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62"/>
  </p:notesMasterIdLst>
  <p:sldIdLst>
    <p:sldId id="256" r:id="rId2"/>
    <p:sldId id="257" r:id="rId3"/>
    <p:sldId id="258" r:id="rId4"/>
    <p:sldId id="293" r:id="rId5"/>
    <p:sldId id="259" r:id="rId6"/>
    <p:sldId id="294" r:id="rId7"/>
    <p:sldId id="260" r:id="rId8"/>
    <p:sldId id="295" r:id="rId9"/>
    <p:sldId id="261" r:id="rId10"/>
    <p:sldId id="296" r:id="rId11"/>
    <p:sldId id="262" r:id="rId12"/>
    <p:sldId id="297" r:id="rId13"/>
    <p:sldId id="263" r:id="rId14"/>
    <p:sldId id="298" r:id="rId15"/>
    <p:sldId id="264" r:id="rId16"/>
    <p:sldId id="299" r:id="rId17"/>
    <p:sldId id="265" r:id="rId18"/>
    <p:sldId id="300" r:id="rId19"/>
    <p:sldId id="266" r:id="rId20"/>
    <p:sldId id="301" r:id="rId21"/>
    <p:sldId id="304" r:id="rId22"/>
    <p:sldId id="305" r:id="rId23"/>
    <p:sldId id="306" r:id="rId24"/>
    <p:sldId id="307" r:id="rId25"/>
    <p:sldId id="267" r:id="rId26"/>
    <p:sldId id="308" r:id="rId27"/>
    <p:sldId id="309" r:id="rId28"/>
    <p:sldId id="310" r:id="rId29"/>
    <p:sldId id="311" r:id="rId30"/>
    <p:sldId id="312" r:id="rId31"/>
    <p:sldId id="313" r:id="rId32"/>
    <p:sldId id="314" r:id="rId33"/>
    <p:sldId id="268" r:id="rId34"/>
    <p:sldId id="269" r:id="rId35"/>
    <p:sldId id="270" r:id="rId36"/>
    <p:sldId id="271" r:id="rId37"/>
    <p:sldId id="272" r:id="rId38"/>
    <p:sldId id="273" r:id="rId39"/>
    <p:sldId id="274" r:id="rId40"/>
    <p:sldId id="275" r:id="rId41"/>
    <p:sldId id="276" r:id="rId42"/>
    <p:sldId id="277" r:id="rId43"/>
    <p:sldId id="278" r:id="rId44"/>
    <p:sldId id="279" r:id="rId45"/>
    <p:sldId id="315" r:id="rId46"/>
    <p:sldId id="316" r:id="rId47"/>
    <p:sldId id="280" r:id="rId48"/>
    <p:sldId id="281" r:id="rId49"/>
    <p:sldId id="282" r:id="rId50"/>
    <p:sldId id="283" r:id="rId51"/>
    <p:sldId id="284" r:id="rId52"/>
    <p:sldId id="286" r:id="rId53"/>
    <p:sldId id="318" r:id="rId54"/>
    <p:sldId id="319" r:id="rId55"/>
    <p:sldId id="287" r:id="rId56"/>
    <p:sldId id="288" r:id="rId57"/>
    <p:sldId id="289" r:id="rId58"/>
    <p:sldId id="290" r:id="rId59"/>
    <p:sldId id="291" r:id="rId60"/>
    <p:sldId id="292" r:id="rId6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884" autoAdjust="0"/>
  </p:normalViewPr>
  <p:slideViewPr>
    <p:cSldViewPr snapToGrid="0">
      <p:cViewPr varScale="1">
        <p:scale>
          <a:sx n="64" d="100"/>
          <a:sy n="64" d="100"/>
        </p:scale>
        <p:origin x="656" y="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7571313-E7DE-40EF-8AB5-D2BE6EE5B096}" type="doc">
      <dgm:prSet loTypeId="urn:microsoft.com/office/officeart/2005/8/layout/venn2" loCatId="relationship" qsTypeId="urn:microsoft.com/office/officeart/2005/8/quickstyle/simple5" qsCatId="simple" csTypeId="urn:microsoft.com/office/officeart/2005/8/colors/accent0_1" csCatId="mainScheme" phldr="1"/>
      <dgm:spPr/>
      <dgm:t>
        <a:bodyPr/>
        <a:lstStyle/>
        <a:p>
          <a:endParaRPr lang="en-US"/>
        </a:p>
      </dgm:t>
    </dgm:pt>
    <dgm:pt modelId="{B0F38F00-5CD9-4CAD-832C-FD0D70BD2B7C}">
      <dgm:prSet phldrT="[Text]" custT="1"/>
      <dgm:spPr/>
      <dgm:t>
        <a:bodyPr/>
        <a:lstStyle/>
        <a:p>
          <a:pPr algn="ctr" rtl="0"/>
          <a:r>
            <a:rPr lang="en-US" sz="1800" b="1" dirty="0">
              <a:cs typeface="+mj-cs"/>
            </a:rPr>
            <a:t>End with "thank you"</a:t>
          </a:r>
        </a:p>
      </dgm:t>
    </dgm:pt>
    <dgm:pt modelId="{93EE7E79-8AC3-47DD-9311-51FE64122C2E}" type="parTrans" cxnId="{E786A358-ADAD-44E4-BA75-D4C8DC031AD5}">
      <dgm:prSet/>
      <dgm:spPr/>
      <dgm:t>
        <a:bodyPr/>
        <a:lstStyle/>
        <a:p>
          <a:endParaRPr lang="en-US"/>
        </a:p>
      </dgm:t>
    </dgm:pt>
    <dgm:pt modelId="{6B583B17-8F80-4FD3-9BFD-4B230244432A}" type="sibTrans" cxnId="{E786A358-ADAD-44E4-BA75-D4C8DC031AD5}">
      <dgm:prSet/>
      <dgm:spPr/>
      <dgm:t>
        <a:bodyPr/>
        <a:lstStyle/>
        <a:p>
          <a:endParaRPr lang="en-US"/>
        </a:p>
      </dgm:t>
    </dgm:pt>
    <dgm:pt modelId="{CB0AADBD-D103-46ED-BD96-BA04C9A9B6BC}">
      <dgm:prSet phldrT="[Text]"/>
      <dgm:spPr/>
      <dgm:t>
        <a:bodyPr/>
        <a:lstStyle/>
        <a:p>
          <a:r>
            <a:rPr lang="en-US" b="1" dirty="0"/>
            <a:t>Respect&amp; welcome</a:t>
          </a:r>
        </a:p>
      </dgm:t>
    </dgm:pt>
    <dgm:pt modelId="{5554D423-23E8-4E74-8075-96959CE71826}" type="parTrans" cxnId="{1BD0F6BC-D137-4C37-BC52-DC8BCB97D848}">
      <dgm:prSet/>
      <dgm:spPr/>
      <dgm:t>
        <a:bodyPr/>
        <a:lstStyle/>
        <a:p>
          <a:endParaRPr lang="en-US"/>
        </a:p>
      </dgm:t>
    </dgm:pt>
    <dgm:pt modelId="{6909D69E-7C6A-40D0-8E23-A14B876BA6B0}" type="sibTrans" cxnId="{1BD0F6BC-D137-4C37-BC52-DC8BCB97D848}">
      <dgm:prSet/>
      <dgm:spPr/>
      <dgm:t>
        <a:bodyPr/>
        <a:lstStyle/>
        <a:p>
          <a:endParaRPr lang="en-US"/>
        </a:p>
      </dgm:t>
    </dgm:pt>
    <dgm:pt modelId="{E74EE652-E0B5-4850-8312-D192A0523B3B}">
      <dgm:prSet phldrT="[Text]" custT="1"/>
      <dgm:spPr/>
      <dgm:t>
        <a:bodyPr/>
        <a:lstStyle/>
        <a:p>
          <a:r>
            <a:rPr lang="en-US" sz="1200" b="1" dirty="0"/>
            <a:t>Eye Contact</a:t>
          </a:r>
        </a:p>
      </dgm:t>
    </dgm:pt>
    <dgm:pt modelId="{572F1B74-7140-4839-96E8-FC2A2451AA5A}" type="parTrans" cxnId="{1699E656-EDEA-49FE-B325-F3F9035BD2FD}">
      <dgm:prSet/>
      <dgm:spPr/>
      <dgm:t>
        <a:bodyPr/>
        <a:lstStyle/>
        <a:p>
          <a:endParaRPr lang="en-US"/>
        </a:p>
      </dgm:t>
    </dgm:pt>
    <dgm:pt modelId="{DA54A95F-682B-41CF-9CD8-2148621D92DB}" type="sibTrans" cxnId="{1699E656-EDEA-49FE-B325-F3F9035BD2FD}">
      <dgm:prSet/>
      <dgm:spPr/>
      <dgm:t>
        <a:bodyPr/>
        <a:lstStyle/>
        <a:p>
          <a:endParaRPr lang="en-US"/>
        </a:p>
      </dgm:t>
    </dgm:pt>
    <dgm:pt modelId="{6E963E71-9994-4A61-B219-776BC171BC97}">
      <dgm:prSet phldrT="[Text]" custT="1"/>
      <dgm:spPr/>
      <dgm:t>
        <a:bodyPr/>
        <a:lstStyle/>
        <a:p>
          <a:r>
            <a:rPr lang="en-US" sz="1600" b="1" dirty="0"/>
            <a:t>Smile</a:t>
          </a:r>
          <a:endParaRPr lang="en-US" sz="1100" b="1" dirty="0"/>
        </a:p>
      </dgm:t>
    </dgm:pt>
    <dgm:pt modelId="{E0BE9BCD-1AA5-4C50-89E2-79436FDDCC94}" type="parTrans" cxnId="{A9B30BBF-9878-45C5-BF0E-D0F88898A776}">
      <dgm:prSet/>
      <dgm:spPr/>
      <dgm:t>
        <a:bodyPr/>
        <a:lstStyle/>
        <a:p>
          <a:endParaRPr lang="en-US"/>
        </a:p>
      </dgm:t>
    </dgm:pt>
    <dgm:pt modelId="{1877F7C0-4D2E-480F-90D6-D3E5DC2D01F6}" type="sibTrans" cxnId="{A9B30BBF-9878-45C5-BF0E-D0F88898A776}">
      <dgm:prSet/>
      <dgm:spPr/>
      <dgm:t>
        <a:bodyPr/>
        <a:lstStyle/>
        <a:p>
          <a:endParaRPr lang="en-US"/>
        </a:p>
      </dgm:t>
    </dgm:pt>
    <dgm:pt modelId="{D31C2BE1-9C4D-4FDE-8F16-2E0548219EAB}">
      <dgm:prSet custT="1"/>
      <dgm:spPr/>
      <dgm:t>
        <a:bodyPr/>
        <a:lstStyle/>
        <a:p>
          <a:r>
            <a:rPr lang="en-US" sz="1600" b="1" dirty="0"/>
            <a:t>Creative service solutions</a:t>
          </a:r>
        </a:p>
      </dgm:t>
    </dgm:pt>
    <dgm:pt modelId="{9DF00795-787F-4D29-9E6F-FE5EC81EA496}" type="parTrans" cxnId="{63BF3E46-AA30-4EB3-A767-29D8704210E9}">
      <dgm:prSet/>
      <dgm:spPr/>
      <dgm:t>
        <a:bodyPr/>
        <a:lstStyle/>
        <a:p>
          <a:endParaRPr lang="en-US"/>
        </a:p>
      </dgm:t>
    </dgm:pt>
    <dgm:pt modelId="{0188DFBC-9393-4D76-8E0B-40CDA90E53C0}" type="sibTrans" cxnId="{63BF3E46-AA30-4EB3-A767-29D8704210E9}">
      <dgm:prSet/>
      <dgm:spPr/>
      <dgm:t>
        <a:bodyPr/>
        <a:lstStyle/>
        <a:p>
          <a:endParaRPr lang="en-US"/>
        </a:p>
      </dgm:t>
    </dgm:pt>
    <dgm:pt modelId="{22688A04-35B7-4CFA-B6D8-F40D882E051C}">
      <dgm:prSet custT="1"/>
      <dgm:spPr/>
      <dgm:t>
        <a:bodyPr/>
        <a:lstStyle/>
        <a:p>
          <a:r>
            <a:rPr lang="en-US" sz="1800" b="1" dirty="0" err="1"/>
            <a:t>Intiate</a:t>
          </a:r>
          <a:r>
            <a:rPr lang="en-US" sz="1800" b="1" dirty="0"/>
            <a:t> guest contact</a:t>
          </a:r>
        </a:p>
      </dgm:t>
    </dgm:pt>
    <dgm:pt modelId="{DD617C9A-E2F6-477D-A32C-FD57E46EE42D}" type="parTrans" cxnId="{225BF065-D3F2-4FAF-88A2-61EF3CD9B53F}">
      <dgm:prSet/>
      <dgm:spPr/>
      <dgm:t>
        <a:bodyPr/>
        <a:lstStyle/>
        <a:p>
          <a:endParaRPr lang="en-US"/>
        </a:p>
      </dgm:t>
    </dgm:pt>
    <dgm:pt modelId="{DDDC184D-831B-40C5-B326-5A6CFD220423}" type="sibTrans" cxnId="{225BF065-D3F2-4FAF-88A2-61EF3CD9B53F}">
      <dgm:prSet/>
      <dgm:spPr/>
      <dgm:t>
        <a:bodyPr/>
        <a:lstStyle/>
        <a:p>
          <a:endParaRPr lang="en-US"/>
        </a:p>
      </dgm:t>
    </dgm:pt>
    <dgm:pt modelId="{28AE82DF-E800-4084-9E09-059BF3710115}">
      <dgm:prSet custT="1"/>
      <dgm:spPr/>
      <dgm:t>
        <a:bodyPr/>
        <a:lstStyle/>
        <a:p>
          <a:r>
            <a:rPr lang="en-US" sz="1800" b="1" dirty="0"/>
            <a:t>Value the magic</a:t>
          </a:r>
        </a:p>
      </dgm:t>
    </dgm:pt>
    <dgm:pt modelId="{9C0FE298-44D9-4B25-B38E-47235418D203}" type="parTrans" cxnId="{4E15FC82-0F9B-46A1-AFC8-848AEBDCF6C6}">
      <dgm:prSet/>
      <dgm:spPr/>
      <dgm:t>
        <a:bodyPr/>
        <a:lstStyle/>
        <a:p>
          <a:endParaRPr lang="en-US"/>
        </a:p>
      </dgm:t>
    </dgm:pt>
    <dgm:pt modelId="{1CFC591B-59EA-4493-91F4-E601EF7D2D35}" type="sibTrans" cxnId="{4E15FC82-0F9B-46A1-AFC8-848AEBDCF6C6}">
      <dgm:prSet/>
      <dgm:spPr/>
      <dgm:t>
        <a:bodyPr/>
        <a:lstStyle/>
        <a:p>
          <a:endParaRPr lang="en-US"/>
        </a:p>
      </dgm:t>
    </dgm:pt>
    <dgm:pt modelId="{B2715472-93A4-421F-909E-F685FFAB571B}" type="pres">
      <dgm:prSet presAssocID="{57571313-E7DE-40EF-8AB5-D2BE6EE5B096}" presName="Name0" presStyleCnt="0">
        <dgm:presLayoutVars>
          <dgm:chMax val="7"/>
          <dgm:resizeHandles val="exact"/>
        </dgm:presLayoutVars>
      </dgm:prSet>
      <dgm:spPr/>
      <dgm:t>
        <a:bodyPr/>
        <a:lstStyle/>
        <a:p>
          <a:pPr rtl="1"/>
          <a:endParaRPr lang="ar-EG"/>
        </a:p>
      </dgm:t>
    </dgm:pt>
    <dgm:pt modelId="{92A4C6F6-2345-4BA8-BCC5-C75A95993ED2}" type="pres">
      <dgm:prSet presAssocID="{57571313-E7DE-40EF-8AB5-D2BE6EE5B096}" presName="comp1" presStyleCnt="0"/>
      <dgm:spPr/>
    </dgm:pt>
    <dgm:pt modelId="{B5333CDF-E26A-4219-AF3A-54059E11E018}" type="pres">
      <dgm:prSet presAssocID="{57571313-E7DE-40EF-8AB5-D2BE6EE5B096}" presName="circle1" presStyleLbl="node1" presStyleIdx="0" presStyleCnt="7"/>
      <dgm:spPr/>
      <dgm:t>
        <a:bodyPr/>
        <a:lstStyle/>
        <a:p>
          <a:pPr rtl="1"/>
          <a:endParaRPr lang="ar-EG"/>
        </a:p>
      </dgm:t>
    </dgm:pt>
    <dgm:pt modelId="{37C6E7DA-B8D5-46A8-97D2-40927B386C0F}" type="pres">
      <dgm:prSet presAssocID="{57571313-E7DE-40EF-8AB5-D2BE6EE5B096}" presName="c1text" presStyleLbl="node1" presStyleIdx="0" presStyleCnt="7">
        <dgm:presLayoutVars>
          <dgm:bulletEnabled val="1"/>
        </dgm:presLayoutVars>
      </dgm:prSet>
      <dgm:spPr/>
      <dgm:t>
        <a:bodyPr/>
        <a:lstStyle/>
        <a:p>
          <a:pPr rtl="1"/>
          <a:endParaRPr lang="ar-EG"/>
        </a:p>
      </dgm:t>
    </dgm:pt>
    <dgm:pt modelId="{85DEF222-E3CB-4964-92B6-CC657C1D0BBB}" type="pres">
      <dgm:prSet presAssocID="{57571313-E7DE-40EF-8AB5-D2BE6EE5B096}" presName="comp2" presStyleCnt="0"/>
      <dgm:spPr/>
    </dgm:pt>
    <dgm:pt modelId="{3AAA782A-91CC-4F70-A9BC-D189693F3C01}" type="pres">
      <dgm:prSet presAssocID="{57571313-E7DE-40EF-8AB5-D2BE6EE5B096}" presName="circle2" presStyleLbl="node1" presStyleIdx="1" presStyleCnt="7" custScaleX="109543"/>
      <dgm:spPr/>
      <dgm:t>
        <a:bodyPr/>
        <a:lstStyle/>
        <a:p>
          <a:pPr rtl="1"/>
          <a:endParaRPr lang="ar-EG"/>
        </a:p>
      </dgm:t>
    </dgm:pt>
    <dgm:pt modelId="{A4769955-DF3D-4BA0-B490-77F83549241B}" type="pres">
      <dgm:prSet presAssocID="{57571313-E7DE-40EF-8AB5-D2BE6EE5B096}" presName="c2text" presStyleLbl="node1" presStyleIdx="1" presStyleCnt="7">
        <dgm:presLayoutVars>
          <dgm:bulletEnabled val="1"/>
        </dgm:presLayoutVars>
      </dgm:prSet>
      <dgm:spPr/>
      <dgm:t>
        <a:bodyPr/>
        <a:lstStyle/>
        <a:p>
          <a:pPr rtl="1"/>
          <a:endParaRPr lang="ar-EG"/>
        </a:p>
      </dgm:t>
    </dgm:pt>
    <dgm:pt modelId="{19831A01-A8A8-4D2A-A96B-D9AA64DFD852}" type="pres">
      <dgm:prSet presAssocID="{57571313-E7DE-40EF-8AB5-D2BE6EE5B096}" presName="comp3" presStyleCnt="0"/>
      <dgm:spPr/>
    </dgm:pt>
    <dgm:pt modelId="{981D1424-5D33-4797-AC30-100B4A133C82}" type="pres">
      <dgm:prSet presAssocID="{57571313-E7DE-40EF-8AB5-D2BE6EE5B096}" presName="circle3" presStyleLbl="node1" presStyleIdx="2" presStyleCnt="7"/>
      <dgm:spPr/>
      <dgm:t>
        <a:bodyPr/>
        <a:lstStyle/>
        <a:p>
          <a:pPr rtl="1"/>
          <a:endParaRPr lang="ar-EG"/>
        </a:p>
      </dgm:t>
    </dgm:pt>
    <dgm:pt modelId="{40B0C011-2822-4964-9782-C309379B715A}" type="pres">
      <dgm:prSet presAssocID="{57571313-E7DE-40EF-8AB5-D2BE6EE5B096}" presName="c3text" presStyleLbl="node1" presStyleIdx="2" presStyleCnt="7">
        <dgm:presLayoutVars>
          <dgm:bulletEnabled val="1"/>
        </dgm:presLayoutVars>
      </dgm:prSet>
      <dgm:spPr/>
      <dgm:t>
        <a:bodyPr/>
        <a:lstStyle/>
        <a:p>
          <a:pPr rtl="1"/>
          <a:endParaRPr lang="ar-EG"/>
        </a:p>
      </dgm:t>
    </dgm:pt>
    <dgm:pt modelId="{1A40463D-F3DF-44E5-A664-E3776E1E5787}" type="pres">
      <dgm:prSet presAssocID="{57571313-E7DE-40EF-8AB5-D2BE6EE5B096}" presName="comp4" presStyleCnt="0"/>
      <dgm:spPr/>
    </dgm:pt>
    <dgm:pt modelId="{723A3222-4D6A-4770-89A4-CFE51B14BF4D}" type="pres">
      <dgm:prSet presAssocID="{57571313-E7DE-40EF-8AB5-D2BE6EE5B096}" presName="circle4" presStyleLbl="node1" presStyleIdx="3" presStyleCnt="7"/>
      <dgm:spPr/>
      <dgm:t>
        <a:bodyPr/>
        <a:lstStyle/>
        <a:p>
          <a:pPr rtl="1"/>
          <a:endParaRPr lang="ar-EG"/>
        </a:p>
      </dgm:t>
    </dgm:pt>
    <dgm:pt modelId="{08602189-2DF7-4DE0-A518-43693A0EA623}" type="pres">
      <dgm:prSet presAssocID="{57571313-E7DE-40EF-8AB5-D2BE6EE5B096}" presName="c4text" presStyleLbl="node1" presStyleIdx="3" presStyleCnt="7">
        <dgm:presLayoutVars>
          <dgm:bulletEnabled val="1"/>
        </dgm:presLayoutVars>
      </dgm:prSet>
      <dgm:spPr/>
      <dgm:t>
        <a:bodyPr/>
        <a:lstStyle/>
        <a:p>
          <a:pPr rtl="1"/>
          <a:endParaRPr lang="ar-EG"/>
        </a:p>
      </dgm:t>
    </dgm:pt>
    <dgm:pt modelId="{F21B83DF-5C4A-4493-937C-16CC30B46600}" type="pres">
      <dgm:prSet presAssocID="{57571313-E7DE-40EF-8AB5-D2BE6EE5B096}" presName="comp5" presStyleCnt="0"/>
      <dgm:spPr/>
    </dgm:pt>
    <dgm:pt modelId="{7120E8CB-2DC8-414D-A0A7-AE77FFD36325}" type="pres">
      <dgm:prSet presAssocID="{57571313-E7DE-40EF-8AB5-D2BE6EE5B096}" presName="circle5" presStyleLbl="node1" presStyleIdx="4" presStyleCnt="7"/>
      <dgm:spPr/>
      <dgm:t>
        <a:bodyPr/>
        <a:lstStyle/>
        <a:p>
          <a:pPr rtl="1"/>
          <a:endParaRPr lang="ar-EG"/>
        </a:p>
      </dgm:t>
    </dgm:pt>
    <dgm:pt modelId="{749F52EB-627C-4A1F-9836-3D8A1710E64B}" type="pres">
      <dgm:prSet presAssocID="{57571313-E7DE-40EF-8AB5-D2BE6EE5B096}" presName="c5text" presStyleLbl="node1" presStyleIdx="4" presStyleCnt="7">
        <dgm:presLayoutVars>
          <dgm:bulletEnabled val="1"/>
        </dgm:presLayoutVars>
      </dgm:prSet>
      <dgm:spPr/>
      <dgm:t>
        <a:bodyPr/>
        <a:lstStyle/>
        <a:p>
          <a:pPr rtl="1"/>
          <a:endParaRPr lang="ar-EG"/>
        </a:p>
      </dgm:t>
    </dgm:pt>
    <dgm:pt modelId="{74F7184B-E379-4663-97F7-D08663275635}" type="pres">
      <dgm:prSet presAssocID="{57571313-E7DE-40EF-8AB5-D2BE6EE5B096}" presName="comp6" presStyleCnt="0"/>
      <dgm:spPr/>
    </dgm:pt>
    <dgm:pt modelId="{6E859046-7F74-473C-8634-5A2315DBC3B9}" type="pres">
      <dgm:prSet presAssocID="{57571313-E7DE-40EF-8AB5-D2BE6EE5B096}" presName="circle6" presStyleLbl="node1" presStyleIdx="5" presStyleCnt="7" custScaleX="121615"/>
      <dgm:spPr/>
      <dgm:t>
        <a:bodyPr/>
        <a:lstStyle/>
        <a:p>
          <a:pPr rtl="1"/>
          <a:endParaRPr lang="ar-EG"/>
        </a:p>
      </dgm:t>
    </dgm:pt>
    <dgm:pt modelId="{1EF8876F-D54A-45B0-9CC7-323221BA4BD1}" type="pres">
      <dgm:prSet presAssocID="{57571313-E7DE-40EF-8AB5-D2BE6EE5B096}" presName="c6text" presStyleLbl="node1" presStyleIdx="5" presStyleCnt="7">
        <dgm:presLayoutVars>
          <dgm:bulletEnabled val="1"/>
        </dgm:presLayoutVars>
      </dgm:prSet>
      <dgm:spPr/>
      <dgm:t>
        <a:bodyPr/>
        <a:lstStyle/>
        <a:p>
          <a:pPr rtl="1"/>
          <a:endParaRPr lang="ar-EG"/>
        </a:p>
      </dgm:t>
    </dgm:pt>
    <dgm:pt modelId="{B8E224CA-5F44-483B-A4B7-BF4162A8E8AC}" type="pres">
      <dgm:prSet presAssocID="{57571313-E7DE-40EF-8AB5-D2BE6EE5B096}" presName="comp7" presStyleCnt="0"/>
      <dgm:spPr/>
    </dgm:pt>
    <dgm:pt modelId="{A2396EF5-00A5-4EB5-8305-F519CB31CB0D}" type="pres">
      <dgm:prSet presAssocID="{57571313-E7DE-40EF-8AB5-D2BE6EE5B096}" presName="circle7" presStyleLbl="node1" presStyleIdx="6" presStyleCnt="7" custScaleX="133016"/>
      <dgm:spPr/>
      <dgm:t>
        <a:bodyPr/>
        <a:lstStyle/>
        <a:p>
          <a:pPr rtl="1"/>
          <a:endParaRPr lang="ar-EG"/>
        </a:p>
      </dgm:t>
    </dgm:pt>
    <dgm:pt modelId="{32C23E97-87C0-465D-8537-D4EE73287BE5}" type="pres">
      <dgm:prSet presAssocID="{57571313-E7DE-40EF-8AB5-D2BE6EE5B096}" presName="c7text" presStyleLbl="node1" presStyleIdx="6" presStyleCnt="7">
        <dgm:presLayoutVars>
          <dgm:bulletEnabled val="1"/>
        </dgm:presLayoutVars>
      </dgm:prSet>
      <dgm:spPr/>
      <dgm:t>
        <a:bodyPr/>
        <a:lstStyle/>
        <a:p>
          <a:pPr rtl="1"/>
          <a:endParaRPr lang="ar-EG"/>
        </a:p>
      </dgm:t>
    </dgm:pt>
  </dgm:ptLst>
  <dgm:cxnLst>
    <dgm:cxn modelId="{54439CA1-379E-4D77-A105-62358BBAAACC}" type="presOf" srcId="{6E963E71-9994-4A61-B219-776BC171BC97}" destId="{A2396EF5-00A5-4EB5-8305-F519CB31CB0D}" srcOrd="0" destOrd="0" presId="urn:microsoft.com/office/officeart/2005/8/layout/venn2"/>
    <dgm:cxn modelId="{63BF3E46-AA30-4EB3-A767-29D8704210E9}" srcId="{57571313-E7DE-40EF-8AB5-D2BE6EE5B096}" destId="{D31C2BE1-9C4D-4FDE-8F16-2E0548219EAB}" srcOrd="1" destOrd="0" parTransId="{9DF00795-787F-4D29-9E6F-FE5EC81EA496}" sibTransId="{0188DFBC-9393-4D76-8E0B-40CDA90E53C0}"/>
    <dgm:cxn modelId="{A9B30BBF-9878-45C5-BF0E-D0F88898A776}" srcId="{57571313-E7DE-40EF-8AB5-D2BE6EE5B096}" destId="{6E963E71-9994-4A61-B219-776BC171BC97}" srcOrd="6" destOrd="0" parTransId="{E0BE9BCD-1AA5-4C50-89E2-79436FDDCC94}" sibTransId="{1877F7C0-4D2E-480F-90D6-D3E5DC2D01F6}"/>
    <dgm:cxn modelId="{AE9E8A36-8EED-44F3-A30D-88E5BF019797}" type="presOf" srcId="{22688A04-35B7-4CFA-B6D8-F40D882E051C}" destId="{981D1424-5D33-4797-AC30-100B4A133C82}" srcOrd="0" destOrd="0" presId="urn:microsoft.com/office/officeart/2005/8/layout/venn2"/>
    <dgm:cxn modelId="{46BE8A54-0D72-4CE8-99C7-61BB792E9E64}" type="presOf" srcId="{D31C2BE1-9C4D-4FDE-8F16-2E0548219EAB}" destId="{3AAA782A-91CC-4F70-A9BC-D189693F3C01}" srcOrd="0" destOrd="0" presId="urn:microsoft.com/office/officeart/2005/8/layout/venn2"/>
    <dgm:cxn modelId="{2D9A433C-2601-4A27-8D47-1EC21231DAF7}" type="presOf" srcId="{57571313-E7DE-40EF-8AB5-D2BE6EE5B096}" destId="{B2715472-93A4-421F-909E-F685FFAB571B}" srcOrd="0" destOrd="0" presId="urn:microsoft.com/office/officeart/2005/8/layout/venn2"/>
    <dgm:cxn modelId="{1BD0F6BC-D137-4C37-BC52-DC8BCB97D848}" srcId="{57571313-E7DE-40EF-8AB5-D2BE6EE5B096}" destId="{CB0AADBD-D103-46ED-BD96-BA04C9A9B6BC}" srcOrd="4" destOrd="0" parTransId="{5554D423-23E8-4E74-8075-96959CE71826}" sibTransId="{6909D69E-7C6A-40D0-8E23-A14B876BA6B0}"/>
    <dgm:cxn modelId="{225BF065-D3F2-4FAF-88A2-61EF3CD9B53F}" srcId="{57571313-E7DE-40EF-8AB5-D2BE6EE5B096}" destId="{22688A04-35B7-4CFA-B6D8-F40D882E051C}" srcOrd="2" destOrd="0" parTransId="{DD617C9A-E2F6-477D-A32C-FD57E46EE42D}" sibTransId="{DDDC184D-831B-40C5-B326-5A6CFD220423}"/>
    <dgm:cxn modelId="{36CDA480-8798-4CAB-B7EE-126FD00C0A6E}" type="presOf" srcId="{CB0AADBD-D103-46ED-BD96-BA04C9A9B6BC}" destId="{7120E8CB-2DC8-414D-A0A7-AE77FFD36325}" srcOrd="0" destOrd="0" presId="urn:microsoft.com/office/officeart/2005/8/layout/venn2"/>
    <dgm:cxn modelId="{1699E656-EDEA-49FE-B325-F3F9035BD2FD}" srcId="{57571313-E7DE-40EF-8AB5-D2BE6EE5B096}" destId="{E74EE652-E0B5-4850-8312-D192A0523B3B}" srcOrd="5" destOrd="0" parTransId="{572F1B74-7140-4839-96E8-FC2A2451AA5A}" sibTransId="{DA54A95F-682B-41CF-9CD8-2148621D92DB}"/>
    <dgm:cxn modelId="{ED49E1E1-9A53-4D1A-8ADF-21A4D677282D}" type="presOf" srcId="{28AE82DF-E800-4084-9E09-059BF3710115}" destId="{08602189-2DF7-4DE0-A518-43693A0EA623}" srcOrd="1" destOrd="0" presId="urn:microsoft.com/office/officeart/2005/8/layout/venn2"/>
    <dgm:cxn modelId="{8374AA80-1862-4F36-AB21-C82BD427089E}" type="presOf" srcId="{E74EE652-E0B5-4850-8312-D192A0523B3B}" destId="{6E859046-7F74-473C-8634-5A2315DBC3B9}" srcOrd="0" destOrd="0" presId="urn:microsoft.com/office/officeart/2005/8/layout/venn2"/>
    <dgm:cxn modelId="{ABB175B8-0074-496D-B0FD-03C97330CE9B}" type="presOf" srcId="{B0F38F00-5CD9-4CAD-832C-FD0D70BD2B7C}" destId="{37C6E7DA-B8D5-46A8-97D2-40927B386C0F}" srcOrd="1" destOrd="0" presId="urn:microsoft.com/office/officeart/2005/8/layout/venn2"/>
    <dgm:cxn modelId="{583C1A6B-ED47-44E2-AA1C-1F76B9599D20}" type="presOf" srcId="{CB0AADBD-D103-46ED-BD96-BA04C9A9B6BC}" destId="{749F52EB-627C-4A1F-9836-3D8A1710E64B}" srcOrd="1" destOrd="0" presId="urn:microsoft.com/office/officeart/2005/8/layout/venn2"/>
    <dgm:cxn modelId="{C33491A2-955A-4A36-9556-2716C4E06B4E}" type="presOf" srcId="{6E963E71-9994-4A61-B219-776BC171BC97}" destId="{32C23E97-87C0-465D-8537-D4EE73287BE5}" srcOrd="1" destOrd="0" presId="urn:microsoft.com/office/officeart/2005/8/layout/venn2"/>
    <dgm:cxn modelId="{6637B0CA-8F9D-4918-96D6-AC32B024CA59}" type="presOf" srcId="{D31C2BE1-9C4D-4FDE-8F16-2E0548219EAB}" destId="{A4769955-DF3D-4BA0-B490-77F83549241B}" srcOrd="1" destOrd="0" presId="urn:microsoft.com/office/officeart/2005/8/layout/venn2"/>
    <dgm:cxn modelId="{4E15FC82-0F9B-46A1-AFC8-848AEBDCF6C6}" srcId="{57571313-E7DE-40EF-8AB5-D2BE6EE5B096}" destId="{28AE82DF-E800-4084-9E09-059BF3710115}" srcOrd="3" destOrd="0" parTransId="{9C0FE298-44D9-4B25-B38E-47235418D203}" sibTransId="{1CFC591B-59EA-4493-91F4-E601EF7D2D35}"/>
    <dgm:cxn modelId="{5DF2ECC5-5671-4B91-8917-11F5619070DD}" type="presOf" srcId="{22688A04-35B7-4CFA-B6D8-F40D882E051C}" destId="{40B0C011-2822-4964-9782-C309379B715A}" srcOrd="1" destOrd="0" presId="urn:microsoft.com/office/officeart/2005/8/layout/venn2"/>
    <dgm:cxn modelId="{D9C857C8-3829-4533-8ECA-4E436091D167}" type="presOf" srcId="{B0F38F00-5CD9-4CAD-832C-FD0D70BD2B7C}" destId="{B5333CDF-E26A-4219-AF3A-54059E11E018}" srcOrd="0" destOrd="0" presId="urn:microsoft.com/office/officeart/2005/8/layout/venn2"/>
    <dgm:cxn modelId="{434DBD82-1BEA-407F-85B8-A7AD12A130A4}" type="presOf" srcId="{E74EE652-E0B5-4850-8312-D192A0523B3B}" destId="{1EF8876F-D54A-45B0-9CC7-323221BA4BD1}" srcOrd="1" destOrd="0" presId="urn:microsoft.com/office/officeart/2005/8/layout/venn2"/>
    <dgm:cxn modelId="{221CDF82-7F28-443A-A105-27FD74929E5A}" type="presOf" srcId="{28AE82DF-E800-4084-9E09-059BF3710115}" destId="{723A3222-4D6A-4770-89A4-CFE51B14BF4D}" srcOrd="0" destOrd="0" presId="urn:microsoft.com/office/officeart/2005/8/layout/venn2"/>
    <dgm:cxn modelId="{E786A358-ADAD-44E4-BA75-D4C8DC031AD5}" srcId="{57571313-E7DE-40EF-8AB5-D2BE6EE5B096}" destId="{B0F38F00-5CD9-4CAD-832C-FD0D70BD2B7C}" srcOrd="0" destOrd="0" parTransId="{93EE7E79-8AC3-47DD-9311-51FE64122C2E}" sibTransId="{6B583B17-8F80-4FD3-9BFD-4B230244432A}"/>
    <dgm:cxn modelId="{CE1F2FC3-F470-46EB-825B-C40F666DC22B}" type="presParOf" srcId="{B2715472-93A4-421F-909E-F685FFAB571B}" destId="{92A4C6F6-2345-4BA8-BCC5-C75A95993ED2}" srcOrd="0" destOrd="0" presId="urn:microsoft.com/office/officeart/2005/8/layout/venn2"/>
    <dgm:cxn modelId="{9F45180B-5C3A-4BB3-A811-3B5A5A7FF85F}" type="presParOf" srcId="{92A4C6F6-2345-4BA8-BCC5-C75A95993ED2}" destId="{B5333CDF-E26A-4219-AF3A-54059E11E018}" srcOrd="0" destOrd="0" presId="urn:microsoft.com/office/officeart/2005/8/layout/venn2"/>
    <dgm:cxn modelId="{2C905BCD-2CEC-4990-9785-EC604C2AF33B}" type="presParOf" srcId="{92A4C6F6-2345-4BA8-BCC5-C75A95993ED2}" destId="{37C6E7DA-B8D5-46A8-97D2-40927B386C0F}" srcOrd="1" destOrd="0" presId="urn:microsoft.com/office/officeart/2005/8/layout/venn2"/>
    <dgm:cxn modelId="{7FDB6ECA-5925-48A4-9A75-682CE94B0896}" type="presParOf" srcId="{B2715472-93A4-421F-909E-F685FFAB571B}" destId="{85DEF222-E3CB-4964-92B6-CC657C1D0BBB}" srcOrd="1" destOrd="0" presId="urn:microsoft.com/office/officeart/2005/8/layout/venn2"/>
    <dgm:cxn modelId="{B8200349-863A-4CEB-B088-B31229537C9D}" type="presParOf" srcId="{85DEF222-E3CB-4964-92B6-CC657C1D0BBB}" destId="{3AAA782A-91CC-4F70-A9BC-D189693F3C01}" srcOrd="0" destOrd="0" presId="urn:microsoft.com/office/officeart/2005/8/layout/venn2"/>
    <dgm:cxn modelId="{52C6F604-B55F-4E56-875B-D2D73ADF705A}" type="presParOf" srcId="{85DEF222-E3CB-4964-92B6-CC657C1D0BBB}" destId="{A4769955-DF3D-4BA0-B490-77F83549241B}" srcOrd="1" destOrd="0" presId="urn:microsoft.com/office/officeart/2005/8/layout/venn2"/>
    <dgm:cxn modelId="{22284C58-97B4-449B-B3CB-CE7614DACFEF}" type="presParOf" srcId="{B2715472-93A4-421F-909E-F685FFAB571B}" destId="{19831A01-A8A8-4D2A-A96B-D9AA64DFD852}" srcOrd="2" destOrd="0" presId="urn:microsoft.com/office/officeart/2005/8/layout/venn2"/>
    <dgm:cxn modelId="{09A3B233-05FE-4774-80B3-64C1CF8CC504}" type="presParOf" srcId="{19831A01-A8A8-4D2A-A96B-D9AA64DFD852}" destId="{981D1424-5D33-4797-AC30-100B4A133C82}" srcOrd="0" destOrd="0" presId="urn:microsoft.com/office/officeart/2005/8/layout/venn2"/>
    <dgm:cxn modelId="{15BD6F4A-62FC-4B24-A656-97C49E2B2674}" type="presParOf" srcId="{19831A01-A8A8-4D2A-A96B-D9AA64DFD852}" destId="{40B0C011-2822-4964-9782-C309379B715A}" srcOrd="1" destOrd="0" presId="urn:microsoft.com/office/officeart/2005/8/layout/venn2"/>
    <dgm:cxn modelId="{ECAB366B-797E-41B4-BC02-83B165189053}" type="presParOf" srcId="{B2715472-93A4-421F-909E-F685FFAB571B}" destId="{1A40463D-F3DF-44E5-A664-E3776E1E5787}" srcOrd="3" destOrd="0" presId="urn:microsoft.com/office/officeart/2005/8/layout/venn2"/>
    <dgm:cxn modelId="{2BAFDFF8-BF4A-4C3F-AB9B-7BD7E818138E}" type="presParOf" srcId="{1A40463D-F3DF-44E5-A664-E3776E1E5787}" destId="{723A3222-4D6A-4770-89A4-CFE51B14BF4D}" srcOrd="0" destOrd="0" presId="urn:microsoft.com/office/officeart/2005/8/layout/venn2"/>
    <dgm:cxn modelId="{BA61DE6D-4D7D-433E-A69C-A76867878815}" type="presParOf" srcId="{1A40463D-F3DF-44E5-A664-E3776E1E5787}" destId="{08602189-2DF7-4DE0-A518-43693A0EA623}" srcOrd="1" destOrd="0" presId="urn:microsoft.com/office/officeart/2005/8/layout/venn2"/>
    <dgm:cxn modelId="{EDD50EF2-6E6E-44E4-B345-DF7C3E213DDB}" type="presParOf" srcId="{B2715472-93A4-421F-909E-F685FFAB571B}" destId="{F21B83DF-5C4A-4493-937C-16CC30B46600}" srcOrd="4" destOrd="0" presId="urn:microsoft.com/office/officeart/2005/8/layout/venn2"/>
    <dgm:cxn modelId="{327CB607-78A3-4593-A720-024DDDBC52F4}" type="presParOf" srcId="{F21B83DF-5C4A-4493-937C-16CC30B46600}" destId="{7120E8CB-2DC8-414D-A0A7-AE77FFD36325}" srcOrd="0" destOrd="0" presId="urn:microsoft.com/office/officeart/2005/8/layout/venn2"/>
    <dgm:cxn modelId="{B0EF5976-6EF5-49BE-87E7-475F716596D9}" type="presParOf" srcId="{F21B83DF-5C4A-4493-937C-16CC30B46600}" destId="{749F52EB-627C-4A1F-9836-3D8A1710E64B}" srcOrd="1" destOrd="0" presId="urn:microsoft.com/office/officeart/2005/8/layout/venn2"/>
    <dgm:cxn modelId="{5D026400-9876-4A8D-8C50-D78C5FF0D05C}" type="presParOf" srcId="{B2715472-93A4-421F-909E-F685FFAB571B}" destId="{74F7184B-E379-4663-97F7-D08663275635}" srcOrd="5" destOrd="0" presId="urn:microsoft.com/office/officeart/2005/8/layout/venn2"/>
    <dgm:cxn modelId="{B8DA1689-3928-4A66-A978-1E1A9F364432}" type="presParOf" srcId="{74F7184B-E379-4663-97F7-D08663275635}" destId="{6E859046-7F74-473C-8634-5A2315DBC3B9}" srcOrd="0" destOrd="0" presId="urn:microsoft.com/office/officeart/2005/8/layout/venn2"/>
    <dgm:cxn modelId="{90B40890-4F13-447A-A012-F4A3F6462CBA}" type="presParOf" srcId="{74F7184B-E379-4663-97F7-D08663275635}" destId="{1EF8876F-D54A-45B0-9CC7-323221BA4BD1}" srcOrd="1" destOrd="0" presId="urn:microsoft.com/office/officeart/2005/8/layout/venn2"/>
    <dgm:cxn modelId="{C9C4A685-16C9-48DF-8BF1-D4F9C9A89A24}" type="presParOf" srcId="{B2715472-93A4-421F-909E-F685FFAB571B}" destId="{B8E224CA-5F44-483B-A4B7-BF4162A8E8AC}" srcOrd="6" destOrd="0" presId="urn:microsoft.com/office/officeart/2005/8/layout/venn2"/>
    <dgm:cxn modelId="{A19FC7E0-5647-43F0-80FF-3D1B9907B206}" type="presParOf" srcId="{B8E224CA-5F44-483B-A4B7-BF4162A8E8AC}" destId="{A2396EF5-00A5-4EB5-8305-F519CB31CB0D}" srcOrd="0" destOrd="0" presId="urn:microsoft.com/office/officeart/2005/8/layout/venn2"/>
    <dgm:cxn modelId="{262300E5-8D42-4527-B595-68DED1E3858E}" type="presParOf" srcId="{B8E224CA-5F44-483B-A4B7-BF4162A8E8AC}" destId="{32C23E97-87C0-465D-8537-D4EE73287BE5}" srcOrd="1" destOrd="0" presId="urn:microsoft.com/office/officeart/2005/8/layout/ven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333CDF-E26A-4219-AF3A-54059E11E018}">
      <dsp:nvSpPr>
        <dsp:cNvPr id="0" name=""/>
        <dsp:cNvSpPr/>
      </dsp:nvSpPr>
      <dsp:spPr>
        <a:xfrm>
          <a:off x="1607578" y="0"/>
          <a:ext cx="5986390" cy="5986390"/>
        </a:xfrm>
        <a:prstGeom prst="ellipse">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rtl="0">
            <a:lnSpc>
              <a:spcPct val="90000"/>
            </a:lnSpc>
            <a:spcBef>
              <a:spcPct val="0"/>
            </a:spcBef>
            <a:spcAft>
              <a:spcPct val="35000"/>
            </a:spcAft>
          </a:pPr>
          <a:r>
            <a:rPr lang="en-US" sz="1800" b="1" kern="1200" dirty="0">
              <a:cs typeface="+mj-cs"/>
            </a:rPr>
            <a:t>End with "thank you"</a:t>
          </a:r>
        </a:p>
      </dsp:txBody>
      <dsp:txXfrm>
        <a:off x="3478325" y="299319"/>
        <a:ext cx="2244896" cy="598639"/>
      </dsp:txXfrm>
    </dsp:sp>
    <dsp:sp modelId="{3AAA782A-91CC-4F70-A9BC-D189693F3C01}">
      <dsp:nvSpPr>
        <dsp:cNvPr id="0" name=""/>
        <dsp:cNvSpPr/>
      </dsp:nvSpPr>
      <dsp:spPr>
        <a:xfrm>
          <a:off x="1813763" y="897958"/>
          <a:ext cx="5574020" cy="5088431"/>
        </a:xfrm>
        <a:prstGeom prst="ellipse">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b="1" kern="1200" dirty="0"/>
            <a:t>Creative service solutions</a:t>
          </a:r>
        </a:p>
      </dsp:txBody>
      <dsp:txXfrm>
        <a:off x="3398875" y="1190543"/>
        <a:ext cx="2403796" cy="585169"/>
      </dsp:txXfrm>
    </dsp:sp>
    <dsp:sp modelId="{981D1424-5D33-4797-AC30-100B4A133C82}">
      <dsp:nvSpPr>
        <dsp:cNvPr id="0" name=""/>
        <dsp:cNvSpPr/>
      </dsp:nvSpPr>
      <dsp:spPr>
        <a:xfrm>
          <a:off x="2505537" y="1795916"/>
          <a:ext cx="4190473" cy="4190473"/>
        </a:xfrm>
        <a:prstGeom prst="ellipse">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b="1" kern="1200" dirty="0" err="1"/>
            <a:t>Intiate</a:t>
          </a:r>
          <a:r>
            <a:rPr lang="en-US" sz="1800" b="1" kern="1200" dirty="0"/>
            <a:t> guest contact</a:t>
          </a:r>
        </a:p>
      </dsp:txBody>
      <dsp:txXfrm>
        <a:off x="3516489" y="2085059"/>
        <a:ext cx="2168569" cy="578285"/>
      </dsp:txXfrm>
    </dsp:sp>
    <dsp:sp modelId="{723A3222-4D6A-4770-89A4-CFE51B14BF4D}">
      <dsp:nvSpPr>
        <dsp:cNvPr id="0" name=""/>
        <dsp:cNvSpPr/>
      </dsp:nvSpPr>
      <dsp:spPr>
        <a:xfrm>
          <a:off x="2954516" y="2693875"/>
          <a:ext cx="3292514" cy="3292514"/>
        </a:xfrm>
        <a:prstGeom prst="ellipse">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b="1" kern="1200" dirty="0"/>
            <a:t>Value the magic</a:t>
          </a:r>
        </a:p>
      </dsp:txBody>
      <dsp:txXfrm>
        <a:off x="3711795" y="2990201"/>
        <a:ext cx="1777957" cy="592652"/>
      </dsp:txXfrm>
    </dsp:sp>
    <dsp:sp modelId="{7120E8CB-2DC8-414D-A0A7-AE77FFD36325}">
      <dsp:nvSpPr>
        <dsp:cNvPr id="0" name=""/>
        <dsp:cNvSpPr/>
      </dsp:nvSpPr>
      <dsp:spPr>
        <a:xfrm>
          <a:off x="3403496" y="3591834"/>
          <a:ext cx="2394556" cy="2394556"/>
        </a:xfrm>
        <a:prstGeom prst="ellipse">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b="1" kern="1200" dirty="0"/>
            <a:t>Respect&amp; welcome</a:t>
          </a:r>
        </a:p>
      </dsp:txBody>
      <dsp:txXfrm>
        <a:off x="3822543" y="3891153"/>
        <a:ext cx="1556461" cy="598639"/>
      </dsp:txXfrm>
    </dsp:sp>
    <dsp:sp modelId="{6E859046-7F74-473C-8634-5A2315DBC3B9}">
      <dsp:nvSpPr>
        <dsp:cNvPr id="0" name=""/>
        <dsp:cNvSpPr/>
      </dsp:nvSpPr>
      <dsp:spPr>
        <a:xfrm>
          <a:off x="3690730" y="4489792"/>
          <a:ext cx="1820087" cy="1496597"/>
        </a:xfrm>
        <a:prstGeom prst="ellipse">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en-US" sz="1200" b="1" kern="1200" dirty="0"/>
            <a:t>Eye Contact</a:t>
          </a:r>
        </a:p>
      </dsp:txBody>
      <dsp:txXfrm>
        <a:off x="3981944" y="4713533"/>
        <a:ext cx="1237659" cy="360679"/>
      </dsp:txXfrm>
    </dsp:sp>
    <dsp:sp modelId="{A2396EF5-00A5-4EB5-8305-F519CB31CB0D}">
      <dsp:nvSpPr>
        <dsp:cNvPr id="0" name=""/>
        <dsp:cNvSpPr/>
      </dsp:nvSpPr>
      <dsp:spPr>
        <a:xfrm>
          <a:off x="4003559" y="5088431"/>
          <a:ext cx="1194428" cy="897958"/>
        </a:xfrm>
        <a:prstGeom prst="ellipse">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b="1" kern="1200" dirty="0"/>
            <a:t>Smile</a:t>
          </a:r>
          <a:endParaRPr lang="en-US" sz="1100" b="1" kern="1200" dirty="0"/>
        </a:p>
      </dsp:txBody>
      <dsp:txXfrm>
        <a:off x="4178479" y="5312921"/>
        <a:ext cx="844588" cy="448979"/>
      </dsp:txXfrm>
    </dsp:sp>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7D547F-D6F1-4648-891E-2791E84E8691}" type="datetimeFigureOut">
              <a:rPr lang="en-US" smtClean="0"/>
              <a:t>3/9/2025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370248-E810-4625-B78D-1443F9A1159A}" type="slidenum">
              <a:rPr lang="en-US" smtClean="0"/>
              <a:t>‹#›</a:t>
            </a:fld>
            <a:endParaRPr lang="en-US"/>
          </a:p>
        </p:txBody>
      </p:sp>
    </p:spTree>
    <p:extLst>
      <p:ext uri="{BB962C8B-B14F-4D97-AF65-F5344CB8AC3E}">
        <p14:creationId xmlns:p14="http://schemas.microsoft.com/office/powerpoint/2010/main" val="31676351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ubtitle">
  <p:cSld name="Subtitle">
    <p:spTree>
      <p:nvGrpSpPr>
        <p:cNvPr id="1" name="Shape 12"/>
        <p:cNvGrpSpPr/>
        <p:nvPr/>
      </p:nvGrpSpPr>
      <p:grpSpPr>
        <a:xfrm>
          <a:off x="0" y="0"/>
          <a:ext cx="0" cy="0"/>
          <a:chOff x="0" y="0"/>
          <a:chExt cx="0" cy="0"/>
        </a:xfrm>
      </p:grpSpPr>
      <p:sp>
        <p:nvSpPr>
          <p:cNvPr id="13" name="Google Shape;13;p3"/>
          <p:cNvSpPr txBox="1">
            <a:spLocks noGrp="1"/>
          </p:cNvSpPr>
          <p:nvPr>
            <p:ph type="ctrTitle"/>
          </p:nvPr>
        </p:nvSpPr>
        <p:spPr>
          <a:xfrm>
            <a:off x="1447800" y="2708033"/>
            <a:ext cx="6235600" cy="1546400"/>
          </a:xfrm>
          <a:prstGeom prst="rect">
            <a:avLst/>
          </a:prstGeom>
        </p:spPr>
        <p:txBody>
          <a:bodyPr spcFirstLastPara="1" wrap="square" lIns="0" tIns="0" rIns="0" bIns="0" anchor="b" anchorCtr="0">
            <a:noAutofit/>
          </a:bodyPr>
          <a:lstStyle>
            <a:lvl1pPr lvl="0" rtl="0">
              <a:spcBef>
                <a:spcPts val="0"/>
              </a:spcBef>
              <a:spcAft>
                <a:spcPts val="0"/>
              </a:spcAft>
              <a:buSzPts val="4800"/>
              <a:buNone/>
              <a:defRPr sz="6400"/>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a:p>
        </p:txBody>
      </p:sp>
      <p:sp>
        <p:nvSpPr>
          <p:cNvPr id="14" name="Google Shape;14;p3"/>
          <p:cNvSpPr txBox="1">
            <a:spLocks noGrp="1"/>
          </p:cNvSpPr>
          <p:nvPr>
            <p:ph type="subTitle" idx="1"/>
          </p:nvPr>
        </p:nvSpPr>
        <p:spPr>
          <a:xfrm>
            <a:off x="1447800" y="4383635"/>
            <a:ext cx="6235600" cy="511600"/>
          </a:xfrm>
          <a:prstGeom prst="rect">
            <a:avLst/>
          </a:prstGeom>
        </p:spPr>
        <p:txBody>
          <a:bodyPr spcFirstLastPara="1" wrap="square" lIns="0" tIns="0" rIns="0" bIns="0" anchor="t" anchorCtr="0">
            <a:noAutofit/>
          </a:bodyPr>
          <a:lstStyle>
            <a:lvl1pPr lvl="0" rtl="0">
              <a:spcBef>
                <a:spcPts val="0"/>
              </a:spcBef>
              <a:spcAft>
                <a:spcPts val="0"/>
              </a:spcAft>
              <a:buClr>
                <a:schemeClr val="dk2"/>
              </a:buClr>
              <a:buSzPts val="1800"/>
              <a:buNone/>
              <a:defRPr>
                <a:solidFill>
                  <a:schemeClr val="dk2"/>
                </a:solidFill>
              </a:defRPr>
            </a:lvl1pPr>
            <a:lvl2pPr lvl="1" rtl="0">
              <a:spcBef>
                <a:spcPts val="0"/>
              </a:spcBef>
              <a:spcAft>
                <a:spcPts val="0"/>
              </a:spcAft>
              <a:buClr>
                <a:schemeClr val="dk2"/>
              </a:buClr>
              <a:buSzPts val="3000"/>
              <a:buNone/>
              <a:defRPr sz="4000">
                <a:solidFill>
                  <a:schemeClr val="dk2"/>
                </a:solidFill>
              </a:defRPr>
            </a:lvl2pPr>
            <a:lvl3pPr lvl="2" rtl="0">
              <a:spcBef>
                <a:spcPts val="0"/>
              </a:spcBef>
              <a:spcAft>
                <a:spcPts val="0"/>
              </a:spcAft>
              <a:buClr>
                <a:schemeClr val="dk2"/>
              </a:buClr>
              <a:buSzPts val="3000"/>
              <a:buNone/>
              <a:defRPr sz="4000">
                <a:solidFill>
                  <a:schemeClr val="dk2"/>
                </a:solidFill>
              </a:defRPr>
            </a:lvl3pPr>
            <a:lvl4pPr lvl="3" rtl="0">
              <a:spcBef>
                <a:spcPts val="0"/>
              </a:spcBef>
              <a:spcAft>
                <a:spcPts val="0"/>
              </a:spcAft>
              <a:buClr>
                <a:schemeClr val="dk2"/>
              </a:buClr>
              <a:buSzPts val="3000"/>
              <a:buNone/>
              <a:defRPr sz="4000">
                <a:solidFill>
                  <a:schemeClr val="dk2"/>
                </a:solidFill>
              </a:defRPr>
            </a:lvl4pPr>
            <a:lvl5pPr lvl="4" rtl="0">
              <a:spcBef>
                <a:spcPts val="0"/>
              </a:spcBef>
              <a:spcAft>
                <a:spcPts val="0"/>
              </a:spcAft>
              <a:buClr>
                <a:schemeClr val="dk2"/>
              </a:buClr>
              <a:buSzPts val="3000"/>
              <a:buNone/>
              <a:defRPr sz="4000">
                <a:solidFill>
                  <a:schemeClr val="dk2"/>
                </a:solidFill>
              </a:defRPr>
            </a:lvl5pPr>
            <a:lvl6pPr lvl="5" rtl="0">
              <a:spcBef>
                <a:spcPts val="0"/>
              </a:spcBef>
              <a:spcAft>
                <a:spcPts val="0"/>
              </a:spcAft>
              <a:buClr>
                <a:schemeClr val="dk2"/>
              </a:buClr>
              <a:buSzPts val="3000"/>
              <a:buNone/>
              <a:defRPr sz="4000">
                <a:solidFill>
                  <a:schemeClr val="dk2"/>
                </a:solidFill>
              </a:defRPr>
            </a:lvl6pPr>
            <a:lvl7pPr lvl="6" rtl="0">
              <a:spcBef>
                <a:spcPts val="0"/>
              </a:spcBef>
              <a:spcAft>
                <a:spcPts val="0"/>
              </a:spcAft>
              <a:buClr>
                <a:schemeClr val="dk2"/>
              </a:buClr>
              <a:buSzPts val="3000"/>
              <a:buNone/>
              <a:defRPr sz="4000">
                <a:solidFill>
                  <a:schemeClr val="dk2"/>
                </a:solidFill>
              </a:defRPr>
            </a:lvl7pPr>
            <a:lvl8pPr lvl="7" rtl="0">
              <a:spcBef>
                <a:spcPts val="0"/>
              </a:spcBef>
              <a:spcAft>
                <a:spcPts val="0"/>
              </a:spcAft>
              <a:buClr>
                <a:schemeClr val="dk2"/>
              </a:buClr>
              <a:buSzPts val="3000"/>
              <a:buNone/>
              <a:defRPr sz="4000">
                <a:solidFill>
                  <a:schemeClr val="dk2"/>
                </a:solidFill>
              </a:defRPr>
            </a:lvl8pPr>
            <a:lvl9pPr lvl="8" rtl="0">
              <a:spcBef>
                <a:spcPts val="0"/>
              </a:spcBef>
              <a:spcAft>
                <a:spcPts val="0"/>
              </a:spcAft>
              <a:buClr>
                <a:schemeClr val="dk2"/>
              </a:buClr>
              <a:buSzPts val="3000"/>
              <a:buNone/>
              <a:defRPr sz="4000">
                <a:solidFill>
                  <a:schemeClr val="dk2"/>
                </a:solidFill>
              </a:defRPr>
            </a:lvl9pPr>
          </a:lstStyle>
          <a:p>
            <a:endParaRPr/>
          </a:p>
        </p:txBody>
      </p:sp>
      <p:sp>
        <p:nvSpPr>
          <p:cNvPr id="15" name="Google Shape;15;p3"/>
          <p:cNvSpPr/>
          <p:nvPr/>
        </p:nvSpPr>
        <p:spPr>
          <a:xfrm rot="5400000">
            <a:off x="-404500" y="2889207"/>
            <a:ext cx="1888400" cy="1079600"/>
          </a:xfrm>
          <a:prstGeom prst="triangle">
            <a:avLst>
              <a:gd name="adj" fmla="val 50000"/>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39122598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Quote">
  <p:cSld name="Quote">
    <p:bg>
      <p:bgPr>
        <a:gradFill>
          <a:gsLst>
            <a:gs pos="0">
              <a:schemeClr val="accent1"/>
            </a:gs>
            <a:gs pos="50000">
              <a:schemeClr val="accent1"/>
            </a:gs>
            <a:gs pos="100000">
              <a:schemeClr val="accent2"/>
            </a:gs>
          </a:gsLst>
          <a:lin ang="16200038" scaled="0"/>
        </a:gradFill>
        <a:effectLst/>
      </p:bgPr>
    </p:bg>
    <p:spTree>
      <p:nvGrpSpPr>
        <p:cNvPr id="1" name="Shape 16"/>
        <p:cNvGrpSpPr/>
        <p:nvPr/>
      </p:nvGrpSpPr>
      <p:grpSpPr>
        <a:xfrm>
          <a:off x="0" y="0"/>
          <a:ext cx="0" cy="0"/>
          <a:chOff x="0" y="0"/>
          <a:chExt cx="0" cy="0"/>
        </a:xfrm>
      </p:grpSpPr>
      <p:sp>
        <p:nvSpPr>
          <p:cNvPr id="17" name="Google Shape;17;p4"/>
          <p:cNvSpPr/>
          <p:nvPr/>
        </p:nvSpPr>
        <p:spPr>
          <a:xfrm flipH="1">
            <a:off x="11582400" y="6233133"/>
            <a:ext cx="624800" cy="624800"/>
          </a:xfrm>
          <a:prstGeom prst="rtTriangle">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8" name="Google Shape;18;p4"/>
          <p:cNvSpPr/>
          <p:nvPr/>
        </p:nvSpPr>
        <p:spPr>
          <a:xfrm rot="5400000">
            <a:off x="-404500" y="1236540"/>
            <a:ext cx="1888400" cy="1079600"/>
          </a:xfrm>
          <a:prstGeom prst="triangle">
            <a:avLst>
              <a:gd name="adj" fmla="val 50000"/>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9" name="Google Shape;19;p4"/>
          <p:cNvSpPr txBox="1">
            <a:spLocks noGrp="1"/>
          </p:cNvSpPr>
          <p:nvPr>
            <p:ph type="body" idx="1"/>
          </p:nvPr>
        </p:nvSpPr>
        <p:spPr>
          <a:xfrm>
            <a:off x="1385400" y="1371100"/>
            <a:ext cx="6323600" cy="4773200"/>
          </a:xfrm>
          <a:prstGeom prst="rect">
            <a:avLst/>
          </a:prstGeom>
        </p:spPr>
        <p:txBody>
          <a:bodyPr spcFirstLastPara="1" wrap="square" lIns="0" tIns="0" rIns="0" bIns="0" anchor="t" anchorCtr="0">
            <a:noAutofit/>
          </a:bodyPr>
          <a:lstStyle>
            <a:lvl1pPr marL="609585" lvl="0" indent="-575719" rtl="0">
              <a:spcBef>
                <a:spcPts val="800"/>
              </a:spcBef>
              <a:spcAft>
                <a:spcPts val="0"/>
              </a:spcAft>
              <a:buClr>
                <a:schemeClr val="lt1"/>
              </a:buClr>
              <a:buSzPts val="3200"/>
              <a:buChar char="▸"/>
              <a:defRPr sz="4267">
                <a:solidFill>
                  <a:schemeClr val="lt1"/>
                </a:solidFill>
              </a:defRPr>
            </a:lvl1pPr>
            <a:lvl2pPr marL="1219170" lvl="1" indent="-575719" rtl="0">
              <a:spcBef>
                <a:spcPts val="800"/>
              </a:spcBef>
              <a:spcAft>
                <a:spcPts val="0"/>
              </a:spcAft>
              <a:buClr>
                <a:schemeClr val="lt1"/>
              </a:buClr>
              <a:buSzPts val="3200"/>
              <a:buChar char="▹"/>
              <a:defRPr sz="4267">
                <a:solidFill>
                  <a:schemeClr val="lt1"/>
                </a:solidFill>
              </a:defRPr>
            </a:lvl2pPr>
            <a:lvl3pPr marL="1828754" lvl="2" indent="-575719" rtl="0">
              <a:spcBef>
                <a:spcPts val="800"/>
              </a:spcBef>
              <a:spcAft>
                <a:spcPts val="0"/>
              </a:spcAft>
              <a:buClr>
                <a:schemeClr val="lt1"/>
              </a:buClr>
              <a:buSzPts val="3200"/>
              <a:buChar char="▹"/>
              <a:defRPr sz="4267">
                <a:solidFill>
                  <a:schemeClr val="lt1"/>
                </a:solidFill>
              </a:defRPr>
            </a:lvl3pPr>
            <a:lvl4pPr marL="2438339" lvl="3" indent="-575719" rtl="0">
              <a:spcBef>
                <a:spcPts val="800"/>
              </a:spcBef>
              <a:spcAft>
                <a:spcPts val="0"/>
              </a:spcAft>
              <a:buClr>
                <a:schemeClr val="lt1"/>
              </a:buClr>
              <a:buSzPts val="3200"/>
              <a:buChar char="▹"/>
              <a:defRPr sz="4267">
                <a:solidFill>
                  <a:schemeClr val="lt1"/>
                </a:solidFill>
              </a:defRPr>
            </a:lvl4pPr>
            <a:lvl5pPr marL="3047924" lvl="4" indent="-575719" rtl="0">
              <a:spcBef>
                <a:spcPts val="800"/>
              </a:spcBef>
              <a:spcAft>
                <a:spcPts val="0"/>
              </a:spcAft>
              <a:buClr>
                <a:schemeClr val="lt1"/>
              </a:buClr>
              <a:buSzPts val="3200"/>
              <a:buChar char="▹"/>
              <a:defRPr sz="4267">
                <a:solidFill>
                  <a:schemeClr val="lt1"/>
                </a:solidFill>
              </a:defRPr>
            </a:lvl5pPr>
            <a:lvl6pPr marL="3657509" lvl="5" indent="-575719" rtl="0">
              <a:spcBef>
                <a:spcPts val="800"/>
              </a:spcBef>
              <a:spcAft>
                <a:spcPts val="0"/>
              </a:spcAft>
              <a:buClr>
                <a:schemeClr val="lt1"/>
              </a:buClr>
              <a:buSzPts val="3200"/>
              <a:buChar char="▹"/>
              <a:defRPr sz="4267">
                <a:solidFill>
                  <a:schemeClr val="lt1"/>
                </a:solidFill>
              </a:defRPr>
            </a:lvl6pPr>
            <a:lvl7pPr marL="4267093" lvl="6" indent="-575719" rtl="0">
              <a:spcBef>
                <a:spcPts val="800"/>
              </a:spcBef>
              <a:spcAft>
                <a:spcPts val="0"/>
              </a:spcAft>
              <a:buClr>
                <a:schemeClr val="lt1"/>
              </a:buClr>
              <a:buSzPts val="3200"/>
              <a:buChar char="▹"/>
              <a:defRPr sz="4267">
                <a:solidFill>
                  <a:schemeClr val="lt1"/>
                </a:solidFill>
              </a:defRPr>
            </a:lvl7pPr>
            <a:lvl8pPr marL="4876678" lvl="7" indent="-575719" rtl="0">
              <a:spcBef>
                <a:spcPts val="800"/>
              </a:spcBef>
              <a:spcAft>
                <a:spcPts val="0"/>
              </a:spcAft>
              <a:buClr>
                <a:schemeClr val="lt1"/>
              </a:buClr>
              <a:buSzPts val="3200"/>
              <a:buChar char="▹"/>
              <a:defRPr sz="4267">
                <a:solidFill>
                  <a:schemeClr val="lt1"/>
                </a:solidFill>
              </a:defRPr>
            </a:lvl8pPr>
            <a:lvl9pPr marL="5486263" lvl="8" indent="-575719">
              <a:spcBef>
                <a:spcPts val="800"/>
              </a:spcBef>
              <a:spcAft>
                <a:spcPts val="0"/>
              </a:spcAft>
              <a:buClr>
                <a:schemeClr val="lt1"/>
              </a:buClr>
              <a:buSzPts val="3200"/>
              <a:buChar char="▹"/>
              <a:defRPr sz="4267">
                <a:solidFill>
                  <a:schemeClr val="lt1"/>
                </a:solidFill>
              </a:defRPr>
            </a:lvl9pPr>
          </a:lstStyle>
          <a:p>
            <a:endParaRPr/>
          </a:p>
        </p:txBody>
      </p:sp>
      <p:sp>
        <p:nvSpPr>
          <p:cNvPr id="20" name="Google Shape;20;p4"/>
          <p:cNvSpPr txBox="1"/>
          <p:nvPr/>
        </p:nvSpPr>
        <p:spPr>
          <a:xfrm>
            <a:off x="25400" y="1245033"/>
            <a:ext cx="708000" cy="8716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 sz="11466" b="1">
                <a:solidFill>
                  <a:schemeClr val="accent2"/>
                </a:solidFill>
                <a:latin typeface="Raleway"/>
                <a:ea typeface="Raleway"/>
                <a:cs typeface="Raleway"/>
                <a:sym typeface="Raleway"/>
              </a:rPr>
              <a:t>“</a:t>
            </a:r>
            <a:endParaRPr sz="11466" b="1">
              <a:solidFill>
                <a:schemeClr val="accent2"/>
              </a:solidFill>
              <a:latin typeface="Raleway"/>
              <a:ea typeface="Raleway"/>
              <a:cs typeface="Raleway"/>
              <a:sym typeface="Raleway"/>
            </a:endParaRPr>
          </a:p>
        </p:txBody>
      </p:sp>
      <p:sp>
        <p:nvSpPr>
          <p:cNvPr id="21" name="Google Shape;21;p4"/>
          <p:cNvSpPr txBox="1">
            <a:spLocks noGrp="1"/>
          </p:cNvSpPr>
          <p:nvPr>
            <p:ph type="sldNum" idx="12"/>
          </p:nvPr>
        </p:nvSpPr>
        <p:spPr>
          <a:xfrm>
            <a:off x="11532033" y="6182333"/>
            <a:ext cx="609200" cy="624800"/>
          </a:xfrm>
          <a:prstGeom prst="rect">
            <a:avLst/>
          </a:prstGeom>
        </p:spPr>
        <p:txBody>
          <a:bodyPr spcFirstLastPara="1" wrap="square" lIns="0" tIns="0" rIns="0" bIns="0" anchor="b" anchorCtr="0">
            <a:noAutofit/>
          </a:bodyPr>
          <a:lstStyle>
            <a:lvl1pPr lvl="0">
              <a:buNone/>
              <a:defRPr>
                <a:solidFill>
                  <a:schemeClr val="accent2"/>
                </a:solidFill>
              </a:defRPr>
            </a:lvl1pPr>
            <a:lvl2pPr lvl="1">
              <a:buNone/>
              <a:defRPr>
                <a:solidFill>
                  <a:schemeClr val="accent2"/>
                </a:solidFill>
              </a:defRPr>
            </a:lvl2pPr>
            <a:lvl3pPr lvl="2">
              <a:buNone/>
              <a:defRPr>
                <a:solidFill>
                  <a:schemeClr val="accent2"/>
                </a:solidFill>
              </a:defRPr>
            </a:lvl3pPr>
            <a:lvl4pPr lvl="3">
              <a:buNone/>
              <a:defRPr>
                <a:solidFill>
                  <a:schemeClr val="accent2"/>
                </a:solidFill>
              </a:defRPr>
            </a:lvl4pPr>
            <a:lvl5pPr lvl="4">
              <a:buNone/>
              <a:defRPr>
                <a:solidFill>
                  <a:schemeClr val="accent2"/>
                </a:solidFill>
              </a:defRPr>
            </a:lvl5pPr>
            <a:lvl6pPr lvl="5">
              <a:buNone/>
              <a:defRPr>
                <a:solidFill>
                  <a:schemeClr val="accent2"/>
                </a:solidFill>
              </a:defRPr>
            </a:lvl6pPr>
            <a:lvl7pPr lvl="6">
              <a:buNone/>
              <a:defRPr>
                <a:solidFill>
                  <a:schemeClr val="accent2"/>
                </a:solidFill>
              </a:defRPr>
            </a:lvl7pPr>
            <a:lvl8pPr lvl="7">
              <a:buNone/>
              <a:defRPr>
                <a:solidFill>
                  <a:schemeClr val="accent2"/>
                </a:solidFill>
              </a:defRPr>
            </a:lvl8pPr>
            <a:lvl9pPr lvl="8">
              <a:buNone/>
              <a:defRPr>
                <a:solidFill>
                  <a:schemeClr val="accent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54914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28"/>
        <p:cNvGrpSpPr/>
        <p:nvPr/>
      </p:nvGrpSpPr>
      <p:grpSpPr>
        <a:xfrm>
          <a:off x="0" y="0"/>
          <a:ext cx="0" cy="0"/>
          <a:chOff x="0" y="0"/>
          <a:chExt cx="0" cy="0"/>
        </a:xfrm>
      </p:grpSpPr>
      <p:sp>
        <p:nvSpPr>
          <p:cNvPr id="29" name="Google Shape;29;p6"/>
          <p:cNvSpPr/>
          <p:nvPr/>
        </p:nvSpPr>
        <p:spPr>
          <a:xfrm flipH="1">
            <a:off x="11582400" y="6233133"/>
            <a:ext cx="624800" cy="624800"/>
          </a:xfrm>
          <a:prstGeom prst="rtTriangle">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0" name="Google Shape;30;p6"/>
          <p:cNvSpPr/>
          <p:nvPr/>
        </p:nvSpPr>
        <p:spPr>
          <a:xfrm rot="5400000">
            <a:off x="-133800" y="965980"/>
            <a:ext cx="624800" cy="357200"/>
          </a:xfrm>
          <a:prstGeom prst="triangle">
            <a:avLst>
              <a:gd name="adj" fmla="val 50000"/>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1" name="Google Shape;31;p6"/>
          <p:cNvSpPr txBox="1">
            <a:spLocks noGrp="1"/>
          </p:cNvSpPr>
          <p:nvPr>
            <p:ph type="title"/>
          </p:nvPr>
        </p:nvSpPr>
        <p:spPr>
          <a:xfrm>
            <a:off x="609600" y="807467"/>
            <a:ext cx="7521200" cy="1443600"/>
          </a:xfrm>
          <a:prstGeom prst="rect">
            <a:avLst/>
          </a:prstGeom>
        </p:spPr>
        <p:txBody>
          <a:bodyPr spcFirstLastPara="1" wrap="square" lIns="0" tIns="0" rIns="0" bIns="0" anchor="t" anchorCtr="0">
            <a:noAutofit/>
          </a:bodyPr>
          <a:lstStyle>
            <a:lvl1pPr lvl="0">
              <a:spcBef>
                <a:spcPts val="0"/>
              </a:spcBef>
              <a:spcAft>
                <a:spcPts val="0"/>
              </a:spcAft>
              <a:buSzPts val="48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a:endParaRPr/>
          </a:p>
        </p:txBody>
      </p:sp>
      <p:sp>
        <p:nvSpPr>
          <p:cNvPr id="32" name="Google Shape;32;p6"/>
          <p:cNvSpPr txBox="1">
            <a:spLocks noGrp="1"/>
          </p:cNvSpPr>
          <p:nvPr>
            <p:ph type="body" idx="1"/>
          </p:nvPr>
        </p:nvSpPr>
        <p:spPr>
          <a:xfrm>
            <a:off x="609600" y="2661000"/>
            <a:ext cx="3576800" cy="3572000"/>
          </a:xfrm>
          <a:prstGeom prst="rect">
            <a:avLst/>
          </a:prstGeom>
        </p:spPr>
        <p:txBody>
          <a:bodyPr spcFirstLastPara="1" wrap="square" lIns="0" tIns="0" rIns="0" bIns="0" anchor="t" anchorCtr="0">
            <a:noAutofit/>
          </a:bodyPr>
          <a:lstStyle>
            <a:lvl1pPr marL="609585" lvl="0" indent="-457189">
              <a:spcBef>
                <a:spcPts val="800"/>
              </a:spcBef>
              <a:spcAft>
                <a:spcPts val="0"/>
              </a:spcAft>
              <a:buSzPts val="1800"/>
              <a:buChar char="▸"/>
              <a:defRPr sz="2400"/>
            </a:lvl1pPr>
            <a:lvl2pPr marL="1219170" lvl="1" indent="-457189">
              <a:spcBef>
                <a:spcPts val="800"/>
              </a:spcBef>
              <a:spcAft>
                <a:spcPts val="0"/>
              </a:spcAft>
              <a:buSzPts val="1800"/>
              <a:buChar char="▹"/>
              <a:defRPr sz="2400"/>
            </a:lvl2pPr>
            <a:lvl3pPr marL="1828754" lvl="2" indent="-457189">
              <a:spcBef>
                <a:spcPts val="800"/>
              </a:spcBef>
              <a:spcAft>
                <a:spcPts val="0"/>
              </a:spcAft>
              <a:buSzPts val="1800"/>
              <a:buChar char="▹"/>
              <a:defRPr sz="2400"/>
            </a:lvl3pPr>
            <a:lvl4pPr marL="2438339" lvl="3" indent="-457189">
              <a:spcBef>
                <a:spcPts val="800"/>
              </a:spcBef>
              <a:spcAft>
                <a:spcPts val="0"/>
              </a:spcAft>
              <a:buSzPts val="1800"/>
              <a:buChar char="▹"/>
              <a:defRPr sz="2400"/>
            </a:lvl4pPr>
            <a:lvl5pPr marL="3047924" lvl="4" indent="-457189">
              <a:spcBef>
                <a:spcPts val="800"/>
              </a:spcBef>
              <a:spcAft>
                <a:spcPts val="0"/>
              </a:spcAft>
              <a:buSzPts val="1800"/>
              <a:buChar char="▹"/>
              <a:defRPr sz="2400"/>
            </a:lvl5pPr>
            <a:lvl6pPr marL="3657509" lvl="5" indent="-457189">
              <a:spcBef>
                <a:spcPts val="800"/>
              </a:spcBef>
              <a:spcAft>
                <a:spcPts val="0"/>
              </a:spcAft>
              <a:buSzPts val="1800"/>
              <a:buChar char="▹"/>
              <a:defRPr sz="2400"/>
            </a:lvl6pPr>
            <a:lvl7pPr marL="4267093" lvl="6" indent="-457189">
              <a:spcBef>
                <a:spcPts val="800"/>
              </a:spcBef>
              <a:spcAft>
                <a:spcPts val="0"/>
              </a:spcAft>
              <a:buSzPts val="1800"/>
              <a:buChar char="▹"/>
              <a:defRPr sz="2400"/>
            </a:lvl7pPr>
            <a:lvl8pPr marL="4876678" lvl="7" indent="-457189">
              <a:spcBef>
                <a:spcPts val="800"/>
              </a:spcBef>
              <a:spcAft>
                <a:spcPts val="0"/>
              </a:spcAft>
              <a:buSzPts val="1800"/>
              <a:buChar char="▹"/>
              <a:defRPr sz="2400"/>
            </a:lvl8pPr>
            <a:lvl9pPr marL="5486263" lvl="8" indent="-457189">
              <a:spcBef>
                <a:spcPts val="800"/>
              </a:spcBef>
              <a:spcAft>
                <a:spcPts val="0"/>
              </a:spcAft>
              <a:buSzPts val="1800"/>
              <a:buChar char="▹"/>
              <a:defRPr sz="2400"/>
            </a:lvl9pPr>
          </a:lstStyle>
          <a:p>
            <a:endParaRPr/>
          </a:p>
        </p:txBody>
      </p:sp>
      <p:sp>
        <p:nvSpPr>
          <p:cNvPr id="33" name="Google Shape;33;p6"/>
          <p:cNvSpPr txBox="1">
            <a:spLocks noGrp="1"/>
          </p:cNvSpPr>
          <p:nvPr>
            <p:ph type="body" idx="2"/>
          </p:nvPr>
        </p:nvSpPr>
        <p:spPr>
          <a:xfrm>
            <a:off x="4554104" y="2661000"/>
            <a:ext cx="3576800" cy="3572000"/>
          </a:xfrm>
          <a:prstGeom prst="rect">
            <a:avLst/>
          </a:prstGeom>
        </p:spPr>
        <p:txBody>
          <a:bodyPr spcFirstLastPara="1" wrap="square" lIns="0" tIns="0" rIns="0" bIns="0" anchor="t" anchorCtr="0">
            <a:noAutofit/>
          </a:bodyPr>
          <a:lstStyle>
            <a:lvl1pPr marL="609585" lvl="0" indent="-457189">
              <a:spcBef>
                <a:spcPts val="800"/>
              </a:spcBef>
              <a:spcAft>
                <a:spcPts val="0"/>
              </a:spcAft>
              <a:buSzPts val="1800"/>
              <a:buChar char="▸"/>
              <a:defRPr sz="2400"/>
            </a:lvl1pPr>
            <a:lvl2pPr marL="1219170" lvl="1" indent="-457189">
              <a:spcBef>
                <a:spcPts val="800"/>
              </a:spcBef>
              <a:spcAft>
                <a:spcPts val="0"/>
              </a:spcAft>
              <a:buSzPts val="1800"/>
              <a:buChar char="▹"/>
              <a:defRPr sz="2400"/>
            </a:lvl2pPr>
            <a:lvl3pPr marL="1828754" lvl="2" indent="-457189">
              <a:spcBef>
                <a:spcPts val="800"/>
              </a:spcBef>
              <a:spcAft>
                <a:spcPts val="0"/>
              </a:spcAft>
              <a:buSzPts val="1800"/>
              <a:buChar char="▹"/>
              <a:defRPr sz="2400"/>
            </a:lvl3pPr>
            <a:lvl4pPr marL="2438339" lvl="3" indent="-457189">
              <a:spcBef>
                <a:spcPts val="800"/>
              </a:spcBef>
              <a:spcAft>
                <a:spcPts val="0"/>
              </a:spcAft>
              <a:buSzPts val="1800"/>
              <a:buChar char="▹"/>
              <a:defRPr sz="2400"/>
            </a:lvl4pPr>
            <a:lvl5pPr marL="3047924" lvl="4" indent="-457189">
              <a:spcBef>
                <a:spcPts val="800"/>
              </a:spcBef>
              <a:spcAft>
                <a:spcPts val="0"/>
              </a:spcAft>
              <a:buSzPts val="1800"/>
              <a:buChar char="▹"/>
              <a:defRPr sz="2400"/>
            </a:lvl5pPr>
            <a:lvl6pPr marL="3657509" lvl="5" indent="-457189">
              <a:spcBef>
                <a:spcPts val="800"/>
              </a:spcBef>
              <a:spcAft>
                <a:spcPts val="0"/>
              </a:spcAft>
              <a:buSzPts val="1800"/>
              <a:buChar char="▹"/>
              <a:defRPr sz="2400"/>
            </a:lvl6pPr>
            <a:lvl7pPr marL="4267093" lvl="6" indent="-457189">
              <a:spcBef>
                <a:spcPts val="800"/>
              </a:spcBef>
              <a:spcAft>
                <a:spcPts val="0"/>
              </a:spcAft>
              <a:buSzPts val="1800"/>
              <a:buChar char="▹"/>
              <a:defRPr sz="2400"/>
            </a:lvl7pPr>
            <a:lvl8pPr marL="4876678" lvl="7" indent="-457189">
              <a:spcBef>
                <a:spcPts val="800"/>
              </a:spcBef>
              <a:spcAft>
                <a:spcPts val="0"/>
              </a:spcAft>
              <a:buSzPts val="1800"/>
              <a:buChar char="▹"/>
              <a:defRPr sz="2400"/>
            </a:lvl8pPr>
            <a:lvl9pPr marL="5486263" lvl="8" indent="-457189">
              <a:spcBef>
                <a:spcPts val="800"/>
              </a:spcBef>
              <a:spcAft>
                <a:spcPts val="0"/>
              </a:spcAft>
              <a:buSzPts val="1800"/>
              <a:buChar char="▹"/>
              <a:defRPr sz="2400"/>
            </a:lvl9pPr>
          </a:lstStyle>
          <a:p>
            <a:endParaRPr/>
          </a:p>
        </p:txBody>
      </p:sp>
      <p:sp>
        <p:nvSpPr>
          <p:cNvPr id="34" name="Google Shape;34;p6"/>
          <p:cNvSpPr txBox="1">
            <a:spLocks noGrp="1"/>
          </p:cNvSpPr>
          <p:nvPr>
            <p:ph type="sldNum" idx="12"/>
          </p:nvPr>
        </p:nvSpPr>
        <p:spPr>
          <a:xfrm>
            <a:off x="11532033" y="6182333"/>
            <a:ext cx="609200" cy="624800"/>
          </a:xfrm>
          <a:prstGeom prst="rect">
            <a:avLst/>
          </a:prstGeom>
        </p:spPr>
        <p:txBody>
          <a:bodyPr spcFirstLastPara="1" wrap="square" lIns="0" tIns="0" rIns="0" bIns="0" anchor="b"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873889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3 columns">
  <p:cSld name="Title + 3 columns">
    <p:spTree>
      <p:nvGrpSpPr>
        <p:cNvPr id="1" name="Shape 35"/>
        <p:cNvGrpSpPr/>
        <p:nvPr/>
      </p:nvGrpSpPr>
      <p:grpSpPr>
        <a:xfrm>
          <a:off x="0" y="0"/>
          <a:ext cx="0" cy="0"/>
          <a:chOff x="0" y="0"/>
          <a:chExt cx="0" cy="0"/>
        </a:xfrm>
      </p:grpSpPr>
      <p:sp>
        <p:nvSpPr>
          <p:cNvPr id="36" name="Google Shape;36;p7"/>
          <p:cNvSpPr/>
          <p:nvPr/>
        </p:nvSpPr>
        <p:spPr>
          <a:xfrm flipH="1">
            <a:off x="11582400" y="6233133"/>
            <a:ext cx="624800" cy="624800"/>
          </a:xfrm>
          <a:prstGeom prst="rtTriangle">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 name="Google Shape;37;p7"/>
          <p:cNvSpPr/>
          <p:nvPr/>
        </p:nvSpPr>
        <p:spPr>
          <a:xfrm rot="5400000">
            <a:off x="-133800" y="965980"/>
            <a:ext cx="624800" cy="357200"/>
          </a:xfrm>
          <a:prstGeom prst="triangle">
            <a:avLst>
              <a:gd name="adj" fmla="val 50000"/>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8" name="Google Shape;38;p7"/>
          <p:cNvSpPr txBox="1">
            <a:spLocks noGrp="1"/>
          </p:cNvSpPr>
          <p:nvPr>
            <p:ph type="title"/>
          </p:nvPr>
        </p:nvSpPr>
        <p:spPr>
          <a:xfrm>
            <a:off x="609600" y="807467"/>
            <a:ext cx="7521200" cy="1443600"/>
          </a:xfrm>
          <a:prstGeom prst="rect">
            <a:avLst/>
          </a:prstGeom>
        </p:spPr>
        <p:txBody>
          <a:bodyPr spcFirstLastPara="1" wrap="square" lIns="0" tIns="0" rIns="0" bIns="0" anchor="t" anchorCtr="0">
            <a:noAutofit/>
          </a:bodyPr>
          <a:lstStyle>
            <a:lvl1pPr lvl="0" rtl="0">
              <a:spcBef>
                <a:spcPts val="0"/>
              </a:spcBef>
              <a:spcAft>
                <a:spcPts val="0"/>
              </a:spcAft>
              <a:buSzPts val="4800"/>
              <a:buNone/>
              <a:defRPr/>
            </a:lvl1pPr>
            <a:lvl2pPr lvl="1" rtl="0">
              <a:spcBef>
                <a:spcPts val="0"/>
              </a:spcBef>
              <a:spcAft>
                <a:spcPts val="0"/>
              </a:spcAft>
              <a:buSzPts val="4800"/>
              <a:buNone/>
              <a:defRPr/>
            </a:lvl2pPr>
            <a:lvl3pPr lvl="2" rtl="0">
              <a:spcBef>
                <a:spcPts val="0"/>
              </a:spcBef>
              <a:spcAft>
                <a:spcPts val="0"/>
              </a:spcAft>
              <a:buSzPts val="4800"/>
              <a:buNone/>
              <a:defRPr/>
            </a:lvl3pPr>
            <a:lvl4pPr lvl="3" rtl="0">
              <a:spcBef>
                <a:spcPts val="0"/>
              </a:spcBef>
              <a:spcAft>
                <a:spcPts val="0"/>
              </a:spcAft>
              <a:buSzPts val="4800"/>
              <a:buNone/>
              <a:defRPr/>
            </a:lvl4pPr>
            <a:lvl5pPr lvl="4" rtl="0">
              <a:spcBef>
                <a:spcPts val="0"/>
              </a:spcBef>
              <a:spcAft>
                <a:spcPts val="0"/>
              </a:spcAft>
              <a:buSzPts val="4800"/>
              <a:buNone/>
              <a:defRPr/>
            </a:lvl5pPr>
            <a:lvl6pPr lvl="5" rtl="0">
              <a:spcBef>
                <a:spcPts val="0"/>
              </a:spcBef>
              <a:spcAft>
                <a:spcPts val="0"/>
              </a:spcAft>
              <a:buSzPts val="4800"/>
              <a:buNone/>
              <a:defRPr/>
            </a:lvl6pPr>
            <a:lvl7pPr lvl="6" rtl="0">
              <a:spcBef>
                <a:spcPts val="0"/>
              </a:spcBef>
              <a:spcAft>
                <a:spcPts val="0"/>
              </a:spcAft>
              <a:buSzPts val="4800"/>
              <a:buNone/>
              <a:defRPr/>
            </a:lvl7pPr>
            <a:lvl8pPr lvl="7" rtl="0">
              <a:spcBef>
                <a:spcPts val="0"/>
              </a:spcBef>
              <a:spcAft>
                <a:spcPts val="0"/>
              </a:spcAft>
              <a:buSzPts val="4800"/>
              <a:buNone/>
              <a:defRPr/>
            </a:lvl8pPr>
            <a:lvl9pPr lvl="8" rtl="0">
              <a:spcBef>
                <a:spcPts val="0"/>
              </a:spcBef>
              <a:spcAft>
                <a:spcPts val="0"/>
              </a:spcAft>
              <a:buSzPts val="4800"/>
              <a:buNone/>
              <a:defRPr/>
            </a:lvl9pPr>
          </a:lstStyle>
          <a:p>
            <a:endParaRPr/>
          </a:p>
        </p:txBody>
      </p:sp>
      <p:sp>
        <p:nvSpPr>
          <p:cNvPr id="39" name="Google Shape;39;p7"/>
          <p:cNvSpPr txBox="1">
            <a:spLocks noGrp="1"/>
          </p:cNvSpPr>
          <p:nvPr>
            <p:ph type="body" idx="1"/>
          </p:nvPr>
        </p:nvSpPr>
        <p:spPr>
          <a:xfrm>
            <a:off x="609600" y="2661000"/>
            <a:ext cx="3418000" cy="3572000"/>
          </a:xfrm>
          <a:prstGeom prst="rect">
            <a:avLst/>
          </a:prstGeom>
        </p:spPr>
        <p:txBody>
          <a:bodyPr spcFirstLastPara="1" wrap="square" lIns="0" tIns="0" rIns="0" bIns="0" anchor="t" anchorCtr="0">
            <a:noAutofit/>
          </a:bodyPr>
          <a:lstStyle>
            <a:lvl1pPr marL="609585" lvl="0" indent="-440256" rtl="0">
              <a:spcBef>
                <a:spcPts val="800"/>
              </a:spcBef>
              <a:spcAft>
                <a:spcPts val="0"/>
              </a:spcAft>
              <a:buSzPts val="1600"/>
              <a:buChar char="▸"/>
              <a:defRPr sz="2133"/>
            </a:lvl1pPr>
            <a:lvl2pPr marL="1219170" lvl="1" indent="-440256" rtl="0">
              <a:spcBef>
                <a:spcPts val="800"/>
              </a:spcBef>
              <a:spcAft>
                <a:spcPts val="0"/>
              </a:spcAft>
              <a:buSzPts val="1600"/>
              <a:buChar char="▹"/>
              <a:defRPr sz="2133"/>
            </a:lvl2pPr>
            <a:lvl3pPr marL="1828754" lvl="2" indent="-440256" rtl="0">
              <a:spcBef>
                <a:spcPts val="800"/>
              </a:spcBef>
              <a:spcAft>
                <a:spcPts val="0"/>
              </a:spcAft>
              <a:buSzPts val="1600"/>
              <a:buChar char="▹"/>
              <a:defRPr sz="2133"/>
            </a:lvl3pPr>
            <a:lvl4pPr marL="2438339" lvl="3" indent="-440256" rtl="0">
              <a:spcBef>
                <a:spcPts val="800"/>
              </a:spcBef>
              <a:spcAft>
                <a:spcPts val="0"/>
              </a:spcAft>
              <a:buSzPts val="1600"/>
              <a:buChar char="▹"/>
              <a:defRPr sz="2133"/>
            </a:lvl4pPr>
            <a:lvl5pPr marL="3047924" lvl="4" indent="-440256" rtl="0">
              <a:spcBef>
                <a:spcPts val="800"/>
              </a:spcBef>
              <a:spcAft>
                <a:spcPts val="0"/>
              </a:spcAft>
              <a:buSzPts val="1600"/>
              <a:buChar char="▹"/>
              <a:defRPr sz="2133"/>
            </a:lvl5pPr>
            <a:lvl6pPr marL="3657509" lvl="5" indent="-440256" rtl="0">
              <a:spcBef>
                <a:spcPts val="800"/>
              </a:spcBef>
              <a:spcAft>
                <a:spcPts val="0"/>
              </a:spcAft>
              <a:buSzPts val="1600"/>
              <a:buChar char="▹"/>
              <a:defRPr sz="2133"/>
            </a:lvl6pPr>
            <a:lvl7pPr marL="4267093" lvl="6" indent="-440256" rtl="0">
              <a:spcBef>
                <a:spcPts val="800"/>
              </a:spcBef>
              <a:spcAft>
                <a:spcPts val="0"/>
              </a:spcAft>
              <a:buSzPts val="1600"/>
              <a:buChar char="▹"/>
              <a:defRPr sz="2133"/>
            </a:lvl7pPr>
            <a:lvl8pPr marL="4876678" lvl="7" indent="-440256" rtl="0">
              <a:spcBef>
                <a:spcPts val="800"/>
              </a:spcBef>
              <a:spcAft>
                <a:spcPts val="0"/>
              </a:spcAft>
              <a:buSzPts val="1600"/>
              <a:buChar char="▹"/>
              <a:defRPr sz="2133"/>
            </a:lvl8pPr>
            <a:lvl9pPr marL="5486263" lvl="8" indent="-440256" rtl="0">
              <a:spcBef>
                <a:spcPts val="800"/>
              </a:spcBef>
              <a:spcAft>
                <a:spcPts val="0"/>
              </a:spcAft>
              <a:buSzPts val="1600"/>
              <a:buChar char="▹"/>
              <a:defRPr sz="2133"/>
            </a:lvl9pPr>
          </a:lstStyle>
          <a:p>
            <a:endParaRPr/>
          </a:p>
        </p:txBody>
      </p:sp>
      <p:sp>
        <p:nvSpPr>
          <p:cNvPr id="40" name="Google Shape;40;p7"/>
          <p:cNvSpPr txBox="1">
            <a:spLocks noGrp="1"/>
          </p:cNvSpPr>
          <p:nvPr>
            <p:ph type="body" idx="2"/>
          </p:nvPr>
        </p:nvSpPr>
        <p:spPr>
          <a:xfrm>
            <a:off x="4387000" y="2661000"/>
            <a:ext cx="3418000" cy="3572000"/>
          </a:xfrm>
          <a:prstGeom prst="rect">
            <a:avLst/>
          </a:prstGeom>
        </p:spPr>
        <p:txBody>
          <a:bodyPr spcFirstLastPara="1" wrap="square" lIns="0" tIns="0" rIns="0" bIns="0" anchor="t" anchorCtr="0">
            <a:noAutofit/>
          </a:bodyPr>
          <a:lstStyle>
            <a:lvl1pPr marL="609585" lvl="0" indent="-440256" rtl="0">
              <a:spcBef>
                <a:spcPts val="800"/>
              </a:spcBef>
              <a:spcAft>
                <a:spcPts val="0"/>
              </a:spcAft>
              <a:buSzPts val="1600"/>
              <a:buChar char="▸"/>
              <a:defRPr sz="2133"/>
            </a:lvl1pPr>
            <a:lvl2pPr marL="1219170" lvl="1" indent="-440256" rtl="0">
              <a:spcBef>
                <a:spcPts val="800"/>
              </a:spcBef>
              <a:spcAft>
                <a:spcPts val="0"/>
              </a:spcAft>
              <a:buSzPts val="1600"/>
              <a:buChar char="▹"/>
              <a:defRPr sz="2133"/>
            </a:lvl2pPr>
            <a:lvl3pPr marL="1828754" lvl="2" indent="-440256" rtl="0">
              <a:spcBef>
                <a:spcPts val="800"/>
              </a:spcBef>
              <a:spcAft>
                <a:spcPts val="0"/>
              </a:spcAft>
              <a:buSzPts val="1600"/>
              <a:buChar char="▹"/>
              <a:defRPr sz="2133"/>
            </a:lvl3pPr>
            <a:lvl4pPr marL="2438339" lvl="3" indent="-440256" rtl="0">
              <a:spcBef>
                <a:spcPts val="800"/>
              </a:spcBef>
              <a:spcAft>
                <a:spcPts val="0"/>
              </a:spcAft>
              <a:buSzPts val="1600"/>
              <a:buChar char="▹"/>
              <a:defRPr sz="2133"/>
            </a:lvl4pPr>
            <a:lvl5pPr marL="3047924" lvl="4" indent="-440256" rtl="0">
              <a:spcBef>
                <a:spcPts val="800"/>
              </a:spcBef>
              <a:spcAft>
                <a:spcPts val="0"/>
              </a:spcAft>
              <a:buSzPts val="1600"/>
              <a:buChar char="▹"/>
              <a:defRPr sz="2133"/>
            </a:lvl5pPr>
            <a:lvl6pPr marL="3657509" lvl="5" indent="-440256" rtl="0">
              <a:spcBef>
                <a:spcPts val="800"/>
              </a:spcBef>
              <a:spcAft>
                <a:spcPts val="0"/>
              </a:spcAft>
              <a:buSzPts val="1600"/>
              <a:buChar char="▹"/>
              <a:defRPr sz="2133"/>
            </a:lvl6pPr>
            <a:lvl7pPr marL="4267093" lvl="6" indent="-440256" rtl="0">
              <a:spcBef>
                <a:spcPts val="800"/>
              </a:spcBef>
              <a:spcAft>
                <a:spcPts val="0"/>
              </a:spcAft>
              <a:buSzPts val="1600"/>
              <a:buChar char="▹"/>
              <a:defRPr sz="2133"/>
            </a:lvl7pPr>
            <a:lvl8pPr marL="4876678" lvl="7" indent="-440256" rtl="0">
              <a:spcBef>
                <a:spcPts val="800"/>
              </a:spcBef>
              <a:spcAft>
                <a:spcPts val="0"/>
              </a:spcAft>
              <a:buSzPts val="1600"/>
              <a:buChar char="▹"/>
              <a:defRPr sz="2133"/>
            </a:lvl8pPr>
            <a:lvl9pPr marL="5486263" lvl="8" indent="-440256" rtl="0">
              <a:spcBef>
                <a:spcPts val="800"/>
              </a:spcBef>
              <a:spcAft>
                <a:spcPts val="0"/>
              </a:spcAft>
              <a:buSzPts val="1600"/>
              <a:buChar char="▹"/>
              <a:defRPr sz="2133"/>
            </a:lvl9pPr>
          </a:lstStyle>
          <a:p>
            <a:endParaRPr/>
          </a:p>
        </p:txBody>
      </p:sp>
      <p:sp>
        <p:nvSpPr>
          <p:cNvPr id="41" name="Google Shape;41;p7"/>
          <p:cNvSpPr txBox="1">
            <a:spLocks noGrp="1"/>
          </p:cNvSpPr>
          <p:nvPr>
            <p:ph type="body" idx="3"/>
          </p:nvPr>
        </p:nvSpPr>
        <p:spPr>
          <a:xfrm>
            <a:off x="8164400" y="2661000"/>
            <a:ext cx="3418000" cy="3572000"/>
          </a:xfrm>
          <a:prstGeom prst="rect">
            <a:avLst/>
          </a:prstGeom>
        </p:spPr>
        <p:txBody>
          <a:bodyPr spcFirstLastPara="1" wrap="square" lIns="0" tIns="0" rIns="0" bIns="0" anchor="t" anchorCtr="0">
            <a:noAutofit/>
          </a:bodyPr>
          <a:lstStyle>
            <a:lvl1pPr marL="609585" lvl="0" indent="-440256" rtl="0">
              <a:spcBef>
                <a:spcPts val="800"/>
              </a:spcBef>
              <a:spcAft>
                <a:spcPts val="0"/>
              </a:spcAft>
              <a:buSzPts val="1600"/>
              <a:buChar char="▸"/>
              <a:defRPr sz="2133"/>
            </a:lvl1pPr>
            <a:lvl2pPr marL="1219170" lvl="1" indent="-440256" rtl="0">
              <a:spcBef>
                <a:spcPts val="800"/>
              </a:spcBef>
              <a:spcAft>
                <a:spcPts val="0"/>
              </a:spcAft>
              <a:buSzPts val="1600"/>
              <a:buChar char="▹"/>
              <a:defRPr sz="2133"/>
            </a:lvl2pPr>
            <a:lvl3pPr marL="1828754" lvl="2" indent="-440256" rtl="0">
              <a:spcBef>
                <a:spcPts val="800"/>
              </a:spcBef>
              <a:spcAft>
                <a:spcPts val="0"/>
              </a:spcAft>
              <a:buSzPts val="1600"/>
              <a:buChar char="▹"/>
              <a:defRPr sz="2133"/>
            </a:lvl3pPr>
            <a:lvl4pPr marL="2438339" lvl="3" indent="-440256" rtl="0">
              <a:spcBef>
                <a:spcPts val="800"/>
              </a:spcBef>
              <a:spcAft>
                <a:spcPts val="0"/>
              </a:spcAft>
              <a:buSzPts val="1600"/>
              <a:buChar char="▹"/>
              <a:defRPr sz="2133"/>
            </a:lvl4pPr>
            <a:lvl5pPr marL="3047924" lvl="4" indent="-440256" rtl="0">
              <a:spcBef>
                <a:spcPts val="800"/>
              </a:spcBef>
              <a:spcAft>
                <a:spcPts val="0"/>
              </a:spcAft>
              <a:buSzPts val="1600"/>
              <a:buChar char="▹"/>
              <a:defRPr sz="2133"/>
            </a:lvl5pPr>
            <a:lvl6pPr marL="3657509" lvl="5" indent="-440256" rtl="0">
              <a:spcBef>
                <a:spcPts val="800"/>
              </a:spcBef>
              <a:spcAft>
                <a:spcPts val="0"/>
              </a:spcAft>
              <a:buSzPts val="1600"/>
              <a:buChar char="▹"/>
              <a:defRPr sz="2133"/>
            </a:lvl6pPr>
            <a:lvl7pPr marL="4267093" lvl="6" indent="-440256" rtl="0">
              <a:spcBef>
                <a:spcPts val="800"/>
              </a:spcBef>
              <a:spcAft>
                <a:spcPts val="0"/>
              </a:spcAft>
              <a:buSzPts val="1600"/>
              <a:buChar char="▹"/>
              <a:defRPr sz="2133"/>
            </a:lvl7pPr>
            <a:lvl8pPr marL="4876678" lvl="7" indent="-440256" rtl="0">
              <a:spcBef>
                <a:spcPts val="800"/>
              </a:spcBef>
              <a:spcAft>
                <a:spcPts val="0"/>
              </a:spcAft>
              <a:buSzPts val="1600"/>
              <a:buChar char="▹"/>
              <a:defRPr sz="2133"/>
            </a:lvl8pPr>
            <a:lvl9pPr marL="5486263" lvl="8" indent="-440256" rtl="0">
              <a:spcBef>
                <a:spcPts val="800"/>
              </a:spcBef>
              <a:spcAft>
                <a:spcPts val="0"/>
              </a:spcAft>
              <a:buSzPts val="1600"/>
              <a:buChar char="▹"/>
              <a:defRPr sz="2133"/>
            </a:lvl9pPr>
          </a:lstStyle>
          <a:p>
            <a:endParaRPr/>
          </a:p>
        </p:txBody>
      </p:sp>
      <p:sp>
        <p:nvSpPr>
          <p:cNvPr id="42" name="Google Shape;42;p7"/>
          <p:cNvSpPr txBox="1">
            <a:spLocks noGrp="1"/>
          </p:cNvSpPr>
          <p:nvPr>
            <p:ph type="sldNum" idx="12"/>
          </p:nvPr>
        </p:nvSpPr>
        <p:spPr>
          <a:xfrm>
            <a:off x="11532033" y="6182333"/>
            <a:ext cx="609200" cy="624800"/>
          </a:xfrm>
          <a:prstGeom prst="rect">
            <a:avLst/>
          </a:prstGeom>
        </p:spPr>
        <p:txBody>
          <a:bodyPr spcFirstLastPara="1" wrap="square" lIns="0" tIns="0" rIns="0" bIns="0" anchor="b"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7824850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3"/>
        <p:cNvGrpSpPr/>
        <p:nvPr/>
      </p:nvGrpSpPr>
      <p:grpSpPr>
        <a:xfrm>
          <a:off x="0" y="0"/>
          <a:ext cx="0" cy="0"/>
          <a:chOff x="0" y="0"/>
          <a:chExt cx="0" cy="0"/>
        </a:xfrm>
      </p:grpSpPr>
      <p:sp>
        <p:nvSpPr>
          <p:cNvPr id="44" name="Google Shape;44;p8"/>
          <p:cNvSpPr/>
          <p:nvPr/>
        </p:nvSpPr>
        <p:spPr>
          <a:xfrm flipH="1">
            <a:off x="11582400" y="6233133"/>
            <a:ext cx="624800" cy="624800"/>
          </a:xfrm>
          <a:prstGeom prst="rtTriangle">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5" name="Google Shape;45;p8"/>
          <p:cNvSpPr/>
          <p:nvPr/>
        </p:nvSpPr>
        <p:spPr>
          <a:xfrm rot="5400000">
            <a:off x="-133800" y="965980"/>
            <a:ext cx="624800" cy="357200"/>
          </a:xfrm>
          <a:prstGeom prst="triangle">
            <a:avLst>
              <a:gd name="adj" fmla="val 50000"/>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6" name="Google Shape;46;p8"/>
          <p:cNvSpPr txBox="1">
            <a:spLocks noGrp="1"/>
          </p:cNvSpPr>
          <p:nvPr>
            <p:ph type="title"/>
          </p:nvPr>
        </p:nvSpPr>
        <p:spPr>
          <a:xfrm>
            <a:off x="609600" y="807467"/>
            <a:ext cx="7521200" cy="1443600"/>
          </a:xfrm>
          <a:prstGeom prst="rect">
            <a:avLst/>
          </a:prstGeom>
        </p:spPr>
        <p:txBody>
          <a:bodyPr spcFirstLastPara="1" wrap="square" lIns="0" tIns="0" rIns="0" bIns="0" anchor="t" anchorCtr="0">
            <a:noAutofit/>
          </a:bodyPr>
          <a:lstStyle>
            <a:lvl1pPr lvl="0">
              <a:spcBef>
                <a:spcPts val="0"/>
              </a:spcBef>
              <a:spcAft>
                <a:spcPts val="0"/>
              </a:spcAft>
              <a:buSzPts val="48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a:endParaRPr/>
          </a:p>
        </p:txBody>
      </p:sp>
      <p:sp>
        <p:nvSpPr>
          <p:cNvPr id="47" name="Google Shape;47;p8"/>
          <p:cNvSpPr txBox="1">
            <a:spLocks noGrp="1"/>
          </p:cNvSpPr>
          <p:nvPr>
            <p:ph type="sldNum" idx="12"/>
          </p:nvPr>
        </p:nvSpPr>
        <p:spPr>
          <a:xfrm>
            <a:off x="11532033" y="6182333"/>
            <a:ext cx="609200" cy="624800"/>
          </a:xfrm>
          <a:prstGeom prst="rect">
            <a:avLst/>
          </a:prstGeom>
        </p:spPr>
        <p:txBody>
          <a:bodyPr spcFirstLastPara="1" wrap="square" lIns="0" tIns="0" rIns="0" bIns="0" anchor="b"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77970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8"/>
        <p:cNvGrpSpPr/>
        <p:nvPr/>
      </p:nvGrpSpPr>
      <p:grpSpPr>
        <a:xfrm>
          <a:off x="0" y="0"/>
          <a:ext cx="0" cy="0"/>
          <a:chOff x="0" y="0"/>
          <a:chExt cx="0" cy="0"/>
        </a:xfrm>
      </p:grpSpPr>
      <p:sp>
        <p:nvSpPr>
          <p:cNvPr id="49" name="Google Shape;49;p9"/>
          <p:cNvSpPr/>
          <p:nvPr/>
        </p:nvSpPr>
        <p:spPr>
          <a:xfrm flipH="1">
            <a:off x="11582400" y="6233133"/>
            <a:ext cx="624800" cy="624800"/>
          </a:xfrm>
          <a:prstGeom prst="rtTriangle">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0" name="Google Shape;50;p9"/>
          <p:cNvSpPr/>
          <p:nvPr/>
        </p:nvSpPr>
        <p:spPr>
          <a:xfrm rot="5400000">
            <a:off x="-133800" y="5931680"/>
            <a:ext cx="624800" cy="357200"/>
          </a:xfrm>
          <a:prstGeom prst="triangle">
            <a:avLst>
              <a:gd name="adj" fmla="val 50000"/>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1" name="Google Shape;51;p9"/>
          <p:cNvSpPr txBox="1">
            <a:spLocks noGrp="1"/>
          </p:cNvSpPr>
          <p:nvPr>
            <p:ph type="body" idx="1"/>
          </p:nvPr>
        </p:nvSpPr>
        <p:spPr>
          <a:xfrm>
            <a:off x="609600" y="5875079"/>
            <a:ext cx="10972800" cy="692800"/>
          </a:xfrm>
          <a:prstGeom prst="rect">
            <a:avLst/>
          </a:prstGeom>
        </p:spPr>
        <p:txBody>
          <a:bodyPr spcFirstLastPara="1" wrap="square" lIns="0" tIns="0" rIns="0" bIns="0" anchor="t" anchorCtr="0">
            <a:noAutofit/>
          </a:bodyPr>
          <a:lstStyle>
            <a:lvl1pPr marL="609585" lvl="0" indent="-304792">
              <a:spcBef>
                <a:spcPts val="480"/>
              </a:spcBef>
              <a:spcAft>
                <a:spcPts val="0"/>
              </a:spcAft>
              <a:buSzPts val="1800"/>
              <a:buNone/>
              <a:defRPr sz="2400"/>
            </a:lvl1pPr>
          </a:lstStyle>
          <a:p>
            <a:endParaRPr/>
          </a:p>
        </p:txBody>
      </p:sp>
      <p:sp>
        <p:nvSpPr>
          <p:cNvPr id="52" name="Google Shape;52;p9"/>
          <p:cNvSpPr txBox="1">
            <a:spLocks noGrp="1"/>
          </p:cNvSpPr>
          <p:nvPr>
            <p:ph type="sldNum" idx="12"/>
          </p:nvPr>
        </p:nvSpPr>
        <p:spPr>
          <a:xfrm>
            <a:off x="11532033" y="6182333"/>
            <a:ext cx="609200" cy="624800"/>
          </a:xfrm>
          <a:prstGeom prst="rect">
            <a:avLst/>
          </a:prstGeom>
        </p:spPr>
        <p:txBody>
          <a:bodyPr spcFirstLastPara="1" wrap="square" lIns="0" tIns="0" rIns="0" bIns="0" anchor="b"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797184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10"/>
          <p:cNvSpPr/>
          <p:nvPr/>
        </p:nvSpPr>
        <p:spPr>
          <a:xfrm flipH="1">
            <a:off x="11582400" y="6233133"/>
            <a:ext cx="624800" cy="624800"/>
          </a:xfrm>
          <a:prstGeom prst="rtTriangle">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5" name="Google Shape;55;p10"/>
          <p:cNvSpPr txBox="1">
            <a:spLocks noGrp="1"/>
          </p:cNvSpPr>
          <p:nvPr>
            <p:ph type="sldNum" idx="12"/>
          </p:nvPr>
        </p:nvSpPr>
        <p:spPr>
          <a:xfrm>
            <a:off x="11532033" y="6182333"/>
            <a:ext cx="609200" cy="624800"/>
          </a:xfrm>
          <a:prstGeom prst="rect">
            <a:avLst/>
          </a:prstGeom>
        </p:spPr>
        <p:txBody>
          <a:bodyPr spcFirstLastPara="1" wrap="square" lIns="0" tIns="0" rIns="0" bIns="0" anchor="b"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0226911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dark">
  <p:cSld name="Blank dark">
    <p:bg>
      <p:bgPr>
        <a:gradFill>
          <a:gsLst>
            <a:gs pos="0">
              <a:schemeClr val="accent1"/>
            </a:gs>
            <a:gs pos="50000">
              <a:schemeClr val="accent1"/>
            </a:gs>
            <a:gs pos="100000">
              <a:schemeClr val="accent2"/>
            </a:gs>
          </a:gsLst>
          <a:lin ang="16200038" scaled="0"/>
        </a:gradFill>
        <a:effectLst/>
      </p:bgPr>
    </p:bg>
    <p:spTree>
      <p:nvGrpSpPr>
        <p:cNvPr id="1" name="Shape 56"/>
        <p:cNvGrpSpPr/>
        <p:nvPr/>
      </p:nvGrpSpPr>
      <p:grpSpPr>
        <a:xfrm>
          <a:off x="0" y="0"/>
          <a:ext cx="0" cy="0"/>
          <a:chOff x="0" y="0"/>
          <a:chExt cx="0" cy="0"/>
        </a:xfrm>
      </p:grpSpPr>
      <p:sp>
        <p:nvSpPr>
          <p:cNvPr id="57" name="Google Shape;57;p11"/>
          <p:cNvSpPr/>
          <p:nvPr/>
        </p:nvSpPr>
        <p:spPr>
          <a:xfrm flipH="1">
            <a:off x="11582400" y="6233133"/>
            <a:ext cx="624800" cy="624800"/>
          </a:xfrm>
          <a:prstGeom prst="rtTriangle">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8" name="Google Shape;58;p11"/>
          <p:cNvSpPr txBox="1">
            <a:spLocks noGrp="1"/>
          </p:cNvSpPr>
          <p:nvPr>
            <p:ph type="sldNum" idx="12"/>
          </p:nvPr>
        </p:nvSpPr>
        <p:spPr>
          <a:xfrm>
            <a:off x="11532033" y="6182333"/>
            <a:ext cx="609200" cy="624800"/>
          </a:xfrm>
          <a:prstGeom prst="rect">
            <a:avLst/>
          </a:prstGeom>
        </p:spPr>
        <p:txBody>
          <a:bodyPr spcFirstLastPara="1" wrap="square" lIns="0" tIns="0" rIns="0" bIns="0" anchor="b" anchorCtr="0">
            <a:noAutofit/>
          </a:bodyPr>
          <a:lstStyle>
            <a:lvl1pPr lvl="0" rtl="0">
              <a:buNone/>
              <a:defRPr>
                <a:solidFill>
                  <a:schemeClr val="accent2"/>
                </a:solidFill>
              </a:defRPr>
            </a:lvl1pPr>
            <a:lvl2pPr lvl="1" rtl="0">
              <a:buNone/>
              <a:defRPr>
                <a:solidFill>
                  <a:schemeClr val="accent2"/>
                </a:solidFill>
              </a:defRPr>
            </a:lvl2pPr>
            <a:lvl3pPr lvl="2" rtl="0">
              <a:buNone/>
              <a:defRPr>
                <a:solidFill>
                  <a:schemeClr val="accent2"/>
                </a:solidFill>
              </a:defRPr>
            </a:lvl3pPr>
            <a:lvl4pPr lvl="3" rtl="0">
              <a:buNone/>
              <a:defRPr>
                <a:solidFill>
                  <a:schemeClr val="accent2"/>
                </a:solidFill>
              </a:defRPr>
            </a:lvl4pPr>
            <a:lvl5pPr lvl="4" rtl="0">
              <a:buNone/>
              <a:defRPr>
                <a:solidFill>
                  <a:schemeClr val="accent2"/>
                </a:solidFill>
              </a:defRPr>
            </a:lvl5pPr>
            <a:lvl6pPr lvl="5" rtl="0">
              <a:buNone/>
              <a:defRPr>
                <a:solidFill>
                  <a:schemeClr val="accent2"/>
                </a:solidFill>
              </a:defRPr>
            </a:lvl6pPr>
            <a:lvl7pPr lvl="6" rtl="0">
              <a:buNone/>
              <a:defRPr>
                <a:solidFill>
                  <a:schemeClr val="accent2"/>
                </a:solidFill>
              </a:defRPr>
            </a:lvl7pPr>
            <a:lvl8pPr lvl="7" rtl="0">
              <a:buNone/>
              <a:defRPr>
                <a:solidFill>
                  <a:schemeClr val="accent2"/>
                </a:solidFill>
              </a:defRPr>
            </a:lvl8pPr>
            <a:lvl9pPr lvl="8" rtl="0">
              <a:buNone/>
              <a:defRPr>
                <a:solidFill>
                  <a:schemeClr val="accent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015304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lt1"/>
            </a:gs>
            <a:gs pos="50000">
              <a:schemeClr val="lt1"/>
            </a:gs>
            <a:gs pos="100000">
              <a:schemeClr val="lt2"/>
            </a:gs>
          </a:gsLst>
          <a:lin ang="16200038"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09600" y="807467"/>
            <a:ext cx="7521200" cy="1443600"/>
          </a:xfrm>
          <a:prstGeom prst="rect">
            <a:avLst/>
          </a:prstGeom>
          <a:noFill/>
          <a:ln>
            <a:noFill/>
          </a:ln>
        </p:spPr>
        <p:txBody>
          <a:bodyPr spcFirstLastPara="1" wrap="square" lIns="0" tIns="0" rIns="0" bIns="0" anchor="t" anchorCtr="0">
            <a:noAutofit/>
          </a:bodyPr>
          <a:lstStyle>
            <a:lvl1pPr lvl="0">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1pPr>
            <a:lvl2pPr lvl="1">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2pPr>
            <a:lvl3pPr lvl="2">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3pPr>
            <a:lvl4pPr lvl="3">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4pPr>
            <a:lvl5pPr lvl="4">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5pPr>
            <a:lvl6pPr lvl="5">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6pPr>
            <a:lvl7pPr lvl="6">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7pPr>
            <a:lvl8pPr lvl="7">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8pPr>
            <a:lvl9pPr lvl="8">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9pPr>
          </a:lstStyle>
          <a:p>
            <a:endParaRPr/>
          </a:p>
        </p:txBody>
      </p:sp>
      <p:sp>
        <p:nvSpPr>
          <p:cNvPr id="7" name="Google Shape;7;p1"/>
          <p:cNvSpPr txBox="1">
            <a:spLocks noGrp="1"/>
          </p:cNvSpPr>
          <p:nvPr>
            <p:ph type="body" idx="1"/>
          </p:nvPr>
        </p:nvSpPr>
        <p:spPr>
          <a:xfrm>
            <a:off x="609600" y="2661000"/>
            <a:ext cx="7521200" cy="3572000"/>
          </a:xfrm>
          <a:prstGeom prst="rect">
            <a:avLst/>
          </a:prstGeom>
          <a:noFill/>
          <a:ln>
            <a:noFill/>
          </a:ln>
        </p:spPr>
        <p:txBody>
          <a:bodyPr spcFirstLastPara="1" wrap="square" lIns="0" tIns="0" rIns="0" bIns="0" anchor="t" anchorCtr="0">
            <a:noAutofit/>
          </a:bodyPr>
          <a:lstStyle>
            <a:lvl1pPr marL="457200" lvl="0" indent="-342900">
              <a:lnSpc>
                <a:spcPct val="110000"/>
              </a:lnSpc>
              <a:spcBef>
                <a:spcPts val="600"/>
              </a:spcBef>
              <a:spcAft>
                <a:spcPts val="0"/>
              </a:spcAft>
              <a:buClr>
                <a:schemeClr val="accent1"/>
              </a:buClr>
              <a:buSzPts val="1800"/>
              <a:buFont typeface="Barlow Light"/>
              <a:buChar char="▸"/>
              <a:defRPr sz="2000">
                <a:solidFill>
                  <a:schemeClr val="dk1"/>
                </a:solidFill>
                <a:latin typeface="Barlow Light"/>
                <a:ea typeface="Barlow Light"/>
                <a:cs typeface="Barlow Light"/>
                <a:sym typeface="Barlow Light"/>
              </a:defRPr>
            </a:lvl1pPr>
            <a:lvl2pPr marL="914400" lvl="1" indent="-342900">
              <a:lnSpc>
                <a:spcPct val="110000"/>
              </a:lnSpc>
              <a:spcBef>
                <a:spcPts val="600"/>
              </a:spcBef>
              <a:spcAft>
                <a:spcPts val="0"/>
              </a:spcAft>
              <a:buClr>
                <a:schemeClr val="accent1"/>
              </a:buClr>
              <a:buSzPts val="1800"/>
              <a:buFont typeface="Barlow Light"/>
              <a:buChar char="▹"/>
              <a:defRPr sz="2000">
                <a:solidFill>
                  <a:schemeClr val="dk1"/>
                </a:solidFill>
                <a:latin typeface="Barlow Light"/>
                <a:ea typeface="Barlow Light"/>
                <a:cs typeface="Barlow Light"/>
                <a:sym typeface="Barlow Light"/>
              </a:defRPr>
            </a:lvl2pPr>
            <a:lvl3pPr marL="1371600" lvl="2" indent="-342900">
              <a:lnSpc>
                <a:spcPct val="110000"/>
              </a:lnSpc>
              <a:spcBef>
                <a:spcPts val="600"/>
              </a:spcBef>
              <a:spcAft>
                <a:spcPts val="0"/>
              </a:spcAft>
              <a:buClr>
                <a:schemeClr val="accent1"/>
              </a:buClr>
              <a:buSzPts val="1800"/>
              <a:buFont typeface="Barlow Light"/>
              <a:buChar char="▹"/>
              <a:defRPr sz="2000">
                <a:solidFill>
                  <a:schemeClr val="dk1"/>
                </a:solidFill>
                <a:latin typeface="Barlow Light"/>
                <a:ea typeface="Barlow Light"/>
                <a:cs typeface="Barlow Light"/>
                <a:sym typeface="Barlow Light"/>
              </a:defRPr>
            </a:lvl3pPr>
            <a:lvl4pPr marL="1828800" lvl="3" indent="-355600">
              <a:lnSpc>
                <a:spcPct val="110000"/>
              </a:lnSpc>
              <a:spcBef>
                <a:spcPts val="600"/>
              </a:spcBef>
              <a:spcAft>
                <a:spcPts val="0"/>
              </a:spcAft>
              <a:buClr>
                <a:schemeClr val="dk1"/>
              </a:buClr>
              <a:buSzPts val="2000"/>
              <a:buFont typeface="Barlow Light"/>
              <a:buChar char="▹"/>
              <a:defRPr sz="2000">
                <a:solidFill>
                  <a:schemeClr val="dk1"/>
                </a:solidFill>
                <a:latin typeface="Barlow Light"/>
                <a:ea typeface="Barlow Light"/>
                <a:cs typeface="Barlow Light"/>
                <a:sym typeface="Barlow Light"/>
              </a:defRPr>
            </a:lvl4pPr>
            <a:lvl5pPr marL="2286000" lvl="4" indent="-355600">
              <a:lnSpc>
                <a:spcPct val="110000"/>
              </a:lnSpc>
              <a:spcBef>
                <a:spcPts val="600"/>
              </a:spcBef>
              <a:spcAft>
                <a:spcPts val="0"/>
              </a:spcAft>
              <a:buClr>
                <a:schemeClr val="dk1"/>
              </a:buClr>
              <a:buSzPts val="2000"/>
              <a:buFont typeface="Barlow Light"/>
              <a:buChar char="▹"/>
              <a:defRPr sz="2000">
                <a:solidFill>
                  <a:schemeClr val="dk1"/>
                </a:solidFill>
                <a:latin typeface="Barlow Light"/>
                <a:ea typeface="Barlow Light"/>
                <a:cs typeface="Barlow Light"/>
                <a:sym typeface="Barlow Light"/>
              </a:defRPr>
            </a:lvl5pPr>
            <a:lvl6pPr marL="2743200" lvl="5" indent="-355600">
              <a:lnSpc>
                <a:spcPct val="110000"/>
              </a:lnSpc>
              <a:spcBef>
                <a:spcPts val="600"/>
              </a:spcBef>
              <a:spcAft>
                <a:spcPts val="0"/>
              </a:spcAft>
              <a:buClr>
                <a:schemeClr val="dk1"/>
              </a:buClr>
              <a:buSzPts val="2000"/>
              <a:buFont typeface="Barlow Light"/>
              <a:buChar char="▹"/>
              <a:defRPr sz="2000">
                <a:solidFill>
                  <a:schemeClr val="dk1"/>
                </a:solidFill>
                <a:latin typeface="Barlow Light"/>
                <a:ea typeface="Barlow Light"/>
                <a:cs typeface="Barlow Light"/>
                <a:sym typeface="Barlow Light"/>
              </a:defRPr>
            </a:lvl6pPr>
            <a:lvl7pPr marL="3200400" lvl="6" indent="-355600">
              <a:lnSpc>
                <a:spcPct val="110000"/>
              </a:lnSpc>
              <a:spcBef>
                <a:spcPts val="600"/>
              </a:spcBef>
              <a:spcAft>
                <a:spcPts val="0"/>
              </a:spcAft>
              <a:buClr>
                <a:schemeClr val="dk1"/>
              </a:buClr>
              <a:buSzPts val="2000"/>
              <a:buFont typeface="Barlow Light"/>
              <a:buChar char="▹"/>
              <a:defRPr sz="2000">
                <a:solidFill>
                  <a:schemeClr val="dk1"/>
                </a:solidFill>
                <a:latin typeface="Barlow Light"/>
                <a:ea typeface="Barlow Light"/>
                <a:cs typeface="Barlow Light"/>
                <a:sym typeface="Barlow Light"/>
              </a:defRPr>
            </a:lvl7pPr>
            <a:lvl8pPr marL="3657600" lvl="7" indent="-355600">
              <a:lnSpc>
                <a:spcPct val="110000"/>
              </a:lnSpc>
              <a:spcBef>
                <a:spcPts val="600"/>
              </a:spcBef>
              <a:spcAft>
                <a:spcPts val="0"/>
              </a:spcAft>
              <a:buClr>
                <a:schemeClr val="dk1"/>
              </a:buClr>
              <a:buSzPts val="2000"/>
              <a:buFont typeface="Barlow Light"/>
              <a:buChar char="▹"/>
              <a:defRPr sz="2000">
                <a:solidFill>
                  <a:schemeClr val="dk1"/>
                </a:solidFill>
                <a:latin typeface="Barlow Light"/>
                <a:ea typeface="Barlow Light"/>
                <a:cs typeface="Barlow Light"/>
                <a:sym typeface="Barlow Light"/>
              </a:defRPr>
            </a:lvl8pPr>
            <a:lvl9pPr marL="4114800" lvl="8" indent="-355600">
              <a:lnSpc>
                <a:spcPct val="110000"/>
              </a:lnSpc>
              <a:spcBef>
                <a:spcPts val="600"/>
              </a:spcBef>
              <a:spcAft>
                <a:spcPts val="0"/>
              </a:spcAft>
              <a:buClr>
                <a:schemeClr val="dk1"/>
              </a:buClr>
              <a:buSzPts val="2000"/>
              <a:buFont typeface="Barlow Light"/>
              <a:buChar char="▹"/>
              <a:defRPr sz="2000">
                <a:solidFill>
                  <a:schemeClr val="dk1"/>
                </a:solidFill>
                <a:latin typeface="Barlow Light"/>
                <a:ea typeface="Barlow Light"/>
                <a:cs typeface="Barlow Light"/>
                <a:sym typeface="Barlow Light"/>
              </a:defRPr>
            </a:lvl9pPr>
          </a:lstStyle>
          <a:p>
            <a:endParaRPr/>
          </a:p>
        </p:txBody>
      </p:sp>
      <p:sp>
        <p:nvSpPr>
          <p:cNvPr id="8" name="Google Shape;8;p1"/>
          <p:cNvSpPr txBox="1">
            <a:spLocks noGrp="1"/>
          </p:cNvSpPr>
          <p:nvPr>
            <p:ph type="sldNum" idx="12"/>
          </p:nvPr>
        </p:nvSpPr>
        <p:spPr>
          <a:xfrm>
            <a:off x="11532033" y="6182333"/>
            <a:ext cx="609200" cy="624800"/>
          </a:xfrm>
          <a:prstGeom prst="rect">
            <a:avLst/>
          </a:prstGeom>
          <a:noFill/>
          <a:ln>
            <a:noFill/>
          </a:ln>
        </p:spPr>
        <p:txBody>
          <a:bodyPr spcFirstLastPara="1" wrap="square" lIns="0" tIns="0" rIns="0" bIns="0" anchor="b" anchorCtr="0">
            <a:noAutofit/>
          </a:bodyPr>
          <a:lstStyle>
            <a:lvl1pPr lvl="0" algn="r">
              <a:buNone/>
              <a:defRPr sz="1600">
                <a:solidFill>
                  <a:schemeClr val="lt1"/>
                </a:solidFill>
                <a:latin typeface="Barlow Light"/>
                <a:ea typeface="Barlow Light"/>
                <a:cs typeface="Barlow Light"/>
                <a:sym typeface="Barlow Light"/>
              </a:defRPr>
            </a:lvl1pPr>
            <a:lvl2pPr lvl="1" algn="r">
              <a:buNone/>
              <a:defRPr sz="1600">
                <a:solidFill>
                  <a:schemeClr val="lt1"/>
                </a:solidFill>
                <a:latin typeface="Barlow Light"/>
                <a:ea typeface="Barlow Light"/>
                <a:cs typeface="Barlow Light"/>
                <a:sym typeface="Barlow Light"/>
              </a:defRPr>
            </a:lvl2pPr>
            <a:lvl3pPr lvl="2" algn="r">
              <a:buNone/>
              <a:defRPr sz="1600">
                <a:solidFill>
                  <a:schemeClr val="lt1"/>
                </a:solidFill>
                <a:latin typeface="Barlow Light"/>
                <a:ea typeface="Barlow Light"/>
                <a:cs typeface="Barlow Light"/>
                <a:sym typeface="Barlow Light"/>
              </a:defRPr>
            </a:lvl3pPr>
            <a:lvl4pPr lvl="3" algn="r">
              <a:buNone/>
              <a:defRPr sz="1600">
                <a:solidFill>
                  <a:schemeClr val="lt1"/>
                </a:solidFill>
                <a:latin typeface="Barlow Light"/>
                <a:ea typeface="Barlow Light"/>
                <a:cs typeface="Barlow Light"/>
                <a:sym typeface="Barlow Light"/>
              </a:defRPr>
            </a:lvl4pPr>
            <a:lvl5pPr lvl="4" algn="r">
              <a:buNone/>
              <a:defRPr sz="1600">
                <a:solidFill>
                  <a:schemeClr val="lt1"/>
                </a:solidFill>
                <a:latin typeface="Barlow Light"/>
                <a:ea typeface="Barlow Light"/>
                <a:cs typeface="Barlow Light"/>
                <a:sym typeface="Barlow Light"/>
              </a:defRPr>
            </a:lvl5pPr>
            <a:lvl6pPr lvl="5" algn="r">
              <a:buNone/>
              <a:defRPr sz="1600">
                <a:solidFill>
                  <a:schemeClr val="lt1"/>
                </a:solidFill>
                <a:latin typeface="Barlow Light"/>
                <a:ea typeface="Barlow Light"/>
                <a:cs typeface="Barlow Light"/>
                <a:sym typeface="Barlow Light"/>
              </a:defRPr>
            </a:lvl6pPr>
            <a:lvl7pPr lvl="6" algn="r">
              <a:buNone/>
              <a:defRPr sz="1600">
                <a:solidFill>
                  <a:schemeClr val="lt1"/>
                </a:solidFill>
                <a:latin typeface="Barlow Light"/>
                <a:ea typeface="Barlow Light"/>
                <a:cs typeface="Barlow Light"/>
                <a:sym typeface="Barlow Light"/>
              </a:defRPr>
            </a:lvl7pPr>
            <a:lvl8pPr lvl="7" algn="r">
              <a:buNone/>
              <a:defRPr sz="1600">
                <a:solidFill>
                  <a:schemeClr val="lt1"/>
                </a:solidFill>
                <a:latin typeface="Barlow Light"/>
                <a:ea typeface="Barlow Light"/>
                <a:cs typeface="Barlow Light"/>
                <a:sym typeface="Barlow Light"/>
              </a:defRPr>
            </a:lvl8pPr>
            <a:lvl9pPr lvl="8" algn="r">
              <a:buNone/>
              <a:defRPr sz="1600">
                <a:solidFill>
                  <a:schemeClr val="lt1"/>
                </a:solidFill>
                <a:latin typeface="Barlow Light"/>
                <a:ea typeface="Barlow Light"/>
                <a:cs typeface="Barlow Light"/>
                <a:sym typeface="Barlow 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486848035"/>
      </p:ext>
    </p:extLst>
  </p:cSld>
  <p:clrMap bg1="lt1" tx1="dk1" bg2="dk2" tx2="lt2" accent1="accent1" accent2="accent2" accent3="accent3" accent4="accent4" accent5="accent5" accent6="accent6" hlink="hlink" folHlink="folHlink"/>
  <p:sldLayoutIdLst>
    <p:sldLayoutId id="2147483722" r:id="rId1"/>
    <p:sldLayoutId id="2147483723" r:id="rId2"/>
    <p:sldLayoutId id="2147483725" r:id="rId3"/>
    <p:sldLayoutId id="2147483726" r:id="rId4"/>
    <p:sldLayoutId id="2147483727" r:id="rId5"/>
    <p:sldLayoutId id="2147483728" r:id="rId6"/>
    <p:sldLayoutId id="2147483729" r:id="rId7"/>
    <p:sldLayoutId id="2147483730" r:id="rId8"/>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docs.google.com/spreadsheets/d/1HH6Vjl4XPkilZJObksPMuqSD5kZAVTw7L4nZwwW4vvo/copy" TargetMode="Externa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hyperlink" Target="https://docs.google.com/spreadsheets/d/1HH6Vjl4XPkilZJObksPMuqSD5kZAVTw7L4nZwwW4vvo/copy" TargetMode="External"/><Relationship Id="rId2" Type="http://schemas.openxmlformats.org/officeDocument/2006/relationships/image" Target="../media/image17.png"/><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0.pn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5.xml"/><Relationship Id="rId4" Type="http://schemas.openxmlformats.org/officeDocument/2006/relationships/image" Target="../media/image4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5.xml"/><Relationship Id="rId4" Type="http://schemas.openxmlformats.org/officeDocument/2006/relationships/image" Target="../media/image46.png"/></Relationships>
</file>

<file path=ppt/slides/_rels/slide4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oogle Shape;48;p15">
            <a:extLst>
              <a:ext uri="{FF2B5EF4-FFF2-40B4-BE49-F238E27FC236}">
                <a16:creationId xmlns="" xmlns:a16="http://schemas.microsoft.com/office/drawing/2014/main" id="{0649DBD6-4C27-4F6D-9888-1C923A1B2121}"/>
              </a:ext>
            </a:extLst>
          </p:cNvPr>
          <p:cNvGrpSpPr/>
          <p:nvPr/>
        </p:nvGrpSpPr>
        <p:grpSpPr>
          <a:xfrm>
            <a:off x="7505463" y="0"/>
            <a:ext cx="4114905" cy="5640131"/>
            <a:chOff x="4572405" y="-908049"/>
            <a:chExt cx="4114905" cy="5640131"/>
          </a:xfrm>
        </p:grpSpPr>
        <p:sp>
          <p:nvSpPr>
            <p:cNvPr id="5" name="Google Shape;49;p15">
              <a:extLst>
                <a:ext uri="{FF2B5EF4-FFF2-40B4-BE49-F238E27FC236}">
                  <a16:creationId xmlns="" xmlns:a16="http://schemas.microsoft.com/office/drawing/2014/main" id="{6530AE84-1BD0-4A2B-A6F7-CB7399792DDD}"/>
                </a:ext>
              </a:extLst>
            </p:cNvPr>
            <p:cNvSpPr/>
            <p:nvPr/>
          </p:nvSpPr>
          <p:spPr>
            <a:xfrm>
              <a:off x="4647387" y="4435335"/>
              <a:ext cx="3964941" cy="296747"/>
            </a:xfrm>
            <a:custGeom>
              <a:avLst/>
              <a:gdLst/>
              <a:ahLst/>
              <a:cxnLst/>
              <a:rect l="l" t="t" r="r" b="b"/>
              <a:pathLst>
                <a:path w="129605" h="9700" extrusionOk="0">
                  <a:moveTo>
                    <a:pt x="61472" y="0"/>
                  </a:moveTo>
                  <a:lnTo>
                    <a:pt x="58173" y="13"/>
                  </a:lnTo>
                  <a:lnTo>
                    <a:pt x="54927" y="52"/>
                  </a:lnTo>
                  <a:lnTo>
                    <a:pt x="51746" y="91"/>
                  </a:lnTo>
                  <a:lnTo>
                    <a:pt x="48604" y="144"/>
                  </a:lnTo>
                  <a:lnTo>
                    <a:pt x="45527" y="209"/>
                  </a:lnTo>
                  <a:lnTo>
                    <a:pt x="42516" y="287"/>
                  </a:lnTo>
                  <a:lnTo>
                    <a:pt x="39582" y="378"/>
                  </a:lnTo>
                  <a:lnTo>
                    <a:pt x="36701" y="470"/>
                  </a:lnTo>
                  <a:lnTo>
                    <a:pt x="33911" y="574"/>
                  </a:lnTo>
                  <a:lnTo>
                    <a:pt x="31199" y="691"/>
                  </a:lnTo>
                  <a:lnTo>
                    <a:pt x="28566" y="822"/>
                  </a:lnTo>
                  <a:lnTo>
                    <a:pt x="26023" y="952"/>
                  </a:lnTo>
                  <a:lnTo>
                    <a:pt x="23585" y="1095"/>
                  </a:lnTo>
                  <a:lnTo>
                    <a:pt x="21226" y="1252"/>
                  </a:lnTo>
                  <a:lnTo>
                    <a:pt x="18983" y="1421"/>
                  </a:lnTo>
                  <a:lnTo>
                    <a:pt x="16832" y="1578"/>
                  </a:lnTo>
                  <a:lnTo>
                    <a:pt x="14798" y="1760"/>
                  </a:lnTo>
                  <a:lnTo>
                    <a:pt x="12869" y="1943"/>
                  </a:lnTo>
                  <a:lnTo>
                    <a:pt x="11069" y="2138"/>
                  </a:lnTo>
                  <a:lnTo>
                    <a:pt x="9375" y="2334"/>
                  </a:lnTo>
                  <a:lnTo>
                    <a:pt x="7823" y="2529"/>
                  </a:lnTo>
                  <a:lnTo>
                    <a:pt x="6389" y="2738"/>
                  </a:lnTo>
                  <a:lnTo>
                    <a:pt x="5085" y="2960"/>
                  </a:lnTo>
                  <a:lnTo>
                    <a:pt x="3925" y="3181"/>
                  </a:lnTo>
                  <a:lnTo>
                    <a:pt x="3404" y="3286"/>
                  </a:lnTo>
                  <a:lnTo>
                    <a:pt x="2908" y="3403"/>
                  </a:lnTo>
                  <a:lnTo>
                    <a:pt x="2452" y="3520"/>
                  </a:lnTo>
                  <a:lnTo>
                    <a:pt x="2035" y="3638"/>
                  </a:lnTo>
                  <a:lnTo>
                    <a:pt x="1657" y="3755"/>
                  </a:lnTo>
                  <a:lnTo>
                    <a:pt x="1318" y="3872"/>
                  </a:lnTo>
                  <a:lnTo>
                    <a:pt x="1005" y="3990"/>
                  </a:lnTo>
                  <a:lnTo>
                    <a:pt x="744" y="4107"/>
                  </a:lnTo>
                  <a:lnTo>
                    <a:pt x="522" y="4224"/>
                  </a:lnTo>
                  <a:lnTo>
                    <a:pt x="327" y="4355"/>
                  </a:lnTo>
                  <a:lnTo>
                    <a:pt x="183" y="4472"/>
                  </a:lnTo>
                  <a:lnTo>
                    <a:pt x="131" y="4537"/>
                  </a:lnTo>
                  <a:lnTo>
                    <a:pt x="79" y="4602"/>
                  </a:lnTo>
                  <a:lnTo>
                    <a:pt x="40" y="4655"/>
                  </a:lnTo>
                  <a:lnTo>
                    <a:pt x="14" y="4720"/>
                  </a:lnTo>
                  <a:lnTo>
                    <a:pt x="1" y="4785"/>
                  </a:lnTo>
                  <a:lnTo>
                    <a:pt x="1" y="4850"/>
                  </a:lnTo>
                  <a:lnTo>
                    <a:pt x="1" y="4902"/>
                  </a:lnTo>
                  <a:lnTo>
                    <a:pt x="14" y="4967"/>
                  </a:lnTo>
                  <a:lnTo>
                    <a:pt x="40" y="5033"/>
                  </a:lnTo>
                  <a:lnTo>
                    <a:pt x="79" y="5098"/>
                  </a:lnTo>
                  <a:lnTo>
                    <a:pt x="131" y="5163"/>
                  </a:lnTo>
                  <a:lnTo>
                    <a:pt x="183" y="5215"/>
                  </a:lnTo>
                  <a:lnTo>
                    <a:pt x="327" y="5346"/>
                  </a:lnTo>
                  <a:lnTo>
                    <a:pt x="522" y="5463"/>
                  </a:lnTo>
                  <a:lnTo>
                    <a:pt x="744" y="5580"/>
                  </a:lnTo>
                  <a:lnTo>
                    <a:pt x="1005" y="5711"/>
                  </a:lnTo>
                  <a:lnTo>
                    <a:pt x="1318" y="5828"/>
                  </a:lnTo>
                  <a:lnTo>
                    <a:pt x="1657" y="5945"/>
                  </a:lnTo>
                  <a:lnTo>
                    <a:pt x="2035" y="6063"/>
                  </a:lnTo>
                  <a:lnTo>
                    <a:pt x="2452" y="6180"/>
                  </a:lnTo>
                  <a:lnTo>
                    <a:pt x="2908" y="6284"/>
                  </a:lnTo>
                  <a:lnTo>
                    <a:pt x="3404" y="6402"/>
                  </a:lnTo>
                  <a:lnTo>
                    <a:pt x="3925" y="6519"/>
                  </a:lnTo>
                  <a:lnTo>
                    <a:pt x="5085" y="6741"/>
                  </a:lnTo>
                  <a:lnTo>
                    <a:pt x="6389" y="6949"/>
                  </a:lnTo>
                  <a:lnTo>
                    <a:pt x="7823" y="7158"/>
                  </a:lnTo>
                  <a:lnTo>
                    <a:pt x="9375" y="7366"/>
                  </a:lnTo>
                  <a:lnTo>
                    <a:pt x="11069" y="7562"/>
                  </a:lnTo>
                  <a:lnTo>
                    <a:pt x="12869" y="7744"/>
                  </a:lnTo>
                  <a:lnTo>
                    <a:pt x="14798" y="7927"/>
                  </a:lnTo>
                  <a:lnTo>
                    <a:pt x="16832" y="8109"/>
                  </a:lnTo>
                  <a:lnTo>
                    <a:pt x="18983" y="8279"/>
                  </a:lnTo>
                  <a:lnTo>
                    <a:pt x="21226" y="8435"/>
                  </a:lnTo>
                  <a:lnTo>
                    <a:pt x="23585" y="8592"/>
                  </a:lnTo>
                  <a:lnTo>
                    <a:pt x="26023" y="8735"/>
                  </a:lnTo>
                  <a:lnTo>
                    <a:pt x="28566" y="8866"/>
                  </a:lnTo>
                  <a:lnTo>
                    <a:pt x="31199" y="8996"/>
                  </a:lnTo>
                  <a:lnTo>
                    <a:pt x="33911" y="9113"/>
                  </a:lnTo>
                  <a:lnTo>
                    <a:pt x="36701" y="9218"/>
                  </a:lnTo>
                  <a:lnTo>
                    <a:pt x="39582" y="9322"/>
                  </a:lnTo>
                  <a:lnTo>
                    <a:pt x="42516" y="9400"/>
                  </a:lnTo>
                  <a:lnTo>
                    <a:pt x="45527" y="9478"/>
                  </a:lnTo>
                  <a:lnTo>
                    <a:pt x="48604" y="9544"/>
                  </a:lnTo>
                  <a:lnTo>
                    <a:pt x="51746" y="9596"/>
                  </a:lnTo>
                  <a:lnTo>
                    <a:pt x="54927" y="9648"/>
                  </a:lnTo>
                  <a:lnTo>
                    <a:pt x="58173" y="9674"/>
                  </a:lnTo>
                  <a:lnTo>
                    <a:pt x="61472" y="9687"/>
                  </a:lnTo>
                  <a:lnTo>
                    <a:pt x="64796" y="9700"/>
                  </a:lnTo>
                  <a:lnTo>
                    <a:pt x="68134" y="9687"/>
                  </a:lnTo>
                  <a:lnTo>
                    <a:pt x="71432" y="9674"/>
                  </a:lnTo>
                  <a:lnTo>
                    <a:pt x="74666" y="9648"/>
                  </a:lnTo>
                  <a:lnTo>
                    <a:pt x="77860" y="9596"/>
                  </a:lnTo>
                  <a:lnTo>
                    <a:pt x="81002" y="9544"/>
                  </a:lnTo>
                  <a:lnTo>
                    <a:pt x="84066" y="9478"/>
                  </a:lnTo>
                  <a:lnTo>
                    <a:pt x="87077" y="9400"/>
                  </a:lnTo>
                  <a:lnTo>
                    <a:pt x="90024" y="9322"/>
                  </a:lnTo>
                  <a:lnTo>
                    <a:pt x="92892" y="9218"/>
                  </a:lnTo>
                  <a:lnTo>
                    <a:pt x="95695" y="9113"/>
                  </a:lnTo>
                  <a:lnTo>
                    <a:pt x="98407" y="8996"/>
                  </a:lnTo>
                  <a:lnTo>
                    <a:pt x="101027" y="8866"/>
                  </a:lnTo>
                  <a:lnTo>
                    <a:pt x="103569" y="8735"/>
                  </a:lnTo>
                  <a:lnTo>
                    <a:pt x="106020" y="8592"/>
                  </a:lnTo>
                  <a:lnTo>
                    <a:pt x="108367" y="8435"/>
                  </a:lnTo>
                  <a:lnTo>
                    <a:pt x="110623" y="8279"/>
                  </a:lnTo>
                  <a:lnTo>
                    <a:pt x="112774" y="8109"/>
                  </a:lnTo>
                  <a:lnTo>
                    <a:pt x="114808" y="7927"/>
                  </a:lnTo>
                  <a:lnTo>
                    <a:pt x="116724" y="7744"/>
                  </a:lnTo>
                  <a:lnTo>
                    <a:pt x="118536" y="7562"/>
                  </a:lnTo>
                  <a:lnTo>
                    <a:pt x="120218" y="7366"/>
                  </a:lnTo>
                  <a:lnTo>
                    <a:pt x="121783" y="7158"/>
                  </a:lnTo>
                  <a:lnTo>
                    <a:pt x="123217" y="6949"/>
                  </a:lnTo>
                  <a:lnTo>
                    <a:pt x="124507" y="6741"/>
                  </a:lnTo>
                  <a:lnTo>
                    <a:pt x="125668" y="6519"/>
                  </a:lnTo>
                  <a:lnTo>
                    <a:pt x="126202" y="6402"/>
                  </a:lnTo>
                  <a:lnTo>
                    <a:pt x="126685" y="6284"/>
                  </a:lnTo>
                  <a:lnTo>
                    <a:pt x="127141" y="6180"/>
                  </a:lnTo>
                  <a:lnTo>
                    <a:pt x="127558" y="6063"/>
                  </a:lnTo>
                  <a:lnTo>
                    <a:pt x="127949" y="5945"/>
                  </a:lnTo>
                  <a:lnTo>
                    <a:pt x="128288" y="5828"/>
                  </a:lnTo>
                  <a:lnTo>
                    <a:pt x="128588" y="5711"/>
                  </a:lnTo>
                  <a:lnTo>
                    <a:pt x="128862" y="5580"/>
                  </a:lnTo>
                  <a:lnTo>
                    <a:pt x="129084" y="5463"/>
                  </a:lnTo>
                  <a:lnTo>
                    <a:pt x="129266" y="5346"/>
                  </a:lnTo>
                  <a:lnTo>
                    <a:pt x="129409" y="5215"/>
                  </a:lnTo>
                  <a:lnTo>
                    <a:pt x="129475" y="5163"/>
                  </a:lnTo>
                  <a:lnTo>
                    <a:pt x="129514" y="5098"/>
                  </a:lnTo>
                  <a:lnTo>
                    <a:pt x="129553" y="5033"/>
                  </a:lnTo>
                  <a:lnTo>
                    <a:pt x="129579" y="4967"/>
                  </a:lnTo>
                  <a:lnTo>
                    <a:pt x="129605" y="4902"/>
                  </a:lnTo>
                  <a:lnTo>
                    <a:pt x="129605" y="4850"/>
                  </a:lnTo>
                  <a:lnTo>
                    <a:pt x="129605" y="4785"/>
                  </a:lnTo>
                  <a:lnTo>
                    <a:pt x="129579" y="4720"/>
                  </a:lnTo>
                  <a:lnTo>
                    <a:pt x="129553" y="4655"/>
                  </a:lnTo>
                  <a:lnTo>
                    <a:pt x="129514" y="4602"/>
                  </a:lnTo>
                  <a:lnTo>
                    <a:pt x="129475" y="4537"/>
                  </a:lnTo>
                  <a:lnTo>
                    <a:pt x="129409" y="4472"/>
                  </a:lnTo>
                  <a:lnTo>
                    <a:pt x="129266" y="4355"/>
                  </a:lnTo>
                  <a:lnTo>
                    <a:pt x="129084" y="4224"/>
                  </a:lnTo>
                  <a:lnTo>
                    <a:pt x="128862" y="4107"/>
                  </a:lnTo>
                  <a:lnTo>
                    <a:pt x="128588" y="3990"/>
                  </a:lnTo>
                  <a:lnTo>
                    <a:pt x="128288" y="3872"/>
                  </a:lnTo>
                  <a:lnTo>
                    <a:pt x="127949" y="3755"/>
                  </a:lnTo>
                  <a:lnTo>
                    <a:pt x="127558" y="3638"/>
                  </a:lnTo>
                  <a:lnTo>
                    <a:pt x="127141" y="3520"/>
                  </a:lnTo>
                  <a:lnTo>
                    <a:pt x="126685" y="3403"/>
                  </a:lnTo>
                  <a:lnTo>
                    <a:pt x="126202" y="3286"/>
                  </a:lnTo>
                  <a:lnTo>
                    <a:pt x="125668" y="3181"/>
                  </a:lnTo>
                  <a:lnTo>
                    <a:pt x="124507" y="2960"/>
                  </a:lnTo>
                  <a:lnTo>
                    <a:pt x="123217" y="2738"/>
                  </a:lnTo>
                  <a:lnTo>
                    <a:pt x="121783" y="2529"/>
                  </a:lnTo>
                  <a:lnTo>
                    <a:pt x="120218" y="2334"/>
                  </a:lnTo>
                  <a:lnTo>
                    <a:pt x="118536" y="2138"/>
                  </a:lnTo>
                  <a:lnTo>
                    <a:pt x="116724" y="1943"/>
                  </a:lnTo>
                  <a:lnTo>
                    <a:pt x="114808" y="1760"/>
                  </a:lnTo>
                  <a:lnTo>
                    <a:pt x="112774" y="1578"/>
                  </a:lnTo>
                  <a:lnTo>
                    <a:pt x="110623" y="1421"/>
                  </a:lnTo>
                  <a:lnTo>
                    <a:pt x="108367" y="1252"/>
                  </a:lnTo>
                  <a:lnTo>
                    <a:pt x="106020" y="1095"/>
                  </a:lnTo>
                  <a:lnTo>
                    <a:pt x="103569" y="952"/>
                  </a:lnTo>
                  <a:lnTo>
                    <a:pt x="101027" y="822"/>
                  </a:lnTo>
                  <a:lnTo>
                    <a:pt x="98407" y="691"/>
                  </a:lnTo>
                  <a:lnTo>
                    <a:pt x="95695" y="574"/>
                  </a:lnTo>
                  <a:lnTo>
                    <a:pt x="92892" y="470"/>
                  </a:lnTo>
                  <a:lnTo>
                    <a:pt x="90024" y="378"/>
                  </a:lnTo>
                  <a:lnTo>
                    <a:pt x="87077" y="287"/>
                  </a:lnTo>
                  <a:lnTo>
                    <a:pt x="84066" y="209"/>
                  </a:lnTo>
                  <a:lnTo>
                    <a:pt x="81002" y="144"/>
                  </a:lnTo>
                  <a:lnTo>
                    <a:pt x="77860" y="91"/>
                  </a:lnTo>
                  <a:lnTo>
                    <a:pt x="74666" y="52"/>
                  </a:lnTo>
                  <a:lnTo>
                    <a:pt x="71432" y="13"/>
                  </a:lnTo>
                  <a:lnTo>
                    <a:pt x="6813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50;p15">
              <a:extLst>
                <a:ext uri="{FF2B5EF4-FFF2-40B4-BE49-F238E27FC236}">
                  <a16:creationId xmlns="" xmlns:a16="http://schemas.microsoft.com/office/drawing/2014/main" id="{F78D15CA-9AE6-445D-B6E6-6CD3D992E7CE}"/>
                </a:ext>
              </a:extLst>
            </p:cNvPr>
            <p:cNvSpPr/>
            <p:nvPr/>
          </p:nvSpPr>
          <p:spPr>
            <a:xfrm>
              <a:off x="4647387" y="4435335"/>
              <a:ext cx="3964941" cy="296747"/>
            </a:xfrm>
            <a:custGeom>
              <a:avLst/>
              <a:gdLst/>
              <a:ahLst/>
              <a:cxnLst/>
              <a:rect l="l" t="t" r="r" b="b"/>
              <a:pathLst>
                <a:path w="129605" h="9700" fill="none" extrusionOk="0">
                  <a:moveTo>
                    <a:pt x="64796" y="0"/>
                  </a:moveTo>
                  <a:lnTo>
                    <a:pt x="64796" y="0"/>
                  </a:lnTo>
                  <a:lnTo>
                    <a:pt x="61472" y="0"/>
                  </a:lnTo>
                  <a:lnTo>
                    <a:pt x="58173" y="13"/>
                  </a:lnTo>
                  <a:lnTo>
                    <a:pt x="54927" y="52"/>
                  </a:lnTo>
                  <a:lnTo>
                    <a:pt x="51746" y="91"/>
                  </a:lnTo>
                  <a:lnTo>
                    <a:pt x="48604" y="144"/>
                  </a:lnTo>
                  <a:lnTo>
                    <a:pt x="45527" y="209"/>
                  </a:lnTo>
                  <a:lnTo>
                    <a:pt x="42516" y="287"/>
                  </a:lnTo>
                  <a:lnTo>
                    <a:pt x="39582" y="378"/>
                  </a:lnTo>
                  <a:lnTo>
                    <a:pt x="36701" y="470"/>
                  </a:lnTo>
                  <a:lnTo>
                    <a:pt x="33911" y="574"/>
                  </a:lnTo>
                  <a:lnTo>
                    <a:pt x="31199" y="691"/>
                  </a:lnTo>
                  <a:lnTo>
                    <a:pt x="28566" y="822"/>
                  </a:lnTo>
                  <a:lnTo>
                    <a:pt x="26023" y="952"/>
                  </a:lnTo>
                  <a:lnTo>
                    <a:pt x="23585" y="1095"/>
                  </a:lnTo>
                  <a:lnTo>
                    <a:pt x="21226" y="1252"/>
                  </a:lnTo>
                  <a:lnTo>
                    <a:pt x="18983" y="1421"/>
                  </a:lnTo>
                  <a:lnTo>
                    <a:pt x="16832" y="1578"/>
                  </a:lnTo>
                  <a:lnTo>
                    <a:pt x="14798" y="1760"/>
                  </a:lnTo>
                  <a:lnTo>
                    <a:pt x="12869" y="1943"/>
                  </a:lnTo>
                  <a:lnTo>
                    <a:pt x="11069" y="2138"/>
                  </a:lnTo>
                  <a:lnTo>
                    <a:pt x="9375" y="2334"/>
                  </a:lnTo>
                  <a:lnTo>
                    <a:pt x="7823" y="2529"/>
                  </a:lnTo>
                  <a:lnTo>
                    <a:pt x="6389" y="2738"/>
                  </a:lnTo>
                  <a:lnTo>
                    <a:pt x="5085" y="2960"/>
                  </a:lnTo>
                  <a:lnTo>
                    <a:pt x="3925" y="3181"/>
                  </a:lnTo>
                  <a:lnTo>
                    <a:pt x="3404" y="3286"/>
                  </a:lnTo>
                  <a:lnTo>
                    <a:pt x="2908" y="3403"/>
                  </a:lnTo>
                  <a:lnTo>
                    <a:pt x="2452" y="3520"/>
                  </a:lnTo>
                  <a:lnTo>
                    <a:pt x="2035" y="3638"/>
                  </a:lnTo>
                  <a:lnTo>
                    <a:pt x="1657" y="3755"/>
                  </a:lnTo>
                  <a:lnTo>
                    <a:pt x="1318" y="3872"/>
                  </a:lnTo>
                  <a:lnTo>
                    <a:pt x="1005" y="3990"/>
                  </a:lnTo>
                  <a:lnTo>
                    <a:pt x="744" y="4107"/>
                  </a:lnTo>
                  <a:lnTo>
                    <a:pt x="522" y="4224"/>
                  </a:lnTo>
                  <a:lnTo>
                    <a:pt x="327" y="4355"/>
                  </a:lnTo>
                  <a:lnTo>
                    <a:pt x="183" y="4472"/>
                  </a:lnTo>
                  <a:lnTo>
                    <a:pt x="131" y="4537"/>
                  </a:lnTo>
                  <a:lnTo>
                    <a:pt x="79" y="4602"/>
                  </a:lnTo>
                  <a:lnTo>
                    <a:pt x="40" y="4655"/>
                  </a:lnTo>
                  <a:lnTo>
                    <a:pt x="14" y="4720"/>
                  </a:lnTo>
                  <a:lnTo>
                    <a:pt x="1" y="4785"/>
                  </a:lnTo>
                  <a:lnTo>
                    <a:pt x="1" y="4850"/>
                  </a:lnTo>
                  <a:lnTo>
                    <a:pt x="1" y="4850"/>
                  </a:lnTo>
                  <a:lnTo>
                    <a:pt x="1" y="4902"/>
                  </a:lnTo>
                  <a:lnTo>
                    <a:pt x="14" y="4967"/>
                  </a:lnTo>
                  <a:lnTo>
                    <a:pt x="40" y="5033"/>
                  </a:lnTo>
                  <a:lnTo>
                    <a:pt x="79" y="5098"/>
                  </a:lnTo>
                  <a:lnTo>
                    <a:pt x="131" y="5163"/>
                  </a:lnTo>
                  <a:lnTo>
                    <a:pt x="183" y="5215"/>
                  </a:lnTo>
                  <a:lnTo>
                    <a:pt x="327" y="5346"/>
                  </a:lnTo>
                  <a:lnTo>
                    <a:pt x="522" y="5463"/>
                  </a:lnTo>
                  <a:lnTo>
                    <a:pt x="744" y="5580"/>
                  </a:lnTo>
                  <a:lnTo>
                    <a:pt x="1005" y="5711"/>
                  </a:lnTo>
                  <a:lnTo>
                    <a:pt x="1318" y="5828"/>
                  </a:lnTo>
                  <a:lnTo>
                    <a:pt x="1657" y="5945"/>
                  </a:lnTo>
                  <a:lnTo>
                    <a:pt x="2035" y="6063"/>
                  </a:lnTo>
                  <a:lnTo>
                    <a:pt x="2452" y="6180"/>
                  </a:lnTo>
                  <a:lnTo>
                    <a:pt x="2908" y="6284"/>
                  </a:lnTo>
                  <a:lnTo>
                    <a:pt x="3404" y="6402"/>
                  </a:lnTo>
                  <a:lnTo>
                    <a:pt x="3925" y="6519"/>
                  </a:lnTo>
                  <a:lnTo>
                    <a:pt x="5085" y="6741"/>
                  </a:lnTo>
                  <a:lnTo>
                    <a:pt x="6389" y="6949"/>
                  </a:lnTo>
                  <a:lnTo>
                    <a:pt x="7823" y="7158"/>
                  </a:lnTo>
                  <a:lnTo>
                    <a:pt x="9375" y="7366"/>
                  </a:lnTo>
                  <a:lnTo>
                    <a:pt x="11069" y="7562"/>
                  </a:lnTo>
                  <a:lnTo>
                    <a:pt x="12869" y="7744"/>
                  </a:lnTo>
                  <a:lnTo>
                    <a:pt x="14798" y="7927"/>
                  </a:lnTo>
                  <a:lnTo>
                    <a:pt x="16832" y="8109"/>
                  </a:lnTo>
                  <a:lnTo>
                    <a:pt x="18983" y="8279"/>
                  </a:lnTo>
                  <a:lnTo>
                    <a:pt x="21226" y="8435"/>
                  </a:lnTo>
                  <a:lnTo>
                    <a:pt x="23585" y="8592"/>
                  </a:lnTo>
                  <a:lnTo>
                    <a:pt x="26023" y="8735"/>
                  </a:lnTo>
                  <a:lnTo>
                    <a:pt x="28566" y="8866"/>
                  </a:lnTo>
                  <a:lnTo>
                    <a:pt x="31199" y="8996"/>
                  </a:lnTo>
                  <a:lnTo>
                    <a:pt x="33911" y="9113"/>
                  </a:lnTo>
                  <a:lnTo>
                    <a:pt x="36701" y="9218"/>
                  </a:lnTo>
                  <a:lnTo>
                    <a:pt x="39582" y="9322"/>
                  </a:lnTo>
                  <a:lnTo>
                    <a:pt x="42516" y="9400"/>
                  </a:lnTo>
                  <a:lnTo>
                    <a:pt x="45527" y="9478"/>
                  </a:lnTo>
                  <a:lnTo>
                    <a:pt x="48604" y="9544"/>
                  </a:lnTo>
                  <a:lnTo>
                    <a:pt x="51746" y="9596"/>
                  </a:lnTo>
                  <a:lnTo>
                    <a:pt x="54927" y="9648"/>
                  </a:lnTo>
                  <a:lnTo>
                    <a:pt x="58173" y="9674"/>
                  </a:lnTo>
                  <a:lnTo>
                    <a:pt x="61472" y="9687"/>
                  </a:lnTo>
                  <a:lnTo>
                    <a:pt x="64796" y="9700"/>
                  </a:lnTo>
                  <a:lnTo>
                    <a:pt x="64796" y="9700"/>
                  </a:lnTo>
                  <a:lnTo>
                    <a:pt x="68134" y="9687"/>
                  </a:lnTo>
                  <a:lnTo>
                    <a:pt x="71432" y="9674"/>
                  </a:lnTo>
                  <a:lnTo>
                    <a:pt x="74666" y="9648"/>
                  </a:lnTo>
                  <a:lnTo>
                    <a:pt x="77860" y="9596"/>
                  </a:lnTo>
                  <a:lnTo>
                    <a:pt x="81002" y="9544"/>
                  </a:lnTo>
                  <a:lnTo>
                    <a:pt x="84066" y="9478"/>
                  </a:lnTo>
                  <a:lnTo>
                    <a:pt x="87077" y="9400"/>
                  </a:lnTo>
                  <a:lnTo>
                    <a:pt x="90024" y="9322"/>
                  </a:lnTo>
                  <a:lnTo>
                    <a:pt x="92892" y="9218"/>
                  </a:lnTo>
                  <a:lnTo>
                    <a:pt x="95695" y="9113"/>
                  </a:lnTo>
                  <a:lnTo>
                    <a:pt x="98407" y="8996"/>
                  </a:lnTo>
                  <a:lnTo>
                    <a:pt x="101027" y="8866"/>
                  </a:lnTo>
                  <a:lnTo>
                    <a:pt x="103569" y="8735"/>
                  </a:lnTo>
                  <a:lnTo>
                    <a:pt x="106020" y="8592"/>
                  </a:lnTo>
                  <a:lnTo>
                    <a:pt x="108367" y="8435"/>
                  </a:lnTo>
                  <a:lnTo>
                    <a:pt x="110623" y="8279"/>
                  </a:lnTo>
                  <a:lnTo>
                    <a:pt x="112774" y="8109"/>
                  </a:lnTo>
                  <a:lnTo>
                    <a:pt x="114808" y="7927"/>
                  </a:lnTo>
                  <a:lnTo>
                    <a:pt x="116724" y="7744"/>
                  </a:lnTo>
                  <a:lnTo>
                    <a:pt x="118536" y="7562"/>
                  </a:lnTo>
                  <a:lnTo>
                    <a:pt x="120218" y="7366"/>
                  </a:lnTo>
                  <a:lnTo>
                    <a:pt x="121783" y="7158"/>
                  </a:lnTo>
                  <a:lnTo>
                    <a:pt x="123217" y="6949"/>
                  </a:lnTo>
                  <a:lnTo>
                    <a:pt x="124507" y="6741"/>
                  </a:lnTo>
                  <a:lnTo>
                    <a:pt x="125668" y="6519"/>
                  </a:lnTo>
                  <a:lnTo>
                    <a:pt x="126202" y="6402"/>
                  </a:lnTo>
                  <a:lnTo>
                    <a:pt x="126685" y="6284"/>
                  </a:lnTo>
                  <a:lnTo>
                    <a:pt x="127141" y="6180"/>
                  </a:lnTo>
                  <a:lnTo>
                    <a:pt x="127558" y="6063"/>
                  </a:lnTo>
                  <a:lnTo>
                    <a:pt x="127949" y="5945"/>
                  </a:lnTo>
                  <a:lnTo>
                    <a:pt x="128288" y="5828"/>
                  </a:lnTo>
                  <a:lnTo>
                    <a:pt x="128588" y="5711"/>
                  </a:lnTo>
                  <a:lnTo>
                    <a:pt x="128862" y="5580"/>
                  </a:lnTo>
                  <a:lnTo>
                    <a:pt x="129084" y="5463"/>
                  </a:lnTo>
                  <a:lnTo>
                    <a:pt x="129266" y="5346"/>
                  </a:lnTo>
                  <a:lnTo>
                    <a:pt x="129409" y="5215"/>
                  </a:lnTo>
                  <a:lnTo>
                    <a:pt x="129475" y="5163"/>
                  </a:lnTo>
                  <a:lnTo>
                    <a:pt x="129514" y="5098"/>
                  </a:lnTo>
                  <a:lnTo>
                    <a:pt x="129553" y="5033"/>
                  </a:lnTo>
                  <a:lnTo>
                    <a:pt x="129579" y="4967"/>
                  </a:lnTo>
                  <a:lnTo>
                    <a:pt x="129605" y="4902"/>
                  </a:lnTo>
                  <a:lnTo>
                    <a:pt x="129605" y="4850"/>
                  </a:lnTo>
                  <a:lnTo>
                    <a:pt x="129605" y="4850"/>
                  </a:lnTo>
                  <a:lnTo>
                    <a:pt x="129605" y="4785"/>
                  </a:lnTo>
                  <a:lnTo>
                    <a:pt x="129579" y="4720"/>
                  </a:lnTo>
                  <a:lnTo>
                    <a:pt x="129553" y="4655"/>
                  </a:lnTo>
                  <a:lnTo>
                    <a:pt x="129514" y="4602"/>
                  </a:lnTo>
                  <a:lnTo>
                    <a:pt x="129475" y="4537"/>
                  </a:lnTo>
                  <a:lnTo>
                    <a:pt x="129409" y="4472"/>
                  </a:lnTo>
                  <a:lnTo>
                    <a:pt x="129266" y="4355"/>
                  </a:lnTo>
                  <a:lnTo>
                    <a:pt x="129084" y="4224"/>
                  </a:lnTo>
                  <a:lnTo>
                    <a:pt x="128862" y="4107"/>
                  </a:lnTo>
                  <a:lnTo>
                    <a:pt x="128588" y="3990"/>
                  </a:lnTo>
                  <a:lnTo>
                    <a:pt x="128288" y="3872"/>
                  </a:lnTo>
                  <a:lnTo>
                    <a:pt x="127949" y="3755"/>
                  </a:lnTo>
                  <a:lnTo>
                    <a:pt x="127558" y="3638"/>
                  </a:lnTo>
                  <a:lnTo>
                    <a:pt x="127141" y="3520"/>
                  </a:lnTo>
                  <a:lnTo>
                    <a:pt x="126685" y="3403"/>
                  </a:lnTo>
                  <a:lnTo>
                    <a:pt x="126202" y="3286"/>
                  </a:lnTo>
                  <a:lnTo>
                    <a:pt x="125668" y="3181"/>
                  </a:lnTo>
                  <a:lnTo>
                    <a:pt x="124507" y="2960"/>
                  </a:lnTo>
                  <a:lnTo>
                    <a:pt x="123217" y="2738"/>
                  </a:lnTo>
                  <a:lnTo>
                    <a:pt x="121783" y="2529"/>
                  </a:lnTo>
                  <a:lnTo>
                    <a:pt x="120218" y="2334"/>
                  </a:lnTo>
                  <a:lnTo>
                    <a:pt x="118536" y="2138"/>
                  </a:lnTo>
                  <a:lnTo>
                    <a:pt x="116724" y="1943"/>
                  </a:lnTo>
                  <a:lnTo>
                    <a:pt x="114808" y="1760"/>
                  </a:lnTo>
                  <a:lnTo>
                    <a:pt x="112774" y="1578"/>
                  </a:lnTo>
                  <a:lnTo>
                    <a:pt x="110623" y="1421"/>
                  </a:lnTo>
                  <a:lnTo>
                    <a:pt x="108367" y="1252"/>
                  </a:lnTo>
                  <a:lnTo>
                    <a:pt x="106020" y="1095"/>
                  </a:lnTo>
                  <a:lnTo>
                    <a:pt x="103569" y="952"/>
                  </a:lnTo>
                  <a:lnTo>
                    <a:pt x="101027" y="822"/>
                  </a:lnTo>
                  <a:lnTo>
                    <a:pt x="98407" y="691"/>
                  </a:lnTo>
                  <a:lnTo>
                    <a:pt x="95695" y="574"/>
                  </a:lnTo>
                  <a:lnTo>
                    <a:pt x="92892" y="470"/>
                  </a:lnTo>
                  <a:lnTo>
                    <a:pt x="90024" y="378"/>
                  </a:lnTo>
                  <a:lnTo>
                    <a:pt x="87077" y="287"/>
                  </a:lnTo>
                  <a:lnTo>
                    <a:pt x="84066" y="209"/>
                  </a:lnTo>
                  <a:lnTo>
                    <a:pt x="81002" y="144"/>
                  </a:lnTo>
                  <a:lnTo>
                    <a:pt x="77860" y="91"/>
                  </a:lnTo>
                  <a:lnTo>
                    <a:pt x="74666" y="52"/>
                  </a:lnTo>
                  <a:lnTo>
                    <a:pt x="71432" y="13"/>
                  </a:lnTo>
                  <a:lnTo>
                    <a:pt x="68134" y="0"/>
                  </a:lnTo>
                  <a:lnTo>
                    <a:pt x="64796"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51;p15">
              <a:extLst>
                <a:ext uri="{FF2B5EF4-FFF2-40B4-BE49-F238E27FC236}">
                  <a16:creationId xmlns="" xmlns:a16="http://schemas.microsoft.com/office/drawing/2014/main" id="{3259370A-A808-4942-BCB2-AF2CB874A46A}"/>
                </a:ext>
              </a:extLst>
            </p:cNvPr>
            <p:cNvSpPr/>
            <p:nvPr/>
          </p:nvSpPr>
          <p:spPr>
            <a:xfrm>
              <a:off x="4759876" y="2227719"/>
              <a:ext cx="678052" cy="1514849"/>
            </a:xfrm>
            <a:custGeom>
              <a:avLst/>
              <a:gdLst/>
              <a:ahLst/>
              <a:cxnLst/>
              <a:rect l="l" t="t" r="r" b="b"/>
              <a:pathLst>
                <a:path w="22164" h="49517" extrusionOk="0">
                  <a:moveTo>
                    <a:pt x="15671" y="0"/>
                  </a:moveTo>
                  <a:lnTo>
                    <a:pt x="15476" y="13"/>
                  </a:lnTo>
                  <a:lnTo>
                    <a:pt x="0" y="13"/>
                  </a:lnTo>
                  <a:lnTo>
                    <a:pt x="4954" y="45801"/>
                  </a:lnTo>
                  <a:lnTo>
                    <a:pt x="5698" y="45996"/>
                  </a:lnTo>
                  <a:lnTo>
                    <a:pt x="7666" y="46505"/>
                  </a:lnTo>
                  <a:lnTo>
                    <a:pt x="10430" y="47209"/>
                  </a:lnTo>
                  <a:lnTo>
                    <a:pt x="11982" y="47587"/>
                  </a:lnTo>
                  <a:lnTo>
                    <a:pt x="13598" y="47978"/>
                  </a:lnTo>
                  <a:lnTo>
                    <a:pt x="15202" y="48343"/>
                  </a:lnTo>
                  <a:lnTo>
                    <a:pt x="16766" y="48695"/>
                  </a:lnTo>
                  <a:lnTo>
                    <a:pt x="18213" y="48995"/>
                  </a:lnTo>
                  <a:lnTo>
                    <a:pt x="18891" y="49125"/>
                  </a:lnTo>
                  <a:lnTo>
                    <a:pt x="19517" y="49242"/>
                  </a:lnTo>
                  <a:lnTo>
                    <a:pt x="20091" y="49347"/>
                  </a:lnTo>
                  <a:lnTo>
                    <a:pt x="20612" y="49425"/>
                  </a:lnTo>
                  <a:lnTo>
                    <a:pt x="21069" y="49477"/>
                  </a:lnTo>
                  <a:lnTo>
                    <a:pt x="21447" y="49503"/>
                  </a:lnTo>
                  <a:lnTo>
                    <a:pt x="21760" y="49516"/>
                  </a:lnTo>
                  <a:lnTo>
                    <a:pt x="21877" y="49503"/>
                  </a:lnTo>
                  <a:lnTo>
                    <a:pt x="21981" y="49490"/>
                  </a:lnTo>
                  <a:lnTo>
                    <a:pt x="22059" y="49464"/>
                  </a:lnTo>
                  <a:lnTo>
                    <a:pt x="22125" y="49438"/>
                  </a:lnTo>
                  <a:lnTo>
                    <a:pt x="22151" y="49399"/>
                  </a:lnTo>
                  <a:lnTo>
                    <a:pt x="22164" y="49360"/>
                  </a:lnTo>
                  <a:lnTo>
                    <a:pt x="17575" y="1747"/>
                  </a:lnTo>
                  <a:lnTo>
                    <a:pt x="17549" y="1552"/>
                  </a:lnTo>
                  <a:lnTo>
                    <a:pt x="17496" y="1356"/>
                  </a:lnTo>
                  <a:lnTo>
                    <a:pt x="17431" y="1187"/>
                  </a:lnTo>
                  <a:lnTo>
                    <a:pt x="17353" y="1017"/>
                  </a:lnTo>
                  <a:lnTo>
                    <a:pt x="17249" y="848"/>
                  </a:lnTo>
                  <a:lnTo>
                    <a:pt x="17144" y="704"/>
                  </a:lnTo>
                  <a:lnTo>
                    <a:pt x="17014" y="574"/>
                  </a:lnTo>
                  <a:lnTo>
                    <a:pt x="16884" y="443"/>
                  </a:lnTo>
                  <a:lnTo>
                    <a:pt x="16727" y="339"/>
                  </a:lnTo>
                  <a:lnTo>
                    <a:pt x="16571" y="235"/>
                  </a:lnTo>
                  <a:lnTo>
                    <a:pt x="16401" y="157"/>
                  </a:lnTo>
                  <a:lnTo>
                    <a:pt x="16232" y="91"/>
                  </a:lnTo>
                  <a:lnTo>
                    <a:pt x="16049" y="39"/>
                  </a:lnTo>
                  <a:lnTo>
                    <a:pt x="15867" y="13"/>
                  </a:lnTo>
                  <a:lnTo>
                    <a:pt x="15671" y="0"/>
                  </a:lnTo>
                  <a:close/>
                </a:path>
              </a:pathLst>
            </a:custGeom>
            <a:solidFill>
              <a:srgbClr val="806C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52;p15">
              <a:extLst>
                <a:ext uri="{FF2B5EF4-FFF2-40B4-BE49-F238E27FC236}">
                  <a16:creationId xmlns="" xmlns:a16="http://schemas.microsoft.com/office/drawing/2014/main" id="{DB2E84EB-C539-414E-B866-A569B4A921E6}"/>
                </a:ext>
              </a:extLst>
            </p:cNvPr>
            <p:cNvSpPr/>
            <p:nvPr/>
          </p:nvSpPr>
          <p:spPr>
            <a:xfrm>
              <a:off x="4906261" y="3487671"/>
              <a:ext cx="1317007" cy="300357"/>
            </a:xfrm>
            <a:custGeom>
              <a:avLst/>
              <a:gdLst/>
              <a:ahLst/>
              <a:cxnLst/>
              <a:rect l="l" t="t" r="r" b="b"/>
              <a:pathLst>
                <a:path w="43050" h="9818" extrusionOk="0">
                  <a:moveTo>
                    <a:pt x="2529" y="0"/>
                  </a:moveTo>
                  <a:lnTo>
                    <a:pt x="2269" y="13"/>
                  </a:lnTo>
                  <a:lnTo>
                    <a:pt x="2021" y="52"/>
                  </a:lnTo>
                  <a:lnTo>
                    <a:pt x="1786" y="118"/>
                  </a:lnTo>
                  <a:lnTo>
                    <a:pt x="1551" y="196"/>
                  </a:lnTo>
                  <a:lnTo>
                    <a:pt x="1330" y="300"/>
                  </a:lnTo>
                  <a:lnTo>
                    <a:pt x="1121" y="431"/>
                  </a:lnTo>
                  <a:lnTo>
                    <a:pt x="926" y="574"/>
                  </a:lnTo>
                  <a:lnTo>
                    <a:pt x="743" y="743"/>
                  </a:lnTo>
                  <a:lnTo>
                    <a:pt x="587" y="926"/>
                  </a:lnTo>
                  <a:lnTo>
                    <a:pt x="430" y="1109"/>
                  </a:lnTo>
                  <a:lnTo>
                    <a:pt x="313" y="1317"/>
                  </a:lnTo>
                  <a:lnTo>
                    <a:pt x="209" y="1539"/>
                  </a:lnTo>
                  <a:lnTo>
                    <a:pt x="117" y="1773"/>
                  </a:lnTo>
                  <a:lnTo>
                    <a:pt x="52" y="2021"/>
                  </a:lnTo>
                  <a:lnTo>
                    <a:pt x="13" y="2269"/>
                  </a:lnTo>
                  <a:lnTo>
                    <a:pt x="0" y="2530"/>
                  </a:lnTo>
                  <a:lnTo>
                    <a:pt x="0" y="6232"/>
                  </a:lnTo>
                  <a:lnTo>
                    <a:pt x="13" y="6415"/>
                  </a:lnTo>
                  <a:lnTo>
                    <a:pt x="26" y="6597"/>
                  </a:lnTo>
                  <a:lnTo>
                    <a:pt x="39" y="6780"/>
                  </a:lnTo>
                  <a:lnTo>
                    <a:pt x="78" y="6949"/>
                  </a:lnTo>
                  <a:lnTo>
                    <a:pt x="117" y="7119"/>
                  </a:lnTo>
                  <a:lnTo>
                    <a:pt x="169" y="7288"/>
                  </a:lnTo>
                  <a:lnTo>
                    <a:pt x="222" y="7458"/>
                  </a:lnTo>
                  <a:lnTo>
                    <a:pt x="287" y="7627"/>
                  </a:lnTo>
                  <a:lnTo>
                    <a:pt x="352" y="7784"/>
                  </a:lnTo>
                  <a:lnTo>
                    <a:pt x="430" y="7940"/>
                  </a:lnTo>
                  <a:lnTo>
                    <a:pt x="522" y="8084"/>
                  </a:lnTo>
                  <a:lnTo>
                    <a:pt x="613" y="8227"/>
                  </a:lnTo>
                  <a:lnTo>
                    <a:pt x="717" y="8370"/>
                  </a:lnTo>
                  <a:lnTo>
                    <a:pt x="821" y="8514"/>
                  </a:lnTo>
                  <a:lnTo>
                    <a:pt x="939" y="8631"/>
                  </a:lnTo>
                  <a:lnTo>
                    <a:pt x="1056" y="8761"/>
                  </a:lnTo>
                  <a:lnTo>
                    <a:pt x="1173" y="8879"/>
                  </a:lnTo>
                  <a:lnTo>
                    <a:pt x="1304" y="8996"/>
                  </a:lnTo>
                  <a:lnTo>
                    <a:pt x="1447" y="9100"/>
                  </a:lnTo>
                  <a:lnTo>
                    <a:pt x="1578" y="9205"/>
                  </a:lnTo>
                  <a:lnTo>
                    <a:pt x="1734" y="9296"/>
                  </a:lnTo>
                  <a:lnTo>
                    <a:pt x="1877" y="9374"/>
                  </a:lnTo>
                  <a:lnTo>
                    <a:pt x="2034" y="9452"/>
                  </a:lnTo>
                  <a:lnTo>
                    <a:pt x="2190" y="9531"/>
                  </a:lnTo>
                  <a:lnTo>
                    <a:pt x="2360" y="9596"/>
                  </a:lnTo>
                  <a:lnTo>
                    <a:pt x="2516" y="9648"/>
                  </a:lnTo>
                  <a:lnTo>
                    <a:pt x="2686" y="9700"/>
                  </a:lnTo>
                  <a:lnTo>
                    <a:pt x="2868" y="9739"/>
                  </a:lnTo>
                  <a:lnTo>
                    <a:pt x="3038" y="9765"/>
                  </a:lnTo>
                  <a:lnTo>
                    <a:pt x="3220" y="9791"/>
                  </a:lnTo>
                  <a:lnTo>
                    <a:pt x="3403" y="9804"/>
                  </a:lnTo>
                  <a:lnTo>
                    <a:pt x="3585" y="9818"/>
                  </a:lnTo>
                  <a:lnTo>
                    <a:pt x="39464" y="9818"/>
                  </a:lnTo>
                  <a:lnTo>
                    <a:pt x="39647" y="9804"/>
                  </a:lnTo>
                  <a:lnTo>
                    <a:pt x="39829" y="9791"/>
                  </a:lnTo>
                  <a:lnTo>
                    <a:pt x="40012" y="9765"/>
                  </a:lnTo>
                  <a:lnTo>
                    <a:pt x="40194" y="9739"/>
                  </a:lnTo>
                  <a:lnTo>
                    <a:pt x="40364" y="9700"/>
                  </a:lnTo>
                  <a:lnTo>
                    <a:pt x="40533" y="9648"/>
                  </a:lnTo>
                  <a:lnTo>
                    <a:pt x="40703" y="9596"/>
                  </a:lnTo>
                  <a:lnTo>
                    <a:pt x="40859" y="9531"/>
                  </a:lnTo>
                  <a:lnTo>
                    <a:pt x="41015" y="9452"/>
                  </a:lnTo>
                  <a:lnTo>
                    <a:pt x="41172" y="9374"/>
                  </a:lnTo>
                  <a:lnTo>
                    <a:pt x="41328" y="9296"/>
                  </a:lnTo>
                  <a:lnTo>
                    <a:pt x="41472" y="9205"/>
                  </a:lnTo>
                  <a:lnTo>
                    <a:pt x="41615" y="9100"/>
                  </a:lnTo>
                  <a:lnTo>
                    <a:pt x="41746" y="8996"/>
                  </a:lnTo>
                  <a:lnTo>
                    <a:pt x="41876" y="8879"/>
                  </a:lnTo>
                  <a:lnTo>
                    <a:pt x="42006" y="8761"/>
                  </a:lnTo>
                  <a:lnTo>
                    <a:pt x="42124" y="8631"/>
                  </a:lnTo>
                  <a:lnTo>
                    <a:pt x="42228" y="8514"/>
                  </a:lnTo>
                  <a:lnTo>
                    <a:pt x="42332" y="8370"/>
                  </a:lnTo>
                  <a:lnTo>
                    <a:pt x="42437" y="8227"/>
                  </a:lnTo>
                  <a:lnTo>
                    <a:pt x="42528" y="8084"/>
                  </a:lnTo>
                  <a:lnTo>
                    <a:pt x="42619" y="7940"/>
                  </a:lnTo>
                  <a:lnTo>
                    <a:pt x="42697" y="7784"/>
                  </a:lnTo>
                  <a:lnTo>
                    <a:pt x="42762" y="7627"/>
                  </a:lnTo>
                  <a:lnTo>
                    <a:pt x="42828" y="7458"/>
                  </a:lnTo>
                  <a:lnTo>
                    <a:pt x="42893" y="7288"/>
                  </a:lnTo>
                  <a:lnTo>
                    <a:pt x="42932" y="7119"/>
                  </a:lnTo>
                  <a:lnTo>
                    <a:pt x="42971" y="6949"/>
                  </a:lnTo>
                  <a:lnTo>
                    <a:pt x="43010" y="6780"/>
                  </a:lnTo>
                  <a:lnTo>
                    <a:pt x="43036" y="6597"/>
                  </a:lnTo>
                  <a:lnTo>
                    <a:pt x="43049" y="6415"/>
                  </a:lnTo>
                  <a:lnTo>
                    <a:pt x="43049" y="6232"/>
                  </a:lnTo>
                  <a:lnTo>
                    <a:pt x="43049" y="2530"/>
                  </a:lnTo>
                  <a:lnTo>
                    <a:pt x="43036" y="2269"/>
                  </a:lnTo>
                  <a:lnTo>
                    <a:pt x="42997" y="2021"/>
                  </a:lnTo>
                  <a:lnTo>
                    <a:pt x="42932" y="1773"/>
                  </a:lnTo>
                  <a:lnTo>
                    <a:pt x="42854" y="1539"/>
                  </a:lnTo>
                  <a:lnTo>
                    <a:pt x="42749" y="1317"/>
                  </a:lnTo>
                  <a:lnTo>
                    <a:pt x="42619" y="1109"/>
                  </a:lnTo>
                  <a:lnTo>
                    <a:pt x="42476" y="926"/>
                  </a:lnTo>
                  <a:lnTo>
                    <a:pt x="42306" y="743"/>
                  </a:lnTo>
                  <a:lnTo>
                    <a:pt x="42124" y="574"/>
                  </a:lnTo>
                  <a:lnTo>
                    <a:pt x="41941" y="431"/>
                  </a:lnTo>
                  <a:lnTo>
                    <a:pt x="41733" y="300"/>
                  </a:lnTo>
                  <a:lnTo>
                    <a:pt x="41511" y="196"/>
                  </a:lnTo>
                  <a:lnTo>
                    <a:pt x="41276" y="118"/>
                  </a:lnTo>
                  <a:lnTo>
                    <a:pt x="41029" y="52"/>
                  </a:lnTo>
                  <a:lnTo>
                    <a:pt x="40781" y="13"/>
                  </a:lnTo>
                  <a:lnTo>
                    <a:pt x="4052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53;p15">
              <a:extLst>
                <a:ext uri="{FF2B5EF4-FFF2-40B4-BE49-F238E27FC236}">
                  <a16:creationId xmlns="" xmlns:a16="http://schemas.microsoft.com/office/drawing/2014/main" id="{B8EB1A23-0EB0-4EFD-8C8D-8F22F8471880}"/>
                </a:ext>
              </a:extLst>
            </p:cNvPr>
            <p:cNvSpPr/>
            <p:nvPr/>
          </p:nvSpPr>
          <p:spPr>
            <a:xfrm>
              <a:off x="5232897" y="3510401"/>
              <a:ext cx="990371" cy="299959"/>
            </a:xfrm>
            <a:custGeom>
              <a:avLst/>
              <a:gdLst/>
              <a:ahLst/>
              <a:cxnLst/>
              <a:rect l="l" t="t" r="r" b="b"/>
              <a:pathLst>
                <a:path w="32373" h="9805" extrusionOk="0">
                  <a:moveTo>
                    <a:pt x="2530" y="0"/>
                  </a:moveTo>
                  <a:lnTo>
                    <a:pt x="2269" y="14"/>
                  </a:lnTo>
                  <a:lnTo>
                    <a:pt x="2021" y="53"/>
                  </a:lnTo>
                  <a:lnTo>
                    <a:pt x="1787" y="118"/>
                  </a:lnTo>
                  <a:lnTo>
                    <a:pt x="1552" y="196"/>
                  </a:lnTo>
                  <a:lnTo>
                    <a:pt x="1330" y="300"/>
                  </a:lnTo>
                  <a:lnTo>
                    <a:pt x="1122" y="431"/>
                  </a:lnTo>
                  <a:lnTo>
                    <a:pt x="926" y="574"/>
                  </a:lnTo>
                  <a:lnTo>
                    <a:pt x="744" y="744"/>
                  </a:lnTo>
                  <a:lnTo>
                    <a:pt x="587" y="913"/>
                  </a:lnTo>
                  <a:lnTo>
                    <a:pt x="431" y="1109"/>
                  </a:lnTo>
                  <a:lnTo>
                    <a:pt x="313" y="1317"/>
                  </a:lnTo>
                  <a:lnTo>
                    <a:pt x="196" y="1539"/>
                  </a:lnTo>
                  <a:lnTo>
                    <a:pt x="118" y="1774"/>
                  </a:lnTo>
                  <a:lnTo>
                    <a:pt x="53" y="2021"/>
                  </a:lnTo>
                  <a:lnTo>
                    <a:pt x="14" y="2269"/>
                  </a:lnTo>
                  <a:lnTo>
                    <a:pt x="1" y="2530"/>
                  </a:lnTo>
                  <a:lnTo>
                    <a:pt x="1" y="7288"/>
                  </a:lnTo>
                  <a:lnTo>
                    <a:pt x="14" y="7536"/>
                  </a:lnTo>
                  <a:lnTo>
                    <a:pt x="53" y="7797"/>
                  </a:lnTo>
                  <a:lnTo>
                    <a:pt x="118" y="8032"/>
                  </a:lnTo>
                  <a:lnTo>
                    <a:pt x="196" y="8266"/>
                  </a:lnTo>
                  <a:lnTo>
                    <a:pt x="313" y="8488"/>
                  </a:lnTo>
                  <a:lnTo>
                    <a:pt x="431" y="8696"/>
                  </a:lnTo>
                  <a:lnTo>
                    <a:pt x="587" y="8892"/>
                  </a:lnTo>
                  <a:lnTo>
                    <a:pt x="744" y="9075"/>
                  </a:lnTo>
                  <a:lnTo>
                    <a:pt x="926" y="9231"/>
                  </a:lnTo>
                  <a:lnTo>
                    <a:pt x="1122" y="9374"/>
                  </a:lnTo>
                  <a:lnTo>
                    <a:pt x="1330" y="9505"/>
                  </a:lnTo>
                  <a:lnTo>
                    <a:pt x="1552" y="9609"/>
                  </a:lnTo>
                  <a:lnTo>
                    <a:pt x="1787" y="9700"/>
                  </a:lnTo>
                  <a:lnTo>
                    <a:pt x="2021" y="9752"/>
                  </a:lnTo>
                  <a:lnTo>
                    <a:pt x="2269" y="9792"/>
                  </a:lnTo>
                  <a:lnTo>
                    <a:pt x="2530" y="9805"/>
                  </a:lnTo>
                  <a:lnTo>
                    <a:pt x="29843" y="9805"/>
                  </a:lnTo>
                  <a:lnTo>
                    <a:pt x="30104" y="9792"/>
                  </a:lnTo>
                  <a:lnTo>
                    <a:pt x="30352" y="9752"/>
                  </a:lnTo>
                  <a:lnTo>
                    <a:pt x="30599" y="9700"/>
                  </a:lnTo>
                  <a:lnTo>
                    <a:pt x="30834" y="9609"/>
                  </a:lnTo>
                  <a:lnTo>
                    <a:pt x="31056" y="9505"/>
                  </a:lnTo>
                  <a:lnTo>
                    <a:pt x="31264" y="9374"/>
                  </a:lnTo>
                  <a:lnTo>
                    <a:pt x="31447" y="9231"/>
                  </a:lnTo>
                  <a:lnTo>
                    <a:pt x="31629" y="9075"/>
                  </a:lnTo>
                  <a:lnTo>
                    <a:pt x="31799" y="8892"/>
                  </a:lnTo>
                  <a:lnTo>
                    <a:pt x="31942" y="8696"/>
                  </a:lnTo>
                  <a:lnTo>
                    <a:pt x="32072" y="8488"/>
                  </a:lnTo>
                  <a:lnTo>
                    <a:pt x="32177" y="8266"/>
                  </a:lnTo>
                  <a:lnTo>
                    <a:pt x="32255" y="8032"/>
                  </a:lnTo>
                  <a:lnTo>
                    <a:pt x="32320" y="7797"/>
                  </a:lnTo>
                  <a:lnTo>
                    <a:pt x="32359" y="7536"/>
                  </a:lnTo>
                  <a:lnTo>
                    <a:pt x="32372" y="7288"/>
                  </a:lnTo>
                  <a:lnTo>
                    <a:pt x="32372" y="2530"/>
                  </a:lnTo>
                  <a:lnTo>
                    <a:pt x="32359" y="2269"/>
                  </a:lnTo>
                  <a:lnTo>
                    <a:pt x="32320" y="2021"/>
                  </a:lnTo>
                  <a:lnTo>
                    <a:pt x="32255" y="1774"/>
                  </a:lnTo>
                  <a:lnTo>
                    <a:pt x="32177" y="1539"/>
                  </a:lnTo>
                  <a:lnTo>
                    <a:pt x="32072" y="1317"/>
                  </a:lnTo>
                  <a:lnTo>
                    <a:pt x="31942" y="1109"/>
                  </a:lnTo>
                  <a:lnTo>
                    <a:pt x="31799" y="913"/>
                  </a:lnTo>
                  <a:lnTo>
                    <a:pt x="31629" y="744"/>
                  </a:lnTo>
                  <a:lnTo>
                    <a:pt x="31447" y="574"/>
                  </a:lnTo>
                  <a:lnTo>
                    <a:pt x="31264" y="431"/>
                  </a:lnTo>
                  <a:lnTo>
                    <a:pt x="31056" y="300"/>
                  </a:lnTo>
                  <a:lnTo>
                    <a:pt x="30834" y="196"/>
                  </a:lnTo>
                  <a:lnTo>
                    <a:pt x="30599" y="118"/>
                  </a:lnTo>
                  <a:lnTo>
                    <a:pt x="30352" y="53"/>
                  </a:lnTo>
                  <a:lnTo>
                    <a:pt x="30104" y="14"/>
                  </a:lnTo>
                  <a:lnTo>
                    <a:pt x="29843" y="0"/>
                  </a:lnTo>
                  <a:close/>
                </a:path>
              </a:pathLst>
            </a:custGeom>
            <a:solidFill>
              <a:srgbClr val="745F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54;p15">
              <a:extLst>
                <a:ext uri="{FF2B5EF4-FFF2-40B4-BE49-F238E27FC236}">
                  <a16:creationId xmlns="" xmlns:a16="http://schemas.microsoft.com/office/drawing/2014/main" id="{07741DA8-EAC5-4734-B38D-B072DB4F9A56}"/>
                </a:ext>
              </a:extLst>
            </p:cNvPr>
            <p:cNvSpPr/>
            <p:nvPr/>
          </p:nvSpPr>
          <p:spPr>
            <a:xfrm>
              <a:off x="5241677" y="3810330"/>
              <a:ext cx="230545" cy="770992"/>
            </a:xfrm>
            <a:custGeom>
              <a:avLst/>
              <a:gdLst/>
              <a:ahLst/>
              <a:cxnLst/>
              <a:rect l="l" t="t" r="r" b="b"/>
              <a:pathLst>
                <a:path w="7536" h="25202" extrusionOk="0">
                  <a:moveTo>
                    <a:pt x="3116" y="1"/>
                  </a:moveTo>
                  <a:lnTo>
                    <a:pt x="0" y="25202"/>
                  </a:lnTo>
                  <a:lnTo>
                    <a:pt x="2412" y="25202"/>
                  </a:lnTo>
                  <a:lnTo>
                    <a:pt x="7536" y="1"/>
                  </a:lnTo>
                  <a:close/>
                </a:path>
              </a:pathLst>
            </a:custGeom>
            <a:solidFill>
              <a:srgbClr val="7A6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55;p15">
              <a:extLst>
                <a:ext uri="{FF2B5EF4-FFF2-40B4-BE49-F238E27FC236}">
                  <a16:creationId xmlns="" xmlns:a16="http://schemas.microsoft.com/office/drawing/2014/main" id="{FD669EC1-D2DA-49F6-8FF8-79B0E14104E4}"/>
                </a:ext>
              </a:extLst>
            </p:cNvPr>
            <p:cNvSpPr/>
            <p:nvPr/>
          </p:nvSpPr>
          <p:spPr>
            <a:xfrm>
              <a:off x="5984708" y="3810330"/>
              <a:ext cx="142041" cy="770992"/>
            </a:xfrm>
            <a:custGeom>
              <a:avLst/>
              <a:gdLst/>
              <a:ahLst/>
              <a:cxnLst/>
              <a:rect l="l" t="t" r="r" b="b"/>
              <a:pathLst>
                <a:path w="4643" h="25202" extrusionOk="0">
                  <a:moveTo>
                    <a:pt x="1" y="1"/>
                  </a:moveTo>
                  <a:lnTo>
                    <a:pt x="2243" y="25202"/>
                  </a:lnTo>
                  <a:lnTo>
                    <a:pt x="4642" y="25202"/>
                  </a:lnTo>
                  <a:lnTo>
                    <a:pt x="4421" y="1"/>
                  </a:lnTo>
                  <a:close/>
                </a:path>
              </a:pathLst>
            </a:custGeom>
            <a:solidFill>
              <a:srgbClr val="7A6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56;p15">
              <a:extLst>
                <a:ext uri="{FF2B5EF4-FFF2-40B4-BE49-F238E27FC236}">
                  <a16:creationId xmlns="" xmlns:a16="http://schemas.microsoft.com/office/drawing/2014/main" id="{71F276F3-AE5C-4E9B-A865-2528ED5F4387}"/>
                </a:ext>
              </a:extLst>
            </p:cNvPr>
            <p:cNvSpPr/>
            <p:nvPr/>
          </p:nvSpPr>
          <p:spPr>
            <a:xfrm>
              <a:off x="5332996" y="3810330"/>
              <a:ext cx="796935" cy="61858"/>
            </a:xfrm>
            <a:custGeom>
              <a:avLst/>
              <a:gdLst/>
              <a:ahLst/>
              <a:cxnLst/>
              <a:rect l="l" t="t" r="r" b="b"/>
              <a:pathLst>
                <a:path w="26050" h="2022" extrusionOk="0">
                  <a:moveTo>
                    <a:pt x="1" y="1"/>
                  </a:moveTo>
                  <a:lnTo>
                    <a:pt x="1" y="2021"/>
                  </a:lnTo>
                  <a:lnTo>
                    <a:pt x="26050" y="2021"/>
                  </a:lnTo>
                  <a:lnTo>
                    <a:pt x="26050" y="1"/>
                  </a:lnTo>
                  <a:close/>
                </a:path>
              </a:pathLst>
            </a:custGeom>
            <a:solidFill>
              <a:srgbClr val="7A6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57;p15">
              <a:extLst>
                <a:ext uri="{FF2B5EF4-FFF2-40B4-BE49-F238E27FC236}">
                  <a16:creationId xmlns="" xmlns:a16="http://schemas.microsoft.com/office/drawing/2014/main" id="{2B9E416B-4F7F-455B-90D7-207FA81A285E}"/>
                </a:ext>
              </a:extLst>
            </p:cNvPr>
            <p:cNvSpPr/>
            <p:nvPr/>
          </p:nvSpPr>
          <p:spPr>
            <a:xfrm>
              <a:off x="4735555" y="3510401"/>
              <a:ext cx="990340" cy="299959"/>
            </a:xfrm>
            <a:custGeom>
              <a:avLst/>
              <a:gdLst/>
              <a:ahLst/>
              <a:cxnLst/>
              <a:rect l="l" t="t" r="r" b="b"/>
              <a:pathLst>
                <a:path w="32372" h="9805" extrusionOk="0">
                  <a:moveTo>
                    <a:pt x="2529" y="0"/>
                  </a:moveTo>
                  <a:lnTo>
                    <a:pt x="2269" y="14"/>
                  </a:lnTo>
                  <a:lnTo>
                    <a:pt x="2021" y="53"/>
                  </a:lnTo>
                  <a:lnTo>
                    <a:pt x="1786" y="118"/>
                  </a:lnTo>
                  <a:lnTo>
                    <a:pt x="1551" y="196"/>
                  </a:lnTo>
                  <a:lnTo>
                    <a:pt x="1330" y="300"/>
                  </a:lnTo>
                  <a:lnTo>
                    <a:pt x="1121" y="431"/>
                  </a:lnTo>
                  <a:lnTo>
                    <a:pt x="926" y="574"/>
                  </a:lnTo>
                  <a:lnTo>
                    <a:pt x="743" y="744"/>
                  </a:lnTo>
                  <a:lnTo>
                    <a:pt x="587" y="913"/>
                  </a:lnTo>
                  <a:lnTo>
                    <a:pt x="430" y="1109"/>
                  </a:lnTo>
                  <a:lnTo>
                    <a:pt x="313" y="1317"/>
                  </a:lnTo>
                  <a:lnTo>
                    <a:pt x="209" y="1539"/>
                  </a:lnTo>
                  <a:lnTo>
                    <a:pt x="117" y="1774"/>
                  </a:lnTo>
                  <a:lnTo>
                    <a:pt x="52" y="2021"/>
                  </a:lnTo>
                  <a:lnTo>
                    <a:pt x="13" y="2269"/>
                  </a:lnTo>
                  <a:lnTo>
                    <a:pt x="0" y="2530"/>
                  </a:lnTo>
                  <a:lnTo>
                    <a:pt x="0" y="7288"/>
                  </a:lnTo>
                  <a:lnTo>
                    <a:pt x="13" y="7536"/>
                  </a:lnTo>
                  <a:lnTo>
                    <a:pt x="52" y="7797"/>
                  </a:lnTo>
                  <a:lnTo>
                    <a:pt x="117" y="8032"/>
                  </a:lnTo>
                  <a:lnTo>
                    <a:pt x="209" y="8266"/>
                  </a:lnTo>
                  <a:lnTo>
                    <a:pt x="313" y="8488"/>
                  </a:lnTo>
                  <a:lnTo>
                    <a:pt x="430" y="8696"/>
                  </a:lnTo>
                  <a:lnTo>
                    <a:pt x="587" y="8892"/>
                  </a:lnTo>
                  <a:lnTo>
                    <a:pt x="743" y="9075"/>
                  </a:lnTo>
                  <a:lnTo>
                    <a:pt x="926" y="9231"/>
                  </a:lnTo>
                  <a:lnTo>
                    <a:pt x="1121" y="9374"/>
                  </a:lnTo>
                  <a:lnTo>
                    <a:pt x="1330" y="9505"/>
                  </a:lnTo>
                  <a:lnTo>
                    <a:pt x="1551" y="9609"/>
                  </a:lnTo>
                  <a:lnTo>
                    <a:pt x="1786" y="9700"/>
                  </a:lnTo>
                  <a:lnTo>
                    <a:pt x="2021" y="9752"/>
                  </a:lnTo>
                  <a:lnTo>
                    <a:pt x="2269" y="9792"/>
                  </a:lnTo>
                  <a:lnTo>
                    <a:pt x="2529" y="9805"/>
                  </a:lnTo>
                  <a:lnTo>
                    <a:pt x="29843" y="9805"/>
                  </a:lnTo>
                  <a:lnTo>
                    <a:pt x="30103" y="9792"/>
                  </a:lnTo>
                  <a:lnTo>
                    <a:pt x="30351" y="9752"/>
                  </a:lnTo>
                  <a:lnTo>
                    <a:pt x="30599" y="9700"/>
                  </a:lnTo>
                  <a:lnTo>
                    <a:pt x="30833" y="9609"/>
                  </a:lnTo>
                  <a:lnTo>
                    <a:pt x="31055" y="9505"/>
                  </a:lnTo>
                  <a:lnTo>
                    <a:pt x="31264" y="9374"/>
                  </a:lnTo>
                  <a:lnTo>
                    <a:pt x="31459" y="9231"/>
                  </a:lnTo>
                  <a:lnTo>
                    <a:pt x="31629" y="9075"/>
                  </a:lnTo>
                  <a:lnTo>
                    <a:pt x="31798" y="8892"/>
                  </a:lnTo>
                  <a:lnTo>
                    <a:pt x="31942" y="8696"/>
                  </a:lnTo>
                  <a:lnTo>
                    <a:pt x="32072" y="8488"/>
                  </a:lnTo>
                  <a:lnTo>
                    <a:pt x="32176" y="8266"/>
                  </a:lnTo>
                  <a:lnTo>
                    <a:pt x="32254" y="8032"/>
                  </a:lnTo>
                  <a:lnTo>
                    <a:pt x="32320" y="7797"/>
                  </a:lnTo>
                  <a:lnTo>
                    <a:pt x="32359" y="7536"/>
                  </a:lnTo>
                  <a:lnTo>
                    <a:pt x="32372" y="7288"/>
                  </a:lnTo>
                  <a:lnTo>
                    <a:pt x="32372" y="2530"/>
                  </a:lnTo>
                  <a:lnTo>
                    <a:pt x="32359" y="2269"/>
                  </a:lnTo>
                  <a:lnTo>
                    <a:pt x="32320" y="2021"/>
                  </a:lnTo>
                  <a:lnTo>
                    <a:pt x="32254" y="1774"/>
                  </a:lnTo>
                  <a:lnTo>
                    <a:pt x="32176" y="1539"/>
                  </a:lnTo>
                  <a:lnTo>
                    <a:pt x="32072" y="1317"/>
                  </a:lnTo>
                  <a:lnTo>
                    <a:pt x="31942" y="1109"/>
                  </a:lnTo>
                  <a:lnTo>
                    <a:pt x="31798" y="913"/>
                  </a:lnTo>
                  <a:lnTo>
                    <a:pt x="31629" y="744"/>
                  </a:lnTo>
                  <a:lnTo>
                    <a:pt x="31459" y="574"/>
                  </a:lnTo>
                  <a:lnTo>
                    <a:pt x="31264" y="431"/>
                  </a:lnTo>
                  <a:lnTo>
                    <a:pt x="31055" y="300"/>
                  </a:lnTo>
                  <a:lnTo>
                    <a:pt x="30833" y="196"/>
                  </a:lnTo>
                  <a:lnTo>
                    <a:pt x="30599" y="118"/>
                  </a:lnTo>
                  <a:lnTo>
                    <a:pt x="30351" y="53"/>
                  </a:lnTo>
                  <a:lnTo>
                    <a:pt x="30103" y="14"/>
                  </a:lnTo>
                  <a:lnTo>
                    <a:pt x="29843" y="0"/>
                  </a:lnTo>
                  <a:close/>
                </a:path>
              </a:pathLst>
            </a:custGeom>
            <a:solidFill>
              <a:srgbClr val="806C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8;p15">
              <a:extLst>
                <a:ext uri="{FF2B5EF4-FFF2-40B4-BE49-F238E27FC236}">
                  <a16:creationId xmlns="" xmlns:a16="http://schemas.microsoft.com/office/drawing/2014/main" id="{85429CBA-C6EB-4B21-9C10-7A28ED6351F0}"/>
                </a:ext>
              </a:extLst>
            </p:cNvPr>
            <p:cNvSpPr/>
            <p:nvPr/>
          </p:nvSpPr>
          <p:spPr>
            <a:xfrm>
              <a:off x="4572405" y="2227321"/>
              <a:ext cx="380938" cy="1587017"/>
            </a:xfrm>
            <a:custGeom>
              <a:avLst/>
              <a:gdLst/>
              <a:ahLst/>
              <a:cxnLst/>
              <a:rect l="l" t="t" r="r" b="b"/>
              <a:pathLst>
                <a:path w="12452" h="51876" extrusionOk="0">
                  <a:moveTo>
                    <a:pt x="5972" y="0"/>
                  </a:moveTo>
                  <a:lnTo>
                    <a:pt x="1526" y="430"/>
                  </a:lnTo>
                  <a:lnTo>
                    <a:pt x="1357" y="456"/>
                  </a:lnTo>
                  <a:lnTo>
                    <a:pt x="1187" y="496"/>
                  </a:lnTo>
                  <a:lnTo>
                    <a:pt x="1031" y="561"/>
                  </a:lnTo>
                  <a:lnTo>
                    <a:pt x="887" y="626"/>
                  </a:lnTo>
                  <a:lnTo>
                    <a:pt x="744" y="717"/>
                  </a:lnTo>
                  <a:lnTo>
                    <a:pt x="614" y="809"/>
                  </a:lnTo>
                  <a:lnTo>
                    <a:pt x="496" y="913"/>
                  </a:lnTo>
                  <a:lnTo>
                    <a:pt x="379" y="1043"/>
                  </a:lnTo>
                  <a:lnTo>
                    <a:pt x="288" y="1161"/>
                  </a:lnTo>
                  <a:lnTo>
                    <a:pt x="209" y="1304"/>
                  </a:lnTo>
                  <a:lnTo>
                    <a:pt x="131" y="1447"/>
                  </a:lnTo>
                  <a:lnTo>
                    <a:pt x="79" y="1604"/>
                  </a:lnTo>
                  <a:lnTo>
                    <a:pt x="40" y="1760"/>
                  </a:lnTo>
                  <a:lnTo>
                    <a:pt x="14" y="1930"/>
                  </a:lnTo>
                  <a:lnTo>
                    <a:pt x="1" y="2099"/>
                  </a:lnTo>
                  <a:lnTo>
                    <a:pt x="14" y="2269"/>
                  </a:lnTo>
                  <a:lnTo>
                    <a:pt x="4642" y="50364"/>
                  </a:lnTo>
                  <a:lnTo>
                    <a:pt x="4668" y="50533"/>
                  </a:lnTo>
                  <a:lnTo>
                    <a:pt x="4707" y="50690"/>
                  </a:lnTo>
                  <a:lnTo>
                    <a:pt x="4759" y="50846"/>
                  </a:lnTo>
                  <a:lnTo>
                    <a:pt x="4838" y="51002"/>
                  </a:lnTo>
                  <a:lnTo>
                    <a:pt x="4916" y="51133"/>
                  </a:lnTo>
                  <a:lnTo>
                    <a:pt x="5020" y="51263"/>
                  </a:lnTo>
                  <a:lnTo>
                    <a:pt x="5124" y="51394"/>
                  </a:lnTo>
                  <a:lnTo>
                    <a:pt x="5242" y="51498"/>
                  </a:lnTo>
                  <a:lnTo>
                    <a:pt x="5372" y="51589"/>
                  </a:lnTo>
                  <a:lnTo>
                    <a:pt x="5516" y="51680"/>
                  </a:lnTo>
                  <a:lnTo>
                    <a:pt x="5659" y="51746"/>
                  </a:lnTo>
                  <a:lnTo>
                    <a:pt x="5815" y="51811"/>
                  </a:lnTo>
                  <a:lnTo>
                    <a:pt x="5972" y="51850"/>
                  </a:lnTo>
                  <a:lnTo>
                    <a:pt x="6141" y="51876"/>
                  </a:lnTo>
                  <a:lnTo>
                    <a:pt x="6480" y="51876"/>
                  </a:lnTo>
                  <a:lnTo>
                    <a:pt x="10926" y="51446"/>
                  </a:lnTo>
                  <a:lnTo>
                    <a:pt x="11096" y="51420"/>
                  </a:lnTo>
                  <a:lnTo>
                    <a:pt x="11265" y="51381"/>
                  </a:lnTo>
                  <a:lnTo>
                    <a:pt x="11421" y="51328"/>
                  </a:lnTo>
                  <a:lnTo>
                    <a:pt x="11565" y="51250"/>
                  </a:lnTo>
                  <a:lnTo>
                    <a:pt x="11708" y="51172"/>
                  </a:lnTo>
                  <a:lnTo>
                    <a:pt x="11839" y="51068"/>
                  </a:lnTo>
                  <a:lnTo>
                    <a:pt x="11956" y="50963"/>
                  </a:lnTo>
                  <a:lnTo>
                    <a:pt x="12060" y="50846"/>
                  </a:lnTo>
                  <a:lnTo>
                    <a:pt x="12165" y="50716"/>
                  </a:lnTo>
                  <a:lnTo>
                    <a:pt x="12243" y="50572"/>
                  </a:lnTo>
                  <a:lnTo>
                    <a:pt x="12321" y="50429"/>
                  </a:lnTo>
                  <a:lnTo>
                    <a:pt x="12373" y="50272"/>
                  </a:lnTo>
                  <a:lnTo>
                    <a:pt x="12412" y="50116"/>
                  </a:lnTo>
                  <a:lnTo>
                    <a:pt x="12438" y="49946"/>
                  </a:lnTo>
                  <a:lnTo>
                    <a:pt x="12451" y="49777"/>
                  </a:lnTo>
                  <a:lnTo>
                    <a:pt x="12438" y="49607"/>
                  </a:lnTo>
                  <a:lnTo>
                    <a:pt x="7810" y="1513"/>
                  </a:lnTo>
                  <a:lnTo>
                    <a:pt x="7784" y="1343"/>
                  </a:lnTo>
                  <a:lnTo>
                    <a:pt x="7745" y="1187"/>
                  </a:lnTo>
                  <a:lnTo>
                    <a:pt x="7680" y="1030"/>
                  </a:lnTo>
                  <a:lnTo>
                    <a:pt x="7615" y="874"/>
                  </a:lnTo>
                  <a:lnTo>
                    <a:pt x="7536" y="743"/>
                  </a:lnTo>
                  <a:lnTo>
                    <a:pt x="7432" y="613"/>
                  </a:lnTo>
                  <a:lnTo>
                    <a:pt x="7328" y="483"/>
                  </a:lnTo>
                  <a:lnTo>
                    <a:pt x="7197" y="378"/>
                  </a:lnTo>
                  <a:lnTo>
                    <a:pt x="7080" y="287"/>
                  </a:lnTo>
                  <a:lnTo>
                    <a:pt x="6937" y="196"/>
                  </a:lnTo>
                  <a:lnTo>
                    <a:pt x="6793" y="131"/>
                  </a:lnTo>
                  <a:lnTo>
                    <a:pt x="6637" y="65"/>
                  </a:lnTo>
                  <a:lnTo>
                    <a:pt x="6480" y="26"/>
                  </a:lnTo>
                  <a:lnTo>
                    <a:pt x="6311" y="0"/>
                  </a:lnTo>
                  <a:close/>
                </a:path>
              </a:pathLst>
            </a:custGeom>
            <a:solidFill>
              <a:srgbClr val="745F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59;p15">
              <a:extLst>
                <a:ext uri="{FF2B5EF4-FFF2-40B4-BE49-F238E27FC236}">
                  <a16:creationId xmlns="" xmlns:a16="http://schemas.microsoft.com/office/drawing/2014/main" id="{B24315E3-601C-42DD-9DED-2303EB9445B7}"/>
                </a:ext>
              </a:extLst>
            </p:cNvPr>
            <p:cNvSpPr/>
            <p:nvPr/>
          </p:nvSpPr>
          <p:spPr>
            <a:xfrm>
              <a:off x="4744702" y="3810330"/>
              <a:ext cx="230178" cy="770992"/>
            </a:xfrm>
            <a:custGeom>
              <a:avLst/>
              <a:gdLst/>
              <a:ahLst/>
              <a:cxnLst/>
              <a:rect l="l" t="t" r="r" b="b"/>
              <a:pathLst>
                <a:path w="7524" h="25202" extrusionOk="0">
                  <a:moveTo>
                    <a:pt x="3104" y="1"/>
                  </a:moveTo>
                  <a:lnTo>
                    <a:pt x="1" y="25202"/>
                  </a:lnTo>
                  <a:lnTo>
                    <a:pt x="2400" y="25202"/>
                  </a:lnTo>
                  <a:lnTo>
                    <a:pt x="752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60;p15">
              <a:extLst>
                <a:ext uri="{FF2B5EF4-FFF2-40B4-BE49-F238E27FC236}">
                  <a16:creationId xmlns="" xmlns:a16="http://schemas.microsoft.com/office/drawing/2014/main" id="{CBA53AB5-1E46-4B0B-961F-9AE6E4120E75}"/>
                </a:ext>
              </a:extLst>
            </p:cNvPr>
            <p:cNvSpPr/>
            <p:nvPr/>
          </p:nvSpPr>
          <p:spPr>
            <a:xfrm>
              <a:off x="5487366" y="3810330"/>
              <a:ext cx="135249" cy="770992"/>
            </a:xfrm>
            <a:custGeom>
              <a:avLst/>
              <a:gdLst/>
              <a:ahLst/>
              <a:cxnLst/>
              <a:rect l="l" t="t" r="r" b="b"/>
              <a:pathLst>
                <a:path w="4421" h="25202" extrusionOk="0">
                  <a:moveTo>
                    <a:pt x="0" y="1"/>
                  </a:moveTo>
                  <a:lnTo>
                    <a:pt x="1995" y="25202"/>
                  </a:lnTo>
                  <a:lnTo>
                    <a:pt x="4394" y="25202"/>
                  </a:lnTo>
                  <a:lnTo>
                    <a:pt x="442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61;p15">
              <a:extLst>
                <a:ext uri="{FF2B5EF4-FFF2-40B4-BE49-F238E27FC236}">
                  <a16:creationId xmlns="" xmlns:a16="http://schemas.microsoft.com/office/drawing/2014/main" id="{7C447B3C-BD50-464E-9E74-9A51E4DC5C58}"/>
                </a:ext>
              </a:extLst>
            </p:cNvPr>
            <p:cNvSpPr/>
            <p:nvPr/>
          </p:nvSpPr>
          <p:spPr>
            <a:xfrm>
              <a:off x="4835654" y="3810330"/>
              <a:ext cx="793722" cy="61858"/>
            </a:xfrm>
            <a:custGeom>
              <a:avLst/>
              <a:gdLst/>
              <a:ahLst/>
              <a:cxnLst/>
              <a:rect l="l" t="t" r="r" b="b"/>
              <a:pathLst>
                <a:path w="25945" h="2022" extrusionOk="0">
                  <a:moveTo>
                    <a:pt x="0" y="1"/>
                  </a:moveTo>
                  <a:lnTo>
                    <a:pt x="0" y="2021"/>
                  </a:lnTo>
                  <a:lnTo>
                    <a:pt x="25945" y="2021"/>
                  </a:lnTo>
                  <a:lnTo>
                    <a:pt x="2594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62;p15">
              <a:extLst>
                <a:ext uri="{FF2B5EF4-FFF2-40B4-BE49-F238E27FC236}">
                  <a16:creationId xmlns="" xmlns:a16="http://schemas.microsoft.com/office/drawing/2014/main" id="{2D997E28-EBC2-4CAA-AAAB-63C1B22C67D9}"/>
                </a:ext>
              </a:extLst>
            </p:cNvPr>
            <p:cNvSpPr/>
            <p:nvPr/>
          </p:nvSpPr>
          <p:spPr>
            <a:xfrm>
              <a:off x="4741123" y="3510799"/>
              <a:ext cx="189490" cy="288793"/>
            </a:xfrm>
            <a:custGeom>
              <a:avLst/>
              <a:gdLst/>
              <a:ahLst/>
              <a:cxnLst/>
              <a:rect l="l" t="t" r="r" b="b"/>
              <a:pathLst>
                <a:path w="6194" h="9440" fill="none" extrusionOk="0">
                  <a:moveTo>
                    <a:pt x="6193" y="1"/>
                  </a:moveTo>
                  <a:lnTo>
                    <a:pt x="1" y="9440"/>
                  </a:lnTo>
                </a:path>
              </a:pathLst>
            </a:custGeom>
            <a:noFill/>
            <a:ln w="21175" cap="rnd" cmpd="sng">
              <a:solidFill>
                <a:srgbClr val="66517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63;p15">
              <a:extLst>
                <a:ext uri="{FF2B5EF4-FFF2-40B4-BE49-F238E27FC236}">
                  <a16:creationId xmlns="" xmlns:a16="http://schemas.microsoft.com/office/drawing/2014/main" id="{FF498B92-2BC5-42B3-B53D-C43B3C8822F7}"/>
                </a:ext>
              </a:extLst>
            </p:cNvPr>
            <p:cNvSpPr/>
            <p:nvPr/>
          </p:nvSpPr>
          <p:spPr>
            <a:xfrm>
              <a:off x="7821787" y="2227719"/>
              <a:ext cx="677685" cy="1514849"/>
            </a:xfrm>
            <a:custGeom>
              <a:avLst/>
              <a:gdLst/>
              <a:ahLst/>
              <a:cxnLst/>
              <a:rect l="l" t="t" r="r" b="b"/>
              <a:pathLst>
                <a:path w="22152" h="49517" extrusionOk="0">
                  <a:moveTo>
                    <a:pt x="6494" y="0"/>
                  </a:moveTo>
                  <a:lnTo>
                    <a:pt x="6298" y="13"/>
                  </a:lnTo>
                  <a:lnTo>
                    <a:pt x="6102" y="39"/>
                  </a:lnTo>
                  <a:lnTo>
                    <a:pt x="5920" y="91"/>
                  </a:lnTo>
                  <a:lnTo>
                    <a:pt x="5750" y="157"/>
                  </a:lnTo>
                  <a:lnTo>
                    <a:pt x="5581" y="235"/>
                  </a:lnTo>
                  <a:lnTo>
                    <a:pt x="5425" y="339"/>
                  </a:lnTo>
                  <a:lnTo>
                    <a:pt x="5281" y="443"/>
                  </a:lnTo>
                  <a:lnTo>
                    <a:pt x="5138" y="574"/>
                  </a:lnTo>
                  <a:lnTo>
                    <a:pt x="5020" y="704"/>
                  </a:lnTo>
                  <a:lnTo>
                    <a:pt x="4903" y="848"/>
                  </a:lnTo>
                  <a:lnTo>
                    <a:pt x="4812" y="1017"/>
                  </a:lnTo>
                  <a:lnTo>
                    <a:pt x="4720" y="1187"/>
                  </a:lnTo>
                  <a:lnTo>
                    <a:pt x="4655" y="1356"/>
                  </a:lnTo>
                  <a:lnTo>
                    <a:pt x="4616" y="1552"/>
                  </a:lnTo>
                  <a:lnTo>
                    <a:pt x="4590" y="1747"/>
                  </a:lnTo>
                  <a:lnTo>
                    <a:pt x="1" y="49360"/>
                  </a:lnTo>
                  <a:lnTo>
                    <a:pt x="1" y="49399"/>
                  </a:lnTo>
                  <a:lnTo>
                    <a:pt x="40" y="49438"/>
                  </a:lnTo>
                  <a:lnTo>
                    <a:pt x="92" y="49464"/>
                  </a:lnTo>
                  <a:lnTo>
                    <a:pt x="170" y="49490"/>
                  </a:lnTo>
                  <a:lnTo>
                    <a:pt x="275" y="49503"/>
                  </a:lnTo>
                  <a:lnTo>
                    <a:pt x="405" y="49516"/>
                  </a:lnTo>
                  <a:lnTo>
                    <a:pt x="705" y="49503"/>
                  </a:lnTo>
                  <a:lnTo>
                    <a:pt x="1096" y="49477"/>
                  </a:lnTo>
                  <a:lnTo>
                    <a:pt x="1552" y="49425"/>
                  </a:lnTo>
                  <a:lnTo>
                    <a:pt x="2061" y="49347"/>
                  </a:lnTo>
                  <a:lnTo>
                    <a:pt x="2648" y="49242"/>
                  </a:lnTo>
                  <a:lnTo>
                    <a:pt x="3273" y="49125"/>
                  </a:lnTo>
                  <a:lnTo>
                    <a:pt x="3938" y="48995"/>
                  </a:lnTo>
                  <a:lnTo>
                    <a:pt x="5398" y="48695"/>
                  </a:lnTo>
                  <a:lnTo>
                    <a:pt x="6950" y="48343"/>
                  </a:lnTo>
                  <a:lnTo>
                    <a:pt x="8553" y="47978"/>
                  </a:lnTo>
                  <a:lnTo>
                    <a:pt x="10170" y="47587"/>
                  </a:lnTo>
                  <a:lnTo>
                    <a:pt x="11735" y="47209"/>
                  </a:lnTo>
                  <a:lnTo>
                    <a:pt x="14499" y="46505"/>
                  </a:lnTo>
                  <a:lnTo>
                    <a:pt x="16454" y="45996"/>
                  </a:lnTo>
                  <a:lnTo>
                    <a:pt x="17197" y="45801"/>
                  </a:lnTo>
                  <a:lnTo>
                    <a:pt x="22151" y="13"/>
                  </a:lnTo>
                  <a:lnTo>
                    <a:pt x="6689" y="13"/>
                  </a:lnTo>
                  <a:lnTo>
                    <a:pt x="6494" y="0"/>
                  </a:lnTo>
                  <a:close/>
                </a:path>
              </a:pathLst>
            </a:custGeom>
            <a:solidFill>
              <a:srgbClr val="806C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64;p15">
              <a:extLst>
                <a:ext uri="{FF2B5EF4-FFF2-40B4-BE49-F238E27FC236}">
                  <a16:creationId xmlns="" xmlns:a16="http://schemas.microsoft.com/office/drawing/2014/main" id="{6E8C2286-2517-4C98-8818-495F0D9B6DE2}"/>
                </a:ext>
              </a:extLst>
            </p:cNvPr>
            <p:cNvSpPr/>
            <p:nvPr/>
          </p:nvSpPr>
          <p:spPr>
            <a:xfrm>
              <a:off x="7036080" y="3487671"/>
              <a:ext cx="1317007" cy="300357"/>
            </a:xfrm>
            <a:custGeom>
              <a:avLst/>
              <a:gdLst/>
              <a:ahLst/>
              <a:cxnLst/>
              <a:rect l="l" t="t" r="r" b="b"/>
              <a:pathLst>
                <a:path w="43050" h="9818" extrusionOk="0">
                  <a:moveTo>
                    <a:pt x="2530" y="0"/>
                  </a:moveTo>
                  <a:lnTo>
                    <a:pt x="2269" y="13"/>
                  </a:lnTo>
                  <a:lnTo>
                    <a:pt x="2021" y="52"/>
                  </a:lnTo>
                  <a:lnTo>
                    <a:pt x="1787" y="118"/>
                  </a:lnTo>
                  <a:lnTo>
                    <a:pt x="1552" y="196"/>
                  </a:lnTo>
                  <a:lnTo>
                    <a:pt x="1330" y="300"/>
                  </a:lnTo>
                  <a:lnTo>
                    <a:pt x="1122" y="431"/>
                  </a:lnTo>
                  <a:lnTo>
                    <a:pt x="926" y="574"/>
                  </a:lnTo>
                  <a:lnTo>
                    <a:pt x="744" y="743"/>
                  </a:lnTo>
                  <a:lnTo>
                    <a:pt x="587" y="926"/>
                  </a:lnTo>
                  <a:lnTo>
                    <a:pt x="431" y="1109"/>
                  </a:lnTo>
                  <a:lnTo>
                    <a:pt x="313" y="1317"/>
                  </a:lnTo>
                  <a:lnTo>
                    <a:pt x="209" y="1539"/>
                  </a:lnTo>
                  <a:lnTo>
                    <a:pt x="118" y="1773"/>
                  </a:lnTo>
                  <a:lnTo>
                    <a:pt x="53" y="2021"/>
                  </a:lnTo>
                  <a:lnTo>
                    <a:pt x="13" y="2269"/>
                  </a:lnTo>
                  <a:lnTo>
                    <a:pt x="0" y="2530"/>
                  </a:lnTo>
                  <a:lnTo>
                    <a:pt x="0" y="6232"/>
                  </a:lnTo>
                  <a:lnTo>
                    <a:pt x="13" y="6415"/>
                  </a:lnTo>
                  <a:lnTo>
                    <a:pt x="26" y="6597"/>
                  </a:lnTo>
                  <a:lnTo>
                    <a:pt x="53" y="6780"/>
                  </a:lnTo>
                  <a:lnTo>
                    <a:pt x="79" y="6949"/>
                  </a:lnTo>
                  <a:lnTo>
                    <a:pt x="118" y="7119"/>
                  </a:lnTo>
                  <a:lnTo>
                    <a:pt x="170" y="7288"/>
                  </a:lnTo>
                  <a:lnTo>
                    <a:pt x="222" y="7458"/>
                  </a:lnTo>
                  <a:lnTo>
                    <a:pt x="287" y="7627"/>
                  </a:lnTo>
                  <a:lnTo>
                    <a:pt x="352" y="7784"/>
                  </a:lnTo>
                  <a:lnTo>
                    <a:pt x="444" y="7940"/>
                  </a:lnTo>
                  <a:lnTo>
                    <a:pt x="522" y="8084"/>
                  </a:lnTo>
                  <a:lnTo>
                    <a:pt x="613" y="8227"/>
                  </a:lnTo>
                  <a:lnTo>
                    <a:pt x="717" y="8370"/>
                  </a:lnTo>
                  <a:lnTo>
                    <a:pt x="822" y="8514"/>
                  </a:lnTo>
                  <a:lnTo>
                    <a:pt x="939" y="8631"/>
                  </a:lnTo>
                  <a:lnTo>
                    <a:pt x="1056" y="8761"/>
                  </a:lnTo>
                  <a:lnTo>
                    <a:pt x="1174" y="8879"/>
                  </a:lnTo>
                  <a:lnTo>
                    <a:pt x="1304" y="8996"/>
                  </a:lnTo>
                  <a:lnTo>
                    <a:pt x="1448" y="9100"/>
                  </a:lnTo>
                  <a:lnTo>
                    <a:pt x="1591" y="9205"/>
                  </a:lnTo>
                  <a:lnTo>
                    <a:pt x="1734" y="9296"/>
                  </a:lnTo>
                  <a:lnTo>
                    <a:pt x="1878" y="9374"/>
                  </a:lnTo>
                  <a:lnTo>
                    <a:pt x="2034" y="9452"/>
                  </a:lnTo>
                  <a:lnTo>
                    <a:pt x="2191" y="9531"/>
                  </a:lnTo>
                  <a:lnTo>
                    <a:pt x="2360" y="9596"/>
                  </a:lnTo>
                  <a:lnTo>
                    <a:pt x="2530" y="9648"/>
                  </a:lnTo>
                  <a:lnTo>
                    <a:pt x="2699" y="9700"/>
                  </a:lnTo>
                  <a:lnTo>
                    <a:pt x="2869" y="9739"/>
                  </a:lnTo>
                  <a:lnTo>
                    <a:pt x="3038" y="9765"/>
                  </a:lnTo>
                  <a:lnTo>
                    <a:pt x="3221" y="9791"/>
                  </a:lnTo>
                  <a:lnTo>
                    <a:pt x="3403" y="9804"/>
                  </a:lnTo>
                  <a:lnTo>
                    <a:pt x="3586" y="9818"/>
                  </a:lnTo>
                  <a:lnTo>
                    <a:pt x="39464" y="9818"/>
                  </a:lnTo>
                  <a:lnTo>
                    <a:pt x="39647" y="9804"/>
                  </a:lnTo>
                  <a:lnTo>
                    <a:pt x="39829" y="9791"/>
                  </a:lnTo>
                  <a:lnTo>
                    <a:pt x="40012" y="9765"/>
                  </a:lnTo>
                  <a:lnTo>
                    <a:pt x="40195" y="9739"/>
                  </a:lnTo>
                  <a:lnTo>
                    <a:pt x="40364" y="9700"/>
                  </a:lnTo>
                  <a:lnTo>
                    <a:pt x="40534" y="9648"/>
                  </a:lnTo>
                  <a:lnTo>
                    <a:pt x="40703" y="9596"/>
                  </a:lnTo>
                  <a:lnTo>
                    <a:pt x="40859" y="9531"/>
                  </a:lnTo>
                  <a:lnTo>
                    <a:pt x="41016" y="9452"/>
                  </a:lnTo>
                  <a:lnTo>
                    <a:pt x="41172" y="9374"/>
                  </a:lnTo>
                  <a:lnTo>
                    <a:pt x="41329" y="9296"/>
                  </a:lnTo>
                  <a:lnTo>
                    <a:pt x="41472" y="9205"/>
                  </a:lnTo>
                  <a:lnTo>
                    <a:pt x="41616" y="9100"/>
                  </a:lnTo>
                  <a:lnTo>
                    <a:pt x="41746" y="8996"/>
                  </a:lnTo>
                  <a:lnTo>
                    <a:pt x="41876" y="8879"/>
                  </a:lnTo>
                  <a:lnTo>
                    <a:pt x="42007" y="8761"/>
                  </a:lnTo>
                  <a:lnTo>
                    <a:pt x="42124" y="8631"/>
                  </a:lnTo>
                  <a:lnTo>
                    <a:pt x="42228" y="8514"/>
                  </a:lnTo>
                  <a:lnTo>
                    <a:pt x="42346" y="8370"/>
                  </a:lnTo>
                  <a:lnTo>
                    <a:pt x="42437" y="8227"/>
                  </a:lnTo>
                  <a:lnTo>
                    <a:pt x="42528" y="8084"/>
                  </a:lnTo>
                  <a:lnTo>
                    <a:pt x="42619" y="7940"/>
                  </a:lnTo>
                  <a:lnTo>
                    <a:pt x="42698" y="7784"/>
                  </a:lnTo>
                  <a:lnTo>
                    <a:pt x="42776" y="7627"/>
                  </a:lnTo>
                  <a:lnTo>
                    <a:pt x="42828" y="7458"/>
                  </a:lnTo>
                  <a:lnTo>
                    <a:pt x="42893" y="7288"/>
                  </a:lnTo>
                  <a:lnTo>
                    <a:pt x="42932" y="7119"/>
                  </a:lnTo>
                  <a:lnTo>
                    <a:pt x="42985" y="6949"/>
                  </a:lnTo>
                  <a:lnTo>
                    <a:pt x="43011" y="6780"/>
                  </a:lnTo>
                  <a:lnTo>
                    <a:pt x="43037" y="6597"/>
                  </a:lnTo>
                  <a:lnTo>
                    <a:pt x="43050" y="6415"/>
                  </a:lnTo>
                  <a:lnTo>
                    <a:pt x="43050" y="6232"/>
                  </a:lnTo>
                  <a:lnTo>
                    <a:pt x="43050" y="2530"/>
                  </a:lnTo>
                  <a:lnTo>
                    <a:pt x="43037" y="2269"/>
                  </a:lnTo>
                  <a:lnTo>
                    <a:pt x="42998" y="2021"/>
                  </a:lnTo>
                  <a:lnTo>
                    <a:pt x="42932" y="1773"/>
                  </a:lnTo>
                  <a:lnTo>
                    <a:pt x="42854" y="1539"/>
                  </a:lnTo>
                  <a:lnTo>
                    <a:pt x="42750" y="1317"/>
                  </a:lnTo>
                  <a:lnTo>
                    <a:pt x="42619" y="1109"/>
                  </a:lnTo>
                  <a:lnTo>
                    <a:pt x="42476" y="926"/>
                  </a:lnTo>
                  <a:lnTo>
                    <a:pt x="42307" y="743"/>
                  </a:lnTo>
                  <a:lnTo>
                    <a:pt x="42137" y="574"/>
                  </a:lnTo>
                  <a:lnTo>
                    <a:pt x="41942" y="431"/>
                  </a:lnTo>
                  <a:lnTo>
                    <a:pt x="41733" y="300"/>
                  </a:lnTo>
                  <a:lnTo>
                    <a:pt x="41511" y="196"/>
                  </a:lnTo>
                  <a:lnTo>
                    <a:pt x="41277" y="118"/>
                  </a:lnTo>
                  <a:lnTo>
                    <a:pt x="41029" y="52"/>
                  </a:lnTo>
                  <a:lnTo>
                    <a:pt x="40781" y="13"/>
                  </a:lnTo>
                  <a:lnTo>
                    <a:pt x="4052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65;p15">
              <a:extLst>
                <a:ext uri="{FF2B5EF4-FFF2-40B4-BE49-F238E27FC236}">
                  <a16:creationId xmlns="" xmlns:a16="http://schemas.microsoft.com/office/drawing/2014/main" id="{6B577634-844F-4F01-888E-4954F7DCDF04}"/>
                </a:ext>
              </a:extLst>
            </p:cNvPr>
            <p:cNvSpPr/>
            <p:nvPr/>
          </p:nvSpPr>
          <p:spPr>
            <a:xfrm>
              <a:off x="7036080" y="3510401"/>
              <a:ext cx="990371" cy="299959"/>
            </a:xfrm>
            <a:custGeom>
              <a:avLst/>
              <a:gdLst/>
              <a:ahLst/>
              <a:cxnLst/>
              <a:rect l="l" t="t" r="r" b="b"/>
              <a:pathLst>
                <a:path w="32373" h="9805" extrusionOk="0">
                  <a:moveTo>
                    <a:pt x="2530" y="0"/>
                  </a:moveTo>
                  <a:lnTo>
                    <a:pt x="2269" y="14"/>
                  </a:lnTo>
                  <a:lnTo>
                    <a:pt x="2021" y="53"/>
                  </a:lnTo>
                  <a:lnTo>
                    <a:pt x="1787" y="118"/>
                  </a:lnTo>
                  <a:lnTo>
                    <a:pt x="1552" y="196"/>
                  </a:lnTo>
                  <a:lnTo>
                    <a:pt x="1330" y="300"/>
                  </a:lnTo>
                  <a:lnTo>
                    <a:pt x="1122" y="431"/>
                  </a:lnTo>
                  <a:lnTo>
                    <a:pt x="926" y="574"/>
                  </a:lnTo>
                  <a:lnTo>
                    <a:pt x="744" y="744"/>
                  </a:lnTo>
                  <a:lnTo>
                    <a:pt x="587" y="913"/>
                  </a:lnTo>
                  <a:lnTo>
                    <a:pt x="431" y="1109"/>
                  </a:lnTo>
                  <a:lnTo>
                    <a:pt x="313" y="1317"/>
                  </a:lnTo>
                  <a:lnTo>
                    <a:pt x="209" y="1539"/>
                  </a:lnTo>
                  <a:lnTo>
                    <a:pt x="118" y="1774"/>
                  </a:lnTo>
                  <a:lnTo>
                    <a:pt x="53" y="2021"/>
                  </a:lnTo>
                  <a:lnTo>
                    <a:pt x="13" y="2269"/>
                  </a:lnTo>
                  <a:lnTo>
                    <a:pt x="0" y="2530"/>
                  </a:lnTo>
                  <a:lnTo>
                    <a:pt x="0" y="7288"/>
                  </a:lnTo>
                  <a:lnTo>
                    <a:pt x="13" y="7536"/>
                  </a:lnTo>
                  <a:lnTo>
                    <a:pt x="53" y="7797"/>
                  </a:lnTo>
                  <a:lnTo>
                    <a:pt x="118" y="8032"/>
                  </a:lnTo>
                  <a:lnTo>
                    <a:pt x="209" y="8266"/>
                  </a:lnTo>
                  <a:lnTo>
                    <a:pt x="313" y="8488"/>
                  </a:lnTo>
                  <a:lnTo>
                    <a:pt x="431" y="8696"/>
                  </a:lnTo>
                  <a:lnTo>
                    <a:pt x="587" y="8892"/>
                  </a:lnTo>
                  <a:lnTo>
                    <a:pt x="744" y="9075"/>
                  </a:lnTo>
                  <a:lnTo>
                    <a:pt x="926" y="9231"/>
                  </a:lnTo>
                  <a:lnTo>
                    <a:pt x="1122" y="9374"/>
                  </a:lnTo>
                  <a:lnTo>
                    <a:pt x="1330" y="9505"/>
                  </a:lnTo>
                  <a:lnTo>
                    <a:pt x="1552" y="9609"/>
                  </a:lnTo>
                  <a:lnTo>
                    <a:pt x="1787" y="9700"/>
                  </a:lnTo>
                  <a:lnTo>
                    <a:pt x="2021" y="9752"/>
                  </a:lnTo>
                  <a:lnTo>
                    <a:pt x="2269" y="9792"/>
                  </a:lnTo>
                  <a:lnTo>
                    <a:pt x="2530" y="9805"/>
                  </a:lnTo>
                  <a:lnTo>
                    <a:pt x="29843" y="9805"/>
                  </a:lnTo>
                  <a:lnTo>
                    <a:pt x="30104" y="9792"/>
                  </a:lnTo>
                  <a:lnTo>
                    <a:pt x="30351" y="9752"/>
                  </a:lnTo>
                  <a:lnTo>
                    <a:pt x="30599" y="9700"/>
                  </a:lnTo>
                  <a:lnTo>
                    <a:pt x="30834" y="9609"/>
                  </a:lnTo>
                  <a:lnTo>
                    <a:pt x="31055" y="9505"/>
                  </a:lnTo>
                  <a:lnTo>
                    <a:pt x="31264" y="9374"/>
                  </a:lnTo>
                  <a:lnTo>
                    <a:pt x="31460" y="9231"/>
                  </a:lnTo>
                  <a:lnTo>
                    <a:pt x="31629" y="9075"/>
                  </a:lnTo>
                  <a:lnTo>
                    <a:pt x="31798" y="8892"/>
                  </a:lnTo>
                  <a:lnTo>
                    <a:pt x="31942" y="8696"/>
                  </a:lnTo>
                  <a:lnTo>
                    <a:pt x="32072" y="8488"/>
                  </a:lnTo>
                  <a:lnTo>
                    <a:pt x="32177" y="8266"/>
                  </a:lnTo>
                  <a:lnTo>
                    <a:pt x="32255" y="8032"/>
                  </a:lnTo>
                  <a:lnTo>
                    <a:pt x="32320" y="7797"/>
                  </a:lnTo>
                  <a:lnTo>
                    <a:pt x="32359" y="7536"/>
                  </a:lnTo>
                  <a:lnTo>
                    <a:pt x="32372" y="7288"/>
                  </a:lnTo>
                  <a:lnTo>
                    <a:pt x="32372" y="2530"/>
                  </a:lnTo>
                  <a:lnTo>
                    <a:pt x="32359" y="2269"/>
                  </a:lnTo>
                  <a:lnTo>
                    <a:pt x="32320" y="2021"/>
                  </a:lnTo>
                  <a:lnTo>
                    <a:pt x="32255" y="1774"/>
                  </a:lnTo>
                  <a:lnTo>
                    <a:pt x="32177" y="1539"/>
                  </a:lnTo>
                  <a:lnTo>
                    <a:pt x="32072" y="1317"/>
                  </a:lnTo>
                  <a:lnTo>
                    <a:pt x="31942" y="1109"/>
                  </a:lnTo>
                  <a:lnTo>
                    <a:pt x="31798" y="913"/>
                  </a:lnTo>
                  <a:lnTo>
                    <a:pt x="31629" y="744"/>
                  </a:lnTo>
                  <a:lnTo>
                    <a:pt x="31460" y="574"/>
                  </a:lnTo>
                  <a:lnTo>
                    <a:pt x="31264" y="431"/>
                  </a:lnTo>
                  <a:lnTo>
                    <a:pt x="31055" y="300"/>
                  </a:lnTo>
                  <a:lnTo>
                    <a:pt x="30834" y="196"/>
                  </a:lnTo>
                  <a:lnTo>
                    <a:pt x="30599" y="118"/>
                  </a:lnTo>
                  <a:lnTo>
                    <a:pt x="30351" y="53"/>
                  </a:lnTo>
                  <a:lnTo>
                    <a:pt x="30104" y="14"/>
                  </a:lnTo>
                  <a:lnTo>
                    <a:pt x="29843" y="0"/>
                  </a:lnTo>
                  <a:close/>
                </a:path>
              </a:pathLst>
            </a:custGeom>
            <a:solidFill>
              <a:srgbClr val="745F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66;p15">
              <a:extLst>
                <a:ext uri="{FF2B5EF4-FFF2-40B4-BE49-F238E27FC236}">
                  <a16:creationId xmlns="" xmlns:a16="http://schemas.microsoft.com/office/drawing/2014/main" id="{7075E688-02A8-497C-A72E-60F815CFF39F}"/>
                </a:ext>
              </a:extLst>
            </p:cNvPr>
            <p:cNvSpPr/>
            <p:nvPr/>
          </p:nvSpPr>
          <p:spPr>
            <a:xfrm>
              <a:off x="7787493" y="3810330"/>
              <a:ext cx="230178" cy="770992"/>
            </a:xfrm>
            <a:custGeom>
              <a:avLst/>
              <a:gdLst/>
              <a:ahLst/>
              <a:cxnLst/>
              <a:rect l="l" t="t" r="r" b="b"/>
              <a:pathLst>
                <a:path w="7524" h="25202" extrusionOk="0">
                  <a:moveTo>
                    <a:pt x="1" y="1"/>
                  </a:moveTo>
                  <a:lnTo>
                    <a:pt x="5111" y="25202"/>
                  </a:lnTo>
                  <a:lnTo>
                    <a:pt x="7523" y="25202"/>
                  </a:lnTo>
                  <a:lnTo>
                    <a:pt x="4420" y="1"/>
                  </a:lnTo>
                  <a:close/>
                </a:path>
              </a:pathLst>
            </a:custGeom>
            <a:solidFill>
              <a:srgbClr val="7A6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67;p15">
              <a:extLst>
                <a:ext uri="{FF2B5EF4-FFF2-40B4-BE49-F238E27FC236}">
                  <a16:creationId xmlns="" xmlns:a16="http://schemas.microsoft.com/office/drawing/2014/main" id="{6106969B-5E00-4793-8556-5256307DF680}"/>
                </a:ext>
              </a:extLst>
            </p:cNvPr>
            <p:cNvSpPr/>
            <p:nvPr/>
          </p:nvSpPr>
          <p:spPr>
            <a:xfrm>
              <a:off x="7132600" y="3810330"/>
              <a:ext cx="142010" cy="770992"/>
            </a:xfrm>
            <a:custGeom>
              <a:avLst/>
              <a:gdLst/>
              <a:ahLst/>
              <a:cxnLst/>
              <a:rect l="l" t="t" r="r" b="b"/>
              <a:pathLst>
                <a:path w="4642" h="25202" extrusionOk="0">
                  <a:moveTo>
                    <a:pt x="235" y="1"/>
                  </a:moveTo>
                  <a:lnTo>
                    <a:pt x="0" y="25202"/>
                  </a:lnTo>
                  <a:lnTo>
                    <a:pt x="2412" y="25202"/>
                  </a:lnTo>
                  <a:lnTo>
                    <a:pt x="4642" y="1"/>
                  </a:lnTo>
                  <a:close/>
                </a:path>
              </a:pathLst>
            </a:custGeom>
            <a:solidFill>
              <a:srgbClr val="7A6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68;p15">
              <a:extLst>
                <a:ext uri="{FF2B5EF4-FFF2-40B4-BE49-F238E27FC236}">
                  <a16:creationId xmlns="" xmlns:a16="http://schemas.microsoft.com/office/drawing/2014/main" id="{0C1A088B-B001-4023-B113-06F1FABEBC42}"/>
                </a:ext>
              </a:extLst>
            </p:cNvPr>
            <p:cNvSpPr/>
            <p:nvPr/>
          </p:nvSpPr>
          <p:spPr>
            <a:xfrm>
              <a:off x="7129418" y="3810330"/>
              <a:ext cx="796904" cy="61858"/>
            </a:xfrm>
            <a:custGeom>
              <a:avLst/>
              <a:gdLst/>
              <a:ahLst/>
              <a:cxnLst/>
              <a:rect l="l" t="t" r="r" b="b"/>
              <a:pathLst>
                <a:path w="26049" h="2022" extrusionOk="0">
                  <a:moveTo>
                    <a:pt x="0" y="1"/>
                  </a:moveTo>
                  <a:lnTo>
                    <a:pt x="0" y="2021"/>
                  </a:lnTo>
                  <a:lnTo>
                    <a:pt x="26049" y="2021"/>
                  </a:lnTo>
                  <a:lnTo>
                    <a:pt x="26049" y="1"/>
                  </a:lnTo>
                  <a:close/>
                </a:path>
              </a:pathLst>
            </a:custGeom>
            <a:solidFill>
              <a:srgbClr val="7A6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69;p15">
              <a:extLst>
                <a:ext uri="{FF2B5EF4-FFF2-40B4-BE49-F238E27FC236}">
                  <a16:creationId xmlns="" xmlns:a16="http://schemas.microsoft.com/office/drawing/2014/main" id="{9C8704CE-B854-406F-99E0-9FE75DBEDC24}"/>
                </a:ext>
              </a:extLst>
            </p:cNvPr>
            <p:cNvSpPr/>
            <p:nvPr/>
          </p:nvSpPr>
          <p:spPr>
            <a:xfrm>
              <a:off x="7533423" y="3510401"/>
              <a:ext cx="990371" cy="299959"/>
            </a:xfrm>
            <a:custGeom>
              <a:avLst/>
              <a:gdLst/>
              <a:ahLst/>
              <a:cxnLst/>
              <a:rect l="l" t="t" r="r" b="b"/>
              <a:pathLst>
                <a:path w="32373" h="9805" extrusionOk="0">
                  <a:moveTo>
                    <a:pt x="2530" y="0"/>
                  </a:moveTo>
                  <a:lnTo>
                    <a:pt x="2269" y="14"/>
                  </a:lnTo>
                  <a:lnTo>
                    <a:pt x="2022" y="53"/>
                  </a:lnTo>
                  <a:lnTo>
                    <a:pt x="1787" y="118"/>
                  </a:lnTo>
                  <a:lnTo>
                    <a:pt x="1552" y="196"/>
                  </a:lnTo>
                  <a:lnTo>
                    <a:pt x="1331" y="300"/>
                  </a:lnTo>
                  <a:lnTo>
                    <a:pt x="1122" y="431"/>
                  </a:lnTo>
                  <a:lnTo>
                    <a:pt x="927" y="574"/>
                  </a:lnTo>
                  <a:lnTo>
                    <a:pt x="744" y="744"/>
                  </a:lnTo>
                  <a:lnTo>
                    <a:pt x="588" y="913"/>
                  </a:lnTo>
                  <a:lnTo>
                    <a:pt x="431" y="1109"/>
                  </a:lnTo>
                  <a:lnTo>
                    <a:pt x="314" y="1317"/>
                  </a:lnTo>
                  <a:lnTo>
                    <a:pt x="210" y="1539"/>
                  </a:lnTo>
                  <a:lnTo>
                    <a:pt x="118" y="1774"/>
                  </a:lnTo>
                  <a:lnTo>
                    <a:pt x="53" y="2021"/>
                  </a:lnTo>
                  <a:lnTo>
                    <a:pt x="14" y="2269"/>
                  </a:lnTo>
                  <a:lnTo>
                    <a:pt x="1" y="2530"/>
                  </a:lnTo>
                  <a:lnTo>
                    <a:pt x="1" y="7288"/>
                  </a:lnTo>
                  <a:lnTo>
                    <a:pt x="14" y="7536"/>
                  </a:lnTo>
                  <a:lnTo>
                    <a:pt x="53" y="7797"/>
                  </a:lnTo>
                  <a:lnTo>
                    <a:pt x="118" y="8032"/>
                  </a:lnTo>
                  <a:lnTo>
                    <a:pt x="210" y="8266"/>
                  </a:lnTo>
                  <a:lnTo>
                    <a:pt x="314" y="8488"/>
                  </a:lnTo>
                  <a:lnTo>
                    <a:pt x="431" y="8696"/>
                  </a:lnTo>
                  <a:lnTo>
                    <a:pt x="588" y="8892"/>
                  </a:lnTo>
                  <a:lnTo>
                    <a:pt x="744" y="9075"/>
                  </a:lnTo>
                  <a:lnTo>
                    <a:pt x="927" y="9231"/>
                  </a:lnTo>
                  <a:lnTo>
                    <a:pt x="1122" y="9374"/>
                  </a:lnTo>
                  <a:lnTo>
                    <a:pt x="1331" y="9505"/>
                  </a:lnTo>
                  <a:lnTo>
                    <a:pt x="1552" y="9609"/>
                  </a:lnTo>
                  <a:lnTo>
                    <a:pt x="1787" y="9700"/>
                  </a:lnTo>
                  <a:lnTo>
                    <a:pt x="2022" y="9752"/>
                  </a:lnTo>
                  <a:lnTo>
                    <a:pt x="2269" y="9792"/>
                  </a:lnTo>
                  <a:lnTo>
                    <a:pt x="2530" y="9805"/>
                  </a:lnTo>
                  <a:lnTo>
                    <a:pt x="29843" y="9805"/>
                  </a:lnTo>
                  <a:lnTo>
                    <a:pt x="30104" y="9792"/>
                  </a:lnTo>
                  <a:lnTo>
                    <a:pt x="30352" y="9752"/>
                  </a:lnTo>
                  <a:lnTo>
                    <a:pt x="30600" y="9700"/>
                  </a:lnTo>
                  <a:lnTo>
                    <a:pt x="30834" y="9609"/>
                  </a:lnTo>
                  <a:lnTo>
                    <a:pt x="31056" y="9505"/>
                  </a:lnTo>
                  <a:lnTo>
                    <a:pt x="31265" y="9374"/>
                  </a:lnTo>
                  <a:lnTo>
                    <a:pt x="31460" y="9231"/>
                  </a:lnTo>
                  <a:lnTo>
                    <a:pt x="31630" y="9075"/>
                  </a:lnTo>
                  <a:lnTo>
                    <a:pt x="31799" y="8892"/>
                  </a:lnTo>
                  <a:lnTo>
                    <a:pt x="31942" y="8696"/>
                  </a:lnTo>
                  <a:lnTo>
                    <a:pt x="32073" y="8488"/>
                  </a:lnTo>
                  <a:lnTo>
                    <a:pt x="32177" y="8266"/>
                  </a:lnTo>
                  <a:lnTo>
                    <a:pt x="32255" y="8032"/>
                  </a:lnTo>
                  <a:lnTo>
                    <a:pt x="32321" y="7797"/>
                  </a:lnTo>
                  <a:lnTo>
                    <a:pt x="32360" y="7536"/>
                  </a:lnTo>
                  <a:lnTo>
                    <a:pt x="32373" y="7288"/>
                  </a:lnTo>
                  <a:lnTo>
                    <a:pt x="32373" y="2530"/>
                  </a:lnTo>
                  <a:lnTo>
                    <a:pt x="32360" y="2269"/>
                  </a:lnTo>
                  <a:lnTo>
                    <a:pt x="32321" y="2021"/>
                  </a:lnTo>
                  <a:lnTo>
                    <a:pt x="32255" y="1774"/>
                  </a:lnTo>
                  <a:lnTo>
                    <a:pt x="32177" y="1539"/>
                  </a:lnTo>
                  <a:lnTo>
                    <a:pt x="32073" y="1317"/>
                  </a:lnTo>
                  <a:lnTo>
                    <a:pt x="31942" y="1109"/>
                  </a:lnTo>
                  <a:lnTo>
                    <a:pt x="31799" y="913"/>
                  </a:lnTo>
                  <a:lnTo>
                    <a:pt x="31630" y="744"/>
                  </a:lnTo>
                  <a:lnTo>
                    <a:pt x="31460" y="574"/>
                  </a:lnTo>
                  <a:lnTo>
                    <a:pt x="31265" y="431"/>
                  </a:lnTo>
                  <a:lnTo>
                    <a:pt x="31056" y="300"/>
                  </a:lnTo>
                  <a:lnTo>
                    <a:pt x="30834" y="196"/>
                  </a:lnTo>
                  <a:lnTo>
                    <a:pt x="30600" y="118"/>
                  </a:lnTo>
                  <a:lnTo>
                    <a:pt x="30352" y="53"/>
                  </a:lnTo>
                  <a:lnTo>
                    <a:pt x="30104" y="14"/>
                  </a:lnTo>
                  <a:lnTo>
                    <a:pt x="29843" y="0"/>
                  </a:lnTo>
                  <a:close/>
                </a:path>
              </a:pathLst>
            </a:custGeom>
            <a:solidFill>
              <a:srgbClr val="806C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70;p15">
              <a:extLst>
                <a:ext uri="{FF2B5EF4-FFF2-40B4-BE49-F238E27FC236}">
                  <a16:creationId xmlns="" xmlns:a16="http://schemas.microsoft.com/office/drawing/2014/main" id="{C6CDA4F7-D2C7-4B4F-9CBA-6CD63699C337}"/>
                </a:ext>
              </a:extLst>
            </p:cNvPr>
            <p:cNvSpPr/>
            <p:nvPr/>
          </p:nvSpPr>
          <p:spPr>
            <a:xfrm>
              <a:off x="8306006" y="2227321"/>
              <a:ext cx="381305" cy="1587017"/>
            </a:xfrm>
            <a:custGeom>
              <a:avLst/>
              <a:gdLst/>
              <a:ahLst/>
              <a:cxnLst/>
              <a:rect l="l" t="t" r="r" b="b"/>
              <a:pathLst>
                <a:path w="12464" h="51876" extrusionOk="0">
                  <a:moveTo>
                    <a:pt x="6141" y="0"/>
                  </a:moveTo>
                  <a:lnTo>
                    <a:pt x="5984" y="26"/>
                  </a:lnTo>
                  <a:lnTo>
                    <a:pt x="5828" y="65"/>
                  </a:lnTo>
                  <a:lnTo>
                    <a:pt x="5672" y="131"/>
                  </a:lnTo>
                  <a:lnTo>
                    <a:pt x="5528" y="196"/>
                  </a:lnTo>
                  <a:lnTo>
                    <a:pt x="5385" y="287"/>
                  </a:lnTo>
                  <a:lnTo>
                    <a:pt x="5254" y="378"/>
                  </a:lnTo>
                  <a:lnTo>
                    <a:pt x="5137" y="483"/>
                  </a:lnTo>
                  <a:lnTo>
                    <a:pt x="5020" y="613"/>
                  </a:lnTo>
                  <a:lnTo>
                    <a:pt x="4928" y="743"/>
                  </a:lnTo>
                  <a:lnTo>
                    <a:pt x="4837" y="874"/>
                  </a:lnTo>
                  <a:lnTo>
                    <a:pt x="4772" y="1030"/>
                  </a:lnTo>
                  <a:lnTo>
                    <a:pt x="4720" y="1187"/>
                  </a:lnTo>
                  <a:lnTo>
                    <a:pt x="4668" y="1343"/>
                  </a:lnTo>
                  <a:lnTo>
                    <a:pt x="4642" y="1513"/>
                  </a:lnTo>
                  <a:lnTo>
                    <a:pt x="13" y="49607"/>
                  </a:lnTo>
                  <a:lnTo>
                    <a:pt x="0" y="49777"/>
                  </a:lnTo>
                  <a:lnTo>
                    <a:pt x="13" y="49946"/>
                  </a:lnTo>
                  <a:lnTo>
                    <a:pt x="39" y="50116"/>
                  </a:lnTo>
                  <a:lnTo>
                    <a:pt x="79" y="50272"/>
                  </a:lnTo>
                  <a:lnTo>
                    <a:pt x="144" y="50429"/>
                  </a:lnTo>
                  <a:lnTo>
                    <a:pt x="209" y="50572"/>
                  </a:lnTo>
                  <a:lnTo>
                    <a:pt x="300" y="50716"/>
                  </a:lnTo>
                  <a:lnTo>
                    <a:pt x="391" y="50846"/>
                  </a:lnTo>
                  <a:lnTo>
                    <a:pt x="496" y="50963"/>
                  </a:lnTo>
                  <a:lnTo>
                    <a:pt x="626" y="51068"/>
                  </a:lnTo>
                  <a:lnTo>
                    <a:pt x="743" y="51172"/>
                  </a:lnTo>
                  <a:lnTo>
                    <a:pt x="887" y="51250"/>
                  </a:lnTo>
                  <a:lnTo>
                    <a:pt x="1043" y="51328"/>
                  </a:lnTo>
                  <a:lnTo>
                    <a:pt x="1200" y="51381"/>
                  </a:lnTo>
                  <a:lnTo>
                    <a:pt x="1356" y="51420"/>
                  </a:lnTo>
                  <a:lnTo>
                    <a:pt x="1526" y="51446"/>
                  </a:lnTo>
                  <a:lnTo>
                    <a:pt x="5971" y="51876"/>
                  </a:lnTo>
                  <a:lnTo>
                    <a:pt x="6323" y="51876"/>
                  </a:lnTo>
                  <a:lnTo>
                    <a:pt x="6480" y="51850"/>
                  </a:lnTo>
                  <a:lnTo>
                    <a:pt x="6636" y="51811"/>
                  </a:lnTo>
                  <a:lnTo>
                    <a:pt x="6793" y="51746"/>
                  </a:lnTo>
                  <a:lnTo>
                    <a:pt x="6936" y="51680"/>
                  </a:lnTo>
                  <a:lnTo>
                    <a:pt x="7080" y="51589"/>
                  </a:lnTo>
                  <a:lnTo>
                    <a:pt x="7210" y="51498"/>
                  </a:lnTo>
                  <a:lnTo>
                    <a:pt x="7327" y="51394"/>
                  </a:lnTo>
                  <a:lnTo>
                    <a:pt x="7445" y="51263"/>
                  </a:lnTo>
                  <a:lnTo>
                    <a:pt x="7536" y="51133"/>
                  </a:lnTo>
                  <a:lnTo>
                    <a:pt x="7627" y="51002"/>
                  </a:lnTo>
                  <a:lnTo>
                    <a:pt x="7692" y="50846"/>
                  </a:lnTo>
                  <a:lnTo>
                    <a:pt x="7744" y="50690"/>
                  </a:lnTo>
                  <a:lnTo>
                    <a:pt x="7797" y="50533"/>
                  </a:lnTo>
                  <a:lnTo>
                    <a:pt x="7810" y="50364"/>
                  </a:lnTo>
                  <a:lnTo>
                    <a:pt x="12451" y="2269"/>
                  </a:lnTo>
                  <a:lnTo>
                    <a:pt x="12464" y="2099"/>
                  </a:lnTo>
                  <a:lnTo>
                    <a:pt x="12451" y="1930"/>
                  </a:lnTo>
                  <a:lnTo>
                    <a:pt x="12425" y="1760"/>
                  </a:lnTo>
                  <a:lnTo>
                    <a:pt x="12386" y="1604"/>
                  </a:lnTo>
                  <a:lnTo>
                    <a:pt x="12321" y="1447"/>
                  </a:lnTo>
                  <a:lnTo>
                    <a:pt x="12255" y="1304"/>
                  </a:lnTo>
                  <a:lnTo>
                    <a:pt x="12164" y="1161"/>
                  </a:lnTo>
                  <a:lnTo>
                    <a:pt x="12073" y="1043"/>
                  </a:lnTo>
                  <a:lnTo>
                    <a:pt x="11969" y="913"/>
                  </a:lnTo>
                  <a:lnTo>
                    <a:pt x="11838" y="809"/>
                  </a:lnTo>
                  <a:lnTo>
                    <a:pt x="11708" y="717"/>
                  </a:lnTo>
                  <a:lnTo>
                    <a:pt x="11577" y="626"/>
                  </a:lnTo>
                  <a:lnTo>
                    <a:pt x="11421" y="561"/>
                  </a:lnTo>
                  <a:lnTo>
                    <a:pt x="11265" y="496"/>
                  </a:lnTo>
                  <a:lnTo>
                    <a:pt x="11108" y="456"/>
                  </a:lnTo>
                  <a:lnTo>
                    <a:pt x="10939" y="430"/>
                  </a:lnTo>
                  <a:lnTo>
                    <a:pt x="6493" y="0"/>
                  </a:lnTo>
                  <a:close/>
                </a:path>
              </a:pathLst>
            </a:custGeom>
            <a:solidFill>
              <a:srgbClr val="745F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71;p15">
              <a:extLst>
                <a:ext uri="{FF2B5EF4-FFF2-40B4-BE49-F238E27FC236}">
                  <a16:creationId xmlns="" xmlns:a16="http://schemas.microsoft.com/office/drawing/2014/main" id="{636ADB22-1AD8-44F7-8BDB-5A6716A796AB}"/>
                </a:ext>
              </a:extLst>
            </p:cNvPr>
            <p:cNvSpPr/>
            <p:nvPr/>
          </p:nvSpPr>
          <p:spPr>
            <a:xfrm>
              <a:off x="8284866" y="3810330"/>
              <a:ext cx="230147" cy="770992"/>
            </a:xfrm>
            <a:custGeom>
              <a:avLst/>
              <a:gdLst/>
              <a:ahLst/>
              <a:cxnLst/>
              <a:rect l="l" t="t" r="r" b="b"/>
              <a:pathLst>
                <a:path w="7523" h="25202" extrusionOk="0">
                  <a:moveTo>
                    <a:pt x="0" y="1"/>
                  </a:moveTo>
                  <a:lnTo>
                    <a:pt x="5111" y="25202"/>
                  </a:lnTo>
                  <a:lnTo>
                    <a:pt x="7523" y="25202"/>
                  </a:lnTo>
                  <a:lnTo>
                    <a:pt x="442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72;p15">
              <a:extLst>
                <a:ext uri="{FF2B5EF4-FFF2-40B4-BE49-F238E27FC236}">
                  <a16:creationId xmlns="" xmlns:a16="http://schemas.microsoft.com/office/drawing/2014/main" id="{473BEAC4-5422-4DB0-A021-6E38502C228E}"/>
                </a:ext>
              </a:extLst>
            </p:cNvPr>
            <p:cNvSpPr/>
            <p:nvPr/>
          </p:nvSpPr>
          <p:spPr>
            <a:xfrm>
              <a:off x="7637131" y="3810330"/>
              <a:ext cx="134852" cy="770992"/>
            </a:xfrm>
            <a:custGeom>
              <a:avLst/>
              <a:gdLst/>
              <a:ahLst/>
              <a:cxnLst/>
              <a:rect l="l" t="t" r="r" b="b"/>
              <a:pathLst>
                <a:path w="4408" h="25202" extrusionOk="0">
                  <a:moveTo>
                    <a:pt x="1" y="1"/>
                  </a:moveTo>
                  <a:lnTo>
                    <a:pt x="14" y="25202"/>
                  </a:lnTo>
                  <a:lnTo>
                    <a:pt x="2426" y="25202"/>
                  </a:lnTo>
                  <a:lnTo>
                    <a:pt x="440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73;p15">
              <a:extLst>
                <a:ext uri="{FF2B5EF4-FFF2-40B4-BE49-F238E27FC236}">
                  <a16:creationId xmlns="" xmlns:a16="http://schemas.microsoft.com/office/drawing/2014/main" id="{4F6FDB04-39B4-4BAF-937E-772714B39F28}"/>
                </a:ext>
              </a:extLst>
            </p:cNvPr>
            <p:cNvSpPr/>
            <p:nvPr/>
          </p:nvSpPr>
          <p:spPr>
            <a:xfrm>
              <a:off x="7629973" y="3810330"/>
              <a:ext cx="793722" cy="61858"/>
            </a:xfrm>
            <a:custGeom>
              <a:avLst/>
              <a:gdLst/>
              <a:ahLst/>
              <a:cxnLst/>
              <a:rect l="l" t="t" r="r" b="b"/>
              <a:pathLst>
                <a:path w="25945" h="2022" extrusionOk="0">
                  <a:moveTo>
                    <a:pt x="0" y="1"/>
                  </a:moveTo>
                  <a:lnTo>
                    <a:pt x="0" y="2021"/>
                  </a:lnTo>
                  <a:lnTo>
                    <a:pt x="25944" y="2021"/>
                  </a:lnTo>
                  <a:lnTo>
                    <a:pt x="2594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74;p15">
              <a:extLst>
                <a:ext uri="{FF2B5EF4-FFF2-40B4-BE49-F238E27FC236}">
                  <a16:creationId xmlns="" xmlns:a16="http://schemas.microsoft.com/office/drawing/2014/main" id="{1FB0C79E-7D6A-44C3-9928-81D57512210F}"/>
                </a:ext>
              </a:extLst>
            </p:cNvPr>
            <p:cNvSpPr/>
            <p:nvPr/>
          </p:nvSpPr>
          <p:spPr>
            <a:xfrm>
              <a:off x="8329133" y="3510799"/>
              <a:ext cx="189092" cy="288793"/>
            </a:xfrm>
            <a:custGeom>
              <a:avLst/>
              <a:gdLst/>
              <a:ahLst/>
              <a:cxnLst/>
              <a:rect l="l" t="t" r="r" b="b"/>
              <a:pathLst>
                <a:path w="6181" h="9440" fill="none" extrusionOk="0">
                  <a:moveTo>
                    <a:pt x="0" y="1"/>
                  </a:moveTo>
                  <a:lnTo>
                    <a:pt x="6180" y="9440"/>
                  </a:lnTo>
                </a:path>
              </a:pathLst>
            </a:custGeom>
            <a:noFill/>
            <a:ln w="21175" cap="rnd" cmpd="sng">
              <a:solidFill>
                <a:srgbClr val="66517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75;p15">
              <a:extLst>
                <a:ext uri="{FF2B5EF4-FFF2-40B4-BE49-F238E27FC236}">
                  <a16:creationId xmlns="" xmlns:a16="http://schemas.microsoft.com/office/drawing/2014/main" id="{78887166-8299-47B5-8E0D-664A6150EAE1}"/>
                </a:ext>
              </a:extLst>
            </p:cNvPr>
            <p:cNvSpPr/>
            <p:nvPr/>
          </p:nvSpPr>
          <p:spPr>
            <a:xfrm>
              <a:off x="6577805" y="2909351"/>
              <a:ext cx="104137" cy="1637678"/>
            </a:xfrm>
            <a:custGeom>
              <a:avLst/>
              <a:gdLst/>
              <a:ahLst/>
              <a:cxnLst/>
              <a:rect l="l" t="t" r="r" b="b"/>
              <a:pathLst>
                <a:path w="3404" h="53532" extrusionOk="0">
                  <a:moveTo>
                    <a:pt x="1" y="0"/>
                  </a:moveTo>
                  <a:lnTo>
                    <a:pt x="1" y="53532"/>
                  </a:lnTo>
                  <a:lnTo>
                    <a:pt x="3403" y="53532"/>
                  </a:lnTo>
                  <a:lnTo>
                    <a:pt x="340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76;p15">
              <a:extLst>
                <a:ext uri="{FF2B5EF4-FFF2-40B4-BE49-F238E27FC236}">
                  <a16:creationId xmlns="" xmlns:a16="http://schemas.microsoft.com/office/drawing/2014/main" id="{34C0F88E-65FC-48D0-BAC7-473C06E1048E}"/>
                </a:ext>
              </a:extLst>
            </p:cNvPr>
            <p:cNvSpPr/>
            <p:nvPr/>
          </p:nvSpPr>
          <p:spPr>
            <a:xfrm>
              <a:off x="5524046" y="2733841"/>
              <a:ext cx="2212419" cy="977216"/>
            </a:xfrm>
            <a:custGeom>
              <a:avLst/>
              <a:gdLst/>
              <a:ahLst/>
              <a:cxnLst/>
              <a:rect l="l" t="t" r="r" b="b"/>
              <a:pathLst>
                <a:path w="72319" h="31943" extrusionOk="0">
                  <a:moveTo>
                    <a:pt x="5203" y="1"/>
                  </a:moveTo>
                  <a:lnTo>
                    <a:pt x="1" y="27040"/>
                  </a:lnTo>
                  <a:lnTo>
                    <a:pt x="653" y="27249"/>
                  </a:lnTo>
                  <a:lnTo>
                    <a:pt x="1448" y="27497"/>
                  </a:lnTo>
                  <a:lnTo>
                    <a:pt x="2543" y="27809"/>
                  </a:lnTo>
                  <a:lnTo>
                    <a:pt x="3925" y="28174"/>
                  </a:lnTo>
                  <a:lnTo>
                    <a:pt x="4733" y="28383"/>
                  </a:lnTo>
                  <a:lnTo>
                    <a:pt x="5607" y="28592"/>
                  </a:lnTo>
                  <a:lnTo>
                    <a:pt x="6546" y="28813"/>
                  </a:lnTo>
                  <a:lnTo>
                    <a:pt x="7549" y="29035"/>
                  </a:lnTo>
                  <a:lnTo>
                    <a:pt x="8632" y="29270"/>
                  </a:lnTo>
                  <a:lnTo>
                    <a:pt x="9779" y="29491"/>
                  </a:lnTo>
                  <a:lnTo>
                    <a:pt x="10978" y="29726"/>
                  </a:lnTo>
                  <a:lnTo>
                    <a:pt x="12256" y="29948"/>
                  </a:lnTo>
                  <a:lnTo>
                    <a:pt x="13586" y="30182"/>
                  </a:lnTo>
                  <a:lnTo>
                    <a:pt x="14981" y="30391"/>
                  </a:lnTo>
                  <a:lnTo>
                    <a:pt x="16441" y="30599"/>
                  </a:lnTo>
                  <a:lnTo>
                    <a:pt x="17953" y="30808"/>
                  </a:lnTo>
                  <a:lnTo>
                    <a:pt x="19531" y="31004"/>
                  </a:lnTo>
                  <a:lnTo>
                    <a:pt x="21160" y="31173"/>
                  </a:lnTo>
                  <a:lnTo>
                    <a:pt x="22855" y="31343"/>
                  </a:lnTo>
                  <a:lnTo>
                    <a:pt x="24602" y="31499"/>
                  </a:lnTo>
                  <a:lnTo>
                    <a:pt x="26401" y="31629"/>
                  </a:lnTo>
                  <a:lnTo>
                    <a:pt x="28253" y="31734"/>
                  </a:lnTo>
                  <a:lnTo>
                    <a:pt x="30156" y="31825"/>
                  </a:lnTo>
                  <a:lnTo>
                    <a:pt x="32112" y="31890"/>
                  </a:lnTo>
                  <a:lnTo>
                    <a:pt x="34107" y="31929"/>
                  </a:lnTo>
                  <a:lnTo>
                    <a:pt x="36166" y="31942"/>
                  </a:lnTo>
                  <a:lnTo>
                    <a:pt x="38213" y="31929"/>
                  </a:lnTo>
                  <a:lnTo>
                    <a:pt x="40221" y="31890"/>
                  </a:lnTo>
                  <a:lnTo>
                    <a:pt x="42177" y="31825"/>
                  </a:lnTo>
                  <a:lnTo>
                    <a:pt x="44080" y="31734"/>
                  </a:lnTo>
                  <a:lnTo>
                    <a:pt x="45931" y="31629"/>
                  </a:lnTo>
                  <a:lnTo>
                    <a:pt x="47731" y="31499"/>
                  </a:lnTo>
                  <a:lnTo>
                    <a:pt x="49478" y="31343"/>
                  </a:lnTo>
                  <a:lnTo>
                    <a:pt x="51159" y="31173"/>
                  </a:lnTo>
                  <a:lnTo>
                    <a:pt x="52789" y="31004"/>
                  </a:lnTo>
                  <a:lnTo>
                    <a:pt x="54367" y="30808"/>
                  </a:lnTo>
                  <a:lnTo>
                    <a:pt x="55892" y="30599"/>
                  </a:lnTo>
                  <a:lnTo>
                    <a:pt x="57339" y="30391"/>
                  </a:lnTo>
                  <a:lnTo>
                    <a:pt x="58734" y="30182"/>
                  </a:lnTo>
                  <a:lnTo>
                    <a:pt x="60077" y="29948"/>
                  </a:lnTo>
                  <a:lnTo>
                    <a:pt x="61342" y="29726"/>
                  </a:lnTo>
                  <a:lnTo>
                    <a:pt x="62554" y="29491"/>
                  </a:lnTo>
                  <a:lnTo>
                    <a:pt x="63701" y="29270"/>
                  </a:lnTo>
                  <a:lnTo>
                    <a:pt x="64770" y="29035"/>
                  </a:lnTo>
                  <a:lnTo>
                    <a:pt x="65787" y="28813"/>
                  </a:lnTo>
                  <a:lnTo>
                    <a:pt x="66726" y="28592"/>
                  </a:lnTo>
                  <a:lnTo>
                    <a:pt x="67599" y="28383"/>
                  </a:lnTo>
                  <a:lnTo>
                    <a:pt x="68395" y="28174"/>
                  </a:lnTo>
                  <a:lnTo>
                    <a:pt x="69790" y="27809"/>
                  </a:lnTo>
                  <a:lnTo>
                    <a:pt x="70885" y="27497"/>
                  </a:lnTo>
                  <a:lnTo>
                    <a:pt x="71680" y="27249"/>
                  </a:lnTo>
                  <a:lnTo>
                    <a:pt x="72319" y="27040"/>
                  </a:lnTo>
                  <a:lnTo>
                    <a:pt x="67117" y="1"/>
                  </a:lnTo>
                  <a:close/>
                </a:path>
              </a:pathLst>
            </a:custGeom>
            <a:solidFill>
              <a:srgbClr val="ED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77;p15">
              <a:extLst>
                <a:ext uri="{FF2B5EF4-FFF2-40B4-BE49-F238E27FC236}">
                  <a16:creationId xmlns="" xmlns:a16="http://schemas.microsoft.com/office/drawing/2014/main" id="{CE9248C5-25C6-4D7D-B35F-AB6F4151BB2F}"/>
                </a:ext>
              </a:extLst>
            </p:cNvPr>
            <p:cNvSpPr/>
            <p:nvPr/>
          </p:nvSpPr>
          <p:spPr>
            <a:xfrm>
              <a:off x="5524046" y="2733841"/>
              <a:ext cx="2212419" cy="977216"/>
            </a:xfrm>
            <a:custGeom>
              <a:avLst/>
              <a:gdLst/>
              <a:ahLst/>
              <a:cxnLst/>
              <a:rect l="l" t="t" r="r" b="b"/>
              <a:pathLst>
                <a:path w="72319" h="31943" fill="none" extrusionOk="0">
                  <a:moveTo>
                    <a:pt x="72319" y="27040"/>
                  </a:moveTo>
                  <a:lnTo>
                    <a:pt x="72319" y="27040"/>
                  </a:lnTo>
                  <a:lnTo>
                    <a:pt x="71680" y="27249"/>
                  </a:lnTo>
                  <a:lnTo>
                    <a:pt x="70885" y="27497"/>
                  </a:lnTo>
                  <a:lnTo>
                    <a:pt x="69790" y="27809"/>
                  </a:lnTo>
                  <a:lnTo>
                    <a:pt x="68395" y="28174"/>
                  </a:lnTo>
                  <a:lnTo>
                    <a:pt x="67599" y="28383"/>
                  </a:lnTo>
                  <a:lnTo>
                    <a:pt x="66726" y="28592"/>
                  </a:lnTo>
                  <a:lnTo>
                    <a:pt x="65787" y="28813"/>
                  </a:lnTo>
                  <a:lnTo>
                    <a:pt x="64770" y="29035"/>
                  </a:lnTo>
                  <a:lnTo>
                    <a:pt x="63701" y="29270"/>
                  </a:lnTo>
                  <a:lnTo>
                    <a:pt x="62554" y="29491"/>
                  </a:lnTo>
                  <a:lnTo>
                    <a:pt x="61342" y="29726"/>
                  </a:lnTo>
                  <a:lnTo>
                    <a:pt x="60077" y="29948"/>
                  </a:lnTo>
                  <a:lnTo>
                    <a:pt x="58734" y="30182"/>
                  </a:lnTo>
                  <a:lnTo>
                    <a:pt x="57339" y="30391"/>
                  </a:lnTo>
                  <a:lnTo>
                    <a:pt x="55892" y="30599"/>
                  </a:lnTo>
                  <a:lnTo>
                    <a:pt x="54367" y="30808"/>
                  </a:lnTo>
                  <a:lnTo>
                    <a:pt x="52789" y="31004"/>
                  </a:lnTo>
                  <a:lnTo>
                    <a:pt x="51159" y="31173"/>
                  </a:lnTo>
                  <a:lnTo>
                    <a:pt x="49478" y="31343"/>
                  </a:lnTo>
                  <a:lnTo>
                    <a:pt x="47731" y="31499"/>
                  </a:lnTo>
                  <a:lnTo>
                    <a:pt x="45931" y="31629"/>
                  </a:lnTo>
                  <a:lnTo>
                    <a:pt x="44080" y="31734"/>
                  </a:lnTo>
                  <a:lnTo>
                    <a:pt x="42177" y="31825"/>
                  </a:lnTo>
                  <a:lnTo>
                    <a:pt x="40221" y="31890"/>
                  </a:lnTo>
                  <a:lnTo>
                    <a:pt x="38213" y="31929"/>
                  </a:lnTo>
                  <a:lnTo>
                    <a:pt x="36166" y="31942"/>
                  </a:lnTo>
                  <a:lnTo>
                    <a:pt x="36166" y="31942"/>
                  </a:lnTo>
                  <a:lnTo>
                    <a:pt x="34107" y="31929"/>
                  </a:lnTo>
                  <a:lnTo>
                    <a:pt x="32112" y="31890"/>
                  </a:lnTo>
                  <a:lnTo>
                    <a:pt x="30156" y="31825"/>
                  </a:lnTo>
                  <a:lnTo>
                    <a:pt x="28253" y="31734"/>
                  </a:lnTo>
                  <a:lnTo>
                    <a:pt x="26401" y="31629"/>
                  </a:lnTo>
                  <a:lnTo>
                    <a:pt x="24602" y="31499"/>
                  </a:lnTo>
                  <a:lnTo>
                    <a:pt x="22855" y="31343"/>
                  </a:lnTo>
                  <a:lnTo>
                    <a:pt x="21160" y="31173"/>
                  </a:lnTo>
                  <a:lnTo>
                    <a:pt x="19531" y="31004"/>
                  </a:lnTo>
                  <a:lnTo>
                    <a:pt x="17953" y="30808"/>
                  </a:lnTo>
                  <a:lnTo>
                    <a:pt x="16441" y="30599"/>
                  </a:lnTo>
                  <a:lnTo>
                    <a:pt x="14981" y="30391"/>
                  </a:lnTo>
                  <a:lnTo>
                    <a:pt x="13586" y="30182"/>
                  </a:lnTo>
                  <a:lnTo>
                    <a:pt x="12256" y="29948"/>
                  </a:lnTo>
                  <a:lnTo>
                    <a:pt x="10978" y="29726"/>
                  </a:lnTo>
                  <a:lnTo>
                    <a:pt x="9779" y="29491"/>
                  </a:lnTo>
                  <a:lnTo>
                    <a:pt x="8632" y="29270"/>
                  </a:lnTo>
                  <a:lnTo>
                    <a:pt x="7549" y="29035"/>
                  </a:lnTo>
                  <a:lnTo>
                    <a:pt x="6546" y="28813"/>
                  </a:lnTo>
                  <a:lnTo>
                    <a:pt x="5607" y="28592"/>
                  </a:lnTo>
                  <a:lnTo>
                    <a:pt x="4733" y="28383"/>
                  </a:lnTo>
                  <a:lnTo>
                    <a:pt x="3925" y="28174"/>
                  </a:lnTo>
                  <a:lnTo>
                    <a:pt x="2543" y="27809"/>
                  </a:lnTo>
                  <a:lnTo>
                    <a:pt x="1448" y="27497"/>
                  </a:lnTo>
                  <a:lnTo>
                    <a:pt x="653" y="27249"/>
                  </a:lnTo>
                  <a:lnTo>
                    <a:pt x="1" y="27040"/>
                  </a:lnTo>
                  <a:lnTo>
                    <a:pt x="5203" y="1"/>
                  </a:lnTo>
                  <a:lnTo>
                    <a:pt x="67117" y="1"/>
                  </a:lnTo>
                  <a:lnTo>
                    <a:pt x="72319" y="2704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78;p15">
              <a:extLst>
                <a:ext uri="{FF2B5EF4-FFF2-40B4-BE49-F238E27FC236}">
                  <a16:creationId xmlns="" xmlns:a16="http://schemas.microsoft.com/office/drawing/2014/main" id="{C024813A-B895-4112-A008-F6FE446444F6}"/>
                </a:ext>
              </a:extLst>
            </p:cNvPr>
            <p:cNvSpPr/>
            <p:nvPr/>
          </p:nvSpPr>
          <p:spPr>
            <a:xfrm>
              <a:off x="5941634" y="3078864"/>
              <a:ext cx="170737" cy="603070"/>
            </a:xfrm>
            <a:custGeom>
              <a:avLst/>
              <a:gdLst/>
              <a:ahLst/>
              <a:cxnLst/>
              <a:rect l="l" t="t" r="r" b="b"/>
              <a:pathLst>
                <a:path w="5581" h="19713" extrusionOk="0">
                  <a:moveTo>
                    <a:pt x="5581" y="0"/>
                  </a:moveTo>
                  <a:lnTo>
                    <a:pt x="1" y="18995"/>
                  </a:lnTo>
                  <a:lnTo>
                    <a:pt x="5294" y="19713"/>
                  </a:lnTo>
                  <a:lnTo>
                    <a:pt x="5581" y="0"/>
                  </a:lnTo>
                  <a:close/>
                </a:path>
              </a:pathLst>
            </a:custGeom>
            <a:solidFill>
              <a:srgbClr val="C8D5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79;p15">
              <a:extLst>
                <a:ext uri="{FF2B5EF4-FFF2-40B4-BE49-F238E27FC236}">
                  <a16:creationId xmlns="" xmlns:a16="http://schemas.microsoft.com/office/drawing/2014/main" id="{A49951AD-B37B-4769-94BC-40CC302F83D9}"/>
                </a:ext>
              </a:extLst>
            </p:cNvPr>
            <p:cNvSpPr/>
            <p:nvPr/>
          </p:nvSpPr>
          <p:spPr>
            <a:xfrm>
              <a:off x="7115835" y="3078864"/>
              <a:ext cx="170339" cy="603070"/>
            </a:xfrm>
            <a:custGeom>
              <a:avLst/>
              <a:gdLst/>
              <a:ahLst/>
              <a:cxnLst/>
              <a:rect l="l" t="t" r="r" b="b"/>
              <a:pathLst>
                <a:path w="5568" h="19713" extrusionOk="0">
                  <a:moveTo>
                    <a:pt x="1" y="0"/>
                  </a:moveTo>
                  <a:lnTo>
                    <a:pt x="275" y="19713"/>
                  </a:lnTo>
                  <a:lnTo>
                    <a:pt x="5568" y="18995"/>
                  </a:lnTo>
                  <a:lnTo>
                    <a:pt x="1" y="0"/>
                  </a:lnTo>
                  <a:close/>
                </a:path>
              </a:pathLst>
            </a:custGeom>
            <a:solidFill>
              <a:srgbClr val="C8D5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80;p15">
              <a:extLst>
                <a:ext uri="{FF2B5EF4-FFF2-40B4-BE49-F238E27FC236}">
                  <a16:creationId xmlns="" xmlns:a16="http://schemas.microsoft.com/office/drawing/2014/main" id="{348E7996-73F7-4D16-A53C-51E456362A4A}"/>
                </a:ext>
              </a:extLst>
            </p:cNvPr>
            <p:cNvSpPr/>
            <p:nvPr/>
          </p:nvSpPr>
          <p:spPr>
            <a:xfrm>
              <a:off x="5666056" y="2733841"/>
              <a:ext cx="1927236" cy="98141"/>
            </a:xfrm>
            <a:custGeom>
              <a:avLst/>
              <a:gdLst/>
              <a:ahLst/>
              <a:cxnLst/>
              <a:rect l="l" t="t" r="r" b="b"/>
              <a:pathLst>
                <a:path w="62997" h="3208" extrusionOk="0">
                  <a:moveTo>
                    <a:pt x="548" y="1"/>
                  </a:moveTo>
                  <a:lnTo>
                    <a:pt x="0" y="3208"/>
                  </a:lnTo>
                  <a:lnTo>
                    <a:pt x="62997" y="3208"/>
                  </a:lnTo>
                  <a:lnTo>
                    <a:pt x="62462" y="1"/>
                  </a:lnTo>
                  <a:close/>
                </a:path>
              </a:pathLst>
            </a:custGeom>
            <a:solidFill>
              <a:srgbClr val="C8D5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81;p15">
              <a:extLst>
                <a:ext uri="{FF2B5EF4-FFF2-40B4-BE49-F238E27FC236}">
                  <a16:creationId xmlns="" xmlns:a16="http://schemas.microsoft.com/office/drawing/2014/main" id="{73A9549B-1FAC-494E-9E9E-6EFFBBE82DD0}"/>
                </a:ext>
              </a:extLst>
            </p:cNvPr>
            <p:cNvSpPr/>
            <p:nvPr/>
          </p:nvSpPr>
          <p:spPr>
            <a:xfrm>
              <a:off x="5666056" y="2733841"/>
              <a:ext cx="1927236" cy="98141"/>
            </a:xfrm>
            <a:custGeom>
              <a:avLst/>
              <a:gdLst/>
              <a:ahLst/>
              <a:cxnLst/>
              <a:rect l="l" t="t" r="r" b="b"/>
              <a:pathLst>
                <a:path w="62997" h="3208" fill="none" extrusionOk="0">
                  <a:moveTo>
                    <a:pt x="62997" y="3208"/>
                  </a:moveTo>
                  <a:lnTo>
                    <a:pt x="0" y="3208"/>
                  </a:lnTo>
                  <a:lnTo>
                    <a:pt x="548" y="1"/>
                  </a:lnTo>
                  <a:lnTo>
                    <a:pt x="62462" y="1"/>
                  </a:lnTo>
                  <a:lnTo>
                    <a:pt x="62997" y="3208"/>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82;p15">
              <a:extLst>
                <a:ext uri="{FF2B5EF4-FFF2-40B4-BE49-F238E27FC236}">
                  <a16:creationId xmlns="" xmlns:a16="http://schemas.microsoft.com/office/drawing/2014/main" id="{B88E36BE-4128-4FEE-B46A-DC53FD99465B}"/>
                </a:ext>
              </a:extLst>
            </p:cNvPr>
            <p:cNvSpPr/>
            <p:nvPr/>
          </p:nvSpPr>
          <p:spPr>
            <a:xfrm>
              <a:off x="5524046" y="2733841"/>
              <a:ext cx="331867" cy="852368"/>
            </a:xfrm>
            <a:custGeom>
              <a:avLst/>
              <a:gdLst/>
              <a:ahLst/>
              <a:cxnLst/>
              <a:rect l="l" t="t" r="r" b="b"/>
              <a:pathLst>
                <a:path w="10848" h="27862" extrusionOk="0">
                  <a:moveTo>
                    <a:pt x="5203" y="1"/>
                  </a:moveTo>
                  <a:lnTo>
                    <a:pt x="1" y="27040"/>
                  </a:lnTo>
                  <a:lnTo>
                    <a:pt x="2726" y="27862"/>
                  </a:lnTo>
                  <a:lnTo>
                    <a:pt x="10848" y="2791"/>
                  </a:lnTo>
                  <a:lnTo>
                    <a:pt x="5203" y="1"/>
                  </a:lnTo>
                  <a:close/>
                </a:path>
              </a:pathLst>
            </a:custGeom>
            <a:solidFill>
              <a:srgbClr val="C8D5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83;p15">
              <a:extLst>
                <a:ext uri="{FF2B5EF4-FFF2-40B4-BE49-F238E27FC236}">
                  <a16:creationId xmlns="" xmlns:a16="http://schemas.microsoft.com/office/drawing/2014/main" id="{94BEC418-3D9F-4281-9A21-3615B94D5A79}"/>
                </a:ext>
              </a:extLst>
            </p:cNvPr>
            <p:cNvSpPr/>
            <p:nvPr/>
          </p:nvSpPr>
          <p:spPr>
            <a:xfrm>
              <a:off x="6839462" y="1681704"/>
              <a:ext cx="69414" cy="103311"/>
            </a:xfrm>
            <a:custGeom>
              <a:avLst/>
              <a:gdLst/>
              <a:ahLst/>
              <a:cxnLst/>
              <a:rect l="l" t="t" r="r" b="b"/>
              <a:pathLst>
                <a:path w="2269" h="3377" extrusionOk="0">
                  <a:moveTo>
                    <a:pt x="0" y="0"/>
                  </a:moveTo>
                  <a:lnTo>
                    <a:pt x="0" y="3377"/>
                  </a:lnTo>
                  <a:lnTo>
                    <a:pt x="2269" y="3377"/>
                  </a:lnTo>
                  <a:lnTo>
                    <a:pt x="226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84;p15">
              <a:extLst>
                <a:ext uri="{FF2B5EF4-FFF2-40B4-BE49-F238E27FC236}">
                  <a16:creationId xmlns="" xmlns:a16="http://schemas.microsoft.com/office/drawing/2014/main" id="{3264744B-43CB-4A02-A381-3D03BE845C58}"/>
                </a:ext>
              </a:extLst>
            </p:cNvPr>
            <p:cNvSpPr/>
            <p:nvPr/>
          </p:nvSpPr>
          <p:spPr>
            <a:xfrm>
              <a:off x="7404598" y="2733841"/>
              <a:ext cx="331867" cy="852368"/>
            </a:xfrm>
            <a:custGeom>
              <a:avLst/>
              <a:gdLst/>
              <a:ahLst/>
              <a:cxnLst/>
              <a:rect l="l" t="t" r="r" b="b"/>
              <a:pathLst>
                <a:path w="10848" h="27862" extrusionOk="0">
                  <a:moveTo>
                    <a:pt x="5646" y="1"/>
                  </a:moveTo>
                  <a:lnTo>
                    <a:pt x="1" y="2791"/>
                  </a:lnTo>
                  <a:lnTo>
                    <a:pt x="8123" y="27862"/>
                  </a:lnTo>
                  <a:lnTo>
                    <a:pt x="10848" y="27040"/>
                  </a:lnTo>
                  <a:lnTo>
                    <a:pt x="5646" y="1"/>
                  </a:lnTo>
                  <a:close/>
                </a:path>
              </a:pathLst>
            </a:custGeom>
            <a:solidFill>
              <a:srgbClr val="C8D5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85;p15">
              <a:extLst>
                <a:ext uri="{FF2B5EF4-FFF2-40B4-BE49-F238E27FC236}">
                  <a16:creationId xmlns="" xmlns:a16="http://schemas.microsoft.com/office/drawing/2014/main" id="{64DF6657-158A-4BC3-B633-2A3F5DFDBC2B}"/>
                </a:ext>
              </a:extLst>
            </p:cNvPr>
            <p:cNvSpPr/>
            <p:nvPr/>
          </p:nvSpPr>
          <p:spPr>
            <a:xfrm>
              <a:off x="6214060" y="4468039"/>
              <a:ext cx="831627" cy="113284"/>
            </a:xfrm>
            <a:custGeom>
              <a:avLst/>
              <a:gdLst/>
              <a:ahLst/>
              <a:cxnLst/>
              <a:rect l="l" t="t" r="r" b="b"/>
              <a:pathLst>
                <a:path w="27184" h="3703" extrusionOk="0">
                  <a:moveTo>
                    <a:pt x="0" y="0"/>
                  </a:moveTo>
                  <a:lnTo>
                    <a:pt x="0" y="3703"/>
                  </a:lnTo>
                  <a:lnTo>
                    <a:pt x="27183" y="3703"/>
                  </a:lnTo>
                  <a:lnTo>
                    <a:pt x="27183" y="0"/>
                  </a:lnTo>
                  <a:close/>
                </a:path>
              </a:pathLst>
            </a:custGeom>
            <a:solidFill>
              <a:srgbClr val="7A6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86;p15">
              <a:extLst>
                <a:ext uri="{FF2B5EF4-FFF2-40B4-BE49-F238E27FC236}">
                  <a16:creationId xmlns="" xmlns:a16="http://schemas.microsoft.com/office/drawing/2014/main" id="{D841480B-858D-4D2B-9829-4F8369E7466C}"/>
                </a:ext>
              </a:extLst>
            </p:cNvPr>
            <p:cNvSpPr/>
            <p:nvPr/>
          </p:nvSpPr>
          <p:spPr>
            <a:xfrm>
              <a:off x="6760472" y="1996379"/>
              <a:ext cx="230178" cy="737493"/>
            </a:xfrm>
            <a:custGeom>
              <a:avLst/>
              <a:gdLst/>
              <a:ahLst/>
              <a:cxnLst/>
              <a:rect l="l" t="t" r="r" b="b"/>
              <a:pathLst>
                <a:path w="7524" h="24107" extrusionOk="0">
                  <a:moveTo>
                    <a:pt x="3573" y="1"/>
                  </a:moveTo>
                  <a:lnTo>
                    <a:pt x="3377" y="14"/>
                  </a:lnTo>
                  <a:lnTo>
                    <a:pt x="3195" y="40"/>
                  </a:lnTo>
                  <a:lnTo>
                    <a:pt x="2999" y="79"/>
                  </a:lnTo>
                  <a:lnTo>
                    <a:pt x="2830" y="118"/>
                  </a:lnTo>
                  <a:lnTo>
                    <a:pt x="2647" y="170"/>
                  </a:lnTo>
                  <a:lnTo>
                    <a:pt x="2465" y="222"/>
                  </a:lnTo>
                  <a:lnTo>
                    <a:pt x="2295" y="287"/>
                  </a:lnTo>
                  <a:lnTo>
                    <a:pt x="2139" y="366"/>
                  </a:lnTo>
                  <a:lnTo>
                    <a:pt x="1969" y="457"/>
                  </a:lnTo>
                  <a:lnTo>
                    <a:pt x="1813" y="548"/>
                  </a:lnTo>
                  <a:lnTo>
                    <a:pt x="1656" y="639"/>
                  </a:lnTo>
                  <a:lnTo>
                    <a:pt x="1513" y="744"/>
                  </a:lnTo>
                  <a:lnTo>
                    <a:pt x="1370" y="861"/>
                  </a:lnTo>
                  <a:lnTo>
                    <a:pt x="1239" y="978"/>
                  </a:lnTo>
                  <a:lnTo>
                    <a:pt x="1109" y="1096"/>
                  </a:lnTo>
                  <a:lnTo>
                    <a:pt x="978" y="1226"/>
                  </a:lnTo>
                  <a:lnTo>
                    <a:pt x="861" y="1369"/>
                  </a:lnTo>
                  <a:lnTo>
                    <a:pt x="744" y="1513"/>
                  </a:lnTo>
                  <a:lnTo>
                    <a:pt x="639" y="1656"/>
                  </a:lnTo>
                  <a:lnTo>
                    <a:pt x="548" y="1813"/>
                  </a:lnTo>
                  <a:lnTo>
                    <a:pt x="457" y="1969"/>
                  </a:lnTo>
                  <a:lnTo>
                    <a:pt x="379" y="2126"/>
                  </a:lnTo>
                  <a:lnTo>
                    <a:pt x="300" y="2295"/>
                  </a:lnTo>
                  <a:lnTo>
                    <a:pt x="235" y="2465"/>
                  </a:lnTo>
                  <a:lnTo>
                    <a:pt x="170" y="2634"/>
                  </a:lnTo>
                  <a:lnTo>
                    <a:pt x="118" y="2817"/>
                  </a:lnTo>
                  <a:lnTo>
                    <a:pt x="79" y="2999"/>
                  </a:lnTo>
                  <a:lnTo>
                    <a:pt x="40" y="3182"/>
                  </a:lnTo>
                  <a:lnTo>
                    <a:pt x="27" y="3377"/>
                  </a:lnTo>
                  <a:lnTo>
                    <a:pt x="1" y="3560"/>
                  </a:lnTo>
                  <a:lnTo>
                    <a:pt x="1" y="3755"/>
                  </a:lnTo>
                  <a:lnTo>
                    <a:pt x="1" y="24107"/>
                  </a:lnTo>
                  <a:lnTo>
                    <a:pt x="7523" y="24107"/>
                  </a:lnTo>
                  <a:lnTo>
                    <a:pt x="7523" y="3755"/>
                  </a:lnTo>
                  <a:lnTo>
                    <a:pt x="7523" y="3560"/>
                  </a:lnTo>
                  <a:lnTo>
                    <a:pt x="7510" y="3377"/>
                  </a:lnTo>
                  <a:lnTo>
                    <a:pt x="7484" y="3182"/>
                  </a:lnTo>
                  <a:lnTo>
                    <a:pt x="7445" y="2999"/>
                  </a:lnTo>
                  <a:lnTo>
                    <a:pt x="7406" y="2817"/>
                  </a:lnTo>
                  <a:lnTo>
                    <a:pt x="7354" y="2634"/>
                  </a:lnTo>
                  <a:lnTo>
                    <a:pt x="7302" y="2465"/>
                  </a:lnTo>
                  <a:lnTo>
                    <a:pt x="7236" y="2295"/>
                  </a:lnTo>
                  <a:lnTo>
                    <a:pt x="7158" y="2126"/>
                  </a:lnTo>
                  <a:lnTo>
                    <a:pt x="7067" y="1969"/>
                  </a:lnTo>
                  <a:lnTo>
                    <a:pt x="6976" y="1813"/>
                  </a:lnTo>
                  <a:lnTo>
                    <a:pt x="6884" y="1656"/>
                  </a:lnTo>
                  <a:lnTo>
                    <a:pt x="6780" y="1513"/>
                  </a:lnTo>
                  <a:lnTo>
                    <a:pt x="6663" y="1369"/>
                  </a:lnTo>
                  <a:lnTo>
                    <a:pt x="6545" y="1226"/>
                  </a:lnTo>
                  <a:lnTo>
                    <a:pt x="6428" y="1096"/>
                  </a:lnTo>
                  <a:lnTo>
                    <a:pt x="6298" y="978"/>
                  </a:lnTo>
                  <a:lnTo>
                    <a:pt x="6154" y="861"/>
                  </a:lnTo>
                  <a:lnTo>
                    <a:pt x="6011" y="744"/>
                  </a:lnTo>
                  <a:lnTo>
                    <a:pt x="5867" y="639"/>
                  </a:lnTo>
                  <a:lnTo>
                    <a:pt x="5711" y="548"/>
                  </a:lnTo>
                  <a:lnTo>
                    <a:pt x="5555" y="457"/>
                  </a:lnTo>
                  <a:lnTo>
                    <a:pt x="5398" y="366"/>
                  </a:lnTo>
                  <a:lnTo>
                    <a:pt x="5229" y="287"/>
                  </a:lnTo>
                  <a:lnTo>
                    <a:pt x="5059" y="222"/>
                  </a:lnTo>
                  <a:lnTo>
                    <a:pt x="4877" y="170"/>
                  </a:lnTo>
                  <a:lnTo>
                    <a:pt x="4707" y="118"/>
                  </a:lnTo>
                  <a:lnTo>
                    <a:pt x="4525" y="79"/>
                  </a:lnTo>
                  <a:lnTo>
                    <a:pt x="4342" y="40"/>
                  </a:lnTo>
                  <a:lnTo>
                    <a:pt x="4146" y="14"/>
                  </a:lnTo>
                  <a:lnTo>
                    <a:pt x="395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87;p15">
              <a:extLst>
                <a:ext uri="{FF2B5EF4-FFF2-40B4-BE49-F238E27FC236}">
                  <a16:creationId xmlns="" xmlns:a16="http://schemas.microsoft.com/office/drawing/2014/main" id="{45E18291-7744-414D-85DA-F27EDDC6FDA7}"/>
                </a:ext>
              </a:extLst>
            </p:cNvPr>
            <p:cNvSpPr/>
            <p:nvPr/>
          </p:nvSpPr>
          <p:spPr>
            <a:xfrm>
              <a:off x="6827470" y="1748304"/>
              <a:ext cx="96152" cy="262851"/>
            </a:xfrm>
            <a:custGeom>
              <a:avLst/>
              <a:gdLst/>
              <a:ahLst/>
              <a:cxnLst/>
              <a:rect l="l" t="t" r="r" b="b"/>
              <a:pathLst>
                <a:path w="3143" h="8592" extrusionOk="0">
                  <a:moveTo>
                    <a:pt x="1" y="0"/>
                  </a:moveTo>
                  <a:lnTo>
                    <a:pt x="1" y="8592"/>
                  </a:lnTo>
                  <a:lnTo>
                    <a:pt x="3143" y="8592"/>
                  </a:lnTo>
                  <a:lnTo>
                    <a:pt x="314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88;p15">
              <a:extLst>
                <a:ext uri="{FF2B5EF4-FFF2-40B4-BE49-F238E27FC236}">
                  <a16:creationId xmlns="" xmlns:a16="http://schemas.microsoft.com/office/drawing/2014/main" id="{76FB677C-EACE-4C36-9F8E-1B81725F074D}"/>
                </a:ext>
              </a:extLst>
            </p:cNvPr>
            <p:cNvSpPr/>
            <p:nvPr/>
          </p:nvSpPr>
          <p:spPr>
            <a:xfrm>
              <a:off x="6779623" y="2232492"/>
              <a:ext cx="211027" cy="277229"/>
            </a:xfrm>
            <a:custGeom>
              <a:avLst/>
              <a:gdLst/>
              <a:ahLst/>
              <a:cxnLst/>
              <a:rect l="l" t="t" r="r" b="b"/>
              <a:pathLst>
                <a:path w="6898" h="9062" extrusionOk="0">
                  <a:moveTo>
                    <a:pt x="0" y="1"/>
                  </a:moveTo>
                  <a:lnTo>
                    <a:pt x="0" y="9062"/>
                  </a:lnTo>
                  <a:lnTo>
                    <a:pt x="6897" y="9062"/>
                  </a:lnTo>
                  <a:lnTo>
                    <a:pt x="6897" y="1"/>
                  </a:lnTo>
                  <a:close/>
                </a:path>
              </a:pathLst>
            </a:custGeom>
            <a:solidFill>
              <a:srgbClr val="EADA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89;p15">
              <a:extLst>
                <a:ext uri="{FF2B5EF4-FFF2-40B4-BE49-F238E27FC236}">
                  <a16:creationId xmlns="" xmlns:a16="http://schemas.microsoft.com/office/drawing/2014/main" id="{75D5795E-CC59-406B-833C-AF6381A7E908}"/>
                </a:ext>
              </a:extLst>
            </p:cNvPr>
            <p:cNvSpPr/>
            <p:nvPr/>
          </p:nvSpPr>
          <p:spPr>
            <a:xfrm>
              <a:off x="6817099" y="1747509"/>
              <a:ext cx="114110" cy="29522"/>
            </a:xfrm>
            <a:custGeom>
              <a:avLst/>
              <a:gdLst/>
              <a:ahLst/>
              <a:cxnLst/>
              <a:rect l="l" t="t" r="r" b="b"/>
              <a:pathLst>
                <a:path w="3730" h="965" extrusionOk="0">
                  <a:moveTo>
                    <a:pt x="1" y="0"/>
                  </a:moveTo>
                  <a:lnTo>
                    <a:pt x="1" y="965"/>
                  </a:lnTo>
                  <a:lnTo>
                    <a:pt x="3730" y="965"/>
                  </a:lnTo>
                  <a:lnTo>
                    <a:pt x="373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90;p15">
              <a:extLst>
                <a:ext uri="{FF2B5EF4-FFF2-40B4-BE49-F238E27FC236}">
                  <a16:creationId xmlns="" xmlns:a16="http://schemas.microsoft.com/office/drawing/2014/main" id="{735C1034-4866-4856-AE53-6B78D2C9619A}"/>
                </a:ext>
              </a:extLst>
            </p:cNvPr>
            <p:cNvSpPr/>
            <p:nvPr/>
          </p:nvSpPr>
          <p:spPr>
            <a:xfrm>
              <a:off x="6811929" y="2273577"/>
              <a:ext cx="175907" cy="16398"/>
            </a:xfrm>
            <a:custGeom>
              <a:avLst/>
              <a:gdLst/>
              <a:ahLst/>
              <a:cxnLst/>
              <a:rect l="l" t="t" r="r" b="b"/>
              <a:pathLst>
                <a:path w="5750" h="536" extrusionOk="0">
                  <a:moveTo>
                    <a:pt x="0" y="1"/>
                  </a:moveTo>
                  <a:lnTo>
                    <a:pt x="0" y="535"/>
                  </a:lnTo>
                  <a:lnTo>
                    <a:pt x="5750" y="535"/>
                  </a:lnTo>
                  <a:lnTo>
                    <a:pt x="575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91;p15">
              <a:extLst>
                <a:ext uri="{FF2B5EF4-FFF2-40B4-BE49-F238E27FC236}">
                  <a16:creationId xmlns="" xmlns:a16="http://schemas.microsoft.com/office/drawing/2014/main" id="{63E5508D-A79E-47AB-83DB-305B610C2C05}"/>
                </a:ext>
              </a:extLst>
            </p:cNvPr>
            <p:cNvSpPr/>
            <p:nvPr/>
          </p:nvSpPr>
          <p:spPr>
            <a:xfrm>
              <a:off x="6844632" y="2444681"/>
              <a:ext cx="110898" cy="13185"/>
            </a:xfrm>
            <a:custGeom>
              <a:avLst/>
              <a:gdLst/>
              <a:ahLst/>
              <a:cxnLst/>
              <a:rect l="l" t="t" r="r" b="b"/>
              <a:pathLst>
                <a:path w="3625" h="431" extrusionOk="0">
                  <a:moveTo>
                    <a:pt x="0" y="1"/>
                  </a:moveTo>
                  <a:lnTo>
                    <a:pt x="0" y="431"/>
                  </a:lnTo>
                  <a:lnTo>
                    <a:pt x="3625" y="431"/>
                  </a:lnTo>
                  <a:lnTo>
                    <a:pt x="362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92;p15">
              <a:extLst>
                <a:ext uri="{FF2B5EF4-FFF2-40B4-BE49-F238E27FC236}">
                  <a16:creationId xmlns="" xmlns:a16="http://schemas.microsoft.com/office/drawing/2014/main" id="{2C9E16C3-1A85-4340-8A2A-131866D4104B}"/>
                </a:ext>
              </a:extLst>
            </p:cNvPr>
            <p:cNvSpPr/>
            <p:nvPr/>
          </p:nvSpPr>
          <p:spPr>
            <a:xfrm>
              <a:off x="6844632" y="2473010"/>
              <a:ext cx="110898" cy="13185"/>
            </a:xfrm>
            <a:custGeom>
              <a:avLst/>
              <a:gdLst/>
              <a:ahLst/>
              <a:cxnLst/>
              <a:rect l="l" t="t" r="r" b="b"/>
              <a:pathLst>
                <a:path w="3625" h="431" extrusionOk="0">
                  <a:moveTo>
                    <a:pt x="0" y="0"/>
                  </a:moveTo>
                  <a:lnTo>
                    <a:pt x="0" y="430"/>
                  </a:lnTo>
                  <a:lnTo>
                    <a:pt x="3625" y="430"/>
                  </a:lnTo>
                  <a:lnTo>
                    <a:pt x="362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93;p15">
              <a:extLst>
                <a:ext uri="{FF2B5EF4-FFF2-40B4-BE49-F238E27FC236}">
                  <a16:creationId xmlns="" xmlns:a16="http://schemas.microsoft.com/office/drawing/2014/main" id="{5CCECF23-AE82-4010-A47E-B2FC813396A1}"/>
                </a:ext>
              </a:extLst>
            </p:cNvPr>
            <p:cNvSpPr/>
            <p:nvPr/>
          </p:nvSpPr>
          <p:spPr>
            <a:xfrm>
              <a:off x="6825084" y="2328216"/>
              <a:ext cx="149597" cy="80611"/>
            </a:xfrm>
            <a:custGeom>
              <a:avLst/>
              <a:gdLst/>
              <a:ahLst/>
              <a:cxnLst/>
              <a:rect l="l" t="t" r="r" b="b"/>
              <a:pathLst>
                <a:path w="4890" h="2635" extrusionOk="0">
                  <a:moveTo>
                    <a:pt x="2204" y="1"/>
                  </a:moveTo>
                  <a:lnTo>
                    <a:pt x="1956" y="27"/>
                  </a:lnTo>
                  <a:lnTo>
                    <a:pt x="1722" y="53"/>
                  </a:lnTo>
                  <a:lnTo>
                    <a:pt x="1500" y="105"/>
                  </a:lnTo>
                  <a:lnTo>
                    <a:pt x="1278" y="157"/>
                  </a:lnTo>
                  <a:lnTo>
                    <a:pt x="1083" y="222"/>
                  </a:lnTo>
                  <a:lnTo>
                    <a:pt x="900" y="301"/>
                  </a:lnTo>
                  <a:lnTo>
                    <a:pt x="718" y="379"/>
                  </a:lnTo>
                  <a:lnTo>
                    <a:pt x="561" y="483"/>
                  </a:lnTo>
                  <a:lnTo>
                    <a:pt x="418" y="574"/>
                  </a:lnTo>
                  <a:lnTo>
                    <a:pt x="301" y="692"/>
                  </a:lnTo>
                  <a:lnTo>
                    <a:pt x="196" y="796"/>
                  </a:lnTo>
                  <a:lnTo>
                    <a:pt x="118" y="926"/>
                  </a:lnTo>
                  <a:lnTo>
                    <a:pt x="53" y="1044"/>
                  </a:lnTo>
                  <a:lnTo>
                    <a:pt x="14" y="1174"/>
                  </a:lnTo>
                  <a:lnTo>
                    <a:pt x="1" y="1317"/>
                  </a:lnTo>
                  <a:lnTo>
                    <a:pt x="14" y="1448"/>
                  </a:lnTo>
                  <a:lnTo>
                    <a:pt x="53" y="1578"/>
                  </a:lnTo>
                  <a:lnTo>
                    <a:pt x="118" y="1709"/>
                  </a:lnTo>
                  <a:lnTo>
                    <a:pt x="196" y="1826"/>
                  </a:lnTo>
                  <a:lnTo>
                    <a:pt x="301" y="1943"/>
                  </a:lnTo>
                  <a:lnTo>
                    <a:pt x="418" y="2048"/>
                  </a:lnTo>
                  <a:lnTo>
                    <a:pt x="561" y="2152"/>
                  </a:lnTo>
                  <a:lnTo>
                    <a:pt x="718" y="2243"/>
                  </a:lnTo>
                  <a:lnTo>
                    <a:pt x="900" y="2321"/>
                  </a:lnTo>
                  <a:lnTo>
                    <a:pt x="1083" y="2400"/>
                  </a:lnTo>
                  <a:lnTo>
                    <a:pt x="1278" y="2465"/>
                  </a:lnTo>
                  <a:lnTo>
                    <a:pt x="1500" y="2530"/>
                  </a:lnTo>
                  <a:lnTo>
                    <a:pt x="1722" y="2569"/>
                  </a:lnTo>
                  <a:lnTo>
                    <a:pt x="1956" y="2595"/>
                  </a:lnTo>
                  <a:lnTo>
                    <a:pt x="2204" y="2621"/>
                  </a:lnTo>
                  <a:lnTo>
                    <a:pt x="2452" y="2634"/>
                  </a:lnTo>
                  <a:lnTo>
                    <a:pt x="2699" y="2621"/>
                  </a:lnTo>
                  <a:lnTo>
                    <a:pt x="2947" y="2595"/>
                  </a:lnTo>
                  <a:lnTo>
                    <a:pt x="3182" y="2569"/>
                  </a:lnTo>
                  <a:lnTo>
                    <a:pt x="3403" y="2530"/>
                  </a:lnTo>
                  <a:lnTo>
                    <a:pt x="3612" y="2465"/>
                  </a:lnTo>
                  <a:lnTo>
                    <a:pt x="3821" y="2400"/>
                  </a:lnTo>
                  <a:lnTo>
                    <a:pt x="4003" y="2321"/>
                  </a:lnTo>
                  <a:lnTo>
                    <a:pt x="4173" y="2243"/>
                  </a:lnTo>
                  <a:lnTo>
                    <a:pt x="4342" y="2152"/>
                  </a:lnTo>
                  <a:lnTo>
                    <a:pt x="4472" y="2048"/>
                  </a:lnTo>
                  <a:lnTo>
                    <a:pt x="4603" y="1943"/>
                  </a:lnTo>
                  <a:lnTo>
                    <a:pt x="4707" y="1826"/>
                  </a:lnTo>
                  <a:lnTo>
                    <a:pt x="4785" y="1709"/>
                  </a:lnTo>
                  <a:lnTo>
                    <a:pt x="4851" y="1578"/>
                  </a:lnTo>
                  <a:lnTo>
                    <a:pt x="4877" y="1448"/>
                  </a:lnTo>
                  <a:lnTo>
                    <a:pt x="4890" y="1317"/>
                  </a:lnTo>
                  <a:lnTo>
                    <a:pt x="4877" y="1174"/>
                  </a:lnTo>
                  <a:lnTo>
                    <a:pt x="4851" y="1044"/>
                  </a:lnTo>
                  <a:lnTo>
                    <a:pt x="4785" y="926"/>
                  </a:lnTo>
                  <a:lnTo>
                    <a:pt x="4707" y="796"/>
                  </a:lnTo>
                  <a:lnTo>
                    <a:pt x="4603" y="692"/>
                  </a:lnTo>
                  <a:lnTo>
                    <a:pt x="4472" y="574"/>
                  </a:lnTo>
                  <a:lnTo>
                    <a:pt x="4342" y="483"/>
                  </a:lnTo>
                  <a:lnTo>
                    <a:pt x="4173" y="379"/>
                  </a:lnTo>
                  <a:lnTo>
                    <a:pt x="4003" y="301"/>
                  </a:lnTo>
                  <a:lnTo>
                    <a:pt x="3821" y="222"/>
                  </a:lnTo>
                  <a:lnTo>
                    <a:pt x="3612" y="157"/>
                  </a:lnTo>
                  <a:lnTo>
                    <a:pt x="3403" y="105"/>
                  </a:lnTo>
                  <a:lnTo>
                    <a:pt x="3182" y="53"/>
                  </a:lnTo>
                  <a:lnTo>
                    <a:pt x="2947" y="27"/>
                  </a:lnTo>
                  <a:lnTo>
                    <a:pt x="2699"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94;p15">
              <a:extLst>
                <a:ext uri="{FF2B5EF4-FFF2-40B4-BE49-F238E27FC236}">
                  <a16:creationId xmlns="" xmlns:a16="http://schemas.microsoft.com/office/drawing/2014/main" id="{C0072D29-FD8C-4F89-B0DD-70A46A8FC922}"/>
                </a:ext>
              </a:extLst>
            </p:cNvPr>
            <p:cNvSpPr/>
            <p:nvPr/>
          </p:nvSpPr>
          <p:spPr>
            <a:xfrm>
              <a:off x="6551097" y="1676952"/>
              <a:ext cx="86974" cy="1047395"/>
            </a:xfrm>
            <a:custGeom>
              <a:avLst/>
              <a:gdLst/>
              <a:ahLst/>
              <a:cxnLst/>
              <a:rect l="l" t="t" r="r" b="b"/>
              <a:pathLst>
                <a:path w="2843" h="34237" fill="none" extrusionOk="0">
                  <a:moveTo>
                    <a:pt x="2842" y="0"/>
                  </a:moveTo>
                  <a:lnTo>
                    <a:pt x="0" y="34237"/>
                  </a:lnTo>
                </a:path>
              </a:pathLst>
            </a:custGeom>
            <a:solidFill>
              <a:schemeClr val="accent2"/>
            </a:solidFill>
            <a:ln w="2117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95;p15">
              <a:extLst>
                <a:ext uri="{FF2B5EF4-FFF2-40B4-BE49-F238E27FC236}">
                  <a16:creationId xmlns="" xmlns:a16="http://schemas.microsoft.com/office/drawing/2014/main" id="{1CC6DADD-F802-414A-B29C-8D86DC0045C6}"/>
                </a:ext>
              </a:extLst>
            </p:cNvPr>
            <p:cNvSpPr/>
            <p:nvPr/>
          </p:nvSpPr>
          <p:spPr>
            <a:xfrm>
              <a:off x="6567831" y="1455932"/>
              <a:ext cx="151984" cy="232166"/>
            </a:xfrm>
            <a:custGeom>
              <a:avLst/>
              <a:gdLst/>
              <a:ahLst/>
              <a:cxnLst/>
              <a:rect l="l" t="t" r="r" b="b"/>
              <a:pathLst>
                <a:path w="4968" h="7589" extrusionOk="0">
                  <a:moveTo>
                    <a:pt x="3873" y="1"/>
                  </a:moveTo>
                  <a:lnTo>
                    <a:pt x="3521" y="223"/>
                  </a:lnTo>
                  <a:lnTo>
                    <a:pt x="3169" y="470"/>
                  </a:lnTo>
                  <a:lnTo>
                    <a:pt x="2830" y="731"/>
                  </a:lnTo>
                  <a:lnTo>
                    <a:pt x="2504" y="1005"/>
                  </a:lnTo>
                  <a:lnTo>
                    <a:pt x="2204" y="1292"/>
                  </a:lnTo>
                  <a:lnTo>
                    <a:pt x="1904" y="1591"/>
                  </a:lnTo>
                  <a:lnTo>
                    <a:pt x="1617" y="1904"/>
                  </a:lnTo>
                  <a:lnTo>
                    <a:pt x="1343" y="2243"/>
                  </a:lnTo>
                  <a:lnTo>
                    <a:pt x="1122" y="2517"/>
                  </a:lnTo>
                  <a:lnTo>
                    <a:pt x="913" y="2817"/>
                  </a:lnTo>
                  <a:lnTo>
                    <a:pt x="705" y="3130"/>
                  </a:lnTo>
                  <a:lnTo>
                    <a:pt x="509" y="3456"/>
                  </a:lnTo>
                  <a:lnTo>
                    <a:pt x="327" y="3795"/>
                  </a:lnTo>
                  <a:lnTo>
                    <a:pt x="248" y="3964"/>
                  </a:lnTo>
                  <a:lnTo>
                    <a:pt x="183" y="4134"/>
                  </a:lnTo>
                  <a:lnTo>
                    <a:pt x="131" y="4316"/>
                  </a:lnTo>
                  <a:lnTo>
                    <a:pt x="79" y="4486"/>
                  </a:lnTo>
                  <a:lnTo>
                    <a:pt x="40" y="4668"/>
                  </a:lnTo>
                  <a:lnTo>
                    <a:pt x="14" y="4851"/>
                  </a:lnTo>
                  <a:lnTo>
                    <a:pt x="1" y="5098"/>
                  </a:lnTo>
                  <a:lnTo>
                    <a:pt x="14" y="5346"/>
                  </a:lnTo>
                  <a:lnTo>
                    <a:pt x="53" y="5594"/>
                  </a:lnTo>
                  <a:lnTo>
                    <a:pt x="105" y="5829"/>
                  </a:lnTo>
                  <a:lnTo>
                    <a:pt x="183" y="6050"/>
                  </a:lnTo>
                  <a:lnTo>
                    <a:pt x="287" y="6272"/>
                  </a:lnTo>
                  <a:lnTo>
                    <a:pt x="418" y="6480"/>
                  </a:lnTo>
                  <a:lnTo>
                    <a:pt x="548" y="6676"/>
                  </a:lnTo>
                  <a:lnTo>
                    <a:pt x="718" y="6845"/>
                  </a:lnTo>
                  <a:lnTo>
                    <a:pt x="887" y="7015"/>
                  </a:lnTo>
                  <a:lnTo>
                    <a:pt x="1083" y="7158"/>
                  </a:lnTo>
                  <a:lnTo>
                    <a:pt x="1278" y="7276"/>
                  </a:lnTo>
                  <a:lnTo>
                    <a:pt x="1500" y="7393"/>
                  </a:lnTo>
                  <a:lnTo>
                    <a:pt x="1735" y="7471"/>
                  </a:lnTo>
                  <a:lnTo>
                    <a:pt x="1969" y="7536"/>
                  </a:lnTo>
                  <a:lnTo>
                    <a:pt x="2217" y="7576"/>
                  </a:lnTo>
                  <a:lnTo>
                    <a:pt x="2478" y="7589"/>
                  </a:lnTo>
                  <a:lnTo>
                    <a:pt x="2725" y="7576"/>
                  </a:lnTo>
                  <a:lnTo>
                    <a:pt x="2973" y="7550"/>
                  </a:lnTo>
                  <a:lnTo>
                    <a:pt x="3208" y="7484"/>
                  </a:lnTo>
                  <a:lnTo>
                    <a:pt x="3429" y="7406"/>
                  </a:lnTo>
                  <a:lnTo>
                    <a:pt x="3651" y="7302"/>
                  </a:lnTo>
                  <a:lnTo>
                    <a:pt x="3847" y="7184"/>
                  </a:lnTo>
                  <a:lnTo>
                    <a:pt x="4042" y="7041"/>
                  </a:lnTo>
                  <a:lnTo>
                    <a:pt x="4225" y="6885"/>
                  </a:lnTo>
                  <a:lnTo>
                    <a:pt x="4381" y="6702"/>
                  </a:lnTo>
                  <a:lnTo>
                    <a:pt x="4525" y="6520"/>
                  </a:lnTo>
                  <a:lnTo>
                    <a:pt x="4655" y="6311"/>
                  </a:lnTo>
                  <a:lnTo>
                    <a:pt x="4759" y="6089"/>
                  </a:lnTo>
                  <a:lnTo>
                    <a:pt x="4850" y="5868"/>
                  </a:lnTo>
                  <a:lnTo>
                    <a:pt x="4916" y="5620"/>
                  </a:lnTo>
                  <a:lnTo>
                    <a:pt x="4955" y="5372"/>
                  </a:lnTo>
                  <a:lnTo>
                    <a:pt x="4968" y="5229"/>
                  </a:lnTo>
                  <a:lnTo>
                    <a:pt x="4955" y="5072"/>
                  </a:lnTo>
                  <a:lnTo>
                    <a:pt x="4955" y="4929"/>
                  </a:lnTo>
                  <a:lnTo>
                    <a:pt x="4929" y="4773"/>
                  </a:lnTo>
                  <a:lnTo>
                    <a:pt x="4877" y="4473"/>
                  </a:lnTo>
                  <a:lnTo>
                    <a:pt x="4811" y="4186"/>
                  </a:lnTo>
                  <a:lnTo>
                    <a:pt x="4733" y="3834"/>
                  </a:lnTo>
                  <a:lnTo>
                    <a:pt x="4655" y="3495"/>
                  </a:lnTo>
                  <a:lnTo>
                    <a:pt x="4603" y="3143"/>
                  </a:lnTo>
                  <a:lnTo>
                    <a:pt x="4551" y="2791"/>
                  </a:lnTo>
                  <a:lnTo>
                    <a:pt x="4498" y="2387"/>
                  </a:lnTo>
                  <a:lnTo>
                    <a:pt x="4433" y="1983"/>
                  </a:lnTo>
                  <a:lnTo>
                    <a:pt x="4355" y="1578"/>
                  </a:lnTo>
                  <a:lnTo>
                    <a:pt x="4264" y="1174"/>
                  </a:lnTo>
                  <a:lnTo>
                    <a:pt x="4055" y="548"/>
                  </a:lnTo>
                  <a:lnTo>
                    <a:pt x="3925" y="170"/>
                  </a:lnTo>
                  <a:lnTo>
                    <a:pt x="3873" y="1"/>
                  </a:lnTo>
                  <a:close/>
                </a:path>
              </a:pathLst>
            </a:custGeom>
            <a:solidFill>
              <a:srgbClr val="F256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96;p15">
              <a:extLst>
                <a:ext uri="{FF2B5EF4-FFF2-40B4-BE49-F238E27FC236}">
                  <a16:creationId xmlns="" xmlns:a16="http://schemas.microsoft.com/office/drawing/2014/main" id="{C5DAB4CA-DDCF-46DD-BEE3-1423AD6E3FFA}"/>
                </a:ext>
              </a:extLst>
            </p:cNvPr>
            <p:cNvSpPr/>
            <p:nvPr/>
          </p:nvSpPr>
          <p:spPr>
            <a:xfrm>
              <a:off x="6569025" y="1451159"/>
              <a:ext cx="151984" cy="237337"/>
            </a:xfrm>
            <a:custGeom>
              <a:avLst/>
              <a:gdLst/>
              <a:ahLst/>
              <a:cxnLst/>
              <a:rect l="l" t="t" r="r" b="b"/>
              <a:pathLst>
                <a:path w="4968" h="7758" extrusionOk="0">
                  <a:moveTo>
                    <a:pt x="1956" y="0"/>
                  </a:moveTo>
                  <a:lnTo>
                    <a:pt x="1878" y="170"/>
                  </a:lnTo>
                  <a:lnTo>
                    <a:pt x="1683" y="522"/>
                  </a:lnTo>
                  <a:lnTo>
                    <a:pt x="1383" y="1096"/>
                  </a:lnTo>
                  <a:lnTo>
                    <a:pt x="1213" y="1474"/>
                  </a:lnTo>
                  <a:lnTo>
                    <a:pt x="1070" y="1865"/>
                  </a:lnTo>
                  <a:lnTo>
                    <a:pt x="952" y="2243"/>
                  </a:lnTo>
                  <a:lnTo>
                    <a:pt x="822" y="2634"/>
                  </a:lnTo>
                  <a:lnTo>
                    <a:pt x="718" y="2986"/>
                  </a:lnTo>
                  <a:lnTo>
                    <a:pt x="600" y="3312"/>
                  </a:lnTo>
                  <a:lnTo>
                    <a:pt x="483" y="3651"/>
                  </a:lnTo>
                  <a:lnTo>
                    <a:pt x="340" y="3977"/>
                  </a:lnTo>
                  <a:lnTo>
                    <a:pt x="222" y="4251"/>
                  </a:lnTo>
                  <a:lnTo>
                    <a:pt x="118" y="4537"/>
                  </a:lnTo>
                  <a:lnTo>
                    <a:pt x="79" y="4681"/>
                  </a:lnTo>
                  <a:lnTo>
                    <a:pt x="40" y="4824"/>
                  </a:lnTo>
                  <a:lnTo>
                    <a:pt x="14" y="4981"/>
                  </a:lnTo>
                  <a:lnTo>
                    <a:pt x="1" y="5124"/>
                  </a:lnTo>
                  <a:lnTo>
                    <a:pt x="1" y="5372"/>
                  </a:lnTo>
                  <a:lnTo>
                    <a:pt x="27" y="5620"/>
                  </a:lnTo>
                  <a:lnTo>
                    <a:pt x="66" y="5867"/>
                  </a:lnTo>
                  <a:lnTo>
                    <a:pt x="144" y="6102"/>
                  </a:lnTo>
                  <a:lnTo>
                    <a:pt x="235" y="6324"/>
                  </a:lnTo>
                  <a:lnTo>
                    <a:pt x="340" y="6532"/>
                  </a:lnTo>
                  <a:lnTo>
                    <a:pt x="470" y="6728"/>
                  </a:lnTo>
                  <a:lnTo>
                    <a:pt x="626" y="6923"/>
                  </a:lnTo>
                  <a:lnTo>
                    <a:pt x="783" y="7093"/>
                  </a:lnTo>
                  <a:lnTo>
                    <a:pt x="965" y="7249"/>
                  </a:lnTo>
                  <a:lnTo>
                    <a:pt x="1161" y="7380"/>
                  </a:lnTo>
                  <a:lnTo>
                    <a:pt x="1383" y="7497"/>
                  </a:lnTo>
                  <a:lnTo>
                    <a:pt x="1604" y="7588"/>
                  </a:lnTo>
                  <a:lnTo>
                    <a:pt x="1839" y="7666"/>
                  </a:lnTo>
                  <a:lnTo>
                    <a:pt x="2074" y="7719"/>
                  </a:lnTo>
                  <a:lnTo>
                    <a:pt x="2334" y="7745"/>
                  </a:lnTo>
                  <a:lnTo>
                    <a:pt x="2582" y="7758"/>
                  </a:lnTo>
                  <a:lnTo>
                    <a:pt x="2830" y="7732"/>
                  </a:lnTo>
                  <a:lnTo>
                    <a:pt x="3078" y="7679"/>
                  </a:lnTo>
                  <a:lnTo>
                    <a:pt x="3312" y="7614"/>
                  </a:lnTo>
                  <a:lnTo>
                    <a:pt x="3534" y="7523"/>
                  </a:lnTo>
                  <a:lnTo>
                    <a:pt x="3742" y="7406"/>
                  </a:lnTo>
                  <a:lnTo>
                    <a:pt x="3938" y="7275"/>
                  </a:lnTo>
                  <a:lnTo>
                    <a:pt x="4120" y="7132"/>
                  </a:lnTo>
                  <a:lnTo>
                    <a:pt x="4303" y="6962"/>
                  </a:lnTo>
                  <a:lnTo>
                    <a:pt x="4446" y="6780"/>
                  </a:lnTo>
                  <a:lnTo>
                    <a:pt x="4590" y="6584"/>
                  </a:lnTo>
                  <a:lnTo>
                    <a:pt x="4707" y="6376"/>
                  </a:lnTo>
                  <a:lnTo>
                    <a:pt x="4798" y="6154"/>
                  </a:lnTo>
                  <a:lnTo>
                    <a:pt x="4877" y="5919"/>
                  </a:lnTo>
                  <a:lnTo>
                    <a:pt x="4929" y="5672"/>
                  </a:lnTo>
                  <a:lnTo>
                    <a:pt x="4955" y="5424"/>
                  </a:lnTo>
                  <a:lnTo>
                    <a:pt x="4968" y="5241"/>
                  </a:lnTo>
                  <a:lnTo>
                    <a:pt x="4955" y="5059"/>
                  </a:lnTo>
                  <a:lnTo>
                    <a:pt x="4942" y="4876"/>
                  </a:lnTo>
                  <a:lnTo>
                    <a:pt x="4903" y="4694"/>
                  </a:lnTo>
                  <a:lnTo>
                    <a:pt x="4864" y="4511"/>
                  </a:lnTo>
                  <a:lnTo>
                    <a:pt x="4825" y="4329"/>
                  </a:lnTo>
                  <a:lnTo>
                    <a:pt x="4707" y="3964"/>
                  </a:lnTo>
                  <a:lnTo>
                    <a:pt x="4564" y="3612"/>
                  </a:lnTo>
                  <a:lnTo>
                    <a:pt x="4407" y="3273"/>
                  </a:lnTo>
                  <a:lnTo>
                    <a:pt x="4251" y="2934"/>
                  </a:lnTo>
                  <a:lnTo>
                    <a:pt x="4081" y="2621"/>
                  </a:lnTo>
                  <a:lnTo>
                    <a:pt x="3873" y="2256"/>
                  </a:lnTo>
                  <a:lnTo>
                    <a:pt x="3638" y="1904"/>
                  </a:lnTo>
                  <a:lnTo>
                    <a:pt x="3390" y="1552"/>
                  </a:lnTo>
                  <a:lnTo>
                    <a:pt x="3130" y="1226"/>
                  </a:lnTo>
                  <a:lnTo>
                    <a:pt x="2856" y="900"/>
                  </a:lnTo>
                  <a:lnTo>
                    <a:pt x="2569" y="587"/>
                  </a:lnTo>
                  <a:lnTo>
                    <a:pt x="2269" y="287"/>
                  </a:lnTo>
                  <a:lnTo>
                    <a:pt x="1956" y="0"/>
                  </a:lnTo>
                  <a:close/>
                </a:path>
              </a:pathLst>
            </a:custGeom>
            <a:solidFill>
              <a:srgbClr val="F256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97;p15">
              <a:extLst>
                <a:ext uri="{FF2B5EF4-FFF2-40B4-BE49-F238E27FC236}">
                  <a16:creationId xmlns="" xmlns:a16="http://schemas.microsoft.com/office/drawing/2014/main" id="{6C81AB86-EC29-45DF-8102-D47B16560ECB}"/>
                </a:ext>
              </a:extLst>
            </p:cNvPr>
            <p:cNvSpPr/>
            <p:nvPr/>
          </p:nvSpPr>
          <p:spPr>
            <a:xfrm>
              <a:off x="6567831" y="1496620"/>
              <a:ext cx="214606" cy="191478"/>
            </a:xfrm>
            <a:custGeom>
              <a:avLst/>
              <a:gdLst/>
              <a:ahLst/>
              <a:cxnLst/>
              <a:rect l="l" t="t" r="r" b="b"/>
              <a:pathLst>
                <a:path w="7015" h="6259" extrusionOk="0">
                  <a:moveTo>
                    <a:pt x="5137" y="1"/>
                  </a:moveTo>
                  <a:lnTo>
                    <a:pt x="4824" y="27"/>
                  </a:lnTo>
                  <a:lnTo>
                    <a:pt x="4511" y="53"/>
                  </a:lnTo>
                  <a:lnTo>
                    <a:pt x="4186" y="118"/>
                  </a:lnTo>
                  <a:lnTo>
                    <a:pt x="3873" y="183"/>
                  </a:lnTo>
                  <a:lnTo>
                    <a:pt x="3547" y="274"/>
                  </a:lnTo>
                  <a:lnTo>
                    <a:pt x="3234" y="392"/>
                  </a:lnTo>
                  <a:lnTo>
                    <a:pt x="2921" y="509"/>
                  </a:lnTo>
                  <a:lnTo>
                    <a:pt x="2621" y="653"/>
                  </a:lnTo>
                  <a:lnTo>
                    <a:pt x="2334" y="809"/>
                  </a:lnTo>
                  <a:lnTo>
                    <a:pt x="2060" y="992"/>
                  </a:lnTo>
                  <a:lnTo>
                    <a:pt x="1604" y="1304"/>
                  </a:lnTo>
                  <a:lnTo>
                    <a:pt x="1369" y="1474"/>
                  </a:lnTo>
                  <a:lnTo>
                    <a:pt x="1135" y="1656"/>
                  </a:lnTo>
                  <a:lnTo>
                    <a:pt x="913" y="1852"/>
                  </a:lnTo>
                  <a:lnTo>
                    <a:pt x="705" y="2048"/>
                  </a:lnTo>
                  <a:lnTo>
                    <a:pt x="522" y="2256"/>
                  </a:lnTo>
                  <a:lnTo>
                    <a:pt x="444" y="2373"/>
                  </a:lnTo>
                  <a:lnTo>
                    <a:pt x="366" y="2491"/>
                  </a:lnTo>
                  <a:lnTo>
                    <a:pt x="248" y="2712"/>
                  </a:lnTo>
                  <a:lnTo>
                    <a:pt x="144" y="2947"/>
                  </a:lnTo>
                  <a:lnTo>
                    <a:pt x="79" y="3182"/>
                  </a:lnTo>
                  <a:lnTo>
                    <a:pt x="27" y="3416"/>
                  </a:lnTo>
                  <a:lnTo>
                    <a:pt x="1" y="3651"/>
                  </a:lnTo>
                  <a:lnTo>
                    <a:pt x="1" y="3899"/>
                  </a:lnTo>
                  <a:lnTo>
                    <a:pt x="27" y="4134"/>
                  </a:lnTo>
                  <a:lnTo>
                    <a:pt x="79" y="4368"/>
                  </a:lnTo>
                  <a:lnTo>
                    <a:pt x="144" y="4590"/>
                  </a:lnTo>
                  <a:lnTo>
                    <a:pt x="222" y="4811"/>
                  </a:lnTo>
                  <a:lnTo>
                    <a:pt x="340" y="5033"/>
                  </a:lnTo>
                  <a:lnTo>
                    <a:pt x="470" y="5229"/>
                  </a:lnTo>
                  <a:lnTo>
                    <a:pt x="626" y="5424"/>
                  </a:lnTo>
                  <a:lnTo>
                    <a:pt x="796" y="5594"/>
                  </a:lnTo>
                  <a:lnTo>
                    <a:pt x="978" y="5750"/>
                  </a:lnTo>
                  <a:lnTo>
                    <a:pt x="1187" y="5894"/>
                  </a:lnTo>
                  <a:lnTo>
                    <a:pt x="1422" y="6024"/>
                  </a:lnTo>
                  <a:lnTo>
                    <a:pt x="1643" y="6115"/>
                  </a:lnTo>
                  <a:lnTo>
                    <a:pt x="1878" y="6193"/>
                  </a:lnTo>
                  <a:lnTo>
                    <a:pt x="2126" y="6233"/>
                  </a:lnTo>
                  <a:lnTo>
                    <a:pt x="2360" y="6259"/>
                  </a:lnTo>
                  <a:lnTo>
                    <a:pt x="2595" y="6259"/>
                  </a:lnTo>
                  <a:lnTo>
                    <a:pt x="2843" y="6233"/>
                  </a:lnTo>
                  <a:lnTo>
                    <a:pt x="3064" y="6193"/>
                  </a:lnTo>
                  <a:lnTo>
                    <a:pt x="3299" y="6128"/>
                  </a:lnTo>
                  <a:lnTo>
                    <a:pt x="3521" y="6037"/>
                  </a:lnTo>
                  <a:lnTo>
                    <a:pt x="3729" y="5920"/>
                  </a:lnTo>
                  <a:lnTo>
                    <a:pt x="3938" y="5789"/>
                  </a:lnTo>
                  <a:lnTo>
                    <a:pt x="4120" y="5646"/>
                  </a:lnTo>
                  <a:lnTo>
                    <a:pt x="4303" y="5476"/>
                  </a:lnTo>
                  <a:lnTo>
                    <a:pt x="4459" y="5281"/>
                  </a:lnTo>
                  <a:lnTo>
                    <a:pt x="4603" y="5072"/>
                  </a:lnTo>
                  <a:lnTo>
                    <a:pt x="4681" y="4929"/>
                  </a:lnTo>
                  <a:lnTo>
                    <a:pt x="4759" y="4772"/>
                  </a:lnTo>
                  <a:lnTo>
                    <a:pt x="4824" y="4616"/>
                  </a:lnTo>
                  <a:lnTo>
                    <a:pt x="4890" y="4459"/>
                  </a:lnTo>
                  <a:lnTo>
                    <a:pt x="4994" y="4134"/>
                  </a:lnTo>
                  <a:lnTo>
                    <a:pt x="5085" y="3795"/>
                  </a:lnTo>
                  <a:lnTo>
                    <a:pt x="5229" y="3104"/>
                  </a:lnTo>
                  <a:lnTo>
                    <a:pt x="5307" y="2752"/>
                  </a:lnTo>
                  <a:lnTo>
                    <a:pt x="5385" y="2413"/>
                  </a:lnTo>
                  <a:lnTo>
                    <a:pt x="5476" y="2074"/>
                  </a:lnTo>
                  <a:lnTo>
                    <a:pt x="5594" y="1761"/>
                  </a:lnTo>
                  <a:lnTo>
                    <a:pt x="5659" y="1604"/>
                  </a:lnTo>
                  <a:lnTo>
                    <a:pt x="5724" y="1461"/>
                  </a:lnTo>
                  <a:lnTo>
                    <a:pt x="5815" y="1317"/>
                  </a:lnTo>
                  <a:lnTo>
                    <a:pt x="5893" y="1174"/>
                  </a:lnTo>
                  <a:lnTo>
                    <a:pt x="5998" y="1044"/>
                  </a:lnTo>
                  <a:lnTo>
                    <a:pt x="6102" y="926"/>
                  </a:lnTo>
                  <a:lnTo>
                    <a:pt x="6219" y="809"/>
                  </a:lnTo>
                  <a:lnTo>
                    <a:pt x="6363" y="705"/>
                  </a:lnTo>
                  <a:lnTo>
                    <a:pt x="6506" y="600"/>
                  </a:lnTo>
                  <a:lnTo>
                    <a:pt x="6663" y="509"/>
                  </a:lnTo>
                  <a:lnTo>
                    <a:pt x="6832" y="431"/>
                  </a:lnTo>
                  <a:lnTo>
                    <a:pt x="7015" y="353"/>
                  </a:lnTo>
                  <a:lnTo>
                    <a:pt x="6715" y="235"/>
                  </a:lnTo>
                  <a:lnTo>
                    <a:pt x="6415" y="144"/>
                  </a:lnTo>
                  <a:lnTo>
                    <a:pt x="6102" y="79"/>
                  </a:lnTo>
                  <a:lnTo>
                    <a:pt x="5776" y="27"/>
                  </a:lnTo>
                  <a:lnTo>
                    <a:pt x="5463" y="1"/>
                  </a:lnTo>
                  <a:close/>
                </a:path>
              </a:pathLst>
            </a:custGeom>
            <a:solidFill>
              <a:srgbClr val="FF87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98;p15">
              <a:extLst>
                <a:ext uri="{FF2B5EF4-FFF2-40B4-BE49-F238E27FC236}">
                  <a16:creationId xmlns="" xmlns:a16="http://schemas.microsoft.com/office/drawing/2014/main" id="{771A7755-5957-410F-BCE7-70A3C15B6515}"/>
                </a:ext>
              </a:extLst>
            </p:cNvPr>
            <p:cNvSpPr/>
            <p:nvPr/>
          </p:nvSpPr>
          <p:spPr>
            <a:xfrm>
              <a:off x="6527143" y="1477866"/>
              <a:ext cx="188695" cy="210232"/>
            </a:xfrm>
            <a:custGeom>
              <a:avLst/>
              <a:gdLst/>
              <a:ahLst/>
              <a:cxnLst/>
              <a:rect l="l" t="t" r="r" b="b"/>
              <a:pathLst>
                <a:path w="6168" h="6872" extrusionOk="0">
                  <a:moveTo>
                    <a:pt x="627" y="1"/>
                  </a:moveTo>
                  <a:lnTo>
                    <a:pt x="314" y="27"/>
                  </a:lnTo>
                  <a:lnTo>
                    <a:pt x="1" y="79"/>
                  </a:lnTo>
                  <a:lnTo>
                    <a:pt x="170" y="183"/>
                  </a:lnTo>
                  <a:lnTo>
                    <a:pt x="314" y="301"/>
                  </a:lnTo>
                  <a:lnTo>
                    <a:pt x="444" y="418"/>
                  </a:lnTo>
                  <a:lnTo>
                    <a:pt x="561" y="548"/>
                  </a:lnTo>
                  <a:lnTo>
                    <a:pt x="666" y="692"/>
                  </a:lnTo>
                  <a:lnTo>
                    <a:pt x="757" y="822"/>
                  </a:lnTo>
                  <a:lnTo>
                    <a:pt x="848" y="966"/>
                  </a:lnTo>
                  <a:lnTo>
                    <a:pt x="913" y="1122"/>
                  </a:lnTo>
                  <a:lnTo>
                    <a:pt x="966" y="1279"/>
                  </a:lnTo>
                  <a:lnTo>
                    <a:pt x="1018" y="1435"/>
                  </a:lnTo>
                  <a:lnTo>
                    <a:pt x="1057" y="1591"/>
                  </a:lnTo>
                  <a:lnTo>
                    <a:pt x="1083" y="1748"/>
                  </a:lnTo>
                  <a:lnTo>
                    <a:pt x="1135" y="2087"/>
                  </a:lnTo>
                  <a:lnTo>
                    <a:pt x="1148" y="2439"/>
                  </a:lnTo>
                  <a:lnTo>
                    <a:pt x="1148" y="2778"/>
                  </a:lnTo>
                  <a:lnTo>
                    <a:pt x="1148" y="3143"/>
                  </a:lnTo>
                  <a:lnTo>
                    <a:pt x="1148" y="3847"/>
                  </a:lnTo>
                  <a:lnTo>
                    <a:pt x="1161" y="4199"/>
                  </a:lnTo>
                  <a:lnTo>
                    <a:pt x="1187" y="4538"/>
                  </a:lnTo>
                  <a:lnTo>
                    <a:pt x="1213" y="4707"/>
                  </a:lnTo>
                  <a:lnTo>
                    <a:pt x="1252" y="4877"/>
                  </a:lnTo>
                  <a:lnTo>
                    <a:pt x="1291" y="5033"/>
                  </a:lnTo>
                  <a:lnTo>
                    <a:pt x="1344" y="5203"/>
                  </a:lnTo>
                  <a:lnTo>
                    <a:pt x="1435" y="5438"/>
                  </a:lnTo>
                  <a:lnTo>
                    <a:pt x="1552" y="5659"/>
                  </a:lnTo>
                  <a:lnTo>
                    <a:pt x="1683" y="5855"/>
                  </a:lnTo>
                  <a:lnTo>
                    <a:pt x="1839" y="6050"/>
                  </a:lnTo>
                  <a:lnTo>
                    <a:pt x="2009" y="6220"/>
                  </a:lnTo>
                  <a:lnTo>
                    <a:pt x="2191" y="6376"/>
                  </a:lnTo>
                  <a:lnTo>
                    <a:pt x="2387" y="6507"/>
                  </a:lnTo>
                  <a:lnTo>
                    <a:pt x="2595" y="6624"/>
                  </a:lnTo>
                  <a:lnTo>
                    <a:pt x="2817" y="6715"/>
                  </a:lnTo>
                  <a:lnTo>
                    <a:pt x="3038" y="6793"/>
                  </a:lnTo>
                  <a:lnTo>
                    <a:pt x="3273" y="6846"/>
                  </a:lnTo>
                  <a:lnTo>
                    <a:pt x="3521" y="6872"/>
                  </a:lnTo>
                  <a:lnTo>
                    <a:pt x="3756" y="6872"/>
                  </a:lnTo>
                  <a:lnTo>
                    <a:pt x="4003" y="6859"/>
                  </a:lnTo>
                  <a:lnTo>
                    <a:pt x="4251" y="6806"/>
                  </a:lnTo>
                  <a:lnTo>
                    <a:pt x="4499" y="6741"/>
                  </a:lnTo>
                  <a:lnTo>
                    <a:pt x="4733" y="6650"/>
                  </a:lnTo>
                  <a:lnTo>
                    <a:pt x="4955" y="6533"/>
                  </a:lnTo>
                  <a:lnTo>
                    <a:pt x="5151" y="6389"/>
                  </a:lnTo>
                  <a:lnTo>
                    <a:pt x="5346" y="6246"/>
                  </a:lnTo>
                  <a:lnTo>
                    <a:pt x="5516" y="6076"/>
                  </a:lnTo>
                  <a:lnTo>
                    <a:pt x="5672" y="5894"/>
                  </a:lnTo>
                  <a:lnTo>
                    <a:pt x="5802" y="5685"/>
                  </a:lnTo>
                  <a:lnTo>
                    <a:pt x="5920" y="5477"/>
                  </a:lnTo>
                  <a:lnTo>
                    <a:pt x="6011" y="5268"/>
                  </a:lnTo>
                  <a:lnTo>
                    <a:pt x="6089" y="5033"/>
                  </a:lnTo>
                  <a:lnTo>
                    <a:pt x="6141" y="4799"/>
                  </a:lnTo>
                  <a:lnTo>
                    <a:pt x="6167" y="4564"/>
                  </a:lnTo>
                  <a:lnTo>
                    <a:pt x="6167" y="4316"/>
                  </a:lnTo>
                  <a:lnTo>
                    <a:pt x="6154" y="4082"/>
                  </a:lnTo>
                  <a:lnTo>
                    <a:pt x="6102" y="3834"/>
                  </a:lnTo>
                  <a:lnTo>
                    <a:pt x="6037" y="3586"/>
                  </a:lnTo>
                  <a:lnTo>
                    <a:pt x="5985" y="3456"/>
                  </a:lnTo>
                  <a:lnTo>
                    <a:pt x="5933" y="3325"/>
                  </a:lnTo>
                  <a:lnTo>
                    <a:pt x="5789" y="3078"/>
                  </a:lnTo>
                  <a:lnTo>
                    <a:pt x="5633" y="2843"/>
                  </a:lnTo>
                  <a:lnTo>
                    <a:pt x="5463" y="2608"/>
                  </a:lnTo>
                  <a:lnTo>
                    <a:pt x="5268" y="2387"/>
                  </a:lnTo>
                  <a:lnTo>
                    <a:pt x="5085" y="2165"/>
                  </a:lnTo>
                  <a:lnTo>
                    <a:pt x="4707" y="1761"/>
                  </a:lnTo>
                  <a:lnTo>
                    <a:pt x="4473" y="1526"/>
                  </a:lnTo>
                  <a:lnTo>
                    <a:pt x="4225" y="1318"/>
                  </a:lnTo>
                  <a:lnTo>
                    <a:pt x="3964" y="1109"/>
                  </a:lnTo>
                  <a:lnTo>
                    <a:pt x="3690" y="927"/>
                  </a:lnTo>
                  <a:lnTo>
                    <a:pt x="3404" y="744"/>
                  </a:lnTo>
                  <a:lnTo>
                    <a:pt x="3104" y="588"/>
                  </a:lnTo>
                  <a:lnTo>
                    <a:pt x="2817" y="444"/>
                  </a:lnTo>
                  <a:lnTo>
                    <a:pt x="2517" y="327"/>
                  </a:lnTo>
                  <a:lnTo>
                    <a:pt x="2217" y="223"/>
                  </a:lnTo>
                  <a:lnTo>
                    <a:pt x="1904" y="131"/>
                  </a:lnTo>
                  <a:lnTo>
                    <a:pt x="1591" y="66"/>
                  </a:lnTo>
                  <a:lnTo>
                    <a:pt x="1278" y="27"/>
                  </a:lnTo>
                  <a:lnTo>
                    <a:pt x="95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99;p15">
              <a:extLst>
                <a:ext uri="{FF2B5EF4-FFF2-40B4-BE49-F238E27FC236}">
                  <a16:creationId xmlns="" xmlns:a16="http://schemas.microsoft.com/office/drawing/2014/main" id="{BFC13988-C3B9-43D5-AEEC-4676B153010F}"/>
                </a:ext>
              </a:extLst>
            </p:cNvPr>
            <p:cNvSpPr/>
            <p:nvPr/>
          </p:nvSpPr>
          <p:spPr>
            <a:xfrm>
              <a:off x="6381982" y="1903041"/>
              <a:ext cx="213413" cy="339057"/>
            </a:xfrm>
            <a:custGeom>
              <a:avLst/>
              <a:gdLst/>
              <a:ahLst/>
              <a:cxnLst/>
              <a:rect l="l" t="t" r="r" b="b"/>
              <a:pathLst>
                <a:path w="6976" h="11083" extrusionOk="0">
                  <a:moveTo>
                    <a:pt x="4407" y="1"/>
                  </a:moveTo>
                  <a:lnTo>
                    <a:pt x="4302" y="14"/>
                  </a:lnTo>
                  <a:lnTo>
                    <a:pt x="4185" y="40"/>
                  </a:lnTo>
                  <a:lnTo>
                    <a:pt x="4068" y="92"/>
                  </a:lnTo>
                  <a:lnTo>
                    <a:pt x="3950" y="144"/>
                  </a:lnTo>
                  <a:lnTo>
                    <a:pt x="3833" y="222"/>
                  </a:lnTo>
                  <a:lnTo>
                    <a:pt x="2738" y="992"/>
                  </a:lnTo>
                  <a:lnTo>
                    <a:pt x="1982" y="1539"/>
                  </a:lnTo>
                  <a:lnTo>
                    <a:pt x="1617" y="1826"/>
                  </a:lnTo>
                  <a:lnTo>
                    <a:pt x="1252" y="2126"/>
                  </a:lnTo>
                  <a:lnTo>
                    <a:pt x="900" y="2426"/>
                  </a:lnTo>
                  <a:lnTo>
                    <a:pt x="574" y="2765"/>
                  </a:lnTo>
                  <a:lnTo>
                    <a:pt x="430" y="2934"/>
                  </a:lnTo>
                  <a:lnTo>
                    <a:pt x="274" y="3104"/>
                  </a:lnTo>
                  <a:lnTo>
                    <a:pt x="131" y="3286"/>
                  </a:lnTo>
                  <a:lnTo>
                    <a:pt x="0" y="3482"/>
                  </a:lnTo>
                  <a:lnTo>
                    <a:pt x="326" y="3417"/>
                  </a:lnTo>
                  <a:lnTo>
                    <a:pt x="639" y="3351"/>
                  </a:lnTo>
                  <a:lnTo>
                    <a:pt x="952" y="3273"/>
                  </a:lnTo>
                  <a:lnTo>
                    <a:pt x="1265" y="3182"/>
                  </a:lnTo>
                  <a:lnTo>
                    <a:pt x="1578" y="3078"/>
                  </a:lnTo>
                  <a:lnTo>
                    <a:pt x="1891" y="2960"/>
                  </a:lnTo>
                  <a:lnTo>
                    <a:pt x="2190" y="2843"/>
                  </a:lnTo>
                  <a:lnTo>
                    <a:pt x="2490" y="2713"/>
                  </a:lnTo>
                  <a:lnTo>
                    <a:pt x="2777" y="2569"/>
                  </a:lnTo>
                  <a:lnTo>
                    <a:pt x="3064" y="2426"/>
                  </a:lnTo>
                  <a:lnTo>
                    <a:pt x="3351" y="2269"/>
                  </a:lnTo>
                  <a:lnTo>
                    <a:pt x="3638" y="2100"/>
                  </a:lnTo>
                  <a:lnTo>
                    <a:pt x="3911" y="1917"/>
                  </a:lnTo>
                  <a:lnTo>
                    <a:pt x="4172" y="1735"/>
                  </a:lnTo>
                  <a:lnTo>
                    <a:pt x="4446" y="1539"/>
                  </a:lnTo>
                  <a:lnTo>
                    <a:pt x="4694" y="1344"/>
                  </a:lnTo>
                  <a:lnTo>
                    <a:pt x="4798" y="1826"/>
                  </a:lnTo>
                  <a:lnTo>
                    <a:pt x="4889" y="2308"/>
                  </a:lnTo>
                  <a:lnTo>
                    <a:pt x="4967" y="2791"/>
                  </a:lnTo>
                  <a:lnTo>
                    <a:pt x="5020" y="3273"/>
                  </a:lnTo>
                  <a:lnTo>
                    <a:pt x="5059" y="3769"/>
                  </a:lnTo>
                  <a:lnTo>
                    <a:pt x="5098" y="4251"/>
                  </a:lnTo>
                  <a:lnTo>
                    <a:pt x="5111" y="4746"/>
                  </a:lnTo>
                  <a:lnTo>
                    <a:pt x="5124" y="5229"/>
                  </a:lnTo>
                  <a:lnTo>
                    <a:pt x="5137" y="5737"/>
                  </a:lnTo>
                  <a:lnTo>
                    <a:pt x="5176" y="6246"/>
                  </a:lnTo>
                  <a:lnTo>
                    <a:pt x="5241" y="6741"/>
                  </a:lnTo>
                  <a:lnTo>
                    <a:pt x="5332" y="7250"/>
                  </a:lnTo>
                  <a:lnTo>
                    <a:pt x="5437" y="7745"/>
                  </a:lnTo>
                  <a:lnTo>
                    <a:pt x="5554" y="8240"/>
                  </a:lnTo>
                  <a:lnTo>
                    <a:pt x="5697" y="8736"/>
                  </a:lnTo>
                  <a:lnTo>
                    <a:pt x="5854" y="9218"/>
                  </a:lnTo>
                  <a:lnTo>
                    <a:pt x="6050" y="9701"/>
                  </a:lnTo>
                  <a:lnTo>
                    <a:pt x="6141" y="9948"/>
                  </a:lnTo>
                  <a:lnTo>
                    <a:pt x="6258" y="10183"/>
                  </a:lnTo>
                  <a:lnTo>
                    <a:pt x="6375" y="10418"/>
                  </a:lnTo>
                  <a:lnTo>
                    <a:pt x="6506" y="10639"/>
                  </a:lnTo>
                  <a:lnTo>
                    <a:pt x="6636" y="10874"/>
                  </a:lnTo>
                  <a:lnTo>
                    <a:pt x="6793" y="11083"/>
                  </a:lnTo>
                  <a:lnTo>
                    <a:pt x="6936" y="11043"/>
                  </a:lnTo>
                  <a:lnTo>
                    <a:pt x="6962" y="10014"/>
                  </a:lnTo>
                  <a:lnTo>
                    <a:pt x="6975" y="9023"/>
                  </a:lnTo>
                  <a:lnTo>
                    <a:pt x="6949" y="8032"/>
                  </a:lnTo>
                  <a:lnTo>
                    <a:pt x="6910" y="7054"/>
                  </a:lnTo>
                  <a:lnTo>
                    <a:pt x="6884" y="6298"/>
                  </a:lnTo>
                  <a:lnTo>
                    <a:pt x="6858" y="5529"/>
                  </a:lnTo>
                  <a:lnTo>
                    <a:pt x="6832" y="4746"/>
                  </a:lnTo>
                  <a:lnTo>
                    <a:pt x="6780" y="3964"/>
                  </a:lnTo>
                  <a:lnTo>
                    <a:pt x="6754" y="3573"/>
                  </a:lnTo>
                  <a:lnTo>
                    <a:pt x="6714" y="3195"/>
                  </a:lnTo>
                  <a:lnTo>
                    <a:pt x="6662" y="2804"/>
                  </a:lnTo>
                  <a:lnTo>
                    <a:pt x="6610" y="2426"/>
                  </a:lnTo>
                  <a:lnTo>
                    <a:pt x="6545" y="2048"/>
                  </a:lnTo>
                  <a:lnTo>
                    <a:pt x="6454" y="1683"/>
                  </a:lnTo>
                  <a:lnTo>
                    <a:pt x="6362" y="1318"/>
                  </a:lnTo>
                  <a:lnTo>
                    <a:pt x="6258" y="966"/>
                  </a:lnTo>
                  <a:lnTo>
                    <a:pt x="6219" y="861"/>
                  </a:lnTo>
                  <a:lnTo>
                    <a:pt x="6180" y="770"/>
                  </a:lnTo>
                  <a:lnTo>
                    <a:pt x="6128" y="679"/>
                  </a:lnTo>
                  <a:lnTo>
                    <a:pt x="6063" y="601"/>
                  </a:lnTo>
                  <a:lnTo>
                    <a:pt x="5984" y="522"/>
                  </a:lnTo>
                  <a:lnTo>
                    <a:pt x="5880" y="470"/>
                  </a:lnTo>
                  <a:lnTo>
                    <a:pt x="5789" y="431"/>
                  </a:lnTo>
                  <a:lnTo>
                    <a:pt x="5684" y="392"/>
                  </a:lnTo>
                  <a:lnTo>
                    <a:pt x="5437" y="288"/>
                  </a:lnTo>
                  <a:lnTo>
                    <a:pt x="5202" y="196"/>
                  </a:lnTo>
                  <a:lnTo>
                    <a:pt x="4967" y="105"/>
                  </a:lnTo>
                  <a:lnTo>
                    <a:pt x="4746" y="40"/>
                  </a:lnTo>
                  <a:lnTo>
                    <a:pt x="4628" y="14"/>
                  </a:lnTo>
                  <a:lnTo>
                    <a:pt x="452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00;p15">
              <a:extLst>
                <a:ext uri="{FF2B5EF4-FFF2-40B4-BE49-F238E27FC236}">
                  <a16:creationId xmlns="" xmlns:a16="http://schemas.microsoft.com/office/drawing/2014/main" id="{4AEFE008-D4B7-4305-9351-F7F1A266B0C8}"/>
                </a:ext>
              </a:extLst>
            </p:cNvPr>
            <p:cNvSpPr/>
            <p:nvPr/>
          </p:nvSpPr>
          <p:spPr>
            <a:xfrm>
              <a:off x="6529530" y="2039055"/>
              <a:ext cx="128060" cy="694817"/>
            </a:xfrm>
            <a:custGeom>
              <a:avLst/>
              <a:gdLst/>
              <a:ahLst/>
              <a:cxnLst/>
              <a:rect l="l" t="t" r="r" b="b"/>
              <a:pathLst>
                <a:path w="4186" h="22712" extrusionOk="0">
                  <a:moveTo>
                    <a:pt x="1" y="1"/>
                  </a:moveTo>
                  <a:lnTo>
                    <a:pt x="1" y="22712"/>
                  </a:lnTo>
                  <a:lnTo>
                    <a:pt x="4186" y="22712"/>
                  </a:lnTo>
                  <a:lnTo>
                    <a:pt x="418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01;p15">
              <a:extLst>
                <a:ext uri="{FF2B5EF4-FFF2-40B4-BE49-F238E27FC236}">
                  <a16:creationId xmlns="" xmlns:a16="http://schemas.microsoft.com/office/drawing/2014/main" id="{B1F05957-79F8-4B60-B26E-FF3CF98A3E03}"/>
                </a:ext>
              </a:extLst>
            </p:cNvPr>
            <p:cNvSpPr/>
            <p:nvPr/>
          </p:nvSpPr>
          <p:spPr>
            <a:xfrm>
              <a:off x="6611303" y="1784189"/>
              <a:ext cx="92573" cy="228189"/>
            </a:xfrm>
            <a:custGeom>
              <a:avLst/>
              <a:gdLst/>
              <a:ahLst/>
              <a:cxnLst/>
              <a:rect l="l" t="t" r="r" b="b"/>
              <a:pathLst>
                <a:path w="3026" h="7459" extrusionOk="0">
                  <a:moveTo>
                    <a:pt x="2908" y="1"/>
                  </a:moveTo>
                  <a:lnTo>
                    <a:pt x="2660" y="444"/>
                  </a:lnTo>
                  <a:lnTo>
                    <a:pt x="2439" y="900"/>
                  </a:lnTo>
                  <a:lnTo>
                    <a:pt x="2008" y="1800"/>
                  </a:lnTo>
                  <a:lnTo>
                    <a:pt x="1578" y="2699"/>
                  </a:lnTo>
                  <a:lnTo>
                    <a:pt x="1161" y="3599"/>
                  </a:lnTo>
                  <a:lnTo>
                    <a:pt x="1057" y="3821"/>
                  </a:lnTo>
                  <a:lnTo>
                    <a:pt x="939" y="4042"/>
                  </a:lnTo>
                  <a:lnTo>
                    <a:pt x="705" y="4486"/>
                  </a:lnTo>
                  <a:lnTo>
                    <a:pt x="587" y="4694"/>
                  </a:lnTo>
                  <a:lnTo>
                    <a:pt x="496" y="4916"/>
                  </a:lnTo>
                  <a:lnTo>
                    <a:pt x="405" y="5150"/>
                  </a:lnTo>
                  <a:lnTo>
                    <a:pt x="327" y="5385"/>
                  </a:lnTo>
                  <a:lnTo>
                    <a:pt x="209" y="5854"/>
                  </a:lnTo>
                  <a:lnTo>
                    <a:pt x="118" y="6337"/>
                  </a:lnTo>
                  <a:lnTo>
                    <a:pt x="79" y="6585"/>
                  </a:lnTo>
                  <a:lnTo>
                    <a:pt x="40" y="6845"/>
                  </a:lnTo>
                  <a:lnTo>
                    <a:pt x="14" y="7106"/>
                  </a:lnTo>
                  <a:lnTo>
                    <a:pt x="1" y="7380"/>
                  </a:lnTo>
                  <a:lnTo>
                    <a:pt x="105" y="7458"/>
                  </a:lnTo>
                  <a:lnTo>
                    <a:pt x="235" y="7380"/>
                  </a:lnTo>
                  <a:lnTo>
                    <a:pt x="353" y="7302"/>
                  </a:lnTo>
                  <a:lnTo>
                    <a:pt x="574" y="7132"/>
                  </a:lnTo>
                  <a:lnTo>
                    <a:pt x="770" y="6950"/>
                  </a:lnTo>
                  <a:lnTo>
                    <a:pt x="952" y="6754"/>
                  </a:lnTo>
                  <a:lnTo>
                    <a:pt x="1122" y="6545"/>
                  </a:lnTo>
                  <a:lnTo>
                    <a:pt x="1278" y="6337"/>
                  </a:lnTo>
                  <a:lnTo>
                    <a:pt x="1422" y="6115"/>
                  </a:lnTo>
                  <a:lnTo>
                    <a:pt x="1552" y="5894"/>
                  </a:lnTo>
                  <a:lnTo>
                    <a:pt x="1669" y="5672"/>
                  </a:lnTo>
                  <a:lnTo>
                    <a:pt x="1774" y="5437"/>
                  </a:lnTo>
                  <a:lnTo>
                    <a:pt x="1865" y="5203"/>
                  </a:lnTo>
                  <a:lnTo>
                    <a:pt x="1930" y="4955"/>
                  </a:lnTo>
                  <a:lnTo>
                    <a:pt x="2048" y="4459"/>
                  </a:lnTo>
                  <a:lnTo>
                    <a:pt x="2165" y="3964"/>
                  </a:lnTo>
                  <a:lnTo>
                    <a:pt x="2413" y="2999"/>
                  </a:lnTo>
                  <a:lnTo>
                    <a:pt x="2634" y="2008"/>
                  </a:lnTo>
                  <a:lnTo>
                    <a:pt x="2830" y="1031"/>
                  </a:lnTo>
                  <a:lnTo>
                    <a:pt x="3025" y="53"/>
                  </a:lnTo>
                  <a:lnTo>
                    <a:pt x="290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02;p15">
              <a:extLst>
                <a:ext uri="{FF2B5EF4-FFF2-40B4-BE49-F238E27FC236}">
                  <a16:creationId xmlns="" xmlns:a16="http://schemas.microsoft.com/office/drawing/2014/main" id="{15412D8D-F8B7-48B8-A0B4-88AB2E6E1350}"/>
                </a:ext>
              </a:extLst>
            </p:cNvPr>
            <p:cNvSpPr/>
            <p:nvPr/>
          </p:nvSpPr>
          <p:spPr>
            <a:xfrm>
              <a:off x="5933282" y="2696366"/>
              <a:ext cx="360563" cy="37506"/>
            </a:xfrm>
            <a:custGeom>
              <a:avLst/>
              <a:gdLst/>
              <a:ahLst/>
              <a:cxnLst/>
              <a:rect l="l" t="t" r="r" b="b"/>
              <a:pathLst>
                <a:path w="11786" h="1226" extrusionOk="0">
                  <a:moveTo>
                    <a:pt x="0" y="0"/>
                  </a:moveTo>
                  <a:lnTo>
                    <a:pt x="2855" y="913"/>
                  </a:lnTo>
                  <a:lnTo>
                    <a:pt x="2855" y="1226"/>
                  </a:lnTo>
                  <a:lnTo>
                    <a:pt x="8931" y="1226"/>
                  </a:lnTo>
                  <a:lnTo>
                    <a:pt x="8931" y="913"/>
                  </a:lnTo>
                  <a:lnTo>
                    <a:pt x="11786" y="0"/>
                  </a:lnTo>
                  <a:close/>
                </a:path>
              </a:pathLst>
            </a:custGeom>
            <a:solidFill>
              <a:srgbClr val="ED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03;p15">
              <a:extLst>
                <a:ext uri="{FF2B5EF4-FFF2-40B4-BE49-F238E27FC236}">
                  <a16:creationId xmlns="" xmlns:a16="http://schemas.microsoft.com/office/drawing/2014/main" id="{37427DF2-B079-45EF-8387-2E85B8292453}"/>
                </a:ext>
              </a:extLst>
            </p:cNvPr>
            <p:cNvSpPr/>
            <p:nvPr/>
          </p:nvSpPr>
          <p:spPr>
            <a:xfrm>
              <a:off x="5936463" y="2562738"/>
              <a:ext cx="298369" cy="133659"/>
            </a:xfrm>
            <a:custGeom>
              <a:avLst/>
              <a:gdLst/>
              <a:ahLst/>
              <a:cxnLst/>
              <a:rect l="l" t="t" r="r" b="b"/>
              <a:pathLst>
                <a:path w="9753" h="4369" extrusionOk="0">
                  <a:moveTo>
                    <a:pt x="1669" y="1187"/>
                  </a:moveTo>
                  <a:lnTo>
                    <a:pt x="1747" y="1200"/>
                  </a:lnTo>
                  <a:lnTo>
                    <a:pt x="1826" y="1213"/>
                  </a:lnTo>
                  <a:lnTo>
                    <a:pt x="1982" y="1252"/>
                  </a:lnTo>
                  <a:lnTo>
                    <a:pt x="2047" y="1487"/>
                  </a:lnTo>
                  <a:lnTo>
                    <a:pt x="2113" y="1709"/>
                  </a:lnTo>
                  <a:lnTo>
                    <a:pt x="2204" y="1930"/>
                  </a:lnTo>
                  <a:lnTo>
                    <a:pt x="2295" y="2139"/>
                  </a:lnTo>
                  <a:lnTo>
                    <a:pt x="2386" y="2334"/>
                  </a:lnTo>
                  <a:lnTo>
                    <a:pt x="2491" y="2530"/>
                  </a:lnTo>
                  <a:lnTo>
                    <a:pt x="2595" y="2699"/>
                  </a:lnTo>
                  <a:lnTo>
                    <a:pt x="2712" y="2869"/>
                  </a:lnTo>
                  <a:lnTo>
                    <a:pt x="2712" y="2869"/>
                  </a:lnTo>
                  <a:lnTo>
                    <a:pt x="2269" y="2856"/>
                  </a:lnTo>
                  <a:lnTo>
                    <a:pt x="1669" y="2856"/>
                  </a:lnTo>
                  <a:lnTo>
                    <a:pt x="1578" y="2843"/>
                  </a:lnTo>
                  <a:lnTo>
                    <a:pt x="1500" y="2830"/>
                  </a:lnTo>
                  <a:lnTo>
                    <a:pt x="1422" y="2817"/>
                  </a:lnTo>
                  <a:lnTo>
                    <a:pt x="1343" y="2791"/>
                  </a:lnTo>
                  <a:lnTo>
                    <a:pt x="1278" y="2752"/>
                  </a:lnTo>
                  <a:lnTo>
                    <a:pt x="1200" y="2712"/>
                  </a:lnTo>
                  <a:lnTo>
                    <a:pt x="1083" y="2608"/>
                  </a:lnTo>
                  <a:lnTo>
                    <a:pt x="978" y="2491"/>
                  </a:lnTo>
                  <a:lnTo>
                    <a:pt x="939" y="2413"/>
                  </a:lnTo>
                  <a:lnTo>
                    <a:pt x="900" y="2347"/>
                  </a:lnTo>
                  <a:lnTo>
                    <a:pt x="874" y="2269"/>
                  </a:lnTo>
                  <a:lnTo>
                    <a:pt x="861" y="2191"/>
                  </a:lnTo>
                  <a:lnTo>
                    <a:pt x="848" y="2113"/>
                  </a:lnTo>
                  <a:lnTo>
                    <a:pt x="835" y="2021"/>
                  </a:lnTo>
                  <a:lnTo>
                    <a:pt x="848" y="1943"/>
                  </a:lnTo>
                  <a:lnTo>
                    <a:pt x="861" y="1852"/>
                  </a:lnTo>
                  <a:lnTo>
                    <a:pt x="874" y="1774"/>
                  </a:lnTo>
                  <a:lnTo>
                    <a:pt x="900" y="1695"/>
                  </a:lnTo>
                  <a:lnTo>
                    <a:pt x="939" y="1630"/>
                  </a:lnTo>
                  <a:lnTo>
                    <a:pt x="978" y="1565"/>
                  </a:lnTo>
                  <a:lnTo>
                    <a:pt x="1083" y="1435"/>
                  </a:lnTo>
                  <a:lnTo>
                    <a:pt x="1200" y="1330"/>
                  </a:lnTo>
                  <a:lnTo>
                    <a:pt x="1278" y="1291"/>
                  </a:lnTo>
                  <a:lnTo>
                    <a:pt x="1343" y="1265"/>
                  </a:lnTo>
                  <a:lnTo>
                    <a:pt x="1422" y="1226"/>
                  </a:lnTo>
                  <a:lnTo>
                    <a:pt x="1500" y="1213"/>
                  </a:lnTo>
                  <a:lnTo>
                    <a:pt x="1578" y="1200"/>
                  </a:lnTo>
                  <a:lnTo>
                    <a:pt x="1669" y="1187"/>
                  </a:lnTo>
                  <a:close/>
                  <a:moveTo>
                    <a:pt x="1826" y="1"/>
                  </a:moveTo>
                  <a:lnTo>
                    <a:pt x="1839" y="366"/>
                  </a:lnTo>
                  <a:lnTo>
                    <a:pt x="1669" y="353"/>
                  </a:lnTo>
                  <a:lnTo>
                    <a:pt x="1500" y="366"/>
                  </a:lnTo>
                  <a:lnTo>
                    <a:pt x="1330" y="379"/>
                  </a:lnTo>
                  <a:lnTo>
                    <a:pt x="1174" y="431"/>
                  </a:lnTo>
                  <a:lnTo>
                    <a:pt x="1017" y="483"/>
                  </a:lnTo>
                  <a:lnTo>
                    <a:pt x="874" y="548"/>
                  </a:lnTo>
                  <a:lnTo>
                    <a:pt x="731" y="639"/>
                  </a:lnTo>
                  <a:lnTo>
                    <a:pt x="600" y="731"/>
                  </a:lnTo>
                  <a:lnTo>
                    <a:pt x="483" y="835"/>
                  </a:lnTo>
                  <a:lnTo>
                    <a:pt x="379" y="965"/>
                  </a:lnTo>
                  <a:lnTo>
                    <a:pt x="287" y="1083"/>
                  </a:lnTo>
                  <a:lnTo>
                    <a:pt x="196" y="1226"/>
                  </a:lnTo>
                  <a:lnTo>
                    <a:pt x="131" y="1370"/>
                  </a:lnTo>
                  <a:lnTo>
                    <a:pt x="66" y="1526"/>
                  </a:lnTo>
                  <a:lnTo>
                    <a:pt x="27" y="1682"/>
                  </a:lnTo>
                  <a:lnTo>
                    <a:pt x="0" y="1852"/>
                  </a:lnTo>
                  <a:lnTo>
                    <a:pt x="0" y="2021"/>
                  </a:lnTo>
                  <a:lnTo>
                    <a:pt x="0" y="2191"/>
                  </a:lnTo>
                  <a:lnTo>
                    <a:pt x="27" y="2360"/>
                  </a:lnTo>
                  <a:lnTo>
                    <a:pt x="66" y="2517"/>
                  </a:lnTo>
                  <a:lnTo>
                    <a:pt x="131" y="2673"/>
                  </a:lnTo>
                  <a:lnTo>
                    <a:pt x="196" y="2817"/>
                  </a:lnTo>
                  <a:lnTo>
                    <a:pt x="287" y="2960"/>
                  </a:lnTo>
                  <a:lnTo>
                    <a:pt x="379" y="3090"/>
                  </a:lnTo>
                  <a:lnTo>
                    <a:pt x="483" y="3208"/>
                  </a:lnTo>
                  <a:lnTo>
                    <a:pt x="600" y="3312"/>
                  </a:lnTo>
                  <a:lnTo>
                    <a:pt x="731" y="3403"/>
                  </a:lnTo>
                  <a:lnTo>
                    <a:pt x="874" y="3495"/>
                  </a:lnTo>
                  <a:lnTo>
                    <a:pt x="1017" y="3560"/>
                  </a:lnTo>
                  <a:lnTo>
                    <a:pt x="1174" y="3625"/>
                  </a:lnTo>
                  <a:lnTo>
                    <a:pt x="1330" y="3664"/>
                  </a:lnTo>
                  <a:lnTo>
                    <a:pt x="1500" y="3690"/>
                  </a:lnTo>
                  <a:lnTo>
                    <a:pt x="2256" y="3690"/>
                  </a:lnTo>
                  <a:lnTo>
                    <a:pt x="2673" y="3716"/>
                  </a:lnTo>
                  <a:lnTo>
                    <a:pt x="2869" y="3729"/>
                  </a:lnTo>
                  <a:lnTo>
                    <a:pt x="3064" y="3768"/>
                  </a:lnTo>
                  <a:lnTo>
                    <a:pt x="3260" y="3808"/>
                  </a:lnTo>
                  <a:lnTo>
                    <a:pt x="3468" y="3873"/>
                  </a:lnTo>
                  <a:lnTo>
                    <a:pt x="3494" y="3795"/>
                  </a:lnTo>
                  <a:lnTo>
                    <a:pt x="3768" y="4055"/>
                  </a:lnTo>
                  <a:lnTo>
                    <a:pt x="4003" y="4225"/>
                  </a:lnTo>
                  <a:lnTo>
                    <a:pt x="4159" y="4342"/>
                  </a:lnTo>
                  <a:lnTo>
                    <a:pt x="4212" y="4368"/>
                  </a:lnTo>
                  <a:lnTo>
                    <a:pt x="7380" y="4368"/>
                  </a:lnTo>
                  <a:lnTo>
                    <a:pt x="7471" y="4303"/>
                  </a:lnTo>
                  <a:lnTo>
                    <a:pt x="7745" y="4094"/>
                  </a:lnTo>
                  <a:lnTo>
                    <a:pt x="7927" y="3938"/>
                  </a:lnTo>
                  <a:lnTo>
                    <a:pt x="8123" y="3755"/>
                  </a:lnTo>
                  <a:lnTo>
                    <a:pt x="8344" y="3534"/>
                  </a:lnTo>
                  <a:lnTo>
                    <a:pt x="8566" y="3273"/>
                  </a:lnTo>
                  <a:lnTo>
                    <a:pt x="8788" y="2986"/>
                  </a:lnTo>
                  <a:lnTo>
                    <a:pt x="9009" y="2660"/>
                  </a:lnTo>
                  <a:lnTo>
                    <a:pt x="9114" y="2478"/>
                  </a:lnTo>
                  <a:lnTo>
                    <a:pt x="9205" y="2295"/>
                  </a:lnTo>
                  <a:lnTo>
                    <a:pt x="9296" y="2100"/>
                  </a:lnTo>
                  <a:lnTo>
                    <a:pt x="9387" y="1904"/>
                  </a:lnTo>
                  <a:lnTo>
                    <a:pt x="9466" y="1695"/>
                  </a:lnTo>
                  <a:lnTo>
                    <a:pt x="9544" y="1474"/>
                  </a:lnTo>
                  <a:lnTo>
                    <a:pt x="9596" y="1252"/>
                  </a:lnTo>
                  <a:lnTo>
                    <a:pt x="9661" y="1018"/>
                  </a:lnTo>
                  <a:lnTo>
                    <a:pt x="9700" y="783"/>
                  </a:lnTo>
                  <a:lnTo>
                    <a:pt x="9726" y="535"/>
                  </a:lnTo>
                  <a:lnTo>
                    <a:pt x="9752" y="274"/>
                  </a:lnTo>
                  <a:lnTo>
                    <a:pt x="9752" y="1"/>
                  </a:lnTo>
                  <a:close/>
                </a:path>
              </a:pathLst>
            </a:custGeom>
            <a:solidFill>
              <a:srgbClr val="C8D5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04;p15">
              <a:extLst>
                <a:ext uri="{FF2B5EF4-FFF2-40B4-BE49-F238E27FC236}">
                  <a16:creationId xmlns="" xmlns:a16="http://schemas.microsoft.com/office/drawing/2014/main" id="{EB64E9D2-E81D-4C1A-9B5A-45E56B43BD10}"/>
                </a:ext>
              </a:extLst>
            </p:cNvPr>
            <p:cNvSpPr/>
            <p:nvPr/>
          </p:nvSpPr>
          <p:spPr>
            <a:xfrm>
              <a:off x="6039377" y="2266786"/>
              <a:ext cx="78194" cy="268480"/>
            </a:xfrm>
            <a:custGeom>
              <a:avLst/>
              <a:gdLst/>
              <a:ahLst/>
              <a:cxnLst/>
              <a:rect l="l" t="t" r="r" b="b"/>
              <a:pathLst>
                <a:path w="2556" h="8776" extrusionOk="0">
                  <a:moveTo>
                    <a:pt x="1512" y="1"/>
                  </a:moveTo>
                  <a:lnTo>
                    <a:pt x="1669" y="288"/>
                  </a:lnTo>
                  <a:lnTo>
                    <a:pt x="1799" y="575"/>
                  </a:lnTo>
                  <a:lnTo>
                    <a:pt x="1864" y="718"/>
                  </a:lnTo>
                  <a:lnTo>
                    <a:pt x="1917" y="861"/>
                  </a:lnTo>
                  <a:lnTo>
                    <a:pt x="1956" y="1018"/>
                  </a:lnTo>
                  <a:lnTo>
                    <a:pt x="1982" y="1161"/>
                  </a:lnTo>
                  <a:lnTo>
                    <a:pt x="2008" y="1305"/>
                  </a:lnTo>
                  <a:lnTo>
                    <a:pt x="2021" y="1448"/>
                  </a:lnTo>
                  <a:lnTo>
                    <a:pt x="2021" y="1578"/>
                  </a:lnTo>
                  <a:lnTo>
                    <a:pt x="2008" y="1722"/>
                  </a:lnTo>
                  <a:lnTo>
                    <a:pt x="1995" y="1787"/>
                  </a:lnTo>
                  <a:lnTo>
                    <a:pt x="1982" y="1852"/>
                  </a:lnTo>
                  <a:lnTo>
                    <a:pt x="1956" y="1917"/>
                  </a:lnTo>
                  <a:lnTo>
                    <a:pt x="1943" y="1983"/>
                  </a:lnTo>
                  <a:lnTo>
                    <a:pt x="1917" y="2048"/>
                  </a:lnTo>
                  <a:lnTo>
                    <a:pt x="1891" y="2100"/>
                  </a:lnTo>
                  <a:lnTo>
                    <a:pt x="1838" y="2217"/>
                  </a:lnTo>
                  <a:lnTo>
                    <a:pt x="1773" y="2335"/>
                  </a:lnTo>
                  <a:lnTo>
                    <a:pt x="1734" y="2400"/>
                  </a:lnTo>
                  <a:lnTo>
                    <a:pt x="1695" y="2452"/>
                  </a:lnTo>
                  <a:lnTo>
                    <a:pt x="1656" y="2504"/>
                  </a:lnTo>
                  <a:lnTo>
                    <a:pt x="1617" y="2556"/>
                  </a:lnTo>
                  <a:lnTo>
                    <a:pt x="1525" y="2647"/>
                  </a:lnTo>
                  <a:lnTo>
                    <a:pt x="1317" y="2830"/>
                  </a:lnTo>
                  <a:lnTo>
                    <a:pt x="1069" y="3013"/>
                  </a:lnTo>
                  <a:lnTo>
                    <a:pt x="808" y="3221"/>
                  </a:lnTo>
                  <a:lnTo>
                    <a:pt x="665" y="3338"/>
                  </a:lnTo>
                  <a:lnTo>
                    <a:pt x="535" y="3469"/>
                  </a:lnTo>
                  <a:lnTo>
                    <a:pt x="404" y="3625"/>
                  </a:lnTo>
                  <a:lnTo>
                    <a:pt x="287" y="3795"/>
                  </a:lnTo>
                  <a:lnTo>
                    <a:pt x="183" y="3964"/>
                  </a:lnTo>
                  <a:lnTo>
                    <a:pt x="104" y="4160"/>
                  </a:lnTo>
                  <a:lnTo>
                    <a:pt x="52" y="4355"/>
                  </a:lnTo>
                  <a:lnTo>
                    <a:pt x="13" y="4564"/>
                  </a:lnTo>
                  <a:lnTo>
                    <a:pt x="0" y="4773"/>
                  </a:lnTo>
                  <a:lnTo>
                    <a:pt x="26" y="4994"/>
                  </a:lnTo>
                  <a:lnTo>
                    <a:pt x="39" y="5099"/>
                  </a:lnTo>
                  <a:lnTo>
                    <a:pt x="78" y="5203"/>
                  </a:lnTo>
                  <a:lnTo>
                    <a:pt x="104" y="5307"/>
                  </a:lnTo>
                  <a:lnTo>
                    <a:pt x="157" y="5411"/>
                  </a:lnTo>
                  <a:lnTo>
                    <a:pt x="196" y="5503"/>
                  </a:lnTo>
                  <a:lnTo>
                    <a:pt x="248" y="5594"/>
                  </a:lnTo>
                  <a:lnTo>
                    <a:pt x="313" y="5672"/>
                  </a:lnTo>
                  <a:lnTo>
                    <a:pt x="365" y="5750"/>
                  </a:lnTo>
                  <a:lnTo>
                    <a:pt x="496" y="5894"/>
                  </a:lnTo>
                  <a:lnTo>
                    <a:pt x="626" y="6024"/>
                  </a:lnTo>
                  <a:lnTo>
                    <a:pt x="756" y="6155"/>
                  </a:lnTo>
                  <a:lnTo>
                    <a:pt x="887" y="6259"/>
                  </a:lnTo>
                  <a:lnTo>
                    <a:pt x="1147" y="6467"/>
                  </a:lnTo>
                  <a:lnTo>
                    <a:pt x="1382" y="6650"/>
                  </a:lnTo>
                  <a:lnTo>
                    <a:pt x="1499" y="6754"/>
                  </a:lnTo>
                  <a:lnTo>
                    <a:pt x="1604" y="6846"/>
                  </a:lnTo>
                  <a:lnTo>
                    <a:pt x="1708" y="6937"/>
                  </a:lnTo>
                  <a:lnTo>
                    <a:pt x="1799" y="7054"/>
                  </a:lnTo>
                  <a:lnTo>
                    <a:pt x="1877" y="7158"/>
                  </a:lnTo>
                  <a:lnTo>
                    <a:pt x="1956" y="7276"/>
                  </a:lnTo>
                  <a:lnTo>
                    <a:pt x="2021" y="7406"/>
                  </a:lnTo>
                  <a:lnTo>
                    <a:pt x="2086" y="7550"/>
                  </a:lnTo>
                  <a:lnTo>
                    <a:pt x="2138" y="7680"/>
                  </a:lnTo>
                  <a:lnTo>
                    <a:pt x="2177" y="7823"/>
                  </a:lnTo>
                  <a:lnTo>
                    <a:pt x="2256" y="8136"/>
                  </a:lnTo>
                  <a:lnTo>
                    <a:pt x="2295" y="8449"/>
                  </a:lnTo>
                  <a:lnTo>
                    <a:pt x="2347" y="8775"/>
                  </a:lnTo>
                  <a:lnTo>
                    <a:pt x="2425" y="8449"/>
                  </a:lnTo>
                  <a:lnTo>
                    <a:pt x="2464" y="8293"/>
                  </a:lnTo>
                  <a:lnTo>
                    <a:pt x="2477" y="8123"/>
                  </a:lnTo>
                  <a:lnTo>
                    <a:pt x="2503" y="7954"/>
                  </a:lnTo>
                  <a:lnTo>
                    <a:pt x="2503" y="7784"/>
                  </a:lnTo>
                  <a:lnTo>
                    <a:pt x="2503" y="7615"/>
                  </a:lnTo>
                  <a:lnTo>
                    <a:pt x="2477" y="7445"/>
                  </a:lnTo>
                  <a:lnTo>
                    <a:pt x="2451" y="7263"/>
                  </a:lnTo>
                  <a:lnTo>
                    <a:pt x="2399" y="7093"/>
                  </a:lnTo>
                  <a:lnTo>
                    <a:pt x="2347" y="6924"/>
                  </a:lnTo>
                  <a:lnTo>
                    <a:pt x="2269" y="6754"/>
                  </a:lnTo>
                  <a:lnTo>
                    <a:pt x="2177" y="6598"/>
                  </a:lnTo>
                  <a:lnTo>
                    <a:pt x="2073" y="6441"/>
                  </a:lnTo>
                  <a:lnTo>
                    <a:pt x="1956" y="6298"/>
                  </a:lnTo>
                  <a:lnTo>
                    <a:pt x="1838" y="6168"/>
                  </a:lnTo>
                  <a:lnTo>
                    <a:pt x="1604" y="5933"/>
                  </a:lnTo>
                  <a:lnTo>
                    <a:pt x="1382" y="5711"/>
                  </a:lnTo>
                  <a:lnTo>
                    <a:pt x="1173" y="5490"/>
                  </a:lnTo>
                  <a:lnTo>
                    <a:pt x="1082" y="5385"/>
                  </a:lnTo>
                  <a:lnTo>
                    <a:pt x="1004" y="5281"/>
                  </a:lnTo>
                  <a:lnTo>
                    <a:pt x="952" y="5177"/>
                  </a:lnTo>
                  <a:lnTo>
                    <a:pt x="900" y="5072"/>
                  </a:lnTo>
                  <a:lnTo>
                    <a:pt x="861" y="4981"/>
                  </a:lnTo>
                  <a:lnTo>
                    <a:pt x="848" y="4877"/>
                  </a:lnTo>
                  <a:lnTo>
                    <a:pt x="848" y="4773"/>
                  </a:lnTo>
                  <a:lnTo>
                    <a:pt x="848" y="4655"/>
                  </a:lnTo>
                  <a:lnTo>
                    <a:pt x="874" y="4551"/>
                  </a:lnTo>
                  <a:lnTo>
                    <a:pt x="900" y="4434"/>
                  </a:lnTo>
                  <a:lnTo>
                    <a:pt x="952" y="4329"/>
                  </a:lnTo>
                  <a:lnTo>
                    <a:pt x="1004" y="4225"/>
                  </a:lnTo>
                  <a:lnTo>
                    <a:pt x="1069" y="4134"/>
                  </a:lnTo>
                  <a:lnTo>
                    <a:pt x="1147" y="4029"/>
                  </a:lnTo>
                  <a:lnTo>
                    <a:pt x="1239" y="3938"/>
                  </a:lnTo>
                  <a:lnTo>
                    <a:pt x="1343" y="3834"/>
                  </a:lnTo>
                  <a:lnTo>
                    <a:pt x="1565" y="3638"/>
                  </a:lnTo>
                  <a:lnTo>
                    <a:pt x="1825" y="3417"/>
                  </a:lnTo>
                  <a:lnTo>
                    <a:pt x="1956" y="3286"/>
                  </a:lnTo>
                  <a:lnTo>
                    <a:pt x="2073" y="3143"/>
                  </a:lnTo>
                  <a:lnTo>
                    <a:pt x="2190" y="2986"/>
                  </a:lnTo>
                  <a:lnTo>
                    <a:pt x="2243" y="2908"/>
                  </a:lnTo>
                  <a:lnTo>
                    <a:pt x="2295" y="2830"/>
                  </a:lnTo>
                  <a:lnTo>
                    <a:pt x="2334" y="2739"/>
                  </a:lnTo>
                  <a:lnTo>
                    <a:pt x="2373" y="2661"/>
                  </a:lnTo>
                  <a:lnTo>
                    <a:pt x="2451" y="2478"/>
                  </a:lnTo>
                  <a:lnTo>
                    <a:pt x="2503" y="2295"/>
                  </a:lnTo>
                  <a:lnTo>
                    <a:pt x="2542" y="2113"/>
                  </a:lnTo>
                  <a:lnTo>
                    <a:pt x="2555" y="1917"/>
                  </a:lnTo>
                  <a:lnTo>
                    <a:pt x="2555" y="1735"/>
                  </a:lnTo>
                  <a:lnTo>
                    <a:pt x="2542" y="1552"/>
                  </a:lnTo>
                  <a:lnTo>
                    <a:pt x="2503" y="1370"/>
                  </a:lnTo>
                  <a:lnTo>
                    <a:pt x="2451" y="1200"/>
                  </a:lnTo>
                  <a:lnTo>
                    <a:pt x="2386" y="1031"/>
                  </a:lnTo>
                  <a:lnTo>
                    <a:pt x="2295" y="874"/>
                  </a:lnTo>
                  <a:lnTo>
                    <a:pt x="2216" y="718"/>
                  </a:lnTo>
                  <a:lnTo>
                    <a:pt x="2112" y="588"/>
                  </a:lnTo>
                  <a:lnTo>
                    <a:pt x="2008" y="457"/>
                  </a:lnTo>
                  <a:lnTo>
                    <a:pt x="1891" y="327"/>
                  </a:lnTo>
                  <a:lnTo>
                    <a:pt x="1773" y="209"/>
                  </a:lnTo>
                  <a:lnTo>
                    <a:pt x="1643" y="105"/>
                  </a:lnTo>
                  <a:lnTo>
                    <a:pt x="1512"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105;p15">
              <a:extLst>
                <a:ext uri="{FF2B5EF4-FFF2-40B4-BE49-F238E27FC236}">
                  <a16:creationId xmlns="" xmlns:a16="http://schemas.microsoft.com/office/drawing/2014/main" id="{E9CD61C6-952C-4003-97F9-F2D77749BA0F}"/>
                </a:ext>
              </a:extLst>
            </p:cNvPr>
            <p:cNvSpPr/>
            <p:nvPr/>
          </p:nvSpPr>
          <p:spPr>
            <a:xfrm>
              <a:off x="6113166" y="2163505"/>
              <a:ext cx="59839" cy="237337"/>
            </a:xfrm>
            <a:custGeom>
              <a:avLst/>
              <a:gdLst/>
              <a:ahLst/>
              <a:cxnLst/>
              <a:rect l="l" t="t" r="r" b="b"/>
              <a:pathLst>
                <a:path w="1956" h="7758" extrusionOk="0">
                  <a:moveTo>
                    <a:pt x="508" y="0"/>
                  </a:moveTo>
                  <a:lnTo>
                    <a:pt x="430" y="118"/>
                  </a:lnTo>
                  <a:lnTo>
                    <a:pt x="365" y="235"/>
                  </a:lnTo>
                  <a:lnTo>
                    <a:pt x="300" y="352"/>
                  </a:lnTo>
                  <a:lnTo>
                    <a:pt x="235" y="470"/>
                  </a:lnTo>
                  <a:lnTo>
                    <a:pt x="183" y="600"/>
                  </a:lnTo>
                  <a:lnTo>
                    <a:pt x="143" y="730"/>
                  </a:lnTo>
                  <a:lnTo>
                    <a:pt x="104" y="874"/>
                  </a:lnTo>
                  <a:lnTo>
                    <a:pt x="65" y="1004"/>
                  </a:lnTo>
                  <a:lnTo>
                    <a:pt x="26" y="1278"/>
                  </a:lnTo>
                  <a:lnTo>
                    <a:pt x="0" y="1565"/>
                  </a:lnTo>
                  <a:lnTo>
                    <a:pt x="13" y="1852"/>
                  </a:lnTo>
                  <a:lnTo>
                    <a:pt x="39" y="2125"/>
                  </a:lnTo>
                  <a:lnTo>
                    <a:pt x="104" y="2412"/>
                  </a:lnTo>
                  <a:lnTo>
                    <a:pt x="130" y="2556"/>
                  </a:lnTo>
                  <a:lnTo>
                    <a:pt x="183" y="2686"/>
                  </a:lnTo>
                  <a:lnTo>
                    <a:pt x="235" y="2829"/>
                  </a:lnTo>
                  <a:lnTo>
                    <a:pt x="287" y="2960"/>
                  </a:lnTo>
                  <a:lnTo>
                    <a:pt x="417" y="3220"/>
                  </a:lnTo>
                  <a:lnTo>
                    <a:pt x="561" y="3468"/>
                  </a:lnTo>
                  <a:lnTo>
                    <a:pt x="704" y="3690"/>
                  </a:lnTo>
                  <a:lnTo>
                    <a:pt x="834" y="3885"/>
                  </a:lnTo>
                  <a:lnTo>
                    <a:pt x="939" y="4081"/>
                  </a:lnTo>
                  <a:lnTo>
                    <a:pt x="1030" y="4276"/>
                  </a:lnTo>
                  <a:lnTo>
                    <a:pt x="1095" y="4485"/>
                  </a:lnTo>
                  <a:lnTo>
                    <a:pt x="1134" y="4694"/>
                  </a:lnTo>
                  <a:lnTo>
                    <a:pt x="1160" y="4915"/>
                  </a:lnTo>
                  <a:lnTo>
                    <a:pt x="1160" y="5124"/>
                  </a:lnTo>
                  <a:lnTo>
                    <a:pt x="1147" y="5346"/>
                  </a:lnTo>
                  <a:lnTo>
                    <a:pt x="1108" y="5567"/>
                  </a:lnTo>
                  <a:lnTo>
                    <a:pt x="1043" y="5776"/>
                  </a:lnTo>
                  <a:lnTo>
                    <a:pt x="1004" y="5893"/>
                  </a:lnTo>
                  <a:lnTo>
                    <a:pt x="965" y="5997"/>
                  </a:lnTo>
                  <a:lnTo>
                    <a:pt x="913" y="6102"/>
                  </a:lnTo>
                  <a:lnTo>
                    <a:pt x="860" y="6206"/>
                  </a:lnTo>
                  <a:lnTo>
                    <a:pt x="730" y="6441"/>
                  </a:lnTo>
                  <a:lnTo>
                    <a:pt x="600" y="6675"/>
                  </a:lnTo>
                  <a:lnTo>
                    <a:pt x="495" y="6936"/>
                  </a:lnTo>
                  <a:lnTo>
                    <a:pt x="443" y="7066"/>
                  </a:lnTo>
                  <a:lnTo>
                    <a:pt x="417" y="7210"/>
                  </a:lnTo>
                  <a:lnTo>
                    <a:pt x="391" y="7353"/>
                  </a:lnTo>
                  <a:lnTo>
                    <a:pt x="404" y="7497"/>
                  </a:lnTo>
                  <a:lnTo>
                    <a:pt x="430" y="7627"/>
                  </a:lnTo>
                  <a:lnTo>
                    <a:pt x="469" y="7757"/>
                  </a:lnTo>
                  <a:lnTo>
                    <a:pt x="495" y="7627"/>
                  </a:lnTo>
                  <a:lnTo>
                    <a:pt x="522" y="7510"/>
                  </a:lnTo>
                  <a:lnTo>
                    <a:pt x="574" y="7392"/>
                  </a:lnTo>
                  <a:lnTo>
                    <a:pt x="626" y="7288"/>
                  </a:lnTo>
                  <a:lnTo>
                    <a:pt x="704" y="7184"/>
                  </a:lnTo>
                  <a:lnTo>
                    <a:pt x="782" y="7093"/>
                  </a:lnTo>
                  <a:lnTo>
                    <a:pt x="939" y="6910"/>
                  </a:lnTo>
                  <a:lnTo>
                    <a:pt x="1121" y="6727"/>
                  </a:lnTo>
                  <a:lnTo>
                    <a:pt x="1304" y="6532"/>
                  </a:lnTo>
                  <a:lnTo>
                    <a:pt x="1395" y="6428"/>
                  </a:lnTo>
                  <a:lnTo>
                    <a:pt x="1486" y="6310"/>
                  </a:lnTo>
                  <a:lnTo>
                    <a:pt x="1564" y="6193"/>
                  </a:lnTo>
                  <a:lnTo>
                    <a:pt x="1643" y="6063"/>
                  </a:lnTo>
                  <a:lnTo>
                    <a:pt x="1721" y="5919"/>
                  </a:lnTo>
                  <a:lnTo>
                    <a:pt x="1773" y="5789"/>
                  </a:lnTo>
                  <a:lnTo>
                    <a:pt x="1825" y="5645"/>
                  </a:lnTo>
                  <a:lnTo>
                    <a:pt x="1877" y="5502"/>
                  </a:lnTo>
                  <a:lnTo>
                    <a:pt x="1903" y="5359"/>
                  </a:lnTo>
                  <a:lnTo>
                    <a:pt x="1930" y="5202"/>
                  </a:lnTo>
                  <a:lnTo>
                    <a:pt x="1956" y="5059"/>
                  </a:lnTo>
                  <a:lnTo>
                    <a:pt x="1956" y="4902"/>
                  </a:lnTo>
                  <a:lnTo>
                    <a:pt x="1956" y="4746"/>
                  </a:lnTo>
                  <a:lnTo>
                    <a:pt x="1943" y="4602"/>
                  </a:lnTo>
                  <a:lnTo>
                    <a:pt x="1930" y="4446"/>
                  </a:lnTo>
                  <a:lnTo>
                    <a:pt x="1903" y="4290"/>
                  </a:lnTo>
                  <a:lnTo>
                    <a:pt x="1864" y="4146"/>
                  </a:lnTo>
                  <a:lnTo>
                    <a:pt x="1812" y="3990"/>
                  </a:lnTo>
                  <a:lnTo>
                    <a:pt x="1760" y="3846"/>
                  </a:lnTo>
                  <a:lnTo>
                    <a:pt x="1695" y="3703"/>
                  </a:lnTo>
                  <a:lnTo>
                    <a:pt x="1551" y="3455"/>
                  </a:lnTo>
                  <a:lnTo>
                    <a:pt x="1395" y="3220"/>
                  </a:lnTo>
                  <a:lnTo>
                    <a:pt x="1095" y="2803"/>
                  </a:lnTo>
                  <a:lnTo>
                    <a:pt x="978" y="2608"/>
                  </a:lnTo>
                  <a:lnTo>
                    <a:pt x="874" y="2412"/>
                  </a:lnTo>
                  <a:lnTo>
                    <a:pt x="769" y="2190"/>
                  </a:lnTo>
                  <a:lnTo>
                    <a:pt x="691" y="1982"/>
                  </a:lnTo>
                  <a:lnTo>
                    <a:pt x="613" y="1747"/>
                  </a:lnTo>
                  <a:lnTo>
                    <a:pt x="561" y="1513"/>
                  </a:lnTo>
                  <a:lnTo>
                    <a:pt x="508" y="1278"/>
                  </a:lnTo>
                  <a:lnTo>
                    <a:pt x="482" y="1030"/>
                  </a:lnTo>
                  <a:lnTo>
                    <a:pt x="469" y="782"/>
                  </a:lnTo>
                  <a:lnTo>
                    <a:pt x="469" y="522"/>
                  </a:lnTo>
                  <a:lnTo>
                    <a:pt x="482" y="261"/>
                  </a:lnTo>
                  <a:lnTo>
                    <a:pt x="508"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106;p15">
              <a:extLst>
                <a:ext uri="{FF2B5EF4-FFF2-40B4-BE49-F238E27FC236}">
                  <a16:creationId xmlns="" xmlns:a16="http://schemas.microsoft.com/office/drawing/2014/main" id="{95A3B926-B6F5-49D7-8475-97269B312465}"/>
                </a:ext>
              </a:extLst>
            </p:cNvPr>
            <p:cNvSpPr/>
            <p:nvPr/>
          </p:nvSpPr>
          <p:spPr>
            <a:xfrm>
              <a:off x="7073954" y="2211750"/>
              <a:ext cx="222193" cy="522122"/>
            </a:xfrm>
            <a:custGeom>
              <a:avLst/>
              <a:gdLst/>
              <a:ahLst/>
              <a:cxnLst/>
              <a:rect l="l" t="t" r="r" b="b"/>
              <a:pathLst>
                <a:path w="7263" h="17067" extrusionOk="0">
                  <a:moveTo>
                    <a:pt x="3638" y="1"/>
                  </a:moveTo>
                  <a:lnTo>
                    <a:pt x="131" y="14"/>
                  </a:lnTo>
                  <a:lnTo>
                    <a:pt x="105" y="1370"/>
                  </a:lnTo>
                  <a:lnTo>
                    <a:pt x="66" y="3104"/>
                  </a:lnTo>
                  <a:lnTo>
                    <a:pt x="14" y="4851"/>
                  </a:lnTo>
                  <a:lnTo>
                    <a:pt x="1" y="5607"/>
                  </a:lnTo>
                  <a:lnTo>
                    <a:pt x="1" y="6207"/>
                  </a:lnTo>
                  <a:lnTo>
                    <a:pt x="14" y="6493"/>
                  </a:lnTo>
                  <a:lnTo>
                    <a:pt x="27" y="6780"/>
                  </a:lnTo>
                  <a:lnTo>
                    <a:pt x="53" y="7054"/>
                  </a:lnTo>
                  <a:lnTo>
                    <a:pt x="118" y="7328"/>
                  </a:lnTo>
                  <a:lnTo>
                    <a:pt x="144" y="7471"/>
                  </a:lnTo>
                  <a:lnTo>
                    <a:pt x="197" y="7602"/>
                  </a:lnTo>
                  <a:lnTo>
                    <a:pt x="249" y="7719"/>
                  </a:lnTo>
                  <a:lnTo>
                    <a:pt x="301" y="7849"/>
                  </a:lnTo>
                  <a:lnTo>
                    <a:pt x="366" y="7954"/>
                  </a:lnTo>
                  <a:lnTo>
                    <a:pt x="444" y="8071"/>
                  </a:lnTo>
                  <a:lnTo>
                    <a:pt x="535" y="8175"/>
                  </a:lnTo>
                  <a:lnTo>
                    <a:pt x="627" y="8266"/>
                  </a:lnTo>
                  <a:lnTo>
                    <a:pt x="718" y="8345"/>
                  </a:lnTo>
                  <a:lnTo>
                    <a:pt x="822" y="8410"/>
                  </a:lnTo>
                  <a:lnTo>
                    <a:pt x="1018" y="8527"/>
                  </a:lnTo>
                  <a:lnTo>
                    <a:pt x="1226" y="8618"/>
                  </a:lnTo>
                  <a:lnTo>
                    <a:pt x="1448" y="8710"/>
                  </a:lnTo>
                  <a:lnTo>
                    <a:pt x="1670" y="8801"/>
                  </a:lnTo>
                  <a:lnTo>
                    <a:pt x="1878" y="8905"/>
                  </a:lnTo>
                  <a:lnTo>
                    <a:pt x="2087" y="9010"/>
                  </a:lnTo>
                  <a:lnTo>
                    <a:pt x="2178" y="9075"/>
                  </a:lnTo>
                  <a:lnTo>
                    <a:pt x="2269" y="9153"/>
                  </a:lnTo>
                  <a:lnTo>
                    <a:pt x="2400" y="9270"/>
                  </a:lnTo>
                  <a:lnTo>
                    <a:pt x="2517" y="9414"/>
                  </a:lnTo>
                  <a:lnTo>
                    <a:pt x="2621" y="9570"/>
                  </a:lnTo>
                  <a:lnTo>
                    <a:pt x="2713" y="9727"/>
                  </a:lnTo>
                  <a:lnTo>
                    <a:pt x="2804" y="9909"/>
                  </a:lnTo>
                  <a:lnTo>
                    <a:pt x="2869" y="10092"/>
                  </a:lnTo>
                  <a:lnTo>
                    <a:pt x="2934" y="10287"/>
                  </a:lnTo>
                  <a:lnTo>
                    <a:pt x="3000" y="10483"/>
                  </a:lnTo>
                  <a:lnTo>
                    <a:pt x="3039" y="10691"/>
                  </a:lnTo>
                  <a:lnTo>
                    <a:pt x="3078" y="10887"/>
                  </a:lnTo>
                  <a:lnTo>
                    <a:pt x="3143" y="11291"/>
                  </a:lnTo>
                  <a:lnTo>
                    <a:pt x="3169" y="11682"/>
                  </a:lnTo>
                  <a:lnTo>
                    <a:pt x="3182" y="12034"/>
                  </a:lnTo>
                  <a:lnTo>
                    <a:pt x="3143" y="15176"/>
                  </a:lnTo>
                  <a:lnTo>
                    <a:pt x="3143" y="15333"/>
                  </a:lnTo>
                  <a:lnTo>
                    <a:pt x="3130" y="15502"/>
                  </a:lnTo>
                  <a:lnTo>
                    <a:pt x="3091" y="15646"/>
                  </a:lnTo>
                  <a:lnTo>
                    <a:pt x="3065" y="15711"/>
                  </a:lnTo>
                  <a:lnTo>
                    <a:pt x="3026" y="15789"/>
                  </a:lnTo>
                  <a:lnTo>
                    <a:pt x="2973" y="15841"/>
                  </a:lnTo>
                  <a:lnTo>
                    <a:pt x="2934" y="15880"/>
                  </a:lnTo>
                  <a:lnTo>
                    <a:pt x="2817" y="15972"/>
                  </a:lnTo>
                  <a:lnTo>
                    <a:pt x="2700" y="16037"/>
                  </a:lnTo>
                  <a:lnTo>
                    <a:pt x="2569" y="16089"/>
                  </a:lnTo>
                  <a:lnTo>
                    <a:pt x="2256" y="16232"/>
                  </a:lnTo>
                  <a:lnTo>
                    <a:pt x="1970" y="16376"/>
                  </a:lnTo>
                  <a:lnTo>
                    <a:pt x="1435" y="16636"/>
                  </a:lnTo>
                  <a:lnTo>
                    <a:pt x="1161" y="16754"/>
                  </a:lnTo>
                  <a:lnTo>
                    <a:pt x="888" y="16858"/>
                  </a:lnTo>
                  <a:lnTo>
                    <a:pt x="588" y="16962"/>
                  </a:lnTo>
                  <a:lnTo>
                    <a:pt x="249" y="17041"/>
                  </a:lnTo>
                  <a:lnTo>
                    <a:pt x="249" y="17041"/>
                  </a:lnTo>
                  <a:lnTo>
                    <a:pt x="1109" y="17028"/>
                  </a:lnTo>
                  <a:lnTo>
                    <a:pt x="1774" y="17041"/>
                  </a:lnTo>
                  <a:lnTo>
                    <a:pt x="2465" y="17041"/>
                  </a:lnTo>
                  <a:lnTo>
                    <a:pt x="3430" y="17028"/>
                  </a:lnTo>
                  <a:lnTo>
                    <a:pt x="4316" y="17041"/>
                  </a:lnTo>
                  <a:lnTo>
                    <a:pt x="5190" y="17054"/>
                  </a:lnTo>
                  <a:lnTo>
                    <a:pt x="7002" y="17067"/>
                  </a:lnTo>
                  <a:lnTo>
                    <a:pt x="6663" y="16988"/>
                  </a:lnTo>
                  <a:lnTo>
                    <a:pt x="6363" y="16884"/>
                  </a:lnTo>
                  <a:lnTo>
                    <a:pt x="6089" y="16780"/>
                  </a:lnTo>
                  <a:lnTo>
                    <a:pt x="5829" y="16649"/>
                  </a:lnTo>
                  <a:lnTo>
                    <a:pt x="5294" y="16376"/>
                  </a:lnTo>
                  <a:lnTo>
                    <a:pt x="5007" y="16232"/>
                  </a:lnTo>
                  <a:lnTo>
                    <a:pt x="4694" y="16089"/>
                  </a:lnTo>
                  <a:lnTo>
                    <a:pt x="4564" y="16037"/>
                  </a:lnTo>
                  <a:lnTo>
                    <a:pt x="4447" y="15972"/>
                  </a:lnTo>
                  <a:lnTo>
                    <a:pt x="4329" y="15880"/>
                  </a:lnTo>
                  <a:lnTo>
                    <a:pt x="4290" y="15841"/>
                  </a:lnTo>
                  <a:lnTo>
                    <a:pt x="4238" y="15789"/>
                  </a:lnTo>
                  <a:lnTo>
                    <a:pt x="4199" y="15711"/>
                  </a:lnTo>
                  <a:lnTo>
                    <a:pt x="4173" y="15646"/>
                  </a:lnTo>
                  <a:lnTo>
                    <a:pt x="4134" y="15502"/>
                  </a:lnTo>
                  <a:lnTo>
                    <a:pt x="4121" y="15333"/>
                  </a:lnTo>
                  <a:lnTo>
                    <a:pt x="4121" y="15176"/>
                  </a:lnTo>
                  <a:lnTo>
                    <a:pt x="4082" y="12034"/>
                  </a:lnTo>
                  <a:lnTo>
                    <a:pt x="4095" y="11682"/>
                  </a:lnTo>
                  <a:lnTo>
                    <a:pt x="4121" y="11291"/>
                  </a:lnTo>
                  <a:lnTo>
                    <a:pt x="4186" y="10887"/>
                  </a:lnTo>
                  <a:lnTo>
                    <a:pt x="4225" y="10691"/>
                  </a:lnTo>
                  <a:lnTo>
                    <a:pt x="4264" y="10483"/>
                  </a:lnTo>
                  <a:lnTo>
                    <a:pt x="4329" y="10287"/>
                  </a:lnTo>
                  <a:lnTo>
                    <a:pt x="4395" y="10092"/>
                  </a:lnTo>
                  <a:lnTo>
                    <a:pt x="4460" y="9909"/>
                  </a:lnTo>
                  <a:lnTo>
                    <a:pt x="4551" y="9727"/>
                  </a:lnTo>
                  <a:lnTo>
                    <a:pt x="4642" y="9570"/>
                  </a:lnTo>
                  <a:lnTo>
                    <a:pt x="4747" y="9414"/>
                  </a:lnTo>
                  <a:lnTo>
                    <a:pt x="4864" y="9270"/>
                  </a:lnTo>
                  <a:lnTo>
                    <a:pt x="4994" y="9153"/>
                  </a:lnTo>
                  <a:lnTo>
                    <a:pt x="5086" y="9075"/>
                  </a:lnTo>
                  <a:lnTo>
                    <a:pt x="5177" y="9010"/>
                  </a:lnTo>
                  <a:lnTo>
                    <a:pt x="5385" y="8905"/>
                  </a:lnTo>
                  <a:lnTo>
                    <a:pt x="5594" y="8801"/>
                  </a:lnTo>
                  <a:lnTo>
                    <a:pt x="5816" y="8710"/>
                  </a:lnTo>
                  <a:lnTo>
                    <a:pt x="6037" y="8618"/>
                  </a:lnTo>
                  <a:lnTo>
                    <a:pt x="6246" y="8527"/>
                  </a:lnTo>
                  <a:lnTo>
                    <a:pt x="6454" y="8410"/>
                  </a:lnTo>
                  <a:lnTo>
                    <a:pt x="6546" y="8345"/>
                  </a:lnTo>
                  <a:lnTo>
                    <a:pt x="6637" y="8266"/>
                  </a:lnTo>
                  <a:lnTo>
                    <a:pt x="6728" y="8175"/>
                  </a:lnTo>
                  <a:lnTo>
                    <a:pt x="6819" y="8071"/>
                  </a:lnTo>
                  <a:lnTo>
                    <a:pt x="6898" y="7954"/>
                  </a:lnTo>
                  <a:lnTo>
                    <a:pt x="6963" y="7849"/>
                  </a:lnTo>
                  <a:lnTo>
                    <a:pt x="7028" y="7719"/>
                  </a:lnTo>
                  <a:lnTo>
                    <a:pt x="7067" y="7602"/>
                  </a:lnTo>
                  <a:lnTo>
                    <a:pt x="7119" y="7471"/>
                  </a:lnTo>
                  <a:lnTo>
                    <a:pt x="7158" y="7328"/>
                  </a:lnTo>
                  <a:lnTo>
                    <a:pt x="7211" y="7054"/>
                  </a:lnTo>
                  <a:lnTo>
                    <a:pt x="7237" y="6780"/>
                  </a:lnTo>
                  <a:lnTo>
                    <a:pt x="7250" y="6493"/>
                  </a:lnTo>
                  <a:lnTo>
                    <a:pt x="7263" y="6207"/>
                  </a:lnTo>
                  <a:lnTo>
                    <a:pt x="7263" y="5607"/>
                  </a:lnTo>
                  <a:lnTo>
                    <a:pt x="7250" y="4851"/>
                  </a:lnTo>
                  <a:lnTo>
                    <a:pt x="7198" y="3104"/>
                  </a:lnTo>
                  <a:lnTo>
                    <a:pt x="7158" y="1370"/>
                  </a:lnTo>
                  <a:lnTo>
                    <a:pt x="7132" y="14"/>
                  </a:lnTo>
                  <a:lnTo>
                    <a:pt x="3638" y="1"/>
                  </a:lnTo>
                  <a:close/>
                </a:path>
              </a:pathLst>
            </a:custGeom>
            <a:solidFill>
              <a:srgbClr val="F6F2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107;p15">
              <a:extLst>
                <a:ext uri="{FF2B5EF4-FFF2-40B4-BE49-F238E27FC236}">
                  <a16:creationId xmlns="" xmlns:a16="http://schemas.microsoft.com/office/drawing/2014/main" id="{E0E7CDCD-616B-4845-872F-AB06ED547EBA}"/>
                </a:ext>
              </a:extLst>
            </p:cNvPr>
            <p:cNvSpPr/>
            <p:nvPr/>
          </p:nvSpPr>
          <p:spPr>
            <a:xfrm>
              <a:off x="7073954" y="2211750"/>
              <a:ext cx="222193" cy="522122"/>
            </a:xfrm>
            <a:custGeom>
              <a:avLst/>
              <a:gdLst/>
              <a:ahLst/>
              <a:cxnLst/>
              <a:rect l="l" t="t" r="r" b="b"/>
              <a:pathLst>
                <a:path w="7263" h="17067" fill="none" extrusionOk="0">
                  <a:moveTo>
                    <a:pt x="3638" y="1"/>
                  </a:moveTo>
                  <a:lnTo>
                    <a:pt x="3638" y="1"/>
                  </a:lnTo>
                  <a:lnTo>
                    <a:pt x="131" y="14"/>
                  </a:lnTo>
                  <a:lnTo>
                    <a:pt x="131" y="14"/>
                  </a:lnTo>
                  <a:lnTo>
                    <a:pt x="105" y="1370"/>
                  </a:lnTo>
                  <a:lnTo>
                    <a:pt x="66" y="3104"/>
                  </a:lnTo>
                  <a:lnTo>
                    <a:pt x="14" y="4851"/>
                  </a:lnTo>
                  <a:lnTo>
                    <a:pt x="1" y="5607"/>
                  </a:lnTo>
                  <a:lnTo>
                    <a:pt x="1" y="6207"/>
                  </a:lnTo>
                  <a:lnTo>
                    <a:pt x="1" y="6207"/>
                  </a:lnTo>
                  <a:lnTo>
                    <a:pt x="14" y="6493"/>
                  </a:lnTo>
                  <a:lnTo>
                    <a:pt x="27" y="6780"/>
                  </a:lnTo>
                  <a:lnTo>
                    <a:pt x="53" y="7054"/>
                  </a:lnTo>
                  <a:lnTo>
                    <a:pt x="118" y="7328"/>
                  </a:lnTo>
                  <a:lnTo>
                    <a:pt x="144" y="7471"/>
                  </a:lnTo>
                  <a:lnTo>
                    <a:pt x="197" y="7602"/>
                  </a:lnTo>
                  <a:lnTo>
                    <a:pt x="249" y="7719"/>
                  </a:lnTo>
                  <a:lnTo>
                    <a:pt x="301" y="7849"/>
                  </a:lnTo>
                  <a:lnTo>
                    <a:pt x="366" y="7954"/>
                  </a:lnTo>
                  <a:lnTo>
                    <a:pt x="444" y="8071"/>
                  </a:lnTo>
                  <a:lnTo>
                    <a:pt x="535" y="8175"/>
                  </a:lnTo>
                  <a:lnTo>
                    <a:pt x="627" y="8266"/>
                  </a:lnTo>
                  <a:lnTo>
                    <a:pt x="627" y="8266"/>
                  </a:lnTo>
                  <a:lnTo>
                    <a:pt x="718" y="8345"/>
                  </a:lnTo>
                  <a:lnTo>
                    <a:pt x="822" y="8410"/>
                  </a:lnTo>
                  <a:lnTo>
                    <a:pt x="1018" y="8527"/>
                  </a:lnTo>
                  <a:lnTo>
                    <a:pt x="1226" y="8618"/>
                  </a:lnTo>
                  <a:lnTo>
                    <a:pt x="1448" y="8710"/>
                  </a:lnTo>
                  <a:lnTo>
                    <a:pt x="1670" y="8801"/>
                  </a:lnTo>
                  <a:lnTo>
                    <a:pt x="1878" y="8905"/>
                  </a:lnTo>
                  <a:lnTo>
                    <a:pt x="2087" y="9010"/>
                  </a:lnTo>
                  <a:lnTo>
                    <a:pt x="2178" y="9075"/>
                  </a:lnTo>
                  <a:lnTo>
                    <a:pt x="2269" y="9153"/>
                  </a:lnTo>
                  <a:lnTo>
                    <a:pt x="2269" y="9153"/>
                  </a:lnTo>
                  <a:lnTo>
                    <a:pt x="2400" y="9270"/>
                  </a:lnTo>
                  <a:lnTo>
                    <a:pt x="2517" y="9414"/>
                  </a:lnTo>
                  <a:lnTo>
                    <a:pt x="2621" y="9570"/>
                  </a:lnTo>
                  <a:lnTo>
                    <a:pt x="2713" y="9727"/>
                  </a:lnTo>
                  <a:lnTo>
                    <a:pt x="2804" y="9909"/>
                  </a:lnTo>
                  <a:lnTo>
                    <a:pt x="2869" y="10092"/>
                  </a:lnTo>
                  <a:lnTo>
                    <a:pt x="2934" y="10287"/>
                  </a:lnTo>
                  <a:lnTo>
                    <a:pt x="3000" y="10483"/>
                  </a:lnTo>
                  <a:lnTo>
                    <a:pt x="3039" y="10691"/>
                  </a:lnTo>
                  <a:lnTo>
                    <a:pt x="3078" y="10887"/>
                  </a:lnTo>
                  <a:lnTo>
                    <a:pt x="3143" y="11291"/>
                  </a:lnTo>
                  <a:lnTo>
                    <a:pt x="3169" y="11682"/>
                  </a:lnTo>
                  <a:lnTo>
                    <a:pt x="3182" y="12034"/>
                  </a:lnTo>
                  <a:lnTo>
                    <a:pt x="3182" y="12034"/>
                  </a:lnTo>
                  <a:lnTo>
                    <a:pt x="3143" y="15176"/>
                  </a:lnTo>
                  <a:lnTo>
                    <a:pt x="3143" y="15176"/>
                  </a:lnTo>
                  <a:lnTo>
                    <a:pt x="3143" y="15333"/>
                  </a:lnTo>
                  <a:lnTo>
                    <a:pt x="3130" y="15502"/>
                  </a:lnTo>
                  <a:lnTo>
                    <a:pt x="3091" y="15646"/>
                  </a:lnTo>
                  <a:lnTo>
                    <a:pt x="3065" y="15711"/>
                  </a:lnTo>
                  <a:lnTo>
                    <a:pt x="3026" y="15789"/>
                  </a:lnTo>
                  <a:lnTo>
                    <a:pt x="3026" y="15789"/>
                  </a:lnTo>
                  <a:lnTo>
                    <a:pt x="2973" y="15841"/>
                  </a:lnTo>
                  <a:lnTo>
                    <a:pt x="2934" y="15880"/>
                  </a:lnTo>
                  <a:lnTo>
                    <a:pt x="2817" y="15972"/>
                  </a:lnTo>
                  <a:lnTo>
                    <a:pt x="2700" y="16037"/>
                  </a:lnTo>
                  <a:lnTo>
                    <a:pt x="2569" y="16089"/>
                  </a:lnTo>
                  <a:lnTo>
                    <a:pt x="2569" y="16089"/>
                  </a:lnTo>
                  <a:lnTo>
                    <a:pt x="2256" y="16232"/>
                  </a:lnTo>
                  <a:lnTo>
                    <a:pt x="1970" y="16376"/>
                  </a:lnTo>
                  <a:lnTo>
                    <a:pt x="1435" y="16636"/>
                  </a:lnTo>
                  <a:lnTo>
                    <a:pt x="1161" y="16754"/>
                  </a:lnTo>
                  <a:lnTo>
                    <a:pt x="888" y="16858"/>
                  </a:lnTo>
                  <a:lnTo>
                    <a:pt x="588" y="16962"/>
                  </a:lnTo>
                  <a:lnTo>
                    <a:pt x="249" y="17041"/>
                  </a:lnTo>
                  <a:lnTo>
                    <a:pt x="249" y="17041"/>
                  </a:lnTo>
                  <a:lnTo>
                    <a:pt x="1109" y="17028"/>
                  </a:lnTo>
                  <a:lnTo>
                    <a:pt x="1109" y="17028"/>
                  </a:lnTo>
                  <a:lnTo>
                    <a:pt x="1774" y="17041"/>
                  </a:lnTo>
                  <a:lnTo>
                    <a:pt x="1774" y="17041"/>
                  </a:lnTo>
                  <a:lnTo>
                    <a:pt x="2465" y="17041"/>
                  </a:lnTo>
                  <a:lnTo>
                    <a:pt x="2465" y="17041"/>
                  </a:lnTo>
                  <a:lnTo>
                    <a:pt x="3430" y="17028"/>
                  </a:lnTo>
                  <a:lnTo>
                    <a:pt x="3430" y="17028"/>
                  </a:lnTo>
                  <a:lnTo>
                    <a:pt x="4316" y="17041"/>
                  </a:lnTo>
                  <a:lnTo>
                    <a:pt x="5190" y="17054"/>
                  </a:lnTo>
                  <a:lnTo>
                    <a:pt x="7002" y="17067"/>
                  </a:lnTo>
                  <a:lnTo>
                    <a:pt x="7002" y="17067"/>
                  </a:lnTo>
                  <a:lnTo>
                    <a:pt x="6663" y="16988"/>
                  </a:lnTo>
                  <a:lnTo>
                    <a:pt x="6363" y="16884"/>
                  </a:lnTo>
                  <a:lnTo>
                    <a:pt x="6089" y="16780"/>
                  </a:lnTo>
                  <a:lnTo>
                    <a:pt x="5829" y="16649"/>
                  </a:lnTo>
                  <a:lnTo>
                    <a:pt x="5294" y="16376"/>
                  </a:lnTo>
                  <a:lnTo>
                    <a:pt x="5007" y="16232"/>
                  </a:lnTo>
                  <a:lnTo>
                    <a:pt x="4694" y="16089"/>
                  </a:lnTo>
                  <a:lnTo>
                    <a:pt x="4694" y="16089"/>
                  </a:lnTo>
                  <a:lnTo>
                    <a:pt x="4564" y="16037"/>
                  </a:lnTo>
                  <a:lnTo>
                    <a:pt x="4447" y="15972"/>
                  </a:lnTo>
                  <a:lnTo>
                    <a:pt x="4329" y="15880"/>
                  </a:lnTo>
                  <a:lnTo>
                    <a:pt x="4290" y="15841"/>
                  </a:lnTo>
                  <a:lnTo>
                    <a:pt x="4238" y="15789"/>
                  </a:lnTo>
                  <a:lnTo>
                    <a:pt x="4238" y="15789"/>
                  </a:lnTo>
                  <a:lnTo>
                    <a:pt x="4199" y="15711"/>
                  </a:lnTo>
                  <a:lnTo>
                    <a:pt x="4173" y="15646"/>
                  </a:lnTo>
                  <a:lnTo>
                    <a:pt x="4134" y="15502"/>
                  </a:lnTo>
                  <a:lnTo>
                    <a:pt x="4121" y="15333"/>
                  </a:lnTo>
                  <a:lnTo>
                    <a:pt x="4121" y="15176"/>
                  </a:lnTo>
                  <a:lnTo>
                    <a:pt x="4121" y="15176"/>
                  </a:lnTo>
                  <a:lnTo>
                    <a:pt x="4082" y="12034"/>
                  </a:lnTo>
                  <a:lnTo>
                    <a:pt x="4082" y="12034"/>
                  </a:lnTo>
                  <a:lnTo>
                    <a:pt x="4095" y="11682"/>
                  </a:lnTo>
                  <a:lnTo>
                    <a:pt x="4121" y="11291"/>
                  </a:lnTo>
                  <a:lnTo>
                    <a:pt x="4186" y="10887"/>
                  </a:lnTo>
                  <a:lnTo>
                    <a:pt x="4225" y="10691"/>
                  </a:lnTo>
                  <a:lnTo>
                    <a:pt x="4264" y="10483"/>
                  </a:lnTo>
                  <a:lnTo>
                    <a:pt x="4329" y="10287"/>
                  </a:lnTo>
                  <a:lnTo>
                    <a:pt x="4395" y="10092"/>
                  </a:lnTo>
                  <a:lnTo>
                    <a:pt x="4460" y="9909"/>
                  </a:lnTo>
                  <a:lnTo>
                    <a:pt x="4551" y="9727"/>
                  </a:lnTo>
                  <a:lnTo>
                    <a:pt x="4642" y="9570"/>
                  </a:lnTo>
                  <a:lnTo>
                    <a:pt x="4747" y="9414"/>
                  </a:lnTo>
                  <a:lnTo>
                    <a:pt x="4864" y="9270"/>
                  </a:lnTo>
                  <a:lnTo>
                    <a:pt x="4994" y="9153"/>
                  </a:lnTo>
                  <a:lnTo>
                    <a:pt x="4994" y="9153"/>
                  </a:lnTo>
                  <a:lnTo>
                    <a:pt x="5086" y="9075"/>
                  </a:lnTo>
                  <a:lnTo>
                    <a:pt x="5177" y="9010"/>
                  </a:lnTo>
                  <a:lnTo>
                    <a:pt x="5385" y="8905"/>
                  </a:lnTo>
                  <a:lnTo>
                    <a:pt x="5594" y="8801"/>
                  </a:lnTo>
                  <a:lnTo>
                    <a:pt x="5816" y="8710"/>
                  </a:lnTo>
                  <a:lnTo>
                    <a:pt x="6037" y="8618"/>
                  </a:lnTo>
                  <a:lnTo>
                    <a:pt x="6246" y="8527"/>
                  </a:lnTo>
                  <a:lnTo>
                    <a:pt x="6454" y="8410"/>
                  </a:lnTo>
                  <a:lnTo>
                    <a:pt x="6546" y="8345"/>
                  </a:lnTo>
                  <a:lnTo>
                    <a:pt x="6637" y="8266"/>
                  </a:lnTo>
                  <a:lnTo>
                    <a:pt x="6637" y="8266"/>
                  </a:lnTo>
                  <a:lnTo>
                    <a:pt x="6728" y="8175"/>
                  </a:lnTo>
                  <a:lnTo>
                    <a:pt x="6819" y="8071"/>
                  </a:lnTo>
                  <a:lnTo>
                    <a:pt x="6898" y="7954"/>
                  </a:lnTo>
                  <a:lnTo>
                    <a:pt x="6963" y="7849"/>
                  </a:lnTo>
                  <a:lnTo>
                    <a:pt x="7028" y="7719"/>
                  </a:lnTo>
                  <a:lnTo>
                    <a:pt x="7067" y="7602"/>
                  </a:lnTo>
                  <a:lnTo>
                    <a:pt x="7119" y="7471"/>
                  </a:lnTo>
                  <a:lnTo>
                    <a:pt x="7158" y="7328"/>
                  </a:lnTo>
                  <a:lnTo>
                    <a:pt x="7211" y="7054"/>
                  </a:lnTo>
                  <a:lnTo>
                    <a:pt x="7237" y="6780"/>
                  </a:lnTo>
                  <a:lnTo>
                    <a:pt x="7250" y="6493"/>
                  </a:lnTo>
                  <a:lnTo>
                    <a:pt x="7263" y="6207"/>
                  </a:lnTo>
                  <a:lnTo>
                    <a:pt x="7263" y="6207"/>
                  </a:lnTo>
                  <a:lnTo>
                    <a:pt x="7263" y="5607"/>
                  </a:lnTo>
                  <a:lnTo>
                    <a:pt x="7250" y="4851"/>
                  </a:lnTo>
                  <a:lnTo>
                    <a:pt x="7198" y="3104"/>
                  </a:lnTo>
                  <a:lnTo>
                    <a:pt x="7158" y="1370"/>
                  </a:lnTo>
                  <a:lnTo>
                    <a:pt x="7132" y="14"/>
                  </a:lnTo>
                  <a:lnTo>
                    <a:pt x="7132" y="14"/>
                  </a:lnTo>
                  <a:lnTo>
                    <a:pt x="363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108;p15">
              <a:extLst>
                <a:ext uri="{FF2B5EF4-FFF2-40B4-BE49-F238E27FC236}">
                  <a16:creationId xmlns="" xmlns:a16="http://schemas.microsoft.com/office/drawing/2014/main" id="{6C5E0C7C-EC0F-4605-B4AC-CED1EA29FD85}"/>
                </a:ext>
              </a:extLst>
            </p:cNvPr>
            <p:cNvSpPr/>
            <p:nvPr/>
          </p:nvSpPr>
          <p:spPr>
            <a:xfrm>
              <a:off x="7089128" y="2333814"/>
              <a:ext cx="193865" cy="136014"/>
            </a:xfrm>
            <a:custGeom>
              <a:avLst/>
              <a:gdLst/>
              <a:ahLst/>
              <a:cxnLst/>
              <a:rect l="l" t="t" r="r" b="b"/>
              <a:pathLst>
                <a:path w="6337" h="4446" extrusionOk="0">
                  <a:moveTo>
                    <a:pt x="0" y="0"/>
                  </a:moveTo>
                  <a:lnTo>
                    <a:pt x="0" y="2060"/>
                  </a:lnTo>
                  <a:lnTo>
                    <a:pt x="13" y="2295"/>
                  </a:lnTo>
                  <a:lnTo>
                    <a:pt x="39" y="2542"/>
                  </a:lnTo>
                  <a:lnTo>
                    <a:pt x="105" y="2764"/>
                  </a:lnTo>
                  <a:lnTo>
                    <a:pt x="183" y="2986"/>
                  </a:lnTo>
                  <a:lnTo>
                    <a:pt x="287" y="3194"/>
                  </a:lnTo>
                  <a:lnTo>
                    <a:pt x="405" y="3390"/>
                  </a:lnTo>
                  <a:lnTo>
                    <a:pt x="548" y="3572"/>
                  </a:lnTo>
                  <a:lnTo>
                    <a:pt x="691" y="3742"/>
                  </a:lnTo>
                  <a:lnTo>
                    <a:pt x="861" y="3898"/>
                  </a:lnTo>
                  <a:lnTo>
                    <a:pt x="1056" y="4042"/>
                  </a:lnTo>
                  <a:lnTo>
                    <a:pt x="1252" y="4159"/>
                  </a:lnTo>
                  <a:lnTo>
                    <a:pt x="1461" y="4250"/>
                  </a:lnTo>
                  <a:lnTo>
                    <a:pt x="1669" y="4342"/>
                  </a:lnTo>
                  <a:lnTo>
                    <a:pt x="1904" y="4394"/>
                  </a:lnTo>
                  <a:lnTo>
                    <a:pt x="2139" y="4433"/>
                  </a:lnTo>
                  <a:lnTo>
                    <a:pt x="2386" y="4446"/>
                  </a:lnTo>
                  <a:lnTo>
                    <a:pt x="3938" y="4446"/>
                  </a:lnTo>
                  <a:lnTo>
                    <a:pt x="4185" y="4433"/>
                  </a:lnTo>
                  <a:lnTo>
                    <a:pt x="4420" y="4394"/>
                  </a:lnTo>
                  <a:lnTo>
                    <a:pt x="4655" y="4342"/>
                  </a:lnTo>
                  <a:lnTo>
                    <a:pt x="4876" y="4250"/>
                  </a:lnTo>
                  <a:lnTo>
                    <a:pt x="5085" y="4159"/>
                  </a:lnTo>
                  <a:lnTo>
                    <a:pt x="5281" y="4042"/>
                  </a:lnTo>
                  <a:lnTo>
                    <a:pt x="5463" y="3898"/>
                  </a:lnTo>
                  <a:lnTo>
                    <a:pt x="5633" y="3742"/>
                  </a:lnTo>
                  <a:lnTo>
                    <a:pt x="5789" y="3572"/>
                  </a:lnTo>
                  <a:lnTo>
                    <a:pt x="5919" y="3390"/>
                  </a:lnTo>
                  <a:lnTo>
                    <a:pt x="6050" y="3194"/>
                  </a:lnTo>
                  <a:lnTo>
                    <a:pt x="6141" y="2986"/>
                  </a:lnTo>
                  <a:lnTo>
                    <a:pt x="6219" y="2764"/>
                  </a:lnTo>
                  <a:lnTo>
                    <a:pt x="6284" y="2542"/>
                  </a:lnTo>
                  <a:lnTo>
                    <a:pt x="6323" y="2295"/>
                  </a:lnTo>
                  <a:lnTo>
                    <a:pt x="6337" y="2060"/>
                  </a:lnTo>
                  <a:lnTo>
                    <a:pt x="633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109;p15">
              <a:extLst>
                <a:ext uri="{FF2B5EF4-FFF2-40B4-BE49-F238E27FC236}">
                  <a16:creationId xmlns="" xmlns:a16="http://schemas.microsoft.com/office/drawing/2014/main" id="{21014459-F4AA-413D-9D82-FC318A99D565}"/>
                </a:ext>
              </a:extLst>
            </p:cNvPr>
            <p:cNvSpPr/>
            <p:nvPr/>
          </p:nvSpPr>
          <p:spPr>
            <a:xfrm>
              <a:off x="7106259" y="2367710"/>
              <a:ext cx="23189" cy="68221"/>
            </a:xfrm>
            <a:custGeom>
              <a:avLst/>
              <a:gdLst/>
              <a:ahLst/>
              <a:cxnLst/>
              <a:rect l="l" t="t" r="r" b="b"/>
              <a:pathLst>
                <a:path w="758" h="2230" extrusionOk="0">
                  <a:moveTo>
                    <a:pt x="379" y="0"/>
                  </a:moveTo>
                  <a:lnTo>
                    <a:pt x="301" y="13"/>
                  </a:lnTo>
                  <a:lnTo>
                    <a:pt x="236" y="26"/>
                  </a:lnTo>
                  <a:lnTo>
                    <a:pt x="170" y="66"/>
                  </a:lnTo>
                  <a:lnTo>
                    <a:pt x="105" y="105"/>
                  </a:lnTo>
                  <a:lnTo>
                    <a:pt x="66" y="170"/>
                  </a:lnTo>
                  <a:lnTo>
                    <a:pt x="27" y="235"/>
                  </a:lnTo>
                  <a:lnTo>
                    <a:pt x="14" y="300"/>
                  </a:lnTo>
                  <a:lnTo>
                    <a:pt x="1" y="378"/>
                  </a:lnTo>
                  <a:lnTo>
                    <a:pt x="1" y="1852"/>
                  </a:lnTo>
                  <a:lnTo>
                    <a:pt x="14" y="1930"/>
                  </a:lnTo>
                  <a:lnTo>
                    <a:pt x="27" y="1995"/>
                  </a:lnTo>
                  <a:lnTo>
                    <a:pt x="66" y="2060"/>
                  </a:lnTo>
                  <a:lnTo>
                    <a:pt x="105" y="2112"/>
                  </a:lnTo>
                  <a:lnTo>
                    <a:pt x="170" y="2165"/>
                  </a:lnTo>
                  <a:lnTo>
                    <a:pt x="236" y="2191"/>
                  </a:lnTo>
                  <a:lnTo>
                    <a:pt x="301" y="2217"/>
                  </a:lnTo>
                  <a:lnTo>
                    <a:pt x="379" y="2230"/>
                  </a:lnTo>
                  <a:lnTo>
                    <a:pt x="457" y="2217"/>
                  </a:lnTo>
                  <a:lnTo>
                    <a:pt x="522" y="2191"/>
                  </a:lnTo>
                  <a:lnTo>
                    <a:pt x="588" y="2165"/>
                  </a:lnTo>
                  <a:lnTo>
                    <a:pt x="640" y="2112"/>
                  </a:lnTo>
                  <a:lnTo>
                    <a:pt x="692" y="2060"/>
                  </a:lnTo>
                  <a:lnTo>
                    <a:pt x="718" y="1995"/>
                  </a:lnTo>
                  <a:lnTo>
                    <a:pt x="744" y="1930"/>
                  </a:lnTo>
                  <a:lnTo>
                    <a:pt x="757" y="1852"/>
                  </a:lnTo>
                  <a:lnTo>
                    <a:pt x="757" y="378"/>
                  </a:lnTo>
                  <a:lnTo>
                    <a:pt x="744" y="300"/>
                  </a:lnTo>
                  <a:lnTo>
                    <a:pt x="718" y="235"/>
                  </a:lnTo>
                  <a:lnTo>
                    <a:pt x="692" y="170"/>
                  </a:lnTo>
                  <a:lnTo>
                    <a:pt x="640" y="105"/>
                  </a:lnTo>
                  <a:lnTo>
                    <a:pt x="588" y="66"/>
                  </a:lnTo>
                  <a:lnTo>
                    <a:pt x="522" y="26"/>
                  </a:lnTo>
                  <a:lnTo>
                    <a:pt x="457" y="13"/>
                  </a:lnTo>
                  <a:lnTo>
                    <a:pt x="37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110;p15">
              <a:extLst>
                <a:ext uri="{FF2B5EF4-FFF2-40B4-BE49-F238E27FC236}">
                  <a16:creationId xmlns="" xmlns:a16="http://schemas.microsoft.com/office/drawing/2014/main" id="{4B40BEFA-D8E1-41D9-A724-637D97EDACB8}"/>
                </a:ext>
              </a:extLst>
            </p:cNvPr>
            <p:cNvSpPr/>
            <p:nvPr/>
          </p:nvSpPr>
          <p:spPr>
            <a:xfrm>
              <a:off x="6099665" y="-908049"/>
              <a:ext cx="1052475" cy="1795275"/>
            </a:xfrm>
            <a:custGeom>
              <a:avLst/>
              <a:gdLst/>
              <a:ahLst/>
              <a:cxnLst/>
              <a:rect l="l" t="t" r="r" b="b"/>
              <a:pathLst>
                <a:path w="42099" h="71811" extrusionOk="0">
                  <a:moveTo>
                    <a:pt x="20039" y="0"/>
                  </a:moveTo>
                  <a:lnTo>
                    <a:pt x="20039" y="53036"/>
                  </a:lnTo>
                  <a:lnTo>
                    <a:pt x="18005" y="53036"/>
                  </a:lnTo>
                  <a:lnTo>
                    <a:pt x="17588" y="53049"/>
                  </a:lnTo>
                  <a:lnTo>
                    <a:pt x="17171" y="53062"/>
                  </a:lnTo>
                  <a:lnTo>
                    <a:pt x="16767" y="53088"/>
                  </a:lnTo>
                  <a:lnTo>
                    <a:pt x="16350" y="53128"/>
                  </a:lnTo>
                  <a:lnTo>
                    <a:pt x="15945" y="53167"/>
                  </a:lnTo>
                  <a:lnTo>
                    <a:pt x="15554" y="53232"/>
                  </a:lnTo>
                  <a:lnTo>
                    <a:pt x="15150" y="53297"/>
                  </a:lnTo>
                  <a:lnTo>
                    <a:pt x="14759" y="53362"/>
                  </a:lnTo>
                  <a:lnTo>
                    <a:pt x="14368" y="53454"/>
                  </a:lnTo>
                  <a:lnTo>
                    <a:pt x="13977" y="53545"/>
                  </a:lnTo>
                  <a:lnTo>
                    <a:pt x="13599" y="53649"/>
                  </a:lnTo>
                  <a:lnTo>
                    <a:pt x="13208" y="53753"/>
                  </a:lnTo>
                  <a:lnTo>
                    <a:pt x="12843" y="53884"/>
                  </a:lnTo>
                  <a:lnTo>
                    <a:pt x="12464" y="54014"/>
                  </a:lnTo>
                  <a:lnTo>
                    <a:pt x="12099" y="54145"/>
                  </a:lnTo>
                  <a:lnTo>
                    <a:pt x="11734" y="54301"/>
                  </a:lnTo>
                  <a:lnTo>
                    <a:pt x="11369" y="54457"/>
                  </a:lnTo>
                  <a:lnTo>
                    <a:pt x="11017" y="54614"/>
                  </a:lnTo>
                  <a:lnTo>
                    <a:pt x="10665" y="54783"/>
                  </a:lnTo>
                  <a:lnTo>
                    <a:pt x="10326" y="54966"/>
                  </a:lnTo>
                  <a:lnTo>
                    <a:pt x="9987" y="55161"/>
                  </a:lnTo>
                  <a:lnTo>
                    <a:pt x="9648" y="55357"/>
                  </a:lnTo>
                  <a:lnTo>
                    <a:pt x="9322" y="55553"/>
                  </a:lnTo>
                  <a:lnTo>
                    <a:pt x="8996" y="55774"/>
                  </a:lnTo>
                  <a:lnTo>
                    <a:pt x="8671" y="55983"/>
                  </a:lnTo>
                  <a:lnTo>
                    <a:pt x="8358" y="56217"/>
                  </a:lnTo>
                  <a:lnTo>
                    <a:pt x="8058" y="56452"/>
                  </a:lnTo>
                  <a:lnTo>
                    <a:pt x="7745" y="56687"/>
                  </a:lnTo>
                  <a:lnTo>
                    <a:pt x="7458" y="56935"/>
                  </a:lnTo>
                  <a:lnTo>
                    <a:pt x="7158" y="57195"/>
                  </a:lnTo>
                  <a:lnTo>
                    <a:pt x="6884" y="57456"/>
                  </a:lnTo>
                  <a:lnTo>
                    <a:pt x="6598" y="57717"/>
                  </a:lnTo>
                  <a:lnTo>
                    <a:pt x="6337" y="57991"/>
                  </a:lnTo>
                  <a:lnTo>
                    <a:pt x="6063" y="58277"/>
                  </a:lnTo>
                  <a:lnTo>
                    <a:pt x="5802" y="58564"/>
                  </a:lnTo>
                  <a:lnTo>
                    <a:pt x="5555" y="58851"/>
                  </a:lnTo>
                  <a:lnTo>
                    <a:pt x="5307" y="59151"/>
                  </a:lnTo>
                  <a:lnTo>
                    <a:pt x="5072" y="59464"/>
                  </a:lnTo>
                  <a:lnTo>
                    <a:pt x="4838" y="59777"/>
                  </a:lnTo>
                  <a:lnTo>
                    <a:pt x="4616" y="60090"/>
                  </a:lnTo>
                  <a:lnTo>
                    <a:pt x="4407" y="60402"/>
                  </a:lnTo>
                  <a:lnTo>
                    <a:pt x="4199" y="60741"/>
                  </a:lnTo>
                  <a:lnTo>
                    <a:pt x="4003" y="61067"/>
                  </a:lnTo>
                  <a:lnTo>
                    <a:pt x="3808" y="61406"/>
                  </a:lnTo>
                  <a:lnTo>
                    <a:pt x="3625" y="61745"/>
                  </a:lnTo>
                  <a:lnTo>
                    <a:pt x="3443" y="62097"/>
                  </a:lnTo>
                  <a:lnTo>
                    <a:pt x="3273" y="62449"/>
                  </a:lnTo>
                  <a:lnTo>
                    <a:pt x="3117" y="62801"/>
                  </a:lnTo>
                  <a:lnTo>
                    <a:pt x="2960" y="63166"/>
                  </a:lnTo>
                  <a:lnTo>
                    <a:pt x="2817" y="63531"/>
                  </a:lnTo>
                  <a:lnTo>
                    <a:pt x="2686" y="63896"/>
                  </a:lnTo>
                  <a:lnTo>
                    <a:pt x="2556" y="64275"/>
                  </a:lnTo>
                  <a:lnTo>
                    <a:pt x="2439" y="64653"/>
                  </a:lnTo>
                  <a:lnTo>
                    <a:pt x="2334" y="65031"/>
                  </a:lnTo>
                  <a:lnTo>
                    <a:pt x="2230" y="65422"/>
                  </a:lnTo>
                  <a:lnTo>
                    <a:pt x="2139" y="65813"/>
                  </a:lnTo>
                  <a:lnTo>
                    <a:pt x="2061" y="66204"/>
                  </a:lnTo>
                  <a:lnTo>
                    <a:pt x="1995" y="66595"/>
                  </a:lnTo>
                  <a:lnTo>
                    <a:pt x="1930" y="66999"/>
                  </a:lnTo>
                  <a:lnTo>
                    <a:pt x="1878" y="67404"/>
                  </a:lnTo>
                  <a:lnTo>
                    <a:pt x="1839" y="67808"/>
                  </a:lnTo>
                  <a:lnTo>
                    <a:pt x="1813" y="68212"/>
                  </a:lnTo>
                  <a:lnTo>
                    <a:pt x="1787" y="68629"/>
                  </a:lnTo>
                  <a:lnTo>
                    <a:pt x="1774" y="69046"/>
                  </a:lnTo>
                  <a:lnTo>
                    <a:pt x="1252" y="69046"/>
                  </a:lnTo>
                  <a:lnTo>
                    <a:pt x="1109" y="69072"/>
                  </a:lnTo>
                  <a:lnTo>
                    <a:pt x="979" y="69098"/>
                  </a:lnTo>
                  <a:lnTo>
                    <a:pt x="848" y="69151"/>
                  </a:lnTo>
                  <a:lnTo>
                    <a:pt x="731" y="69203"/>
                  </a:lnTo>
                  <a:lnTo>
                    <a:pt x="613" y="69281"/>
                  </a:lnTo>
                  <a:lnTo>
                    <a:pt x="509" y="69359"/>
                  </a:lnTo>
                  <a:lnTo>
                    <a:pt x="405" y="69450"/>
                  </a:lnTo>
                  <a:lnTo>
                    <a:pt x="327" y="69542"/>
                  </a:lnTo>
                  <a:lnTo>
                    <a:pt x="235" y="69646"/>
                  </a:lnTo>
                  <a:lnTo>
                    <a:pt x="170" y="69763"/>
                  </a:lnTo>
                  <a:lnTo>
                    <a:pt x="118" y="69881"/>
                  </a:lnTo>
                  <a:lnTo>
                    <a:pt x="66" y="70011"/>
                  </a:lnTo>
                  <a:lnTo>
                    <a:pt x="40" y="70141"/>
                  </a:lnTo>
                  <a:lnTo>
                    <a:pt x="14" y="70285"/>
                  </a:lnTo>
                  <a:lnTo>
                    <a:pt x="1" y="70428"/>
                  </a:lnTo>
                  <a:lnTo>
                    <a:pt x="14" y="70559"/>
                  </a:lnTo>
                  <a:lnTo>
                    <a:pt x="40" y="70702"/>
                  </a:lnTo>
                  <a:lnTo>
                    <a:pt x="66" y="70832"/>
                  </a:lnTo>
                  <a:lnTo>
                    <a:pt x="118" y="70963"/>
                  </a:lnTo>
                  <a:lnTo>
                    <a:pt x="170" y="71080"/>
                  </a:lnTo>
                  <a:lnTo>
                    <a:pt x="235" y="71197"/>
                  </a:lnTo>
                  <a:lnTo>
                    <a:pt x="327" y="71302"/>
                  </a:lnTo>
                  <a:lnTo>
                    <a:pt x="405" y="71406"/>
                  </a:lnTo>
                  <a:lnTo>
                    <a:pt x="509" y="71484"/>
                  </a:lnTo>
                  <a:lnTo>
                    <a:pt x="613" y="71576"/>
                  </a:lnTo>
                  <a:lnTo>
                    <a:pt x="731" y="71641"/>
                  </a:lnTo>
                  <a:lnTo>
                    <a:pt x="848" y="71693"/>
                  </a:lnTo>
                  <a:lnTo>
                    <a:pt x="979" y="71745"/>
                  </a:lnTo>
                  <a:lnTo>
                    <a:pt x="1109" y="71784"/>
                  </a:lnTo>
                  <a:lnTo>
                    <a:pt x="1252" y="71797"/>
                  </a:lnTo>
                  <a:lnTo>
                    <a:pt x="1383" y="71810"/>
                  </a:lnTo>
                  <a:lnTo>
                    <a:pt x="40716" y="71810"/>
                  </a:lnTo>
                  <a:lnTo>
                    <a:pt x="40860" y="71797"/>
                  </a:lnTo>
                  <a:lnTo>
                    <a:pt x="40990" y="71784"/>
                  </a:lnTo>
                  <a:lnTo>
                    <a:pt x="41120" y="71745"/>
                  </a:lnTo>
                  <a:lnTo>
                    <a:pt x="41251" y="71693"/>
                  </a:lnTo>
                  <a:lnTo>
                    <a:pt x="41368" y="71641"/>
                  </a:lnTo>
                  <a:lnTo>
                    <a:pt x="41486" y="71576"/>
                  </a:lnTo>
                  <a:lnTo>
                    <a:pt x="41590" y="71484"/>
                  </a:lnTo>
                  <a:lnTo>
                    <a:pt x="41694" y="71406"/>
                  </a:lnTo>
                  <a:lnTo>
                    <a:pt x="41785" y="71302"/>
                  </a:lnTo>
                  <a:lnTo>
                    <a:pt x="41864" y="71197"/>
                  </a:lnTo>
                  <a:lnTo>
                    <a:pt x="41929" y="71080"/>
                  </a:lnTo>
                  <a:lnTo>
                    <a:pt x="41994" y="70963"/>
                  </a:lnTo>
                  <a:lnTo>
                    <a:pt x="42033" y="70832"/>
                  </a:lnTo>
                  <a:lnTo>
                    <a:pt x="42072" y="70702"/>
                  </a:lnTo>
                  <a:lnTo>
                    <a:pt x="42085" y="70559"/>
                  </a:lnTo>
                  <a:lnTo>
                    <a:pt x="42098" y="70428"/>
                  </a:lnTo>
                  <a:lnTo>
                    <a:pt x="42085" y="70285"/>
                  </a:lnTo>
                  <a:lnTo>
                    <a:pt x="42072" y="70141"/>
                  </a:lnTo>
                  <a:lnTo>
                    <a:pt x="42033" y="70011"/>
                  </a:lnTo>
                  <a:lnTo>
                    <a:pt x="41994" y="69881"/>
                  </a:lnTo>
                  <a:lnTo>
                    <a:pt x="41929" y="69763"/>
                  </a:lnTo>
                  <a:lnTo>
                    <a:pt x="41864" y="69646"/>
                  </a:lnTo>
                  <a:lnTo>
                    <a:pt x="41785" y="69542"/>
                  </a:lnTo>
                  <a:lnTo>
                    <a:pt x="41694" y="69450"/>
                  </a:lnTo>
                  <a:lnTo>
                    <a:pt x="41590" y="69359"/>
                  </a:lnTo>
                  <a:lnTo>
                    <a:pt x="41486" y="69281"/>
                  </a:lnTo>
                  <a:lnTo>
                    <a:pt x="41368" y="69203"/>
                  </a:lnTo>
                  <a:lnTo>
                    <a:pt x="41251" y="69151"/>
                  </a:lnTo>
                  <a:lnTo>
                    <a:pt x="41120" y="69098"/>
                  </a:lnTo>
                  <a:lnTo>
                    <a:pt x="40990" y="69072"/>
                  </a:lnTo>
                  <a:lnTo>
                    <a:pt x="40860" y="69046"/>
                  </a:lnTo>
                  <a:lnTo>
                    <a:pt x="40416" y="69046"/>
                  </a:lnTo>
                  <a:lnTo>
                    <a:pt x="40403" y="68629"/>
                  </a:lnTo>
                  <a:lnTo>
                    <a:pt x="40377" y="68212"/>
                  </a:lnTo>
                  <a:lnTo>
                    <a:pt x="40351" y="67808"/>
                  </a:lnTo>
                  <a:lnTo>
                    <a:pt x="40312" y="67404"/>
                  </a:lnTo>
                  <a:lnTo>
                    <a:pt x="40260" y="66999"/>
                  </a:lnTo>
                  <a:lnTo>
                    <a:pt x="40195" y="66595"/>
                  </a:lnTo>
                  <a:lnTo>
                    <a:pt x="40130" y="66204"/>
                  </a:lnTo>
                  <a:lnTo>
                    <a:pt x="40051" y="65813"/>
                  </a:lnTo>
                  <a:lnTo>
                    <a:pt x="39960" y="65422"/>
                  </a:lnTo>
                  <a:lnTo>
                    <a:pt x="39856" y="65031"/>
                  </a:lnTo>
                  <a:lnTo>
                    <a:pt x="39752" y="64653"/>
                  </a:lnTo>
                  <a:lnTo>
                    <a:pt x="39634" y="64275"/>
                  </a:lnTo>
                  <a:lnTo>
                    <a:pt x="39504" y="63896"/>
                  </a:lnTo>
                  <a:lnTo>
                    <a:pt x="39373" y="63531"/>
                  </a:lnTo>
                  <a:lnTo>
                    <a:pt x="39230" y="63166"/>
                  </a:lnTo>
                  <a:lnTo>
                    <a:pt x="39074" y="62801"/>
                  </a:lnTo>
                  <a:lnTo>
                    <a:pt x="38917" y="62449"/>
                  </a:lnTo>
                  <a:lnTo>
                    <a:pt x="38748" y="62097"/>
                  </a:lnTo>
                  <a:lnTo>
                    <a:pt x="38578" y="61745"/>
                  </a:lnTo>
                  <a:lnTo>
                    <a:pt x="38383" y="61406"/>
                  </a:lnTo>
                  <a:lnTo>
                    <a:pt x="38200" y="61067"/>
                  </a:lnTo>
                  <a:lnTo>
                    <a:pt x="37992" y="60741"/>
                  </a:lnTo>
                  <a:lnTo>
                    <a:pt x="37783" y="60402"/>
                  </a:lnTo>
                  <a:lnTo>
                    <a:pt x="37574" y="60090"/>
                  </a:lnTo>
                  <a:lnTo>
                    <a:pt x="37353" y="59777"/>
                  </a:lnTo>
                  <a:lnTo>
                    <a:pt x="37118" y="59464"/>
                  </a:lnTo>
                  <a:lnTo>
                    <a:pt x="36883" y="59151"/>
                  </a:lnTo>
                  <a:lnTo>
                    <a:pt x="36636" y="58851"/>
                  </a:lnTo>
                  <a:lnTo>
                    <a:pt x="36388" y="58564"/>
                  </a:lnTo>
                  <a:lnTo>
                    <a:pt x="36127" y="58277"/>
                  </a:lnTo>
                  <a:lnTo>
                    <a:pt x="35866" y="57991"/>
                  </a:lnTo>
                  <a:lnTo>
                    <a:pt x="35593" y="57717"/>
                  </a:lnTo>
                  <a:lnTo>
                    <a:pt x="35306" y="57456"/>
                  </a:lnTo>
                  <a:lnTo>
                    <a:pt x="35032" y="57195"/>
                  </a:lnTo>
                  <a:lnTo>
                    <a:pt x="34732" y="56935"/>
                  </a:lnTo>
                  <a:lnTo>
                    <a:pt x="34445" y="56687"/>
                  </a:lnTo>
                  <a:lnTo>
                    <a:pt x="34146" y="56452"/>
                  </a:lnTo>
                  <a:lnTo>
                    <a:pt x="33833" y="56217"/>
                  </a:lnTo>
                  <a:lnTo>
                    <a:pt x="33520" y="55983"/>
                  </a:lnTo>
                  <a:lnTo>
                    <a:pt x="33194" y="55774"/>
                  </a:lnTo>
                  <a:lnTo>
                    <a:pt x="32868" y="55553"/>
                  </a:lnTo>
                  <a:lnTo>
                    <a:pt x="32542" y="55357"/>
                  </a:lnTo>
                  <a:lnTo>
                    <a:pt x="32203" y="55161"/>
                  </a:lnTo>
                  <a:lnTo>
                    <a:pt x="31864" y="54966"/>
                  </a:lnTo>
                  <a:lnTo>
                    <a:pt x="31525" y="54783"/>
                  </a:lnTo>
                  <a:lnTo>
                    <a:pt x="31173" y="54614"/>
                  </a:lnTo>
                  <a:lnTo>
                    <a:pt x="30821" y="54457"/>
                  </a:lnTo>
                  <a:lnTo>
                    <a:pt x="30456" y="54301"/>
                  </a:lnTo>
                  <a:lnTo>
                    <a:pt x="30091" y="54145"/>
                  </a:lnTo>
                  <a:lnTo>
                    <a:pt x="29726" y="54014"/>
                  </a:lnTo>
                  <a:lnTo>
                    <a:pt x="29361" y="53884"/>
                  </a:lnTo>
                  <a:lnTo>
                    <a:pt x="28983" y="53753"/>
                  </a:lnTo>
                  <a:lnTo>
                    <a:pt x="28605" y="53649"/>
                  </a:lnTo>
                  <a:lnTo>
                    <a:pt x="28214" y="53545"/>
                  </a:lnTo>
                  <a:lnTo>
                    <a:pt x="27822" y="53454"/>
                  </a:lnTo>
                  <a:lnTo>
                    <a:pt x="27431" y="53362"/>
                  </a:lnTo>
                  <a:lnTo>
                    <a:pt x="27040" y="53297"/>
                  </a:lnTo>
                  <a:lnTo>
                    <a:pt x="26649" y="53232"/>
                  </a:lnTo>
                  <a:lnTo>
                    <a:pt x="26245" y="53167"/>
                  </a:lnTo>
                  <a:lnTo>
                    <a:pt x="25841" y="53128"/>
                  </a:lnTo>
                  <a:lnTo>
                    <a:pt x="25437" y="53088"/>
                  </a:lnTo>
                  <a:lnTo>
                    <a:pt x="25019" y="53062"/>
                  </a:lnTo>
                  <a:lnTo>
                    <a:pt x="24602" y="53049"/>
                  </a:lnTo>
                  <a:lnTo>
                    <a:pt x="24198" y="53036"/>
                  </a:lnTo>
                  <a:lnTo>
                    <a:pt x="22151" y="53036"/>
                  </a:lnTo>
                  <a:lnTo>
                    <a:pt x="2215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TextBox 67">
            <a:extLst>
              <a:ext uri="{FF2B5EF4-FFF2-40B4-BE49-F238E27FC236}">
                <a16:creationId xmlns="" xmlns:a16="http://schemas.microsoft.com/office/drawing/2014/main" id="{EF8E7F82-FEDE-4453-8929-4D1FB4FA75DB}"/>
              </a:ext>
            </a:extLst>
          </p:cNvPr>
          <p:cNvSpPr txBox="1"/>
          <p:nvPr/>
        </p:nvSpPr>
        <p:spPr>
          <a:xfrm>
            <a:off x="1050313" y="2087896"/>
            <a:ext cx="6093822" cy="3416320"/>
          </a:xfrm>
          <a:prstGeom prst="rect">
            <a:avLst/>
          </a:prstGeom>
          <a:noFill/>
        </p:spPr>
        <p:txBody>
          <a:bodyPr wrap="square">
            <a:spAutoFit/>
          </a:bodyPr>
          <a:lstStyle/>
          <a:p>
            <a:pPr algn="ctr" rtl="1"/>
            <a:r>
              <a:rPr lang="ar-EG" sz="7200" b="1" dirty="0">
                <a:solidFill>
                  <a:schemeClr val="accent3">
                    <a:lumMod val="50000"/>
                  </a:schemeClr>
                </a:solidFill>
              </a:rPr>
              <a:t>السلوكيات </a:t>
            </a:r>
          </a:p>
          <a:p>
            <a:pPr algn="ctr" rtl="1"/>
            <a:r>
              <a:rPr lang="ar-EG" sz="7200" b="1" dirty="0">
                <a:solidFill>
                  <a:schemeClr val="accent3">
                    <a:lumMod val="50000"/>
                  </a:schemeClr>
                </a:solidFill>
              </a:rPr>
              <a:t>والقواعد الفنية للخدمة</a:t>
            </a:r>
            <a:endParaRPr lang="en-US" sz="7200" b="1" dirty="0">
              <a:solidFill>
                <a:schemeClr val="accent3">
                  <a:lumMod val="50000"/>
                </a:schemeClr>
              </a:solidFill>
            </a:endParaRPr>
          </a:p>
        </p:txBody>
      </p:sp>
    </p:spTree>
    <p:extLst>
      <p:ext uri="{BB962C8B-B14F-4D97-AF65-F5344CB8AC3E}">
        <p14:creationId xmlns:p14="http://schemas.microsoft.com/office/powerpoint/2010/main" val="21272432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4A54DA1F-4F13-4A5B-A428-34AC4BACACC0}"/>
              </a:ext>
            </a:extLst>
          </p:cNvPr>
          <p:cNvSpPr>
            <a:spLocks noGrp="1"/>
          </p:cNvSpPr>
          <p:nvPr>
            <p:ph type="sldNum" idx="12"/>
          </p:nvPr>
        </p:nvSpPr>
        <p:spPr/>
        <p:txBody>
          <a:bodyPr/>
          <a:lstStyle/>
          <a:p>
            <a:fld id="{00000000-1234-1234-1234-123412341234}" type="slidenum">
              <a:rPr lang="en" smtClean="0"/>
              <a:pPr/>
              <a:t>2</a:t>
            </a:fld>
            <a:endParaRPr lang="en"/>
          </a:p>
        </p:txBody>
      </p:sp>
      <p:pic>
        <p:nvPicPr>
          <p:cNvPr id="6" name="Google Shape;1762;p23" title="Gráfico">
            <a:hlinkClick r:id="rId2"/>
            <a:extLst>
              <a:ext uri="{FF2B5EF4-FFF2-40B4-BE49-F238E27FC236}">
                <a16:creationId xmlns="" xmlns:a16="http://schemas.microsoft.com/office/drawing/2014/main" id="{EC40E25A-46D8-476A-9FFA-CA07CE8BE37B}"/>
              </a:ext>
            </a:extLst>
          </p:cNvPr>
          <p:cNvPicPr preferRelativeResize="0"/>
          <p:nvPr/>
        </p:nvPicPr>
        <p:blipFill rotWithShape="1">
          <a:blip r:embed="rId3">
            <a:alphaModFix/>
          </a:blip>
          <a:srcRect l="16901" r="16895"/>
          <a:stretch/>
        </p:blipFill>
        <p:spPr>
          <a:xfrm>
            <a:off x="3659405" y="256546"/>
            <a:ext cx="4921610" cy="4264550"/>
          </a:xfrm>
          <a:prstGeom prst="rect">
            <a:avLst/>
          </a:prstGeom>
          <a:noFill/>
          <a:ln>
            <a:noFill/>
          </a:ln>
        </p:spPr>
      </p:pic>
      <p:grpSp>
        <p:nvGrpSpPr>
          <p:cNvPr id="7" name="Google Shape;1781;p23">
            <a:extLst>
              <a:ext uri="{FF2B5EF4-FFF2-40B4-BE49-F238E27FC236}">
                <a16:creationId xmlns="" xmlns:a16="http://schemas.microsoft.com/office/drawing/2014/main" id="{29497713-5897-47DC-876B-54DFAB081EE8}"/>
              </a:ext>
            </a:extLst>
          </p:cNvPr>
          <p:cNvGrpSpPr/>
          <p:nvPr/>
        </p:nvGrpSpPr>
        <p:grpSpPr>
          <a:xfrm>
            <a:off x="4694641" y="2401549"/>
            <a:ext cx="3000952" cy="2220085"/>
            <a:chOff x="9293223" y="2699393"/>
            <a:chExt cx="2210527" cy="1762512"/>
          </a:xfrm>
        </p:grpSpPr>
        <p:sp>
          <p:nvSpPr>
            <p:cNvPr id="8" name="Google Shape;1782;p23">
              <a:extLst>
                <a:ext uri="{FF2B5EF4-FFF2-40B4-BE49-F238E27FC236}">
                  <a16:creationId xmlns="" xmlns:a16="http://schemas.microsoft.com/office/drawing/2014/main" id="{6E152B1F-01D1-4888-A3B0-E5C56C2A0721}"/>
                </a:ext>
              </a:extLst>
            </p:cNvPr>
            <p:cNvSpPr/>
            <p:nvPr/>
          </p:nvSpPr>
          <p:spPr>
            <a:xfrm>
              <a:off x="9333504" y="4302492"/>
              <a:ext cx="2129966" cy="159413"/>
            </a:xfrm>
            <a:custGeom>
              <a:avLst/>
              <a:gdLst/>
              <a:ahLst/>
              <a:cxnLst/>
              <a:rect l="l" t="t" r="r" b="b"/>
              <a:pathLst>
                <a:path w="129605" h="9700" extrusionOk="0">
                  <a:moveTo>
                    <a:pt x="61472" y="0"/>
                  </a:moveTo>
                  <a:lnTo>
                    <a:pt x="58173" y="13"/>
                  </a:lnTo>
                  <a:lnTo>
                    <a:pt x="54927" y="52"/>
                  </a:lnTo>
                  <a:lnTo>
                    <a:pt x="51746" y="91"/>
                  </a:lnTo>
                  <a:lnTo>
                    <a:pt x="48604" y="144"/>
                  </a:lnTo>
                  <a:lnTo>
                    <a:pt x="45527" y="209"/>
                  </a:lnTo>
                  <a:lnTo>
                    <a:pt x="42516" y="287"/>
                  </a:lnTo>
                  <a:lnTo>
                    <a:pt x="39582" y="378"/>
                  </a:lnTo>
                  <a:lnTo>
                    <a:pt x="36701" y="470"/>
                  </a:lnTo>
                  <a:lnTo>
                    <a:pt x="33911" y="574"/>
                  </a:lnTo>
                  <a:lnTo>
                    <a:pt x="31199" y="691"/>
                  </a:lnTo>
                  <a:lnTo>
                    <a:pt x="28566" y="822"/>
                  </a:lnTo>
                  <a:lnTo>
                    <a:pt x="26023" y="952"/>
                  </a:lnTo>
                  <a:lnTo>
                    <a:pt x="23585" y="1095"/>
                  </a:lnTo>
                  <a:lnTo>
                    <a:pt x="21226" y="1252"/>
                  </a:lnTo>
                  <a:lnTo>
                    <a:pt x="18983" y="1421"/>
                  </a:lnTo>
                  <a:lnTo>
                    <a:pt x="16832" y="1578"/>
                  </a:lnTo>
                  <a:lnTo>
                    <a:pt x="14798" y="1760"/>
                  </a:lnTo>
                  <a:lnTo>
                    <a:pt x="12869" y="1943"/>
                  </a:lnTo>
                  <a:lnTo>
                    <a:pt x="11069" y="2138"/>
                  </a:lnTo>
                  <a:lnTo>
                    <a:pt x="9375" y="2334"/>
                  </a:lnTo>
                  <a:lnTo>
                    <a:pt x="7823" y="2529"/>
                  </a:lnTo>
                  <a:lnTo>
                    <a:pt x="6389" y="2738"/>
                  </a:lnTo>
                  <a:lnTo>
                    <a:pt x="5085" y="2960"/>
                  </a:lnTo>
                  <a:lnTo>
                    <a:pt x="3925" y="3181"/>
                  </a:lnTo>
                  <a:lnTo>
                    <a:pt x="3404" y="3286"/>
                  </a:lnTo>
                  <a:lnTo>
                    <a:pt x="2908" y="3403"/>
                  </a:lnTo>
                  <a:lnTo>
                    <a:pt x="2452" y="3520"/>
                  </a:lnTo>
                  <a:lnTo>
                    <a:pt x="2035" y="3638"/>
                  </a:lnTo>
                  <a:lnTo>
                    <a:pt x="1657" y="3755"/>
                  </a:lnTo>
                  <a:lnTo>
                    <a:pt x="1318" y="3872"/>
                  </a:lnTo>
                  <a:lnTo>
                    <a:pt x="1005" y="3990"/>
                  </a:lnTo>
                  <a:lnTo>
                    <a:pt x="744" y="4107"/>
                  </a:lnTo>
                  <a:lnTo>
                    <a:pt x="522" y="4224"/>
                  </a:lnTo>
                  <a:lnTo>
                    <a:pt x="327" y="4355"/>
                  </a:lnTo>
                  <a:lnTo>
                    <a:pt x="183" y="4472"/>
                  </a:lnTo>
                  <a:lnTo>
                    <a:pt x="131" y="4537"/>
                  </a:lnTo>
                  <a:lnTo>
                    <a:pt x="79" y="4602"/>
                  </a:lnTo>
                  <a:lnTo>
                    <a:pt x="40" y="4655"/>
                  </a:lnTo>
                  <a:lnTo>
                    <a:pt x="14" y="4720"/>
                  </a:lnTo>
                  <a:lnTo>
                    <a:pt x="1" y="4785"/>
                  </a:lnTo>
                  <a:lnTo>
                    <a:pt x="1" y="4850"/>
                  </a:lnTo>
                  <a:lnTo>
                    <a:pt x="1" y="4902"/>
                  </a:lnTo>
                  <a:lnTo>
                    <a:pt x="14" y="4967"/>
                  </a:lnTo>
                  <a:lnTo>
                    <a:pt x="40" y="5033"/>
                  </a:lnTo>
                  <a:lnTo>
                    <a:pt x="79" y="5098"/>
                  </a:lnTo>
                  <a:lnTo>
                    <a:pt x="131" y="5163"/>
                  </a:lnTo>
                  <a:lnTo>
                    <a:pt x="183" y="5215"/>
                  </a:lnTo>
                  <a:lnTo>
                    <a:pt x="327" y="5346"/>
                  </a:lnTo>
                  <a:lnTo>
                    <a:pt x="522" y="5463"/>
                  </a:lnTo>
                  <a:lnTo>
                    <a:pt x="744" y="5580"/>
                  </a:lnTo>
                  <a:lnTo>
                    <a:pt x="1005" y="5711"/>
                  </a:lnTo>
                  <a:lnTo>
                    <a:pt x="1318" y="5828"/>
                  </a:lnTo>
                  <a:lnTo>
                    <a:pt x="1657" y="5945"/>
                  </a:lnTo>
                  <a:lnTo>
                    <a:pt x="2035" y="6063"/>
                  </a:lnTo>
                  <a:lnTo>
                    <a:pt x="2452" y="6180"/>
                  </a:lnTo>
                  <a:lnTo>
                    <a:pt x="2908" y="6284"/>
                  </a:lnTo>
                  <a:lnTo>
                    <a:pt x="3404" y="6402"/>
                  </a:lnTo>
                  <a:lnTo>
                    <a:pt x="3925" y="6519"/>
                  </a:lnTo>
                  <a:lnTo>
                    <a:pt x="5085" y="6741"/>
                  </a:lnTo>
                  <a:lnTo>
                    <a:pt x="6389" y="6949"/>
                  </a:lnTo>
                  <a:lnTo>
                    <a:pt x="7823" y="7158"/>
                  </a:lnTo>
                  <a:lnTo>
                    <a:pt x="9375" y="7366"/>
                  </a:lnTo>
                  <a:lnTo>
                    <a:pt x="11069" y="7562"/>
                  </a:lnTo>
                  <a:lnTo>
                    <a:pt x="12869" y="7744"/>
                  </a:lnTo>
                  <a:lnTo>
                    <a:pt x="14798" y="7927"/>
                  </a:lnTo>
                  <a:lnTo>
                    <a:pt x="16832" y="8109"/>
                  </a:lnTo>
                  <a:lnTo>
                    <a:pt x="18983" y="8279"/>
                  </a:lnTo>
                  <a:lnTo>
                    <a:pt x="21226" y="8435"/>
                  </a:lnTo>
                  <a:lnTo>
                    <a:pt x="23585" y="8592"/>
                  </a:lnTo>
                  <a:lnTo>
                    <a:pt x="26023" y="8735"/>
                  </a:lnTo>
                  <a:lnTo>
                    <a:pt x="28566" y="8866"/>
                  </a:lnTo>
                  <a:lnTo>
                    <a:pt x="31199" y="8996"/>
                  </a:lnTo>
                  <a:lnTo>
                    <a:pt x="33911" y="9113"/>
                  </a:lnTo>
                  <a:lnTo>
                    <a:pt x="36701" y="9218"/>
                  </a:lnTo>
                  <a:lnTo>
                    <a:pt x="39582" y="9322"/>
                  </a:lnTo>
                  <a:lnTo>
                    <a:pt x="42516" y="9400"/>
                  </a:lnTo>
                  <a:lnTo>
                    <a:pt x="45527" y="9478"/>
                  </a:lnTo>
                  <a:lnTo>
                    <a:pt x="48604" y="9544"/>
                  </a:lnTo>
                  <a:lnTo>
                    <a:pt x="51746" y="9596"/>
                  </a:lnTo>
                  <a:lnTo>
                    <a:pt x="54927" y="9648"/>
                  </a:lnTo>
                  <a:lnTo>
                    <a:pt x="58173" y="9674"/>
                  </a:lnTo>
                  <a:lnTo>
                    <a:pt x="61472" y="9687"/>
                  </a:lnTo>
                  <a:lnTo>
                    <a:pt x="64796" y="9700"/>
                  </a:lnTo>
                  <a:lnTo>
                    <a:pt x="68134" y="9687"/>
                  </a:lnTo>
                  <a:lnTo>
                    <a:pt x="71432" y="9674"/>
                  </a:lnTo>
                  <a:lnTo>
                    <a:pt x="74666" y="9648"/>
                  </a:lnTo>
                  <a:lnTo>
                    <a:pt x="77860" y="9596"/>
                  </a:lnTo>
                  <a:lnTo>
                    <a:pt x="81002" y="9544"/>
                  </a:lnTo>
                  <a:lnTo>
                    <a:pt x="84066" y="9478"/>
                  </a:lnTo>
                  <a:lnTo>
                    <a:pt x="87077" y="9400"/>
                  </a:lnTo>
                  <a:lnTo>
                    <a:pt x="90024" y="9322"/>
                  </a:lnTo>
                  <a:lnTo>
                    <a:pt x="92892" y="9218"/>
                  </a:lnTo>
                  <a:lnTo>
                    <a:pt x="95695" y="9113"/>
                  </a:lnTo>
                  <a:lnTo>
                    <a:pt x="98407" y="8996"/>
                  </a:lnTo>
                  <a:lnTo>
                    <a:pt x="101027" y="8866"/>
                  </a:lnTo>
                  <a:lnTo>
                    <a:pt x="103569" y="8735"/>
                  </a:lnTo>
                  <a:lnTo>
                    <a:pt x="106020" y="8592"/>
                  </a:lnTo>
                  <a:lnTo>
                    <a:pt x="108367" y="8435"/>
                  </a:lnTo>
                  <a:lnTo>
                    <a:pt x="110623" y="8279"/>
                  </a:lnTo>
                  <a:lnTo>
                    <a:pt x="112774" y="8109"/>
                  </a:lnTo>
                  <a:lnTo>
                    <a:pt x="114808" y="7927"/>
                  </a:lnTo>
                  <a:lnTo>
                    <a:pt x="116724" y="7744"/>
                  </a:lnTo>
                  <a:lnTo>
                    <a:pt x="118536" y="7562"/>
                  </a:lnTo>
                  <a:lnTo>
                    <a:pt x="120218" y="7366"/>
                  </a:lnTo>
                  <a:lnTo>
                    <a:pt x="121783" y="7158"/>
                  </a:lnTo>
                  <a:lnTo>
                    <a:pt x="123217" y="6949"/>
                  </a:lnTo>
                  <a:lnTo>
                    <a:pt x="124507" y="6741"/>
                  </a:lnTo>
                  <a:lnTo>
                    <a:pt x="125668" y="6519"/>
                  </a:lnTo>
                  <a:lnTo>
                    <a:pt x="126202" y="6402"/>
                  </a:lnTo>
                  <a:lnTo>
                    <a:pt x="126685" y="6284"/>
                  </a:lnTo>
                  <a:lnTo>
                    <a:pt x="127141" y="6180"/>
                  </a:lnTo>
                  <a:lnTo>
                    <a:pt x="127558" y="6063"/>
                  </a:lnTo>
                  <a:lnTo>
                    <a:pt x="127949" y="5945"/>
                  </a:lnTo>
                  <a:lnTo>
                    <a:pt x="128288" y="5828"/>
                  </a:lnTo>
                  <a:lnTo>
                    <a:pt x="128588" y="5711"/>
                  </a:lnTo>
                  <a:lnTo>
                    <a:pt x="128862" y="5580"/>
                  </a:lnTo>
                  <a:lnTo>
                    <a:pt x="129084" y="5463"/>
                  </a:lnTo>
                  <a:lnTo>
                    <a:pt x="129266" y="5346"/>
                  </a:lnTo>
                  <a:lnTo>
                    <a:pt x="129409" y="5215"/>
                  </a:lnTo>
                  <a:lnTo>
                    <a:pt x="129475" y="5163"/>
                  </a:lnTo>
                  <a:lnTo>
                    <a:pt x="129514" y="5098"/>
                  </a:lnTo>
                  <a:lnTo>
                    <a:pt x="129553" y="5033"/>
                  </a:lnTo>
                  <a:lnTo>
                    <a:pt x="129579" y="4967"/>
                  </a:lnTo>
                  <a:lnTo>
                    <a:pt x="129605" y="4902"/>
                  </a:lnTo>
                  <a:lnTo>
                    <a:pt x="129605" y="4850"/>
                  </a:lnTo>
                  <a:lnTo>
                    <a:pt x="129605" y="4785"/>
                  </a:lnTo>
                  <a:lnTo>
                    <a:pt x="129579" y="4720"/>
                  </a:lnTo>
                  <a:lnTo>
                    <a:pt x="129553" y="4655"/>
                  </a:lnTo>
                  <a:lnTo>
                    <a:pt x="129514" y="4602"/>
                  </a:lnTo>
                  <a:lnTo>
                    <a:pt x="129475" y="4537"/>
                  </a:lnTo>
                  <a:lnTo>
                    <a:pt x="129409" y="4472"/>
                  </a:lnTo>
                  <a:lnTo>
                    <a:pt x="129266" y="4355"/>
                  </a:lnTo>
                  <a:lnTo>
                    <a:pt x="129084" y="4224"/>
                  </a:lnTo>
                  <a:lnTo>
                    <a:pt x="128862" y="4107"/>
                  </a:lnTo>
                  <a:lnTo>
                    <a:pt x="128588" y="3990"/>
                  </a:lnTo>
                  <a:lnTo>
                    <a:pt x="128288" y="3872"/>
                  </a:lnTo>
                  <a:lnTo>
                    <a:pt x="127949" y="3755"/>
                  </a:lnTo>
                  <a:lnTo>
                    <a:pt x="127558" y="3638"/>
                  </a:lnTo>
                  <a:lnTo>
                    <a:pt x="127141" y="3520"/>
                  </a:lnTo>
                  <a:lnTo>
                    <a:pt x="126685" y="3403"/>
                  </a:lnTo>
                  <a:lnTo>
                    <a:pt x="126202" y="3286"/>
                  </a:lnTo>
                  <a:lnTo>
                    <a:pt x="125668" y="3181"/>
                  </a:lnTo>
                  <a:lnTo>
                    <a:pt x="124507" y="2960"/>
                  </a:lnTo>
                  <a:lnTo>
                    <a:pt x="123217" y="2738"/>
                  </a:lnTo>
                  <a:lnTo>
                    <a:pt x="121783" y="2529"/>
                  </a:lnTo>
                  <a:lnTo>
                    <a:pt x="120218" y="2334"/>
                  </a:lnTo>
                  <a:lnTo>
                    <a:pt x="118536" y="2138"/>
                  </a:lnTo>
                  <a:lnTo>
                    <a:pt x="116724" y="1943"/>
                  </a:lnTo>
                  <a:lnTo>
                    <a:pt x="114808" y="1760"/>
                  </a:lnTo>
                  <a:lnTo>
                    <a:pt x="112774" y="1578"/>
                  </a:lnTo>
                  <a:lnTo>
                    <a:pt x="110623" y="1421"/>
                  </a:lnTo>
                  <a:lnTo>
                    <a:pt x="108367" y="1252"/>
                  </a:lnTo>
                  <a:lnTo>
                    <a:pt x="106020" y="1095"/>
                  </a:lnTo>
                  <a:lnTo>
                    <a:pt x="103569" y="952"/>
                  </a:lnTo>
                  <a:lnTo>
                    <a:pt x="101027" y="822"/>
                  </a:lnTo>
                  <a:lnTo>
                    <a:pt x="98407" y="691"/>
                  </a:lnTo>
                  <a:lnTo>
                    <a:pt x="95695" y="574"/>
                  </a:lnTo>
                  <a:lnTo>
                    <a:pt x="92892" y="470"/>
                  </a:lnTo>
                  <a:lnTo>
                    <a:pt x="90024" y="378"/>
                  </a:lnTo>
                  <a:lnTo>
                    <a:pt x="87077" y="287"/>
                  </a:lnTo>
                  <a:lnTo>
                    <a:pt x="84066" y="209"/>
                  </a:lnTo>
                  <a:lnTo>
                    <a:pt x="81002" y="144"/>
                  </a:lnTo>
                  <a:lnTo>
                    <a:pt x="77860" y="91"/>
                  </a:lnTo>
                  <a:lnTo>
                    <a:pt x="74666" y="52"/>
                  </a:lnTo>
                  <a:lnTo>
                    <a:pt x="71432" y="13"/>
                  </a:lnTo>
                  <a:lnTo>
                    <a:pt x="68134" y="0"/>
                  </a:lnTo>
                  <a:close/>
                </a:path>
              </a:pathLst>
            </a:custGeom>
            <a:solidFill>
              <a:srgbClr val="666666">
                <a:alpha val="125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783;p23">
              <a:extLst>
                <a:ext uri="{FF2B5EF4-FFF2-40B4-BE49-F238E27FC236}">
                  <a16:creationId xmlns="" xmlns:a16="http://schemas.microsoft.com/office/drawing/2014/main" id="{44390E84-9243-4F7C-985B-3A9E344CC42A}"/>
                </a:ext>
              </a:extLst>
            </p:cNvPr>
            <p:cNvSpPr/>
            <p:nvPr/>
          </p:nvSpPr>
          <p:spPr>
            <a:xfrm>
              <a:off x="9393933" y="3116561"/>
              <a:ext cx="364250" cy="813777"/>
            </a:xfrm>
            <a:custGeom>
              <a:avLst/>
              <a:gdLst/>
              <a:ahLst/>
              <a:cxnLst/>
              <a:rect l="l" t="t" r="r" b="b"/>
              <a:pathLst>
                <a:path w="22164" h="49517" extrusionOk="0">
                  <a:moveTo>
                    <a:pt x="15671" y="0"/>
                  </a:moveTo>
                  <a:lnTo>
                    <a:pt x="15476" y="13"/>
                  </a:lnTo>
                  <a:lnTo>
                    <a:pt x="0" y="13"/>
                  </a:lnTo>
                  <a:lnTo>
                    <a:pt x="4954" y="45801"/>
                  </a:lnTo>
                  <a:lnTo>
                    <a:pt x="5698" y="45996"/>
                  </a:lnTo>
                  <a:lnTo>
                    <a:pt x="7666" y="46505"/>
                  </a:lnTo>
                  <a:lnTo>
                    <a:pt x="10430" y="47209"/>
                  </a:lnTo>
                  <a:lnTo>
                    <a:pt x="11982" y="47587"/>
                  </a:lnTo>
                  <a:lnTo>
                    <a:pt x="13598" y="47978"/>
                  </a:lnTo>
                  <a:lnTo>
                    <a:pt x="15202" y="48343"/>
                  </a:lnTo>
                  <a:lnTo>
                    <a:pt x="16766" y="48695"/>
                  </a:lnTo>
                  <a:lnTo>
                    <a:pt x="18213" y="48995"/>
                  </a:lnTo>
                  <a:lnTo>
                    <a:pt x="18891" y="49125"/>
                  </a:lnTo>
                  <a:lnTo>
                    <a:pt x="19517" y="49242"/>
                  </a:lnTo>
                  <a:lnTo>
                    <a:pt x="20091" y="49347"/>
                  </a:lnTo>
                  <a:lnTo>
                    <a:pt x="20612" y="49425"/>
                  </a:lnTo>
                  <a:lnTo>
                    <a:pt x="21069" y="49477"/>
                  </a:lnTo>
                  <a:lnTo>
                    <a:pt x="21447" y="49503"/>
                  </a:lnTo>
                  <a:lnTo>
                    <a:pt x="21760" y="49516"/>
                  </a:lnTo>
                  <a:lnTo>
                    <a:pt x="21877" y="49503"/>
                  </a:lnTo>
                  <a:lnTo>
                    <a:pt x="21981" y="49490"/>
                  </a:lnTo>
                  <a:lnTo>
                    <a:pt x="22059" y="49464"/>
                  </a:lnTo>
                  <a:lnTo>
                    <a:pt x="22125" y="49438"/>
                  </a:lnTo>
                  <a:lnTo>
                    <a:pt x="22151" y="49399"/>
                  </a:lnTo>
                  <a:lnTo>
                    <a:pt x="22164" y="49360"/>
                  </a:lnTo>
                  <a:lnTo>
                    <a:pt x="17575" y="1747"/>
                  </a:lnTo>
                  <a:lnTo>
                    <a:pt x="17549" y="1552"/>
                  </a:lnTo>
                  <a:lnTo>
                    <a:pt x="17496" y="1356"/>
                  </a:lnTo>
                  <a:lnTo>
                    <a:pt x="17431" y="1187"/>
                  </a:lnTo>
                  <a:lnTo>
                    <a:pt x="17353" y="1017"/>
                  </a:lnTo>
                  <a:lnTo>
                    <a:pt x="17249" y="848"/>
                  </a:lnTo>
                  <a:lnTo>
                    <a:pt x="17144" y="704"/>
                  </a:lnTo>
                  <a:lnTo>
                    <a:pt x="17014" y="574"/>
                  </a:lnTo>
                  <a:lnTo>
                    <a:pt x="16884" y="443"/>
                  </a:lnTo>
                  <a:lnTo>
                    <a:pt x="16727" y="339"/>
                  </a:lnTo>
                  <a:lnTo>
                    <a:pt x="16571" y="235"/>
                  </a:lnTo>
                  <a:lnTo>
                    <a:pt x="16401" y="157"/>
                  </a:lnTo>
                  <a:lnTo>
                    <a:pt x="16232" y="91"/>
                  </a:lnTo>
                  <a:lnTo>
                    <a:pt x="16049" y="39"/>
                  </a:lnTo>
                  <a:lnTo>
                    <a:pt x="15867" y="13"/>
                  </a:lnTo>
                  <a:lnTo>
                    <a:pt x="15671" y="0"/>
                  </a:lnTo>
                  <a:close/>
                </a:path>
              </a:pathLst>
            </a:custGeom>
            <a:solidFill>
              <a:srgbClr val="806C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784;p23">
              <a:extLst>
                <a:ext uri="{FF2B5EF4-FFF2-40B4-BE49-F238E27FC236}">
                  <a16:creationId xmlns="" xmlns:a16="http://schemas.microsoft.com/office/drawing/2014/main" id="{53B19265-1482-4129-8076-AE5C1D121077}"/>
                </a:ext>
              </a:extLst>
            </p:cNvPr>
            <p:cNvSpPr/>
            <p:nvPr/>
          </p:nvSpPr>
          <p:spPr>
            <a:xfrm>
              <a:off x="9472571" y="3793407"/>
              <a:ext cx="707496" cy="161352"/>
            </a:xfrm>
            <a:custGeom>
              <a:avLst/>
              <a:gdLst/>
              <a:ahLst/>
              <a:cxnLst/>
              <a:rect l="l" t="t" r="r" b="b"/>
              <a:pathLst>
                <a:path w="43050" h="9818" extrusionOk="0">
                  <a:moveTo>
                    <a:pt x="2529" y="0"/>
                  </a:moveTo>
                  <a:lnTo>
                    <a:pt x="2269" y="13"/>
                  </a:lnTo>
                  <a:lnTo>
                    <a:pt x="2021" y="52"/>
                  </a:lnTo>
                  <a:lnTo>
                    <a:pt x="1786" y="118"/>
                  </a:lnTo>
                  <a:lnTo>
                    <a:pt x="1551" y="196"/>
                  </a:lnTo>
                  <a:lnTo>
                    <a:pt x="1330" y="300"/>
                  </a:lnTo>
                  <a:lnTo>
                    <a:pt x="1121" y="431"/>
                  </a:lnTo>
                  <a:lnTo>
                    <a:pt x="926" y="574"/>
                  </a:lnTo>
                  <a:lnTo>
                    <a:pt x="743" y="743"/>
                  </a:lnTo>
                  <a:lnTo>
                    <a:pt x="587" y="926"/>
                  </a:lnTo>
                  <a:lnTo>
                    <a:pt x="430" y="1109"/>
                  </a:lnTo>
                  <a:lnTo>
                    <a:pt x="313" y="1317"/>
                  </a:lnTo>
                  <a:lnTo>
                    <a:pt x="209" y="1539"/>
                  </a:lnTo>
                  <a:lnTo>
                    <a:pt x="117" y="1773"/>
                  </a:lnTo>
                  <a:lnTo>
                    <a:pt x="52" y="2021"/>
                  </a:lnTo>
                  <a:lnTo>
                    <a:pt x="13" y="2269"/>
                  </a:lnTo>
                  <a:lnTo>
                    <a:pt x="0" y="2530"/>
                  </a:lnTo>
                  <a:lnTo>
                    <a:pt x="0" y="6232"/>
                  </a:lnTo>
                  <a:lnTo>
                    <a:pt x="13" y="6415"/>
                  </a:lnTo>
                  <a:lnTo>
                    <a:pt x="26" y="6597"/>
                  </a:lnTo>
                  <a:lnTo>
                    <a:pt x="39" y="6780"/>
                  </a:lnTo>
                  <a:lnTo>
                    <a:pt x="78" y="6949"/>
                  </a:lnTo>
                  <a:lnTo>
                    <a:pt x="117" y="7119"/>
                  </a:lnTo>
                  <a:lnTo>
                    <a:pt x="169" y="7288"/>
                  </a:lnTo>
                  <a:lnTo>
                    <a:pt x="222" y="7458"/>
                  </a:lnTo>
                  <a:lnTo>
                    <a:pt x="287" y="7627"/>
                  </a:lnTo>
                  <a:lnTo>
                    <a:pt x="352" y="7784"/>
                  </a:lnTo>
                  <a:lnTo>
                    <a:pt x="430" y="7940"/>
                  </a:lnTo>
                  <a:lnTo>
                    <a:pt x="522" y="8084"/>
                  </a:lnTo>
                  <a:lnTo>
                    <a:pt x="613" y="8227"/>
                  </a:lnTo>
                  <a:lnTo>
                    <a:pt x="717" y="8370"/>
                  </a:lnTo>
                  <a:lnTo>
                    <a:pt x="821" y="8514"/>
                  </a:lnTo>
                  <a:lnTo>
                    <a:pt x="939" y="8631"/>
                  </a:lnTo>
                  <a:lnTo>
                    <a:pt x="1056" y="8761"/>
                  </a:lnTo>
                  <a:lnTo>
                    <a:pt x="1173" y="8879"/>
                  </a:lnTo>
                  <a:lnTo>
                    <a:pt x="1304" y="8996"/>
                  </a:lnTo>
                  <a:lnTo>
                    <a:pt x="1447" y="9100"/>
                  </a:lnTo>
                  <a:lnTo>
                    <a:pt x="1578" y="9205"/>
                  </a:lnTo>
                  <a:lnTo>
                    <a:pt x="1734" y="9296"/>
                  </a:lnTo>
                  <a:lnTo>
                    <a:pt x="1877" y="9374"/>
                  </a:lnTo>
                  <a:lnTo>
                    <a:pt x="2034" y="9452"/>
                  </a:lnTo>
                  <a:lnTo>
                    <a:pt x="2190" y="9531"/>
                  </a:lnTo>
                  <a:lnTo>
                    <a:pt x="2360" y="9596"/>
                  </a:lnTo>
                  <a:lnTo>
                    <a:pt x="2516" y="9648"/>
                  </a:lnTo>
                  <a:lnTo>
                    <a:pt x="2686" y="9700"/>
                  </a:lnTo>
                  <a:lnTo>
                    <a:pt x="2868" y="9739"/>
                  </a:lnTo>
                  <a:lnTo>
                    <a:pt x="3038" y="9765"/>
                  </a:lnTo>
                  <a:lnTo>
                    <a:pt x="3220" y="9791"/>
                  </a:lnTo>
                  <a:lnTo>
                    <a:pt x="3403" y="9804"/>
                  </a:lnTo>
                  <a:lnTo>
                    <a:pt x="3585" y="9818"/>
                  </a:lnTo>
                  <a:lnTo>
                    <a:pt x="39464" y="9818"/>
                  </a:lnTo>
                  <a:lnTo>
                    <a:pt x="39647" y="9804"/>
                  </a:lnTo>
                  <a:lnTo>
                    <a:pt x="39829" y="9791"/>
                  </a:lnTo>
                  <a:lnTo>
                    <a:pt x="40012" y="9765"/>
                  </a:lnTo>
                  <a:lnTo>
                    <a:pt x="40194" y="9739"/>
                  </a:lnTo>
                  <a:lnTo>
                    <a:pt x="40364" y="9700"/>
                  </a:lnTo>
                  <a:lnTo>
                    <a:pt x="40533" y="9648"/>
                  </a:lnTo>
                  <a:lnTo>
                    <a:pt x="40703" y="9596"/>
                  </a:lnTo>
                  <a:lnTo>
                    <a:pt x="40859" y="9531"/>
                  </a:lnTo>
                  <a:lnTo>
                    <a:pt x="41015" y="9452"/>
                  </a:lnTo>
                  <a:lnTo>
                    <a:pt x="41172" y="9374"/>
                  </a:lnTo>
                  <a:lnTo>
                    <a:pt x="41328" y="9296"/>
                  </a:lnTo>
                  <a:lnTo>
                    <a:pt x="41472" y="9205"/>
                  </a:lnTo>
                  <a:lnTo>
                    <a:pt x="41615" y="9100"/>
                  </a:lnTo>
                  <a:lnTo>
                    <a:pt x="41746" y="8996"/>
                  </a:lnTo>
                  <a:lnTo>
                    <a:pt x="41876" y="8879"/>
                  </a:lnTo>
                  <a:lnTo>
                    <a:pt x="42006" y="8761"/>
                  </a:lnTo>
                  <a:lnTo>
                    <a:pt x="42124" y="8631"/>
                  </a:lnTo>
                  <a:lnTo>
                    <a:pt x="42228" y="8514"/>
                  </a:lnTo>
                  <a:lnTo>
                    <a:pt x="42332" y="8370"/>
                  </a:lnTo>
                  <a:lnTo>
                    <a:pt x="42437" y="8227"/>
                  </a:lnTo>
                  <a:lnTo>
                    <a:pt x="42528" y="8084"/>
                  </a:lnTo>
                  <a:lnTo>
                    <a:pt x="42619" y="7940"/>
                  </a:lnTo>
                  <a:lnTo>
                    <a:pt x="42697" y="7784"/>
                  </a:lnTo>
                  <a:lnTo>
                    <a:pt x="42762" y="7627"/>
                  </a:lnTo>
                  <a:lnTo>
                    <a:pt x="42828" y="7458"/>
                  </a:lnTo>
                  <a:lnTo>
                    <a:pt x="42893" y="7288"/>
                  </a:lnTo>
                  <a:lnTo>
                    <a:pt x="42932" y="7119"/>
                  </a:lnTo>
                  <a:lnTo>
                    <a:pt x="42971" y="6949"/>
                  </a:lnTo>
                  <a:lnTo>
                    <a:pt x="43010" y="6780"/>
                  </a:lnTo>
                  <a:lnTo>
                    <a:pt x="43036" y="6597"/>
                  </a:lnTo>
                  <a:lnTo>
                    <a:pt x="43049" y="6415"/>
                  </a:lnTo>
                  <a:lnTo>
                    <a:pt x="43049" y="6232"/>
                  </a:lnTo>
                  <a:lnTo>
                    <a:pt x="43049" y="2530"/>
                  </a:lnTo>
                  <a:lnTo>
                    <a:pt x="43036" y="2269"/>
                  </a:lnTo>
                  <a:lnTo>
                    <a:pt x="42997" y="2021"/>
                  </a:lnTo>
                  <a:lnTo>
                    <a:pt x="42932" y="1773"/>
                  </a:lnTo>
                  <a:lnTo>
                    <a:pt x="42854" y="1539"/>
                  </a:lnTo>
                  <a:lnTo>
                    <a:pt x="42749" y="1317"/>
                  </a:lnTo>
                  <a:lnTo>
                    <a:pt x="42619" y="1109"/>
                  </a:lnTo>
                  <a:lnTo>
                    <a:pt x="42476" y="926"/>
                  </a:lnTo>
                  <a:lnTo>
                    <a:pt x="42306" y="743"/>
                  </a:lnTo>
                  <a:lnTo>
                    <a:pt x="42124" y="574"/>
                  </a:lnTo>
                  <a:lnTo>
                    <a:pt x="41941" y="431"/>
                  </a:lnTo>
                  <a:lnTo>
                    <a:pt x="41733" y="300"/>
                  </a:lnTo>
                  <a:lnTo>
                    <a:pt x="41511" y="196"/>
                  </a:lnTo>
                  <a:lnTo>
                    <a:pt x="41276" y="118"/>
                  </a:lnTo>
                  <a:lnTo>
                    <a:pt x="41029" y="52"/>
                  </a:lnTo>
                  <a:lnTo>
                    <a:pt x="40781" y="13"/>
                  </a:lnTo>
                  <a:lnTo>
                    <a:pt x="4052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785;p23">
              <a:extLst>
                <a:ext uri="{FF2B5EF4-FFF2-40B4-BE49-F238E27FC236}">
                  <a16:creationId xmlns="" xmlns:a16="http://schemas.microsoft.com/office/drawing/2014/main" id="{6247471D-5E11-4F4D-9FFD-0E9AF69A4623}"/>
                </a:ext>
              </a:extLst>
            </p:cNvPr>
            <p:cNvSpPr/>
            <p:nvPr/>
          </p:nvSpPr>
          <p:spPr>
            <a:xfrm>
              <a:off x="9648040" y="3805618"/>
              <a:ext cx="532027" cy="161138"/>
            </a:xfrm>
            <a:custGeom>
              <a:avLst/>
              <a:gdLst/>
              <a:ahLst/>
              <a:cxnLst/>
              <a:rect l="l" t="t" r="r" b="b"/>
              <a:pathLst>
                <a:path w="32373" h="9805" extrusionOk="0">
                  <a:moveTo>
                    <a:pt x="2530" y="0"/>
                  </a:moveTo>
                  <a:lnTo>
                    <a:pt x="2269" y="14"/>
                  </a:lnTo>
                  <a:lnTo>
                    <a:pt x="2021" y="53"/>
                  </a:lnTo>
                  <a:lnTo>
                    <a:pt x="1787" y="118"/>
                  </a:lnTo>
                  <a:lnTo>
                    <a:pt x="1552" y="196"/>
                  </a:lnTo>
                  <a:lnTo>
                    <a:pt x="1330" y="300"/>
                  </a:lnTo>
                  <a:lnTo>
                    <a:pt x="1122" y="431"/>
                  </a:lnTo>
                  <a:lnTo>
                    <a:pt x="926" y="574"/>
                  </a:lnTo>
                  <a:lnTo>
                    <a:pt x="744" y="744"/>
                  </a:lnTo>
                  <a:lnTo>
                    <a:pt x="587" y="913"/>
                  </a:lnTo>
                  <a:lnTo>
                    <a:pt x="431" y="1109"/>
                  </a:lnTo>
                  <a:lnTo>
                    <a:pt x="313" y="1317"/>
                  </a:lnTo>
                  <a:lnTo>
                    <a:pt x="196" y="1539"/>
                  </a:lnTo>
                  <a:lnTo>
                    <a:pt x="118" y="1774"/>
                  </a:lnTo>
                  <a:lnTo>
                    <a:pt x="53" y="2021"/>
                  </a:lnTo>
                  <a:lnTo>
                    <a:pt x="14" y="2269"/>
                  </a:lnTo>
                  <a:lnTo>
                    <a:pt x="1" y="2530"/>
                  </a:lnTo>
                  <a:lnTo>
                    <a:pt x="1" y="7288"/>
                  </a:lnTo>
                  <a:lnTo>
                    <a:pt x="14" y="7536"/>
                  </a:lnTo>
                  <a:lnTo>
                    <a:pt x="53" y="7797"/>
                  </a:lnTo>
                  <a:lnTo>
                    <a:pt x="118" y="8032"/>
                  </a:lnTo>
                  <a:lnTo>
                    <a:pt x="196" y="8266"/>
                  </a:lnTo>
                  <a:lnTo>
                    <a:pt x="313" y="8488"/>
                  </a:lnTo>
                  <a:lnTo>
                    <a:pt x="431" y="8696"/>
                  </a:lnTo>
                  <a:lnTo>
                    <a:pt x="587" y="8892"/>
                  </a:lnTo>
                  <a:lnTo>
                    <a:pt x="744" y="9075"/>
                  </a:lnTo>
                  <a:lnTo>
                    <a:pt x="926" y="9231"/>
                  </a:lnTo>
                  <a:lnTo>
                    <a:pt x="1122" y="9374"/>
                  </a:lnTo>
                  <a:lnTo>
                    <a:pt x="1330" y="9505"/>
                  </a:lnTo>
                  <a:lnTo>
                    <a:pt x="1552" y="9609"/>
                  </a:lnTo>
                  <a:lnTo>
                    <a:pt x="1787" y="9700"/>
                  </a:lnTo>
                  <a:lnTo>
                    <a:pt x="2021" y="9752"/>
                  </a:lnTo>
                  <a:lnTo>
                    <a:pt x="2269" y="9792"/>
                  </a:lnTo>
                  <a:lnTo>
                    <a:pt x="2530" y="9805"/>
                  </a:lnTo>
                  <a:lnTo>
                    <a:pt x="29843" y="9805"/>
                  </a:lnTo>
                  <a:lnTo>
                    <a:pt x="30104" y="9792"/>
                  </a:lnTo>
                  <a:lnTo>
                    <a:pt x="30352" y="9752"/>
                  </a:lnTo>
                  <a:lnTo>
                    <a:pt x="30599" y="9700"/>
                  </a:lnTo>
                  <a:lnTo>
                    <a:pt x="30834" y="9609"/>
                  </a:lnTo>
                  <a:lnTo>
                    <a:pt x="31056" y="9505"/>
                  </a:lnTo>
                  <a:lnTo>
                    <a:pt x="31264" y="9374"/>
                  </a:lnTo>
                  <a:lnTo>
                    <a:pt x="31447" y="9231"/>
                  </a:lnTo>
                  <a:lnTo>
                    <a:pt x="31629" y="9075"/>
                  </a:lnTo>
                  <a:lnTo>
                    <a:pt x="31799" y="8892"/>
                  </a:lnTo>
                  <a:lnTo>
                    <a:pt x="31942" y="8696"/>
                  </a:lnTo>
                  <a:lnTo>
                    <a:pt x="32072" y="8488"/>
                  </a:lnTo>
                  <a:lnTo>
                    <a:pt x="32177" y="8266"/>
                  </a:lnTo>
                  <a:lnTo>
                    <a:pt x="32255" y="8032"/>
                  </a:lnTo>
                  <a:lnTo>
                    <a:pt x="32320" y="7797"/>
                  </a:lnTo>
                  <a:lnTo>
                    <a:pt x="32359" y="7536"/>
                  </a:lnTo>
                  <a:lnTo>
                    <a:pt x="32372" y="7288"/>
                  </a:lnTo>
                  <a:lnTo>
                    <a:pt x="32372" y="2530"/>
                  </a:lnTo>
                  <a:lnTo>
                    <a:pt x="32359" y="2269"/>
                  </a:lnTo>
                  <a:lnTo>
                    <a:pt x="32320" y="2021"/>
                  </a:lnTo>
                  <a:lnTo>
                    <a:pt x="32255" y="1774"/>
                  </a:lnTo>
                  <a:lnTo>
                    <a:pt x="32177" y="1539"/>
                  </a:lnTo>
                  <a:lnTo>
                    <a:pt x="32072" y="1317"/>
                  </a:lnTo>
                  <a:lnTo>
                    <a:pt x="31942" y="1109"/>
                  </a:lnTo>
                  <a:lnTo>
                    <a:pt x="31799" y="913"/>
                  </a:lnTo>
                  <a:lnTo>
                    <a:pt x="31629" y="744"/>
                  </a:lnTo>
                  <a:lnTo>
                    <a:pt x="31447" y="574"/>
                  </a:lnTo>
                  <a:lnTo>
                    <a:pt x="31264" y="431"/>
                  </a:lnTo>
                  <a:lnTo>
                    <a:pt x="31056" y="300"/>
                  </a:lnTo>
                  <a:lnTo>
                    <a:pt x="30834" y="196"/>
                  </a:lnTo>
                  <a:lnTo>
                    <a:pt x="30599" y="118"/>
                  </a:lnTo>
                  <a:lnTo>
                    <a:pt x="30352" y="53"/>
                  </a:lnTo>
                  <a:lnTo>
                    <a:pt x="30104" y="14"/>
                  </a:lnTo>
                  <a:lnTo>
                    <a:pt x="29843" y="0"/>
                  </a:lnTo>
                  <a:close/>
                </a:path>
              </a:pathLst>
            </a:custGeom>
            <a:solidFill>
              <a:srgbClr val="745F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786;p23">
              <a:extLst>
                <a:ext uri="{FF2B5EF4-FFF2-40B4-BE49-F238E27FC236}">
                  <a16:creationId xmlns="" xmlns:a16="http://schemas.microsoft.com/office/drawing/2014/main" id="{B60965B8-57C2-4B20-B849-9D5A5B3C0AA5}"/>
                </a:ext>
              </a:extLst>
            </p:cNvPr>
            <p:cNvSpPr/>
            <p:nvPr/>
          </p:nvSpPr>
          <p:spPr>
            <a:xfrm>
              <a:off x="9652756" y="3966740"/>
              <a:ext cx="123849" cy="414177"/>
            </a:xfrm>
            <a:custGeom>
              <a:avLst/>
              <a:gdLst/>
              <a:ahLst/>
              <a:cxnLst/>
              <a:rect l="l" t="t" r="r" b="b"/>
              <a:pathLst>
                <a:path w="7536" h="25202" extrusionOk="0">
                  <a:moveTo>
                    <a:pt x="3116" y="1"/>
                  </a:moveTo>
                  <a:lnTo>
                    <a:pt x="0" y="25202"/>
                  </a:lnTo>
                  <a:lnTo>
                    <a:pt x="2412" y="25202"/>
                  </a:lnTo>
                  <a:lnTo>
                    <a:pt x="7536" y="1"/>
                  </a:lnTo>
                  <a:close/>
                </a:path>
              </a:pathLst>
            </a:custGeom>
            <a:solidFill>
              <a:srgbClr val="7A6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787;p23">
              <a:extLst>
                <a:ext uri="{FF2B5EF4-FFF2-40B4-BE49-F238E27FC236}">
                  <a16:creationId xmlns="" xmlns:a16="http://schemas.microsoft.com/office/drawing/2014/main" id="{15A746FE-D41D-4184-8D4D-1A2071DE1054}"/>
                </a:ext>
              </a:extLst>
            </p:cNvPr>
            <p:cNvSpPr/>
            <p:nvPr/>
          </p:nvSpPr>
          <p:spPr>
            <a:xfrm>
              <a:off x="10051912" y="3966740"/>
              <a:ext cx="76304" cy="414177"/>
            </a:xfrm>
            <a:custGeom>
              <a:avLst/>
              <a:gdLst/>
              <a:ahLst/>
              <a:cxnLst/>
              <a:rect l="l" t="t" r="r" b="b"/>
              <a:pathLst>
                <a:path w="4643" h="25202" extrusionOk="0">
                  <a:moveTo>
                    <a:pt x="1" y="1"/>
                  </a:moveTo>
                  <a:lnTo>
                    <a:pt x="2243" y="25202"/>
                  </a:lnTo>
                  <a:lnTo>
                    <a:pt x="4642" y="25202"/>
                  </a:lnTo>
                  <a:lnTo>
                    <a:pt x="4421" y="1"/>
                  </a:lnTo>
                  <a:close/>
                </a:path>
              </a:pathLst>
            </a:custGeom>
            <a:solidFill>
              <a:srgbClr val="7A6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788;p23">
              <a:extLst>
                <a:ext uri="{FF2B5EF4-FFF2-40B4-BE49-F238E27FC236}">
                  <a16:creationId xmlns="" xmlns:a16="http://schemas.microsoft.com/office/drawing/2014/main" id="{D283C4CC-2017-4A98-BD78-C450F3A44423}"/>
                </a:ext>
              </a:extLst>
            </p:cNvPr>
            <p:cNvSpPr/>
            <p:nvPr/>
          </p:nvSpPr>
          <p:spPr>
            <a:xfrm>
              <a:off x="9701813" y="3966740"/>
              <a:ext cx="428113" cy="33230"/>
            </a:xfrm>
            <a:custGeom>
              <a:avLst/>
              <a:gdLst/>
              <a:ahLst/>
              <a:cxnLst/>
              <a:rect l="l" t="t" r="r" b="b"/>
              <a:pathLst>
                <a:path w="26050" h="2022" extrusionOk="0">
                  <a:moveTo>
                    <a:pt x="1" y="1"/>
                  </a:moveTo>
                  <a:lnTo>
                    <a:pt x="1" y="2021"/>
                  </a:lnTo>
                  <a:lnTo>
                    <a:pt x="26050" y="2021"/>
                  </a:lnTo>
                  <a:lnTo>
                    <a:pt x="26050" y="1"/>
                  </a:lnTo>
                  <a:close/>
                </a:path>
              </a:pathLst>
            </a:custGeom>
            <a:solidFill>
              <a:srgbClr val="7A6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789;p23">
              <a:extLst>
                <a:ext uri="{FF2B5EF4-FFF2-40B4-BE49-F238E27FC236}">
                  <a16:creationId xmlns="" xmlns:a16="http://schemas.microsoft.com/office/drawing/2014/main" id="{DAB242BA-410A-4CA0-8403-CC4722CF186D}"/>
                </a:ext>
              </a:extLst>
            </p:cNvPr>
            <p:cNvSpPr/>
            <p:nvPr/>
          </p:nvSpPr>
          <p:spPr>
            <a:xfrm>
              <a:off x="9380867" y="3805618"/>
              <a:ext cx="532011" cy="161138"/>
            </a:xfrm>
            <a:custGeom>
              <a:avLst/>
              <a:gdLst/>
              <a:ahLst/>
              <a:cxnLst/>
              <a:rect l="l" t="t" r="r" b="b"/>
              <a:pathLst>
                <a:path w="32372" h="9805" extrusionOk="0">
                  <a:moveTo>
                    <a:pt x="2529" y="0"/>
                  </a:moveTo>
                  <a:lnTo>
                    <a:pt x="2269" y="14"/>
                  </a:lnTo>
                  <a:lnTo>
                    <a:pt x="2021" y="53"/>
                  </a:lnTo>
                  <a:lnTo>
                    <a:pt x="1786" y="118"/>
                  </a:lnTo>
                  <a:lnTo>
                    <a:pt x="1551" y="196"/>
                  </a:lnTo>
                  <a:lnTo>
                    <a:pt x="1330" y="300"/>
                  </a:lnTo>
                  <a:lnTo>
                    <a:pt x="1121" y="431"/>
                  </a:lnTo>
                  <a:lnTo>
                    <a:pt x="926" y="574"/>
                  </a:lnTo>
                  <a:lnTo>
                    <a:pt x="743" y="744"/>
                  </a:lnTo>
                  <a:lnTo>
                    <a:pt x="587" y="913"/>
                  </a:lnTo>
                  <a:lnTo>
                    <a:pt x="430" y="1109"/>
                  </a:lnTo>
                  <a:lnTo>
                    <a:pt x="313" y="1317"/>
                  </a:lnTo>
                  <a:lnTo>
                    <a:pt x="209" y="1539"/>
                  </a:lnTo>
                  <a:lnTo>
                    <a:pt x="117" y="1774"/>
                  </a:lnTo>
                  <a:lnTo>
                    <a:pt x="52" y="2021"/>
                  </a:lnTo>
                  <a:lnTo>
                    <a:pt x="13" y="2269"/>
                  </a:lnTo>
                  <a:lnTo>
                    <a:pt x="0" y="2530"/>
                  </a:lnTo>
                  <a:lnTo>
                    <a:pt x="0" y="7288"/>
                  </a:lnTo>
                  <a:lnTo>
                    <a:pt x="13" y="7536"/>
                  </a:lnTo>
                  <a:lnTo>
                    <a:pt x="52" y="7797"/>
                  </a:lnTo>
                  <a:lnTo>
                    <a:pt x="117" y="8032"/>
                  </a:lnTo>
                  <a:lnTo>
                    <a:pt x="209" y="8266"/>
                  </a:lnTo>
                  <a:lnTo>
                    <a:pt x="313" y="8488"/>
                  </a:lnTo>
                  <a:lnTo>
                    <a:pt x="430" y="8696"/>
                  </a:lnTo>
                  <a:lnTo>
                    <a:pt x="587" y="8892"/>
                  </a:lnTo>
                  <a:lnTo>
                    <a:pt x="743" y="9075"/>
                  </a:lnTo>
                  <a:lnTo>
                    <a:pt x="926" y="9231"/>
                  </a:lnTo>
                  <a:lnTo>
                    <a:pt x="1121" y="9374"/>
                  </a:lnTo>
                  <a:lnTo>
                    <a:pt x="1330" y="9505"/>
                  </a:lnTo>
                  <a:lnTo>
                    <a:pt x="1551" y="9609"/>
                  </a:lnTo>
                  <a:lnTo>
                    <a:pt x="1786" y="9700"/>
                  </a:lnTo>
                  <a:lnTo>
                    <a:pt x="2021" y="9752"/>
                  </a:lnTo>
                  <a:lnTo>
                    <a:pt x="2269" y="9792"/>
                  </a:lnTo>
                  <a:lnTo>
                    <a:pt x="2529" y="9805"/>
                  </a:lnTo>
                  <a:lnTo>
                    <a:pt x="29843" y="9805"/>
                  </a:lnTo>
                  <a:lnTo>
                    <a:pt x="30103" y="9792"/>
                  </a:lnTo>
                  <a:lnTo>
                    <a:pt x="30351" y="9752"/>
                  </a:lnTo>
                  <a:lnTo>
                    <a:pt x="30599" y="9700"/>
                  </a:lnTo>
                  <a:lnTo>
                    <a:pt x="30833" y="9609"/>
                  </a:lnTo>
                  <a:lnTo>
                    <a:pt x="31055" y="9505"/>
                  </a:lnTo>
                  <a:lnTo>
                    <a:pt x="31264" y="9374"/>
                  </a:lnTo>
                  <a:lnTo>
                    <a:pt x="31459" y="9231"/>
                  </a:lnTo>
                  <a:lnTo>
                    <a:pt x="31629" y="9075"/>
                  </a:lnTo>
                  <a:lnTo>
                    <a:pt x="31798" y="8892"/>
                  </a:lnTo>
                  <a:lnTo>
                    <a:pt x="31942" y="8696"/>
                  </a:lnTo>
                  <a:lnTo>
                    <a:pt x="32072" y="8488"/>
                  </a:lnTo>
                  <a:lnTo>
                    <a:pt x="32176" y="8266"/>
                  </a:lnTo>
                  <a:lnTo>
                    <a:pt x="32254" y="8032"/>
                  </a:lnTo>
                  <a:lnTo>
                    <a:pt x="32320" y="7797"/>
                  </a:lnTo>
                  <a:lnTo>
                    <a:pt x="32359" y="7536"/>
                  </a:lnTo>
                  <a:lnTo>
                    <a:pt x="32372" y="7288"/>
                  </a:lnTo>
                  <a:lnTo>
                    <a:pt x="32372" y="2530"/>
                  </a:lnTo>
                  <a:lnTo>
                    <a:pt x="32359" y="2269"/>
                  </a:lnTo>
                  <a:lnTo>
                    <a:pt x="32320" y="2021"/>
                  </a:lnTo>
                  <a:lnTo>
                    <a:pt x="32254" y="1774"/>
                  </a:lnTo>
                  <a:lnTo>
                    <a:pt x="32176" y="1539"/>
                  </a:lnTo>
                  <a:lnTo>
                    <a:pt x="32072" y="1317"/>
                  </a:lnTo>
                  <a:lnTo>
                    <a:pt x="31942" y="1109"/>
                  </a:lnTo>
                  <a:lnTo>
                    <a:pt x="31798" y="913"/>
                  </a:lnTo>
                  <a:lnTo>
                    <a:pt x="31629" y="744"/>
                  </a:lnTo>
                  <a:lnTo>
                    <a:pt x="31459" y="574"/>
                  </a:lnTo>
                  <a:lnTo>
                    <a:pt x="31264" y="431"/>
                  </a:lnTo>
                  <a:lnTo>
                    <a:pt x="31055" y="300"/>
                  </a:lnTo>
                  <a:lnTo>
                    <a:pt x="30833" y="196"/>
                  </a:lnTo>
                  <a:lnTo>
                    <a:pt x="30599" y="118"/>
                  </a:lnTo>
                  <a:lnTo>
                    <a:pt x="30351" y="53"/>
                  </a:lnTo>
                  <a:lnTo>
                    <a:pt x="30103" y="14"/>
                  </a:lnTo>
                  <a:lnTo>
                    <a:pt x="29843" y="0"/>
                  </a:lnTo>
                  <a:close/>
                </a:path>
              </a:pathLst>
            </a:custGeom>
            <a:solidFill>
              <a:srgbClr val="806C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790;p23">
              <a:extLst>
                <a:ext uri="{FF2B5EF4-FFF2-40B4-BE49-F238E27FC236}">
                  <a16:creationId xmlns="" xmlns:a16="http://schemas.microsoft.com/office/drawing/2014/main" id="{B8C8FA50-198A-404E-A013-D7C9786162BF}"/>
                </a:ext>
              </a:extLst>
            </p:cNvPr>
            <p:cNvSpPr/>
            <p:nvPr/>
          </p:nvSpPr>
          <p:spPr>
            <a:xfrm>
              <a:off x="9293223" y="3116348"/>
              <a:ext cx="204640" cy="852545"/>
            </a:xfrm>
            <a:custGeom>
              <a:avLst/>
              <a:gdLst/>
              <a:ahLst/>
              <a:cxnLst/>
              <a:rect l="l" t="t" r="r" b="b"/>
              <a:pathLst>
                <a:path w="12452" h="51876" extrusionOk="0">
                  <a:moveTo>
                    <a:pt x="5972" y="0"/>
                  </a:moveTo>
                  <a:lnTo>
                    <a:pt x="1526" y="430"/>
                  </a:lnTo>
                  <a:lnTo>
                    <a:pt x="1357" y="456"/>
                  </a:lnTo>
                  <a:lnTo>
                    <a:pt x="1187" y="496"/>
                  </a:lnTo>
                  <a:lnTo>
                    <a:pt x="1031" y="561"/>
                  </a:lnTo>
                  <a:lnTo>
                    <a:pt x="887" y="626"/>
                  </a:lnTo>
                  <a:lnTo>
                    <a:pt x="744" y="717"/>
                  </a:lnTo>
                  <a:lnTo>
                    <a:pt x="614" y="809"/>
                  </a:lnTo>
                  <a:lnTo>
                    <a:pt x="496" y="913"/>
                  </a:lnTo>
                  <a:lnTo>
                    <a:pt x="379" y="1043"/>
                  </a:lnTo>
                  <a:lnTo>
                    <a:pt x="288" y="1161"/>
                  </a:lnTo>
                  <a:lnTo>
                    <a:pt x="209" y="1304"/>
                  </a:lnTo>
                  <a:lnTo>
                    <a:pt x="131" y="1447"/>
                  </a:lnTo>
                  <a:lnTo>
                    <a:pt x="79" y="1604"/>
                  </a:lnTo>
                  <a:lnTo>
                    <a:pt x="40" y="1760"/>
                  </a:lnTo>
                  <a:lnTo>
                    <a:pt x="14" y="1930"/>
                  </a:lnTo>
                  <a:lnTo>
                    <a:pt x="1" y="2099"/>
                  </a:lnTo>
                  <a:lnTo>
                    <a:pt x="14" y="2269"/>
                  </a:lnTo>
                  <a:lnTo>
                    <a:pt x="4642" y="50364"/>
                  </a:lnTo>
                  <a:lnTo>
                    <a:pt x="4668" y="50533"/>
                  </a:lnTo>
                  <a:lnTo>
                    <a:pt x="4707" y="50690"/>
                  </a:lnTo>
                  <a:lnTo>
                    <a:pt x="4759" y="50846"/>
                  </a:lnTo>
                  <a:lnTo>
                    <a:pt x="4838" y="51002"/>
                  </a:lnTo>
                  <a:lnTo>
                    <a:pt x="4916" y="51133"/>
                  </a:lnTo>
                  <a:lnTo>
                    <a:pt x="5020" y="51263"/>
                  </a:lnTo>
                  <a:lnTo>
                    <a:pt x="5124" y="51394"/>
                  </a:lnTo>
                  <a:lnTo>
                    <a:pt x="5242" y="51498"/>
                  </a:lnTo>
                  <a:lnTo>
                    <a:pt x="5372" y="51589"/>
                  </a:lnTo>
                  <a:lnTo>
                    <a:pt x="5516" y="51680"/>
                  </a:lnTo>
                  <a:lnTo>
                    <a:pt x="5659" y="51746"/>
                  </a:lnTo>
                  <a:lnTo>
                    <a:pt x="5815" y="51811"/>
                  </a:lnTo>
                  <a:lnTo>
                    <a:pt x="5972" y="51850"/>
                  </a:lnTo>
                  <a:lnTo>
                    <a:pt x="6141" y="51876"/>
                  </a:lnTo>
                  <a:lnTo>
                    <a:pt x="6480" y="51876"/>
                  </a:lnTo>
                  <a:lnTo>
                    <a:pt x="10926" y="51446"/>
                  </a:lnTo>
                  <a:lnTo>
                    <a:pt x="11096" y="51420"/>
                  </a:lnTo>
                  <a:lnTo>
                    <a:pt x="11265" y="51381"/>
                  </a:lnTo>
                  <a:lnTo>
                    <a:pt x="11421" y="51328"/>
                  </a:lnTo>
                  <a:lnTo>
                    <a:pt x="11565" y="51250"/>
                  </a:lnTo>
                  <a:lnTo>
                    <a:pt x="11708" y="51172"/>
                  </a:lnTo>
                  <a:lnTo>
                    <a:pt x="11839" y="51068"/>
                  </a:lnTo>
                  <a:lnTo>
                    <a:pt x="11956" y="50963"/>
                  </a:lnTo>
                  <a:lnTo>
                    <a:pt x="12060" y="50846"/>
                  </a:lnTo>
                  <a:lnTo>
                    <a:pt x="12165" y="50716"/>
                  </a:lnTo>
                  <a:lnTo>
                    <a:pt x="12243" y="50572"/>
                  </a:lnTo>
                  <a:lnTo>
                    <a:pt x="12321" y="50429"/>
                  </a:lnTo>
                  <a:lnTo>
                    <a:pt x="12373" y="50272"/>
                  </a:lnTo>
                  <a:lnTo>
                    <a:pt x="12412" y="50116"/>
                  </a:lnTo>
                  <a:lnTo>
                    <a:pt x="12438" y="49946"/>
                  </a:lnTo>
                  <a:lnTo>
                    <a:pt x="12451" y="49777"/>
                  </a:lnTo>
                  <a:lnTo>
                    <a:pt x="12438" y="49607"/>
                  </a:lnTo>
                  <a:lnTo>
                    <a:pt x="7810" y="1513"/>
                  </a:lnTo>
                  <a:lnTo>
                    <a:pt x="7784" y="1343"/>
                  </a:lnTo>
                  <a:lnTo>
                    <a:pt x="7745" y="1187"/>
                  </a:lnTo>
                  <a:lnTo>
                    <a:pt x="7680" y="1030"/>
                  </a:lnTo>
                  <a:lnTo>
                    <a:pt x="7615" y="874"/>
                  </a:lnTo>
                  <a:lnTo>
                    <a:pt x="7536" y="743"/>
                  </a:lnTo>
                  <a:lnTo>
                    <a:pt x="7432" y="613"/>
                  </a:lnTo>
                  <a:lnTo>
                    <a:pt x="7328" y="483"/>
                  </a:lnTo>
                  <a:lnTo>
                    <a:pt x="7197" y="378"/>
                  </a:lnTo>
                  <a:lnTo>
                    <a:pt x="7080" y="287"/>
                  </a:lnTo>
                  <a:lnTo>
                    <a:pt x="6937" y="196"/>
                  </a:lnTo>
                  <a:lnTo>
                    <a:pt x="6793" y="131"/>
                  </a:lnTo>
                  <a:lnTo>
                    <a:pt x="6637" y="65"/>
                  </a:lnTo>
                  <a:lnTo>
                    <a:pt x="6480" y="26"/>
                  </a:lnTo>
                  <a:lnTo>
                    <a:pt x="6311" y="0"/>
                  </a:lnTo>
                  <a:close/>
                </a:path>
              </a:pathLst>
            </a:custGeom>
            <a:solidFill>
              <a:srgbClr val="745F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91;p23">
              <a:extLst>
                <a:ext uri="{FF2B5EF4-FFF2-40B4-BE49-F238E27FC236}">
                  <a16:creationId xmlns="" xmlns:a16="http://schemas.microsoft.com/office/drawing/2014/main" id="{97BE1315-0DBA-4CAF-9FFD-9296D1F3BE4E}"/>
                </a:ext>
              </a:extLst>
            </p:cNvPr>
            <p:cNvSpPr/>
            <p:nvPr/>
          </p:nvSpPr>
          <p:spPr>
            <a:xfrm>
              <a:off x="9385781" y="3966740"/>
              <a:ext cx="123652" cy="414177"/>
            </a:xfrm>
            <a:custGeom>
              <a:avLst/>
              <a:gdLst/>
              <a:ahLst/>
              <a:cxnLst/>
              <a:rect l="l" t="t" r="r" b="b"/>
              <a:pathLst>
                <a:path w="7524" h="25202" extrusionOk="0">
                  <a:moveTo>
                    <a:pt x="3104" y="1"/>
                  </a:moveTo>
                  <a:lnTo>
                    <a:pt x="1" y="25202"/>
                  </a:lnTo>
                  <a:lnTo>
                    <a:pt x="2400" y="25202"/>
                  </a:lnTo>
                  <a:lnTo>
                    <a:pt x="752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792;p23">
              <a:extLst>
                <a:ext uri="{FF2B5EF4-FFF2-40B4-BE49-F238E27FC236}">
                  <a16:creationId xmlns="" xmlns:a16="http://schemas.microsoft.com/office/drawing/2014/main" id="{9E295AF0-ECCA-4356-A9B9-BDC0C81B45AE}"/>
                </a:ext>
              </a:extLst>
            </p:cNvPr>
            <p:cNvSpPr/>
            <p:nvPr/>
          </p:nvSpPr>
          <p:spPr>
            <a:xfrm>
              <a:off x="9784740" y="3966740"/>
              <a:ext cx="72656" cy="414177"/>
            </a:xfrm>
            <a:custGeom>
              <a:avLst/>
              <a:gdLst/>
              <a:ahLst/>
              <a:cxnLst/>
              <a:rect l="l" t="t" r="r" b="b"/>
              <a:pathLst>
                <a:path w="4421" h="25202" extrusionOk="0">
                  <a:moveTo>
                    <a:pt x="0" y="1"/>
                  </a:moveTo>
                  <a:lnTo>
                    <a:pt x="1995" y="25202"/>
                  </a:lnTo>
                  <a:lnTo>
                    <a:pt x="4394" y="25202"/>
                  </a:lnTo>
                  <a:lnTo>
                    <a:pt x="442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793;p23">
              <a:extLst>
                <a:ext uri="{FF2B5EF4-FFF2-40B4-BE49-F238E27FC236}">
                  <a16:creationId xmlns="" xmlns:a16="http://schemas.microsoft.com/office/drawing/2014/main" id="{6461EAB4-7936-4846-A9FD-6015313A444E}"/>
                </a:ext>
              </a:extLst>
            </p:cNvPr>
            <p:cNvSpPr/>
            <p:nvPr/>
          </p:nvSpPr>
          <p:spPr>
            <a:xfrm>
              <a:off x="9434640" y="3966740"/>
              <a:ext cx="426388" cy="33230"/>
            </a:xfrm>
            <a:custGeom>
              <a:avLst/>
              <a:gdLst/>
              <a:ahLst/>
              <a:cxnLst/>
              <a:rect l="l" t="t" r="r" b="b"/>
              <a:pathLst>
                <a:path w="25945" h="2022" extrusionOk="0">
                  <a:moveTo>
                    <a:pt x="0" y="1"/>
                  </a:moveTo>
                  <a:lnTo>
                    <a:pt x="0" y="2021"/>
                  </a:lnTo>
                  <a:lnTo>
                    <a:pt x="25945" y="2021"/>
                  </a:lnTo>
                  <a:lnTo>
                    <a:pt x="2594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794;p23">
              <a:extLst>
                <a:ext uri="{FF2B5EF4-FFF2-40B4-BE49-F238E27FC236}">
                  <a16:creationId xmlns="" xmlns:a16="http://schemas.microsoft.com/office/drawing/2014/main" id="{FA82808B-B2AB-4C8E-87B4-608BC0C56AE0}"/>
                </a:ext>
              </a:extLst>
            </p:cNvPr>
            <p:cNvSpPr/>
            <p:nvPr/>
          </p:nvSpPr>
          <p:spPr>
            <a:xfrm>
              <a:off x="9383858" y="3805832"/>
              <a:ext cx="101794" cy="155140"/>
            </a:xfrm>
            <a:custGeom>
              <a:avLst/>
              <a:gdLst/>
              <a:ahLst/>
              <a:cxnLst/>
              <a:rect l="l" t="t" r="r" b="b"/>
              <a:pathLst>
                <a:path w="6194" h="9440" fill="none" extrusionOk="0">
                  <a:moveTo>
                    <a:pt x="6193" y="1"/>
                  </a:moveTo>
                  <a:lnTo>
                    <a:pt x="1" y="9440"/>
                  </a:lnTo>
                </a:path>
              </a:pathLst>
            </a:custGeom>
            <a:noFill/>
            <a:ln w="21175" cap="rnd" cmpd="sng">
              <a:solidFill>
                <a:srgbClr val="66517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795;p23">
              <a:extLst>
                <a:ext uri="{FF2B5EF4-FFF2-40B4-BE49-F238E27FC236}">
                  <a16:creationId xmlns="" xmlns:a16="http://schemas.microsoft.com/office/drawing/2014/main" id="{AC6EC772-715B-449A-B5D6-E72075A1E0A8}"/>
                </a:ext>
              </a:extLst>
            </p:cNvPr>
            <p:cNvSpPr/>
            <p:nvPr/>
          </p:nvSpPr>
          <p:spPr>
            <a:xfrm>
              <a:off x="11038791" y="3116561"/>
              <a:ext cx="364052" cy="813777"/>
            </a:xfrm>
            <a:custGeom>
              <a:avLst/>
              <a:gdLst/>
              <a:ahLst/>
              <a:cxnLst/>
              <a:rect l="l" t="t" r="r" b="b"/>
              <a:pathLst>
                <a:path w="22152" h="49517" extrusionOk="0">
                  <a:moveTo>
                    <a:pt x="6494" y="0"/>
                  </a:moveTo>
                  <a:lnTo>
                    <a:pt x="6298" y="13"/>
                  </a:lnTo>
                  <a:lnTo>
                    <a:pt x="6102" y="39"/>
                  </a:lnTo>
                  <a:lnTo>
                    <a:pt x="5920" y="91"/>
                  </a:lnTo>
                  <a:lnTo>
                    <a:pt x="5750" y="157"/>
                  </a:lnTo>
                  <a:lnTo>
                    <a:pt x="5581" y="235"/>
                  </a:lnTo>
                  <a:lnTo>
                    <a:pt x="5425" y="339"/>
                  </a:lnTo>
                  <a:lnTo>
                    <a:pt x="5281" y="443"/>
                  </a:lnTo>
                  <a:lnTo>
                    <a:pt x="5138" y="574"/>
                  </a:lnTo>
                  <a:lnTo>
                    <a:pt x="5020" y="704"/>
                  </a:lnTo>
                  <a:lnTo>
                    <a:pt x="4903" y="848"/>
                  </a:lnTo>
                  <a:lnTo>
                    <a:pt x="4812" y="1017"/>
                  </a:lnTo>
                  <a:lnTo>
                    <a:pt x="4720" y="1187"/>
                  </a:lnTo>
                  <a:lnTo>
                    <a:pt x="4655" y="1356"/>
                  </a:lnTo>
                  <a:lnTo>
                    <a:pt x="4616" y="1552"/>
                  </a:lnTo>
                  <a:lnTo>
                    <a:pt x="4590" y="1747"/>
                  </a:lnTo>
                  <a:lnTo>
                    <a:pt x="1" y="49360"/>
                  </a:lnTo>
                  <a:lnTo>
                    <a:pt x="1" y="49399"/>
                  </a:lnTo>
                  <a:lnTo>
                    <a:pt x="40" y="49438"/>
                  </a:lnTo>
                  <a:lnTo>
                    <a:pt x="92" y="49464"/>
                  </a:lnTo>
                  <a:lnTo>
                    <a:pt x="170" y="49490"/>
                  </a:lnTo>
                  <a:lnTo>
                    <a:pt x="275" y="49503"/>
                  </a:lnTo>
                  <a:lnTo>
                    <a:pt x="405" y="49516"/>
                  </a:lnTo>
                  <a:lnTo>
                    <a:pt x="705" y="49503"/>
                  </a:lnTo>
                  <a:lnTo>
                    <a:pt x="1096" y="49477"/>
                  </a:lnTo>
                  <a:lnTo>
                    <a:pt x="1552" y="49425"/>
                  </a:lnTo>
                  <a:lnTo>
                    <a:pt x="2061" y="49347"/>
                  </a:lnTo>
                  <a:lnTo>
                    <a:pt x="2648" y="49242"/>
                  </a:lnTo>
                  <a:lnTo>
                    <a:pt x="3273" y="49125"/>
                  </a:lnTo>
                  <a:lnTo>
                    <a:pt x="3938" y="48995"/>
                  </a:lnTo>
                  <a:lnTo>
                    <a:pt x="5398" y="48695"/>
                  </a:lnTo>
                  <a:lnTo>
                    <a:pt x="6950" y="48343"/>
                  </a:lnTo>
                  <a:lnTo>
                    <a:pt x="8553" y="47978"/>
                  </a:lnTo>
                  <a:lnTo>
                    <a:pt x="10170" y="47587"/>
                  </a:lnTo>
                  <a:lnTo>
                    <a:pt x="11735" y="47209"/>
                  </a:lnTo>
                  <a:lnTo>
                    <a:pt x="14499" y="46505"/>
                  </a:lnTo>
                  <a:lnTo>
                    <a:pt x="16454" y="45996"/>
                  </a:lnTo>
                  <a:lnTo>
                    <a:pt x="17197" y="45801"/>
                  </a:lnTo>
                  <a:lnTo>
                    <a:pt x="22151" y="13"/>
                  </a:lnTo>
                  <a:lnTo>
                    <a:pt x="6689" y="13"/>
                  </a:lnTo>
                  <a:lnTo>
                    <a:pt x="6494" y="0"/>
                  </a:lnTo>
                  <a:close/>
                </a:path>
              </a:pathLst>
            </a:custGeom>
            <a:solidFill>
              <a:srgbClr val="806C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796;p23">
              <a:extLst>
                <a:ext uri="{FF2B5EF4-FFF2-40B4-BE49-F238E27FC236}">
                  <a16:creationId xmlns="" xmlns:a16="http://schemas.microsoft.com/office/drawing/2014/main" id="{F1A0B7C0-710C-4043-8799-952258D0B35A}"/>
                </a:ext>
              </a:extLst>
            </p:cNvPr>
            <p:cNvSpPr/>
            <p:nvPr/>
          </p:nvSpPr>
          <p:spPr>
            <a:xfrm>
              <a:off x="10616710" y="3793407"/>
              <a:ext cx="707496" cy="161352"/>
            </a:xfrm>
            <a:custGeom>
              <a:avLst/>
              <a:gdLst/>
              <a:ahLst/>
              <a:cxnLst/>
              <a:rect l="l" t="t" r="r" b="b"/>
              <a:pathLst>
                <a:path w="43050" h="9818" extrusionOk="0">
                  <a:moveTo>
                    <a:pt x="2530" y="0"/>
                  </a:moveTo>
                  <a:lnTo>
                    <a:pt x="2269" y="13"/>
                  </a:lnTo>
                  <a:lnTo>
                    <a:pt x="2021" y="52"/>
                  </a:lnTo>
                  <a:lnTo>
                    <a:pt x="1787" y="118"/>
                  </a:lnTo>
                  <a:lnTo>
                    <a:pt x="1552" y="196"/>
                  </a:lnTo>
                  <a:lnTo>
                    <a:pt x="1330" y="300"/>
                  </a:lnTo>
                  <a:lnTo>
                    <a:pt x="1122" y="431"/>
                  </a:lnTo>
                  <a:lnTo>
                    <a:pt x="926" y="574"/>
                  </a:lnTo>
                  <a:lnTo>
                    <a:pt x="744" y="743"/>
                  </a:lnTo>
                  <a:lnTo>
                    <a:pt x="587" y="926"/>
                  </a:lnTo>
                  <a:lnTo>
                    <a:pt x="431" y="1109"/>
                  </a:lnTo>
                  <a:lnTo>
                    <a:pt x="313" y="1317"/>
                  </a:lnTo>
                  <a:lnTo>
                    <a:pt x="209" y="1539"/>
                  </a:lnTo>
                  <a:lnTo>
                    <a:pt x="118" y="1773"/>
                  </a:lnTo>
                  <a:lnTo>
                    <a:pt x="53" y="2021"/>
                  </a:lnTo>
                  <a:lnTo>
                    <a:pt x="13" y="2269"/>
                  </a:lnTo>
                  <a:lnTo>
                    <a:pt x="0" y="2530"/>
                  </a:lnTo>
                  <a:lnTo>
                    <a:pt x="0" y="6232"/>
                  </a:lnTo>
                  <a:lnTo>
                    <a:pt x="13" y="6415"/>
                  </a:lnTo>
                  <a:lnTo>
                    <a:pt x="26" y="6597"/>
                  </a:lnTo>
                  <a:lnTo>
                    <a:pt x="53" y="6780"/>
                  </a:lnTo>
                  <a:lnTo>
                    <a:pt x="79" y="6949"/>
                  </a:lnTo>
                  <a:lnTo>
                    <a:pt x="118" y="7119"/>
                  </a:lnTo>
                  <a:lnTo>
                    <a:pt x="170" y="7288"/>
                  </a:lnTo>
                  <a:lnTo>
                    <a:pt x="222" y="7458"/>
                  </a:lnTo>
                  <a:lnTo>
                    <a:pt x="287" y="7627"/>
                  </a:lnTo>
                  <a:lnTo>
                    <a:pt x="352" y="7784"/>
                  </a:lnTo>
                  <a:lnTo>
                    <a:pt x="444" y="7940"/>
                  </a:lnTo>
                  <a:lnTo>
                    <a:pt x="522" y="8084"/>
                  </a:lnTo>
                  <a:lnTo>
                    <a:pt x="613" y="8227"/>
                  </a:lnTo>
                  <a:lnTo>
                    <a:pt x="717" y="8370"/>
                  </a:lnTo>
                  <a:lnTo>
                    <a:pt x="822" y="8514"/>
                  </a:lnTo>
                  <a:lnTo>
                    <a:pt x="939" y="8631"/>
                  </a:lnTo>
                  <a:lnTo>
                    <a:pt x="1056" y="8761"/>
                  </a:lnTo>
                  <a:lnTo>
                    <a:pt x="1174" y="8879"/>
                  </a:lnTo>
                  <a:lnTo>
                    <a:pt x="1304" y="8996"/>
                  </a:lnTo>
                  <a:lnTo>
                    <a:pt x="1448" y="9100"/>
                  </a:lnTo>
                  <a:lnTo>
                    <a:pt x="1591" y="9205"/>
                  </a:lnTo>
                  <a:lnTo>
                    <a:pt x="1734" y="9296"/>
                  </a:lnTo>
                  <a:lnTo>
                    <a:pt x="1878" y="9374"/>
                  </a:lnTo>
                  <a:lnTo>
                    <a:pt x="2034" y="9452"/>
                  </a:lnTo>
                  <a:lnTo>
                    <a:pt x="2191" y="9531"/>
                  </a:lnTo>
                  <a:lnTo>
                    <a:pt x="2360" y="9596"/>
                  </a:lnTo>
                  <a:lnTo>
                    <a:pt x="2530" y="9648"/>
                  </a:lnTo>
                  <a:lnTo>
                    <a:pt x="2699" y="9700"/>
                  </a:lnTo>
                  <a:lnTo>
                    <a:pt x="2869" y="9739"/>
                  </a:lnTo>
                  <a:lnTo>
                    <a:pt x="3038" y="9765"/>
                  </a:lnTo>
                  <a:lnTo>
                    <a:pt x="3221" y="9791"/>
                  </a:lnTo>
                  <a:lnTo>
                    <a:pt x="3403" y="9804"/>
                  </a:lnTo>
                  <a:lnTo>
                    <a:pt x="3586" y="9818"/>
                  </a:lnTo>
                  <a:lnTo>
                    <a:pt x="39464" y="9818"/>
                  </a:lnTo>
                  <a:lnTo>
                    <a:pt x="39647" y="9804"/>
                  </a:lnTo>
                  <a:lnTo>
                    <a:pt x="39829" y="9791"/>
                  </a:lnTo>
                  <a:lnTo>
                    <a:pt x="40012" y="9765"/>
                  </a:lnTo>
                  <a:lnTo>
                    <a:pt x="40195" y="9739"/>
                  </a:lnTo>
                  <a:lnTo>
                    <a:pt x="40364" y="9700"/>
                  </a:lnTo>
                  <a:lnTo>
                    <a:pt x="40534" y="9648"/>
                  </a:lnTo>
                  <a:lnTo>
                    <a:pt x="40703" y="9596"/>
                  </a:lnTo>
                  <a:lnTo>
                    <a:pt x="40859" y="9531"/>
                  </a:lnTo>
                  <a:lnTo>
                    <a:pt x="41016" y="9452"/>
                  </a:lnTo>
                  <a:lnTo>
                    <a:pt x="41172" y="9374"/>
                  </a:lnTo>
                  <a:lnTo>
                    <a:pt x="41329" y="9296"/>
                  </a:lnTo>
                  <a:lnTo>
                    <a:pt x="41472" y="9205"/>
                  </a:lnTo>
                  <a:lnTo>
                    <a:pt x="41616" y="9100"/>
                  </a:lnTo>
                  <a:lnTo>
                    <a:pt x="41746" y="8996"/>
                  </a:lnTo>
                  <a:lnTo>
                    <a:pt x="41876" y="8879"/>
                  </a:lnTo>
                  <a:lnTo>
                    <a:pt x="42007" y="8761"/>
                  </a:lnTo>
                  <a:lnTo>
                    <a:pt x="42124" y="8631"/>
                  </a:lnTo>
                  <a:lnTo>
                    <a:pt x="42228" y="8514"/>
                  </a:lnTo>
                  <a:lnTo>
                    <a:pt x="42346" y="8370"/>
                  </a:lnTo>
                  <a:lnTo>
                    <a:pt x="42437" y="8227"/>
                  </a:lnTo>
                  <a:lnTo>
                    <a:pt x="42528" y="8084"/>
                  </a:lnTo>
                  <a:lnTo>
                    <a:pt x="42619" y="7940"/>
                  </a:lnTo>
                  <a:lnTo>
                    <a:pt x="42698" y="7784"/>
                  </a:lnTo>
                  <a:lnTo>
                    <a:pt x="42776" y="7627"/>
                  </a:lnTo>
                  <a:lnTo>
                    <a:pt x="42828" y="7458"/>
                  </a:lnTo>
                  <a:lnTo>
                    <a:pt x="42893" y="7288"/>
                  </a:lnTo>
                  <a:lnTo>
                    <a:pt x="42932" y="7119"/>
                  </a:lnTo>
                  <a:lnTo>
                    <a:pt x="42985" y="6949"/>
                  </a:lnTo>
                  <a:lnTo>
                    <a:pt x="43011" y="6780"/>
                  </a:lnTo>
                  <a:lnTo>
                    <a:pt x="43037" y="6597"/>
                  </a:lnTo>
                  <a:lnTo>
                    <a:pt x="43050" y="6415"/>
                  </a:lnTo>
                  <a:lnTo>
                    <a:pt x="43050" y="6232"/>
                  </a:lnTo>
                  <a:lnTo>
                    <a:pt x="43050" y="2530"/>
                  </a:lnTo>
                  <a:lnTo>
                    <a:pt x="43037" y="2269"/>
                  </a:lnTo>
                  <a:lnTo>
                    <a:pt x="42998" y="2021"/>
                  </a:lnTo>
                  <a:lnTo>
                    <a:pt x="42932" y="1773"/>
                  </a:lnTo>
                  <a:lnTo>
                    <a:pt x="42854" y="1539"/>
                  </a:lnTo>
                  <a:lnTo>
                    <a:pt x="42750" y="1317"/>
                  </a:lnTo>
                  <a:lnTo>
                    <a:pt x="42619" y="1109"/>
                  </a:lnTo>
                  <a:lnTo>
                    <a:pt x="42476" y="926"/>
                  </a:lnTo>
                  <a:lnTo>
                    <a:pt x="42307" y="743"/>
                  </a:lnTo>
                  <a:lnTo>
                    <a:pt x="42137" y="574"/>
                  </a:lnTo>
                  <a:lnTo>
                    <a:pt x="41942" y="431"/>
                  </a:lnTo>
                  <a:lnTo>
                    <a:pt x="41733" y="300"/>
                  </a:lnTo>
                  <a:lnTo>
                    <a:pt x="41511" y="196"/>
                  </a:lnTo>
                  <a:lnTo>
                    <a:pt x="41277" y="118"/>
                  </a:lnTo>
                  <a:lnTo>
                    <a:pt x="41029" y="52"/>
                  </a:lnTo>
                  <a:lnTo>
                    <a:pt x="40781" y="13"/>
                  </a:lnTo>
                  <a:lnTo>
                    <a:pt x="4052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797;p23">
              <a:extLst>
                <a:ext uri="{FF2B5EF4-FFF2-40B4-BE49-F238E27FC236}">
                  <a16:creationId xmlns="" xmlns:a16="http://schemas.microsoft.com/office/drawing/2014/main" id="{CA12E386-839A-4495-8119-B26D4CE6C681}"/>
                </a:ext>
              </a:extLst>
            </p:cNvPr>
            <p:cNvSpPr/>
            <p:nvPr/>
          </p:nvSpPr>
          <p:spPr>
            <a:xfrm>
              <a:off x="10616710" y="3805618"/>
              <a:ext cx="532027" cy="161138"/>
            </a:xfrm>
            <a:custGeom>
              <a:avLst/>
              <a:gdLst/>
              <a:ahLst/>
              <a:cxnLst/>
              <a:rect l="l" t="t" r="r" b="b"/>
              <a:pathLst>
                <a:path w="32373" h="9805" extrusionOk="0">
                  <a:moveTo>
                    <a:pt x="2530" y="0"/>
                  </a:moveTo>
                  <a:lnTo>
                    <a:pt x="2269" y="14"/>
                  </a:lnTo>
                  <a:lnTo>
                    <a:pt x="2021" y="53"/>
                  </a:lnTo>
                  <a:lnTo>
                    <a:pt x="1787" y="118"/>
                  </a:lnTo>
                  <a:lnTo>
                    <a:pt x="1552" y="196"/>
                  </a:lnTo>
                  <a:lnTo>
                    <a:pt x="1330" y="300"/>
                  </a:lnTo>
                  <a:lnTo>
                    <a:pt x="1122" y="431"/>
                  </a:lnTo>
                  <a:lnTo>
                    <a:pt x="926" y="574"/>
                  </a:lnTo>
                  <a:lnTo>
                    <a:pt x="744" y="744"/>
                  </a:lnTo>
                  <a:lnTo>
                    <a:pt x="587" y="913"/>
                  </a:lnTo>
                  <a:lnTo>
                    <a:pt x="431" y="1109"/>
                  </a:lnTo>
                  <a:lnTo>
                    <a:pt x="313" y="1317"/>
                  </a:lnTo>
                  <a:lnTo>
                    <a:pt x="209" y="1539"/>
                  </a:lnTo>
                  <a:lnTo>
                    <a:pt x="118" y="1774"/>
                  </a:lnTo>
                  <a:lnTo>
                    <a:pt x="53" y="2021"/>
                  </a:lnTo>
                  <a:lnTo>
                    <a:pt x="13" y="2269"/>
                  </a:lnTo>
                  <a:lnTo>
                    <a:pt x="0" y="2530"/>
                  </a:lnTo>
                  <a:lnTo>
                    <a:pt x="0" y="7288"/>
                  </a:lnTo>
                  <a:lnTo>
                    <a:pt x="13" y="7536"/>
                  </a:lnTo>
                  <a:lnTo>
                    <a:pt x="53" y="7797"/>
                  </a:lnTo>
                  <a:lnTo>
                    <a:pt x="118" y="8032"/>
                  </a:lnTo>
                  <a:lnTo>
                    <a:pt x="209" y="8266"/>
                  </a:lnTo>
                  <a:lnTo>
                    <a:pt x="313" y="8488"/>
                  </a:lnTo>
                  <a:lnTo>
                    <a:pt x="431" y="8696"/>
                  </a:lnTo>
                  <a:lnTo>
                    <a:pt x="587" y="8892"/>
                  </a:lnTo>
                  <a:lnTo>
                    <a:pt x="744" y="9075"/>
                  </a:lnTo>
                  <a:lnTo>
                    <a:pt x="926" y="9231"/>
                  </a:lnTo>
                  <a:lnTo>
                    <a:pt x="1122" y="9374"/>
                  </a:lnTo>
                  <a:lnTo>
                    <a:pt x="1330" y="9505"/>
                  </a:lnTo>
                  <a:lnTo>
                    <a:pt x="1552" y="9609"/>
                  </a:lnTo>
                  <a:lnTo>
                    <a:pt x="1787" y="9700"/>
                  </a:lnTo>
                  <a:lnTo>
                    <a:pt x="2021" y="9752"/>
                  </a:lnTo>
                  <a:lnTo>
                    <a:pt x="2269" y="9792"/>
                  </a:lnTo>
                  <a:lnTo>
                    <a:pt x="2530" y="9805"/>
                  </a:lnTo>
                  <a:lnTo>
                    <a:pt x="29843" y="9805"/>
                  </a:lnTo>
                  <a:lnTo>
                    <a:pt x="30104" y="9792"/>
                  </a:lnTo>
                  <a:lnTo>
                    <a:pt x="30351" y="9752"/>
                  </a:lnTo>
                  <a:lnTo>
                    <a:pt x="30599" y="9700"/>
                  </a:lnTo>
                  <a:lnTo>
                    <a:pt x="30834" y="9609"/>
                  </a:lnTo>
                  <a:lnTo>
                    <a:pt x="31055" y="9505"/>
                  </a:lnTo>
                  <a:lnTo>
                    <a:pt x="31264" y="9374"/>
                  </a:lnTo>
                  <a:lnTo>
                    <a:pt x="31460" y="9231"/>
                  </a:lnTo>
                  <a:lnTo>
                    <a:pt x="31629" y="9075"/>
                  </a:lnTo>
                  <a:lnTo>
                    <a:pt x="31798" y="8892"/>
                  </a:lnTo>
                  <a:lnTo>
                    <a:pt x="31942" y="8696"/>
                  </a:lnTo>
                  <a:lnTo>
                    <a:pt x="32072" y="8488"/>
                  </a:lnTo>
                  <a:lnTo>
                    <a:pt x="32177" y="8266"/>
                  </a:lnTo>
                  <a:lnTo>
                    <a:pt x="32255" y="8032"/>
                  </a:lnTo>
                  <a:lnTo>
                    <a:pt x="32320" y="7797"/>
                  </a:lnTo>
                  <a:lnTo>
                    <a:pt x="32359" y="7536"/>
                  </a:lnTo>
                  <a:lnTo>
                    <a:pt x="32372" y="7288"/>
                  </a:lnTo>
                  <a:lnTo>
                    <a:pt x="32372" y="2530"/>
                  </a:lnTo>
                  <a:lnTo>
                    <a:pt x="32359" y="2269"/>
                  </a:lnTo>
                  <a:lnTo>
                    <a:pt x="32320" y="2021"/>
                  </a:lnTo>
                  <a:lnTo>
                    <a:pt x="32255" y="1774"/>
                  </a:lnTo>
                  <a:lnTo>
                    <a:pt x="32177" y="1539"/>
                  </a:lnTo>
                  <a:lnTo>
                    <a:pt x="32072" y="1317"/>
                  </a:lnTo>
                  <a:lnTo>
                    <a:pt x="31942" y="1109"/>
                  </a:lnTo>
                  <a:lnTo>
                    <a:pt x="31798" y="913"/>
                  </a:lnTo>
                  <a:lnTo>
                    <a:pt x="31629" y="744"/>
                  </a:lnTo>
                  <a:lnTo>
                    <a:pt x="31460" y="574"/>
                  </a:lnTo>
                  <a:lnTo>
                    <a:pt x="31264" y="431"/>
                  </a:lnTo>
                  <a:lnTo>
                    <a:pt x="31055" y="300"/>
                  </a:lnTo>
                  <a:lnTo>
                    <a:pt x="30834" y="196"/>
                  </a:lnTo>
                  <a:lnTo>
                    <a:pt x="30599" y="118"/>
                  </a:lnTo>
                  <a:lnTo>
                    <a:pt x="30351" y="53"/>
                  </a:lnTo>
                  <a:lnTo>
                    <a:pt x="30104" y="14"/>
                  </a:lnTo>
                  <a:lnTo>
                    <a:pt x="29843" y="0"/>
                  </a:lnTo>
                  <a:close/>
                </a:path>
              </a:pathLst>
            </a:custGeom>
            <a:solidFill>
              <a:srgbClr val="745F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798;p23">
              <a:extLst>
                <a:ext uri="{FF2B5EF4-FFF2-40B4-BE49-F238E27FC236}">
                  <a16:creationId xmlns="" xmlns:a16="http://schemas.microsoft.com/office/drawing/2014/main" id="{C712D11C-D3AE-45E5-957F-6FF935CDAE07}"/>
                </a:ext>
              </a:extLst>
            </p:cNvPr>
            <p:cNvSpPr/>
            <p:nvPr/>
          </p:nvSpPr>
          <p:spPr>
            <a:xfrm>
              <a:off x="11020369" y="3966740"/>
              <a:ext cx="123652" cy="414177"/>
            </a:xfrm>
            <a:custGeom>
              <a:avLst/>
              <a:gdLst/>
              <a:ahLst/>
              <a:cxnLst/>
              <a:rect l="l" t="t" r="r" b="b"/>
              <a:pathLst>
                <a:path w="7524" h="25202" extrusionOk="0">
                  <a:moveTo>
                    <a:pt x="1" y="1"/>
                  </a:moveTo>
                  <a:lnTo>
                    <a:pt x="5111" y="25202"/>
                  </a:lnTo>
                  <a:lnTo>
                    <a:pt x="7523" y="25202"/>
                  </a:lnTo>
                  <a:lnTo>
                    <a:pt x="4420" y="1"/>
                  </a:lnTo>
                  <a:close/>
                </a:path>
              </a:pathLst>
            </a:custGeom>
            <a:solidFill>
              <a:srgbClr val="7A6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799;p23">
              <a:extLst>
                <a:ext uri="{FF2B5EF4-FFF2-40B4-BE49-F238E27FC236}">
                  <a16:creationId xmlns="" xmlns:a16="http://schemas.microsoft.com/office/drawing/2014/main" id="{92525DBC-64F7-45DA-B624-A4B8B899BB2A}"/>
                </a:ext>
              </a:extLst>
            </p:cNvPr>
            <p:cNvSpPr/>
            <p:nvPr/>
          </p:nvSpPr>
          <p:spPr>
            <a:xfrm>
              <a:off x="10668560" y="3966740"/>
              <a:ext cx="76288" cy="414177"/>
            </a:xfrm>
            <a:custGeom>
              <a:avLst/>
              <a:gdLst/>
              <a:ahLst/>
              <a:cxnLst/>
              <a:rect l="l" t="t" r="r" b="b"/>
              <a:pathLst>
                <a:path w="4642" h="25202" extrusionOk="0">
                  <a:moveTo>
                    <a:pt x="235" y="1"/>
                  </a:moveTo>
                  <a:lnTo>
                    <a:pt x="0" y="25202"/>
                  </a:lnTo>
                  <a:lnTo>
                    <a:pt x="2412" y="25202"/>
                  </a:lnTo>
                  <a:lnTo>
                    <a:pt x="4642" y="1"/>
                  </a:lnTo>
                  <a:close/>
                </a:path>
              </a:pathLst>
            </a:custGeom>
            <a:solidFill>
              <a:srgbClr val="7A6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800;p23">
              <a:extLst>
                <a:ext uri="{FF2B5EF4-FFF2-40B4-BE49-F238E27FC236}">
                  <a16:creationId xmlns="" xmlns:a16="http://schemas.microsoft.com/office/drawing/2014/main" id="{B9307568-E39B-4268-9425-87A7C8016E1F}"/>
                </a:ext>
              </a:extLst>
            </p:cNvPr>
            <p:cNvSpPr/>
            <p:nvPr/>
          </p:nvSpPr>
          <p:spPr>
            <a:xfrm>
              <a:off x="10666851" y="3966740"/>
              <a:ext cx="428097" cy="33230"/>
            </a:xfrm>
            <a:custGeom>
              <a:avLst/>
              <a:gdLst/>
              <a:ahLst/>
              <a:cxnLst/>
              <a:rect l="l" t="t" r="r" b="b"/>
              <a:pathLst>
                <a:path w="26049" h="2022" extrusionOk="0">
                  <a:moveTo>
                    <a:pt x="0" y="1"/>
                  </a:moveTo>
                  <a:lnTo>
                    <a:pt x="0" y="2021"/>
                  </a:lnTo>
                  <a:lnTo>
                    <a:pt x="26049" y="2021"/>
                  </a:lnTo>
                  <a:lnTo>
                    <a:pt x="26049" y="1"/>
                  </a:lnTo>
                  <a:close/>
                </a:path>
              </a:pathLst>
            </a:custGeom>
            <a:solidFill>
              <a:srgbClr val="7A6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801;p23">
              <a:extLst>
                <a:ext uri="{FF2B5EF4-FFF2-40B4-BE49-F238E27FC236}">
                  <a16:creationId xmlns="" xmlns:a16="http://schemas.microsoft.com/office/drawing/2014/main" id="{C93131FD-E5C7-4545-923C-F282DEB9B2D9}"/>
                </a:ext>
              </a:extLst>
            </p:cNvPr>
            <p:cNvSpPr/>
            <p:nvPr/>
          </p:nvSpPr>
          <p:spPr>
            <a:xfrm>
              <a:off x="10883882" y="3805618"/>
              <a:ext cx="532027" cy="161138"/>
            </a:xfrm>
            <a:custGeom>
              <a:avLst/>
              <a:gdLst/>
              <a:ahLst/>
              <a:cxnLst/>
              <a:rect l="l" t="t" r="r" b="b"/>
              <a:pathLst>
                <a:path w="32373" h="9805" extrusionOk="0">
                  <a:moveTo>
                    <a:pt x="2530" y="0"/>
                  </a:moveTo>
                  <a:lnTo>
                    <a:pt x="2269" y="14"/>
                  </a:lnTo>
                  <a:lnTo>
                    <a:pt x="2022" y="53"/>
                  </a:lnTo>
                  <a:lnTo>
                    <a:pt x="1787" y="118"/>
                  </a:lnTo>
                  <a:lnTo>
                    <a:pt x="1552" y="196"/>
                  </a:lnTo>
                  <a:lnTo>
                    <a:pt x="1331" y="300"/>
                  </a:lnTo>
                  <a:lnTo>
                    <a:pt x="1122" y="431"/>
                  </a:lnTo>
                  <a:lnTo>
                    <a:pt x="927" y="574"/>
                  </a:lnTo>
                  <a:lnTo>
                    <a:pt x="744" y="744"/>
                  </a:lnTo>
                  <a:lnTo>
                    <a:pt x="588" y="913"/>
                  </a:lnTo>
                  <a:lnTo>
                    <a:pt x="431" y="1109"/>
                  </a:lnTo>
                  <a:lnTo>
                    <a:pt x="314" y="1317"/>
                  </a:lnTo>
                  <a:lnTo>
                    <a:pt x="210" y="1539"/>
                  </a:lnTo>
                  <a:lnTo>
                    <a:pt x="118" y="1774"/>
                  </a:lnTo>
                  <a:lnTo>
                    <a:pt x="53" y="2021"/>
                  </a:lnTo>
                  <a:lnTo>
                    <a:pt x="14" y="2269"/>
                  </a:lnTo>
                  <a:lnTo>
                    <a:pt x="1" y="2530"/>
                  </a:lnTo>
                  <a:lnTo>
                    <a:pt x="1" y="7288"/>
                  </a:lnTo>
                  <a:lnTo>
                    <a:pt x="14" y="7536"/>
                  </a:lnTo>
                  <a:lnTo>
                    <a:pt x="53" y="7797"/>
                  </a:lnTo>
                  <a:lnTo>
                    <a:pt x="118" y="8032"/>
                  </a:lnTo>
                  <a:lnTo>
                    <a:pt x="210" y="8266"/>
                  </a:lnTo>
                  <a:lnTo>
                    <a:pt x="314" y="8488"/>
                  </a:lnTo>
                  <a:lnTo>
                    <a:pt x="431" y="8696"/>
                  </a:lnTo>
                  <a:lnTo>
                    <a:pt x="588" y="8892"/>
                  </a:lnTo>
                  <a:lnTo>
                    <a:pt x="744" y="9075"/>
                  </a:lnTo>
                  <a:lnTo>
                    <a:pt x="927" y="9231"/>
                  </a:lnTo>
                  <a:lnTo>
                    <a:pt x="1122" y="9374"/>
                  </a:lnTo>
                  <a:lnTo>
                    <a:pt x="1331" y="9505"/>
                  </a:lnTo>
                  <a:lnTo>
                    <a:pt x="1552" y="9609"/>
                  </a:lnTo>
                  <a:lnTo>
                    <a:pt x="1787" y="9700"/>
                  </a:lnTo>
                  <a:lnTo>
                    <a:pt x="2022" y="9752"/>
                  </a:lnTo>
                  <a:lnTo>
                    <a:pt x="2269" y="9792"/>
                  </a:lnTo>
                  <a:lnTo>
                    <a:pt x="2530" y="9805"/>
                  </a:lnTo>
                  <a:lnTo>
                    <a:pt x="29843" y="9805"/>
                  </a:lnTo>
                  <a:lnTo>
                    <a:pt x="30104" y="9792"/>
                  </a:lnTo>
                  <a:lnTo>
                    <a:pt x="30352" y="9752"/>
                  </a:lnTo>
                  <a:lnTo>
                    <a:pt x="30600" y="9700"/>
                  </a:lnTo>
                  <a:lnTo>
                    <a:pt x="30834" y="9609"/>
                  </a:lnTo>
                  <a:lnTo>
                    <a:pt x="31056" y="9505"/>
                  </a:lnTo>
                  <a:lnTo>
                    <a:pt x="31265" y="9374"/>
                  </a:lnTo>
                  <a:lnTo>
                    <a:pt x="31460" y="9231"/>
                  </a:lnTo>
                  <a:lnTo>
                    <a:pt x="31630" y="9075"/>
                  </a:lnTo>
                  <a:lnTo>
                    <a:pt x="31799" y="8892"/>
                  </a:lnTo>
                  <a:lnTo>
                    <a:pt x="31942" y="8696"/>
                  </a:lnTo>
                  <a:lnTo>
                    <a:pt x="32073" y="8488"/>
                  </a:lnTo>
                  <a:lnTo>
                    <a:pt x="32177" y="8266"/>
                  </a:lnTo>
                  <a:lnTo>
                    <a:pt x="32255" y="8032"/>
                  </a:lnTo>
                  <a:lnTo>
                    <a:pt x="32321" y="7797"/>
                  </a:lnTo>
                  <a:lnTo>
                    <a:pt x="32360" y="7536"/>
                  </a:lnTo>
                  <a:lnTo>
                    <a:pt x="32373" y="7288"/>
                  </a:lnTo>
                  <a:lnTo>
                    <a:pt x="32373" y="2530"/>
                  </a:lnTo>
                  <a:lnTo>
                    <a:pt x="32360" y="2269"/>
                  </a:lnTo>
                  <a:lnTo>
                    <a:pt x="32321" y="2021"/>
                  </a:lnTo>
                  <a:lnTo>
                    <a:pt x="32255" y="1774"/>
                  </a:lnTo>
                  <a:lnTo>
                    <a:pt x="32177" y="1539"/>
                  </a:lnTo>
                  <a:lnTo>
                    <a:pt x="32073" y="1317"/>
                  </a:lnTo>
                  <a:lnTo>
                    <a:pt x="31942" y="1109"/>
                  </a:lnTo>
                  <a:lnTo>
                    <a:pt x="31799" y="913"/>
                  </a:lnTo>
                  <a:lnTo>
                    <a:pt x="31630" y="744"/>
                  </a:lnTo>
                  <a:lnTo>
                    <a:pt x="31460" y="574"/>
                  </a:lnTo>
                  <a:lnTo>
                    <a:pt x="31265" y="431"/>
                  </a:lnTo>
                  <a:lnTo>
                    <a:pt x="31056" y="300"/>
                  </a:lnTo>
                  <a:lnTo>
                    <a:pt x="30834" y="196"/>
                  </a:lnTo>
                  <a:lnTo>
                    <a:pt x="30600" y="118"/>
                  </a:lnTo>
                  <a:lnTo>
                    <a:pt x="30352" y="53"/>
                  </a:lnTo>
                  <a:lnTo>
                    <a:pt x="30104" y="14"/>
                  </a:lnTo>
                  <a:lnTo>
                    <a:pt x="29843" y="0"/>
                  </a:lnTo>
                  <a:close/>
                </a:path>
              </a:pathLst>
            </a:custGeom>
            <a:solidFill>
              <a:srgbClr val="806C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802;p23">
              <a:extLst>
                <a:ext uri="{FF2B5EF4-FFF2-40B4-BE49-F238E27FC236}">
                  <a16:creationId xmlns="" xmlns:a16="http://schemas.microsoft.com/office/drawing/2014/main" id="{4CC5D52D-EFF9-4D90-BAC1-B05470044E22}"/>
                </a:ext>
              </a:extLst>
            </p:cNvPr>
            <p:cNvSpPr/>
            <p:nvPr/>
          </p:nvSpPr>
          <p:spPr>
            <a:xfrm>
              <a:off x="11298913" y="3116348"/>
              <a:ext cx="204837" cy="852545"/>
            </a:xfrm>
            <a:custGeom>
              <a:avLst/>
              <a:gdLst/>
              <a:ahLst/>
              <a:cxnLst/>
              <a:rect l="l" t="t" r="r" b="b"/>
              <a:pathLst>
                <a:path w="12464" h="51876" extrusionOk="0">
                  <a:moveTo>
                    <a:pt x="6141" y="0"/>
                  </a:moveTo>
                  <a:lnTo>
                    <a:pt x="5984" y="26"/>
                  </a:lnTo>
                  <a:lnTo>
                    <a:pt x="5828" y="65"/>
                  </a:lnTo>
                  <a:lnTo>
                    <a:pt x="5672" y="131"/>
                  </a:lnTo>
                  <a:lnTo>
                    <a:pt x="5528" y="196"/>
                  </a:lnTo>
                  <a:lnTo>
                    <a:pt x="5385" y="287"/>
                  </a:lnTo>
                  <a:lnTo>
                    <a:pt x="5254" y="378"/>
                  </a:lnTo>
                  <a:lnTo>
                    <a:pt x="5137" y="483"/>
                  </a:lnTo>
                  <a:lnTo>
                    <a:pt x="5020" y="613"/>
                  </a:lnTo>
                  <a:lnTo>
                    <a:pt x="4928" y="743"/>
                  </a:lnTo>
                  <a:lnTo>
                    <a:pt x="4837" y="874"/>
                  </a:lnTo>
                  <a:lnTo>
                    <a:pt x="4772" y="1030"/>
                  </a:lnTo>
                  <a:lnTo>
                    <a:pt x="4720" y="1187"/>
                  </a:lnTo>
                  <a:lnTo>
                    <a:pt x="4668" y="1343"/>
                  </a:lnTo>
                  <a:lnTo>
                    <a:pt x="4642" y="1513"/>
                  </a:lnTo>
                  <a:lnTo>
                    <a:pt x="13" y="49607"/>
                  </a:lnTo>
                  <a:lnTo>
                    <a:pt x="0" y="49777"/>
                  </a:lnTo>
                  <a:lnTo>
                    <a:pt x="13" y="49946"/>
                  </a:lnTo>
                  <a:lnTo>
                    <a:pt x="39" y="50116"/>
                  </a:lnTo>
                  <a:lnTo>
                    <a:pt x="79" y="50272"/>
                  </a:lnTo>
                  <a:lnTo>
                    <a:pt x="144" y="50429"/>
                  </a:lnTo>
                  <a:lnTo>
                    <a:pt x="209" y="50572"/>
                  </a:lnTo>
                  <a:lnTo>
                    <a:pt x="300" y="50716"/>
                  </a:lnTo>
                  <a:lnTo>
                    <a:pt x="391" y="50846"/>
                  </a:lnTo>
                  <a:lnTo>
                    <a:pt x="496" y="50963"/>
                  </a:lnTo>
                  <a:lnTo>
                    <a:pt x="626" y="51068"/>
                  </a:lnTo>
                  <a:lnTo>
                    <a:pt x="743" y="51172"/>
                  </a:lnTo>
                  <a:lnTo>
                    <a:pt x="887" y="51250"/>
                  </a:lnTo>
                  <a:lnTo>
                    <a:pt x="1043" y="51328"/>
                  </a:lnTo>
                  <a:lnTo>
                    <a:pt x="1200" y="51381"/>
                  </a:lnTo>
                  <a:lnTo>
                    <a:pt x="1356" y="51420"/>
                  </a:lnTo>
                  <a:lnTo>
                    <a:pt x="1526" y="51446"/>
                  </a:lnTo>
                  <a:lnTo>
                    <a:pt x="5971" y="51876"/>
                  </a:lnTo>
                  <a:lnTo>
                    <a:pt x="6323" y="51876"/>
                  </a:lnTo>
                  <a:lnTo>
                    <a:pt x="6480" y="51850"/>
                  </a:lnTo>
                  <a:lnTo>
                    <a:pt x="6636" y="51811"/>
                  </a:lnTo>
                  <a:lnTo>
                    <a:pt x="6793" y="51746"/>
                  </a:lnTo>
                  <a:lnTo>
                    <a:pt x="6936" y="51680"/>
                  </a:lnTo>
                  <a:lnTo>
                    <a:pt x="7080" y="51589"/>
                  </a:lnTo>
                  <a:lnTo>
                    <a:pt x="7210" y="51498"/>
                  </a:lnTo>
                  <a:lnTo>
                    <a:pt x="7327" y="51394"/>
                  </a:lnTo>
                  <a:lnTo>
                    <a:pt x="7445" y="51263"/>
                  </a:lnTo>
                  <a:lnTo>
                    <a:pt x="7536" y="51133"/>
                  </a:lnTo>
                  <a:lnTo>
                    <a:pt x="7627" y="51002"/>
                  </a:lnTo>
                  <a:lnTo>
                    <a:pt x="7692" y="50846"/>
                  </a:lnTo>
                  <a:lnTo>
                    <a:pt x="7744" y="50690"/>
                  </a:lnTo>
                  <a:lnTo>
                    <a:pt x="7797" y="50533"/>
                  </a:lnTo>
                  <a:lnTo>
                    <a:pt x="7810" y="50364"/>
                  </a:lnTo>
                  <a:lnTo>
                    <a:pt x="12451" y="2269"/>
                  </a:lnTo>
                  <a:lnTo>
                    <a:pt x="12464" y="2099"/>
                  </a:lnTo>
                  <a:lnTo>
                    <a:pt x="12451" y="1930"/>
                  </a:lnTo>
                  <a:lnTo>
                    <a:pt x="12425" y="1760"/>
                  </a:lnTo>
                  <a:lnTo>
                    <a:pt x="12386" y="1604"/>
                  </a:lnTo>
                  <a:lnTo>
                    <a:pt x="12321" y="1447"/>
                  </a:lnTo>
                  <a:lnTo>
                    <a:pt x="12255" y="1304"/>
                  </a:lnTo>
                  <a:lnTo>
                    <a:pt x="12164" y="1161"/>
                  </a:lnTo>
                  <a:lnTo>
                    <a:pt x="12073" y="1043"/>
                  </a:lnTo>
                  <a:lnTo>
                    <a:pt x="11969" y="913"/>
                  </a:lnTo>
                  <a:lnTo>
                    <a:pt x="11838" y="809"/>
                  </a:lnTo>
                  <a:lnTo>
                    <a:pt x="11708" y="717"/>
                  </a:lnTo>
                  <a:lnTo>
                    <a:pt x="11577" y="626"/>
                  </a:lnTo>
                  <a:lnTo>
                    <a:pt x="11421" y="561"/>
                  </a:lnTo>
                  <a:lnTo>
                    <a:pt x="11265" y="496"/>
                  </a:lnTo>
                  <a:lnTo>
                    <a:pt x="11108" y="456"/>
                  </a:lnTo>
                  <a:lnTo>
                    <a:pt x="10939" y="430"/>
                  </a:lnTo>
                  <a:lnTo>
                    <a:pt x="6493" y="0"/>
                  </a:lnTo>
                  <a:close/>
                </a:path>
              </a:pathLst>
            </a:custGeom>
            <a:solidFill>
              <a:srgbClr val="745F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803;p23">
              <a:extLst>
                <a:ext uri="{FF2B5EF4-FFF2-40B4-BE49-F238E27FC236}">
                  <a16:creationId xmlns="" xmlns:a16="http://schemas.microsoft.com/office/drawing/2014/main" id="{C9AB8C5F-47BD-46DA-B97F-092437FC1C57}"/>
                </a:ext>
              </a:extLst>
            </p:cNvPr>
            <p:cNvSpPr/>
            <p:nvPr/>
          </p:nvSpPr>
          <p:spPr>
            <a:xfrm>
              <a:off x="11287557" y="3966740"/>
              <a:ext cx="123635" cy="414177"/>
            </a:xfrm>
            <a:custGeom>
              <a:avLst/>
              <a:gdLst/>
              <a:ahLst/>
              <a:cxnLst/>
              <a:rect l="l" t="t" r="r" b="b"/>
              <a:pathLst>
                <a:path w="7523" h="25202" extrusionOk="0">
                  <a:moveTo>
                    <a:pt x="0" y="1"/>
                  </a:moveTo>
                  <a:lnTo>
                    <a:pt x="5111" y="25202"/>
                  </a:lnTo>
                  <a:lnTo>
                    <a:pt x="7523" y="25202"/>
                  </a:lnTo>
                  <a:lnTo>
                    <a:pt x="442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804;p23">
              <a:extLst>
                <a:ext uri="{FF2B5EF4-FFF2-40B4-BE49-F238E27FC236}">
                  <a16:creationId xmlns="" xmlns:a16="http://schemas.microsoft.com/office/drawing/2014/main" id="{89A5F027-5B8A-4D5E-9B3F-55BFF39B5378}"/>
                </a:ext>
              </a:extLst>
            </p:cNvPr>
            <p:cNvSpPr/>
            <p:nvPr/>
          </p:nvSpPr>
          <p:spPr>
            <a:xfrm>
              <a:off x="10939594" y="3966740"/>
              <a:ext cx="72442" cy="414177"/>
            </a:xfrm>
            <a:custGeom>
              <a:avLst/>
              <a:gdLst/>
              <a:ahLst/>
              <a:cxnLst/>
              <a:rect l="l" t="t" r="r" b="b"/>
              <a:pathLst>
                <a:path w="4408" h="25202" extrusionOk="0">
                  <a:moveTo>
                    <a:pt x="1" y="1"/>
                  </a:moveTo>
                  <a:lnTo>
                    <a:pt x="14" y="25202"/>
                  </a:lnTo>
                  <a:lnTo>
                    <a:pt x="2426" y="25202"/>
                  </a:lnTo>
                  <a:lnTo>
                    <a:pt x="440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805;p23">
              <a:extLst>
                <a:ext uri="{FF2B5EF4-FFF2-40B4-BE49-F238E27FC236}">
                  <a16:creationId xmlns="" xmlns:a16="http://schemas.microsoft.com/office/drawing/2014/main" id="{1D0C5872-3141-40A2-90A2-C332AAAA6D89}"/>
                </a:ext>
              </a:extLst>
            </p:cNvPr>
            <p:cNvSpPr/>
            <p:nvPr/>
          </p:nvSpPr>
          <p:spPr>
            <a:xfrm>
              <a:off x="10935748" y="3966740"/>
              <a:ext cx="426388" cy="33230"/>
            </a:xfrm>
            <a:custGeom>
              <a:avLst/>
              <a:gdLst/>
              <a:ahLst/>
              <a:cxnLst/>
              <a:rect l="l" t="t" r="r" b="b"/>
              <a:pathLst>
                <a:path w="25945" h="2022" extrusionOk="0">
                  <a:moveTo>
                    <a:pt x="0" y="1"/>
                  </a:moveTo>
                  <a:lnTo>
                    <a:pt x="0" y="2021"/>
                  </a:lnTo>
                  <a:lnTo>
                    <a:pt x="25944" y="2021"/>
                  </a:lnTo>
                  <a:lnTo>
                    <a:pt x="2594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806;p23">
              <a:extLst>
                <a:ext uri="{FF2B5EF4-FFF2-40B4-BE49-F238E27FC236}">
                  <a16:creationId xmlns="" xmlns:a16="http://schemas.microsoft.com/office/drawing/2014/main" id="{7CDD41CA-5D23-4C77-B32A-33316FC7F9EC}"/>
                </a:ext>
              </a:extLst>
            </p:cNvPr>
            <p:cNvSpPr/>
            <p:nvPr/>
          </p:nvSpPr>
          <p:spPr>
            <a:xfrm>
              <a:off x="11311338" y="3805832"/>
              <a:ext cx="101580" cy="155140"/>
            </a:xfrm>
            <a:custGeom>
              <a:avLst/>
              <a:gdLst/>
              <a:ahLst/>
              <a:cxnLst/>
              <a:rect l="l" t="t" r="r" b="b"/>
              <a:pathLst>
                <a:path w="6181" h="9440" fill="none" extrusionOk="0">
                  <a:moveTo>
                    <a:pt x="0" y="1"/>
                  </a:moveTo>
                  <a:lnTo>
                    <a:pt x="6180" y="9440"/>
                  </a:lnTo>
                </a:path>
              </a:pathLst>
            </a:custGeom>
            <a:noFill/>
            <a:ln w="21175" cap="rnd" cmpd="sng">
              <a:solidFill>
                <a:srgbClr val="66517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807;p23">
              <a:extLst>
                <a:ext uri="{FF2B5EF4-FFF2-40B4-BE49-F238E27FC236}">
                  <a16:creationId xmlns="" xmlns:a16="http://schemas.microsoft.com/office/drawing/2014/main" id="{4838E3C0-9C41-487A-A451-E0753AE0CBF7}"/>
                </a:ext>
              </a:extLst>
            </p:cNvPr>
            <p:cNvSpPr/>
            <p:nvPr/>
          </p:nvSpPr>
          <p:spPr>
            <a:xfrm>
              <a:off x="10370524" y="3482734"/>
              <a:ext cx="55942" cy="879760"/>
            </a:xfrm>
            <a:custGeom>
              <a:avLst/>
              <a:gdLst/>
              <a:ahLst/>
              <a:cxnLst/>
              <a:rect l="l" t="t" r="r" b="b"/>
              <a:pathLst>
                <a:path w="3404" h="53532" extrusionOk="0">
                  <a:moveTo>
                    <a:pt x="1" y="0"/>
                  </a:moveTo>
                  <a:lnTo>
                    <a:pt x="1" y="53532"/>
                  </a:lnTo>
                  <a:lnTo>
                    <a:pt x="3403" y="53532"/>
                  </a:lnTo>
                  <a:lnTo>
                    <a:pt x="340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808;p23">
              <a:extLst>
                <a:ext uri="{FF2B5EF4-FFF2-40B4-BE49-F238E27FC236}">
                  <a16:creationId xmlns="" xmlns:a16="http://schemas.microsoft.com/office/drawing/2014/main" id="{2936CBBB-9CFA-4977-BE67-320CDB649181}"/>
                </a:ext>
              </a:extLst>
            </p:cNvPr>
            <p:cNvSpPr/>
            <p:nvPr/>
          </p:nvSpPr>
          <p:spPr>
            <a:xfrm>
              <a:off x="9804445" y="3388450"/>
              <a:ext cx="1188511" cy="524961"/>
            </a:xfrm>
            <a:custGeom>
              <a:avLst/>
              <a:gdLst/>
              <a:ahLst/>
              <a:cxnLst/>
              <a:rect l="l" t="t" r="r" b="b"/>
              <a:pathLst>
                <a:path w="72319" h="31943" extrusionOk="0">
                  <a:moveTo>
                    <a:pt x="5203" y="1"/>
                  </a:moveTo>
                  <a:lnTo>
                    <a:pt x="1" y="27040"/>
                  </a:lnTo>
                  <a:lnTo>
                    <a:pt x="653" y="27249"/>
                  </a:lnTo>
                  <a:lnTo>
                    <a:pt x="1448" y="27497"/>
                  </a:lnTo>
                  <a:lnTo>
                    <a:pt x="2543" y="27809"/>
                  </a:lnTo>
                  <a:lnTo>
                    <a:pt x="3925" y="28174"/>
                  </a:lnTo>
                  <a:lnTo>
                    <a:pt x="4733" y="28383"/>
                  </a:lnTo>
                  <a:lnTo>
                    <a:pt x="5607" y="28592"/>
                  </a:lnTo>
                  <a:lnTo>
                    <a:pt x="6546" y="28813"/>
                  </a:lnTo>
                  <a:lnTo>
                    <a:pt x="7549" y="29035"/>
                  </a:lnTo>
                  <a:lnTo>
                    <a:pt x="8632" y="29270"/>
                  </a:lnTo>
                  <a:lnTo>
                    <a:pt x="9779" y="29491"/>
                  </a:lnTo>
                  <a:lnTo>
                    <a:pt x="10978" y="29726"/>
                  </a:lnTo>
                  <a:lnTo>
                    <a:pt x="12256" y="29948"/>
                  </a:lnTo>
                  <a:lnTo>
                    <a:pt x="13586" y="30182"/>
                  </a:lnTo>
                  <a:lnTo>
                    <a:pt x="14981" y="30391"/>
                  </a:lnTo>
                  <a:lnTo>
                    <a:pt x="16441" y="30599"/>
                  </a:lnTo>
                  <a:lnTo>
                    <a:pt x="17953" y="30808"/>
                  </a:lnTo>
                  <a:lnTo>
                    <a:pt x="19531" y="31004"/>
                  </a:lnTo>
                  <a:lnTo>
                    <a:pt x="21160" y="31173"/>
                  </a:lnTo>
                  <a:lnTo>
                    <a:pt x="22855" y="31343"/>
                  </a:lnTo>
                  <a:lnTo>
                    <a:pt x="24602" y="31499"/>
                  </a:lnTo>
                  <a:lnTo>
                    <a:pt x="26401" y="31629"/>
                  </a:lnTo>
                  <a:lnTo>
                    <a:pt x="28253" y="31734"/>
                  </a:lnTo>
                  <a:lnTo>
                    <a:pt x="30156" y="31825"/>
                  </a:lnTo>
                  <a:lnTo>
                    <a:pt x="32112" y="31890"/>
                  </a:lnTo>
                  <a:lnTo>
                    <a:pt x="34107" y="31929"/>
                  </a:lnTo>
                  <a:lnTo>
                    <a:pt x="36166" y="31942"/>
                  </a:lnTo>
                  <a:lnTo>
                    <a:pt x="38213" y="31929"/>
                  </a:lnTo>
                  <a:lnTo>
                    <a:pt x="40221" y="31890"/>
                  </a:lnTo>
                  <a:lnTo>
                    <a:pt x="42177" y="31825"/>
                  </a:lnTo>
                  <a:lnTo>
                    <a:pt x="44080" y="31734"/>
                  </a:lnTo>
                  <a:lnTo>
                    <a:pt x="45931" y="31629"/>
                  </a:lnTo>
                  <a:lnTo>
                    <a:pt x="47731" y="31499"/>
                  </a:lnTo>
                  <a:lnTo>
                    <a:pt x="49478" y="31343"/>
                  </a:lnTo>
                  <a:lnTo>
                    <a:pt x="51159" y="31173"/>
                  </a:lnTo>
                  <a:lnTo>
                    <a:pt x="52789" y="31004"/>
                  </a:lnTo>
                  <a:lnTo>
                    <a:pt x="54367" y="30808"/>
                  </a:lnTo>
                  <a:lnTo>
                    <a:pt x="55892" y="30599"/>
                  </a:lnTo>
                  <a:lnTo>
                    <a:pt x="57339" y="30391"/>
                  </a:lnTo>
                  <a:lnTo>
                    <a:pt x="58734" y="30182"/>
                  </a:lnTo>
                  <a:lnTo>
                    <a:pt x="60077" y="29948"/>
                  </a:lnTo>
                  <a:lnTo>
                    <a:pt x="61342" y="29726"/>
                  </a:lnTo>
                  <a:lnTo>
                    <a:pt x="62554" y="29491"/>
                  </a:lnTo>
                  <a:lnTo>
                    <a:pt x="63701" y="29270"/>
                  </a:lnTo>
                  <a:lnTo>
                    <a:pt x="64770" y="29035"/>
                  </a:lnTo>
                  <a:lnTo>
                    <a:pt x="65787" y="28813"/>
                  </a:lnTo>
                  <a:lnTo>
                    <a:pt x="66726" y="28592"/>
                  </a:lnTo>
                  <a:lnTo>
                    <a:pt x="67599" y="28383"/>
                  </a:lnTo>
                  <a:lnTo>
                    <a:pt x="68395" y="28174"/>
                  </a:lnTo>
                  <a:lnTo>
                    <a:pt x="69790" y="27809"/>
                  </a:lnTo>
                  <a:lnTo>
                    <a:pt x="70885" y="27497"/>
                  </a:lnTo>
                  <a:lnTo>
                    <a:pt x="71680" y="27249"/>
                  </a:lnTo>
                  <a:lnTo>
                    <a:pt x="72319" y="27040"/>
                  </a:lnTo>
                  <a:lnTo>
                    <a:pt x="67117" y="1"/>
                  </a:lnTo>
                  <a:close/>
                </a:path>
              </a:pathLst>
            </a:custGeom>
            <a:solidFill>
              <a:srgbClr val="ED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809;p23">
              <a:extLst>
                <a:ext uri="{FF2B5EF4-FFF2-40B4-BE49-F238E27FC236}">
                  <a16:creationId xmlns="" xmlns:a16="http://schemas.microsoft.com/office/drawing/2014/main" id="{5815E505-238E-43C6-8F72-652FAFDFE1B2}"/>
                </a:ext>
              </a:extLst>
            </p:cNvPr>
            <p:cNvSpPr/>
            <p:nvPr/>
          </p:nvSpPr>
          <p:spPr>
            <a:xfrm>
              <a:off x="9804445" y="3388450"/>
              <a:ext cx="1188511" cy="524961"/>
            </a:xfrm>
            <a:custGeom>
              <a:avLst/>
              <a:gdLst/>
              <a:ahLst/>
              <a:cxnLst/>
              <a:rect l="l" t="t" r="r" b="b"/>
              <a:pathLst>
                <a:path w="72319" h="31943" fill="none" extrusionOk="0">
                  <a:moveTo>
                    <a:pt x="72319" y="27040"/>
                  </a:moveTo>
                  <a:lnTo>
                    <a:pt x="72319" y="27040"/>
                  </a:lnTo>
                  <a:lnTo>
                    <a:pt x="71680" y="27249"/>
                  </a:lnTo>
                  <a:lnTo>
                    <a:pt x="70885" y="27497"/>
                  </a:lnTo>
                  <a:lnTo>
                    <a:pt x="69790" y="27809"/>
                  </a:lnTo>
                  <a:lnTo>
                    <a:pt x="68395" y="28174"/>
                  </a:lnTo>
                  <a:lnTo>
                    <a:pt x="67599" y="28383"/>
                  </a:lnTo>
                  <a:lnTo>
                    <a:pt x="66726" y="28592"/>
                  </a:lnTo>
                  <a:lnTo>
                    <a:pt x="65787" y="28813"/>
                  </a:lnTo>
                  <a:lnTo>
                    <a:pt x="64770" y="29035"/>
                  </a:lnTo>
                  <a:lnTo>
                    <a:pt x="63701" y="29270"/>
                  </a:lnTo>
                  <a:lnTo>
                    <a:pt x="62554" y="29491"/>
                  </a:lnTo>
                  <a:lnTo>
                    <a:pt x="61342" y="29726"/>
                  </a:lnTo>
                  <a:lnTo>
                    <a:pt x="60077" y="29948"/>
                  </a:lnTo>
                  <a:lnTo>
                    <a:pt x="58734" y="30182"/>
                  </a:lnTo>
                  <a:lnTo>
                    <a:pt x="57339" y="30391"/>
                  </a:lnTo>
                  <a:lnTo>
                    <a:pt x="55892" y="30599"/>
                  </a:lnTo>
                  <a:lnTo>
                    <a:pt x="54367" y="30808"/>
                  </a:lnTo>
                  <a:lnTo>
                    <a:pt x="52789" y="31004"/>
                  </a:lnTo>
                  <a:lnTo>
                    <a:pt x="51159" y="31173"/>
                  </a:lnTo>
                  <a:lnTo>
                    <a:pt x="49478" y="31343"/>
                  </a:lnTo>
                  <a:lnTo>
                    <a:pt x="47731" y="31499"/>
                  </a:lnTo>
                  <a:lnTo>
                    <a:pt x="45931" y="31629"/>
                  </a:lnTo>
                  <a:lnTo>
                    <a:pt x="44080" y="31734"/>
                  </a:lnTo>
                  <a:lnTo>
                    <a:pt x="42177" y="31825"/>
                  </a:lnTo>
                  <a:lnTo>
                    <a:pt x="40221" y="31890"/>
                  </a:lnTo>
                  <a:lnTo>
                    <a:pt x="38213" y="31929"/>
                  </a:lnTo>
                  <a:lnTo>
                    <a:pt x="36166" y="31942"/>
                  </a:lnTo>
                  <a:lnTo>
                    <a:pt x="36166" y="31942"/>
                  </a:lnTo>
                  <a:lnTo>
                    <a:pt x="34107" y="31929"/>
                  </a:lnTo>
                  <a:lnTo>
                    <a:pt x="32112" y="31890"/>
                  </a:lnTo>
                  <a:lnTo>
                    <a:pt x="30156" y="31825"/>
                  </a:lnTo>
                  <a:lnTo>
                    <a:pt x="28253" y="31734"/>
                  </a:lnTo>
                  <a:lnTo>
                    <a:pt x="26401" y="31629"/>
                  </a:lnTo>
                  <a:lnTo>
                    <a:pt x="24602" y="31499"/>
                  </a:lnTo>
                  <a:lnTo>
                    <a:pt x="22855" y="31343"/>
                  </a:lnTo>
                  <a:lnTo>
                    <a:pt x="21160" y="31173"/>
                  </a:lnTo>
                  <a:lnTo>
                    <a:pt x="19531" y="31004"/>
                  </a:lnTo>
                  <a:lnTo>
                    <a:pt x="17953" y="30808"/>
                  </a:lnTo>
                  <a:lnTo>
                    <a:pt x="16441" y="30599"/>
                  </a:lnTo>
                  <a:lnTo>
                    <a:pt x="14981" y="30391"/>
                  </a:lnTo>
                  <a:lnTo>
                    <a:pt x="13586" y="30182"/>
                  </a:lnTo>
                  <a:lnTo>
                    <a:pt x="12256" y="29948"/>
                  </a:lnTo>
                  <a:lnTo>
                    <a:pt x="10978" y="29726"/>
                  </a:lnTo>
                  <a:lnTo>
                    <a:pt x="9779" y="29491"/>
                  </a:lnTo>
                  <a:lnTo>
                    <a:pt x="8632" y="29270"/>
                  </a:lnTo>
                  <a:lnTo>
                    <a:pt x="7549" y="29035"/>
                  </a:lnTo>
                  <a:lnTo>
                    <a:pt x="6546" y="28813"/>
                  </a:lnTo>
                  <a:lnTo>
                    <a:pt x="5607" y="28592"/>
                  </a:lnTo>
                  <a:lnTo>
                    <a:pt x="4733" y="28383"/>
                  </a:lnTo>
                  <a:lnTo>
                    <a:pt x="3925" y="28174"/>
                  </a:lnTo>
                  <a:lnTo>
                    <a:pt x="2543" y="27809"/>
                  </a:lnTo>
                  <a:lnTo>
                    <a:pt x="1448" y="27497"/>
                  </a:lnTo>
                  <a:lnTo>
                    <a:pt x="653" y="27249"/>
                  </a:lnTo>
                  <a:lnTo>
                    <a:pt x="1" y="27040"/>
                  </a:lnTo>
                  <a:lnTo>
                    <a:pt x="5203" y="1"/>
                  </a:lnTo>
                  <a:lnTo>
                    <a:pt x="67117" y="1"/>
                  </a:lnTo>
                  <a:lnTo>
                    <a:pt x="72319" y="2704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810;p23">
              <a:extLst>
                <a:ext uri="{FF2B5EF4-FFF2-40B4-BE49-F238E27FC236}">
                  <a16:creationId xmlns="" xmlns:a16="http://schemas.microsoft.com/office/drawing/2014/main" id="{866F6CE5-7C4B-4937-B446-72BBD4F578E9}"/>
                </a:ext>
              </a:extLst>
            </p:cNvPr>
            <p:cNvSpPr/>
            <p:nvPr/>
          </p:nvSpPr>
          <p:spPr>
            <a:xfrm>
              <a:off x="10028773" y="3573796"/>
              <a:ext cx="91720" cy="323969"/>
            </a:xfrm>
            <a:custGeom>
              <a:avLst/>
              <a:gdLst/>
              <a:ahLst/>
              <a:cxnLst/>
              <a:rect l="l" t="t" r="r" b="b"/>
              <a:pathLst>
                <a:path w="5581" h="19713" extrusionOk="0">
                  <a:moveTo>
                    <a:pt x="5581" y="0"/>
                  </a:moveTo>
                  <a:lnTo>
                    <a:pt x="1" y="18995"/>
                  </a:lnTo>
                  <a:lnTo>
                    <a:pt x="5294" y="19713"/>
                  </a:lnTo>
                  <a:lnTo>
                    <a:pt x="5581" y="0"/>
                  </a:lnTo>
                  <a:close/>
                </a:path>
              </a:pathLst>
            </a:custGeom>
            <a:solidFill>
              <a:srgbClr val="C8D5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811;p23">
              <a:extLst>
                <a:ext uri="{FF2B5EF4-FFF2-40B4-BE49-F238E27FC236}">
                  <a16:creationId xmlns="" xmlns:a16="http://schemas.microsoft.com/office/drawing/2014/main" id="{33D1E73F-FC2A-44F9-A01B-12B76D5003E5}"/>
                </a:ext>
              </a:extLst>
            </p:cNvPr>
            <p:cNvSpPr/>
            <p:nvPr/>
          </p:nvSpPr>
          <p:spPr>
            <a:xfrm>
              <a:off x="10659554" y="3573796"/>
              <a:ext cx="91506" cy="323969"/>
            </a:xfrm>
            <a:custGeom>
              <a:avLst/>
              <a:gdLst/>
              <a:ahLst/>
              <a:cxnLst/>
              <a:rect l="l" t="t" r="r" b="b"/>
              <a:pathLst>
                <a:path w="5568" h="19713" extrusionOk="0">
                  <a:moveTo>
                    <a:pt x="1" y="0"/>
                  </a:moveTo>
                  <a:lnTo>
                    <a:pt x="275" y="19713"/>
                  </a:lnTo>
                  <a:lnTo>
                    <a:pt x="5568" y="18995"/>
                  </a:lnTo>
                  <a:lnTo>
                    <a:pt x="1" y="0"/>
                  </a:lnTo>
                  <a:close/>
                </a:path>
              </a:pathLst>
            </a:custGeom>
            <a:solidFill>
              <a:srgbClr val="C8D5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812;p23">
              <a:extLst>
                <a:ext uri="{FF2B5EF4-FFF2-40B4-BE49-F238E27FC236}">
                  <a16:creationId xmlns="" xmlns:a16="http://schemas.microsoft.com/office/drawing/2014/main" id="{B5DD5E25-0493-4E59-8313-1E15DC96847A}"/>
                </a:ext>
              </a:extLst>
            </p:cNvPr>
            <p:cNvSpPr/>
            <p:nvPr/>
          </p:nvSpPr>
          <p:spPr>
            <a:xfrm>
              <a:off x="9880733" y="3388450"/>
              <a:ext cx="1035311" cy="52721"/>
            </a:xfrm>
            <a:custGeom>
              <a:avLst/>
              <a:gdLst/>
              <a:ahLst/>
              <a:cxnLst/>
              <a:rect l="l" t="t" r="r" b="b"/>
              <a:pathLst>
                <a:path w="62997" h="3208" extrusionOk="0">
                  <a:moveTo>
                    <a:pt x="548" y="1"/>
                  </a:moveTo>
                  <a:lnTo>
                    <a:pt x="0" y="3208"/>
                  </a:lnTo>
                  <a:lnTo>
                    <a:pt x="62997" y="3208"/>
                  </a:lnTo>
                  <a:lnTo>
                    <a:pt x="62462" y="1"/>
                  </a:lnTo>
                  <a:close/>
                </a:path>
              </a:pathLst>
            </a:custGeom>
            <a:solidFill>
              <a:srgbClr val="C8D5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813;p23">
              <a:extLst>
                <a:ext uri="{FF2B5EF4-FFF2-40B4-BE49-F238E27FC236}">
                  <a16:creationId xmlns="" xmlns:a16="http://schemas.microsoft.com/office/drawing/2014/main" id="{64D86EEF-D5CC-4711-B781-6F4B45A896EF}"/>
                </a:ext>
              </a:extLst>
            </p:cNvPr>
            <p:cNvSpPr/>
            <p:nvPr/>
          </p:nvSpPr>
          <p:spPr>
            <a:xfrm>
              <a:off x="9880733" y="3388450"/>
              <a:ext cx="1035311" cy="52721"/>
            </a:xfrm>
            <a:custGeom>
              <a:avLst/>
              <a:gdLst/>
              <a:ahLst/>
              <a:cxnLst/>
              <a:rect l="l" t="t" r="r" b="b"/>
              <a:pathLst>
                <a:path w="62997" h="3208" fill="none" extrusionOk="0">
                  <a:moveTo>
                    <a:pt x="62997" y="3208"/>
                  </a:moveTo>
                  <a:lnTo>
                    <a:pt x="0" y="3208"/>
                  </a:lnTo>
                  <a:lnTo>
                    <a:pt x="548" y="1"/>
                  </a:lnTo>
                  <a:lnTo>
                    <a:pt x="62462" y="1"/>
                  </a:lnTo>
                  <a:lnTo>
                    <a:pt x="62997" y="3208"/>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814;p23">
              <a:extLst>
                <a:ext uri="{FF2B5EF4-FFF2-40B4-BE49-F238E27FC236}">
                  <a16:creationId xmlns="" xmlns:a16="http://schemas.microsoft.com/office/drawing/2014/main" id="{E5562943-F817-4A91-98DA-11253E3A9CDC}"/>
                </a:ext>
              </a:extLst>
            </p:cNvPr>
            <p:cNvSpPr/>
            <p:nvPr/>
          </p:nvSpPr>
          <p:spPr>
            <a:xfrm>
              <a:off x="9804445" y="3388450"/>
              <a:ext cx="178279" cy="457892"/>
            </a:xfrm>
            <a:custGeom>
              <a:avLst/>
              <a:gdLst/>
              <a:ahLst/>
              <a:cxnLst/>
              <a:rect l="l" t="t" r="r" b="b"/>
              <a:pathLst>
                <a:path w="10848" h="27862" extrusionOk="0">
                  <a:moveTo>
                    <a:pt x="5203" y="1"/>
                  </a:moveTo>
                  <a:lnTo>
                    <a:pt x="1" y="27040"/>
                  </a:lnTo>
                  <a:lnTo>
                    <a:pt x="2726" y="27862"/>
                  </a:lnTo>
                  <a:lnTo>
                    <a:pt x="10848" y="2791"/>
                  </a:lnTo>
                  <a:lnTo>
                    <a:pt x="5203" y="1"/>
                  </a:lnTo>
                  <a:close/>
                </a:path>
              </a:pathLst>
            </a:custGeom>
            <a:solidFill>
              <a:srgbClr val="C8D5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815;p23">
              <a:extLst>
                <a:ext uri="{FF2B5EF4-FFF2-40B4-BE49-F238E27FC236}">
                  <a16:creationId xmlns="" xmlns:a16="http://schemas.microsoft.com/office/drawing/2014/main" id="{D4028599-1EAB-4681-BBFB-6CB54C3AFEA1}"/>
                </a:ext>
              </a:extLst>
            </p:cNvPr>
            <p:cNvSpPr/>
            <p:nvPr/>
          </p:nvSpPr>
          <p:spPr>
            <a:xfrm>
              <a:off x="10511086" y="2823242"/>
              <a:ext cx="37289" cy="55499"/>
            </a:xfrm>
            <a:custGeom>
              <a:avLst/>
              <a:gdLst/>
              <a:ahLst/>
              <a:cxnLst/>
              <a:rect l="l" t="t" r="r" b="b"/>
              <a:pathLst>
                <a:path w="2269" h="3377" extrusionOk="0">
                  <a:moveTo>
                    <a:pt x="0" y="0"/>
                  </a:moveTo>
                  <a:lnTo>
                    <a:pt x="0" y="3377"/>
                  </a:lnTo>
                  <a:lnTo>
                    <a:pt x="2269" y="3377"/>
                  </a:lnTo>
                  <a:lnTo>
                    <a:pt x="226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816;p23">
              <a:extLst>
                <a:ext uri="{FF2B5EF4-FFF2-40B4-BE49-F238E27FC236}">
                  <a16:creationId xmlns="" xmlns:a16="http://schemas.microsoft.com/office/drawing/2014/main" id="{09AC48F4-AA02-4D55-8BB6-7BB3A5040018}"/>
                </a:ext>
              </a:extLst>
            </p:cNvPr>
            <p:cNvSpPr/>
            <p:nvPr/>
          </p:nvSpPr>
          <p:spPr>
            <a:xfrm>
              <a:off x="10814677" y="3388450"/>
              <a:ext cx="178279" cy="457892"/>
            </a:xfrm>
            <a:custGeom>
              <a:avLst/>
              <a:gdLst/>
              <a:ahLst/>
              <a:cxnLst/>
              <a:rect l="l" t="t" r="r" b="b"/>
              <a:pathLst>
                <a:path w="10848" h="27862" extrusionOk="0">
                  <a:moveTo>
                    <a:pt x="5646" y="1"/>
                  </a:moveTo>
                  <a:lnTo>
                    <a:pt x="1" y="2791"/>
                  </a:lnTo>
                  <a:lnTo>
                    <a:pt x="8123" y="27862"/>
                  </a:lnTo>
                  <a:lnTo>
                    <a:pt x="10848" y="27040"/>
                  </a:lnTo>
                  <a:lnTo>
                    <a:pt x="5646" y="1"/>
                  </a:lnTo>
                  <a:close/>
                </a:path>
              </a:pathLst>
            </a:custGeom>
            <a:solidFill>
              <a:srgbClr val="C8D5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817;p23">
              <a:extLst>
                <a:ext uri="{FF2B5EF4-FFF2-40B4-BE49-F238E27FC236}">
                  <a16:creationId xmlns="" xmlns:a16="http://schemas.microsoft.com/office/drawing/2014/main" id="{589C08DF-8876-4CBD-B323-BFE6FCC4BE2B}"/>
                </a:ext>
              </a:extLst>
            </p:cNvPr>
            <p:cNvSpPr/>
            <p:nvPr/>
          </p:nvSpPr>
          <p:spPr>
            <a:xfrm>
              <a:off x="10175120" y="4320061"/>
              <a:ext cx="446750" cy="60856"/>
            </a:xfrm>
            <a:custGeom>
              <a:avLst/>
              <a:gdLst/>
              <a:ahLst/>
              <a:cxnLst/>
              <a:rect l="l" t="t" r="r" b="b"/>
              <a:pathLst>
                <a:path w="27184" h="3703" extrusionOk="0">
                  <a:moveTo>
                    <a:pt x="0" y="0"/>
                  </a:moveTo>
                  <a:lnTo>
                    <a:pt x="0" y="3703"/>
                  </a:lnTo>
                  <a:lnTo>
                    <a:pt x="27183" y="3703"/>
                  </a:lnTo>
                  <a:lnTo>
                    <a:pt x="27183" y="0"/>
                  </a:lnTo>
                  <a:close/>
                </a:path>
              </a:pathLst>
            </a:custGeom>
            <a:solidFill>
              <a:srgbClr val="7A6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818;p23">
              <a:extLst>
                <a:ext uri="{FF2B5EF4-FFF2-40B4-BE49-F238E27FC236}">
                  <a16:creationId xmlns="" xmlns:a16="http://schemas.microsoft.com/office/drawing/2014/main" id="{A229B1FA-B738-4028-A5A7-1391FAF4FB21}"/>
                </a:ext>
              </a:extLst>
            </p:cNvPr>
            <p:cNvSpPr/>
            <p:nvPr/>
          </p:nvSpPr>
          <p:spPr>
            <a:xfrm>
              <a:off x="10468653" y="2992285"/>
              <a:ext cx="123652" cy="396181"/>
            </a:xfrm>
            <a:custGeom>
              <a:avLst/>
              <a:gdLst/>
              <a:ahLst/>
              <a:cxnLst/>
              <a:rect l="l" t="t" r="r" b="b"/>
              <a:pathLst>
                <a:path w="7524" h="24107" extrusionOk="0">
                  <a:moveTo>
                    <a:pt x="3573" y="1"/>
                  </a:moveTo>
                  <a:lnTo>
                    <a:pt x="3377" y="14"/>
                  </a:lnTo>
                  <a:lnTo>
                    <a:pt x="3195" y="40"/>
                  </a:lnTo>
                  <a:lnTo>
                    <a:pt x="2999" y="79"/>
                  </a:lnTo>
                  <a:lnTo>
                    <a:pt x="2830" y="118"/>
                  </a:lnTo>
                  <a:lnTo>
                    <a:pt x="2647" y="170"/>
                  </a:lnTo>
                  <a:lnTo>
                    <a:pt x="2465" y="222"/>
                  </a:lnTo>
                  <a:lnTo>
                    <a:pt x="2295" y="287"/>
                  </a:lnTo>
                  <a:lnTo>
                    <a:pt x="2139" y="366"/>
                  </a:lnTo>
                  <a:lnTo>
                    <a:pt x="1969" y="457"/>
                  </a:lnTo>
                  <a:lnTo>
                    <a:pt x="1813" y="548"/>
                  </a:lnTo>
                  <a:lnTo>
                    <a:pt x="1656" y="639"/>
                  </a:lnTo>
                  <a:lnTo>
                    <a:pt x="1513" y="744"/>
                  </a:lnTo>
                  <a:lnTo>
                    <a:pt x="1370" y="861"/>
                  </a:lnTo>
                  <a:lnTo>
                    <a:pt x="1239" y="978"/>
                  </a:lnTo>
                  <a:lnTo>
                    <a:pt x="1109" y="1096"/>
                  </a:lnTo>
                  <a:lnTo>
                    <a:pt x="978" y="1226"/>
                  </a:lnTo>
                  <a:lnTo>
                    <a:pt x="861" y="1369"/>
                  </a:lnTo>
                  <a:lnTo>
                    <a:pt x="744" y="1513"/>
                  </a:lnTo>
                  <a:lnTo>
                    <a:pt x="639" y="1656"/>
                  </a:lnTo>
                  <a:lnTo>
                    <a:pt x="548" y="1813"/>
                  </a:lnTo>
                  <a:lnTo>
                    <a:pt x="457" y="1969"/>
                  </a:lnTo>
                  <a:lnTo>
                    <a:pt x="379" y="2126"/>
                  </a:lnTo>
                  <a:lnTo>
                    <a:pt x="300" y="2295"/>
                  </a:lnTo>
                  <a:lnTo>
                    <a:pt x="235" y="2465"/>
                  </a:lnTo>
                  <a:lnTo>
                    <a:pt x="170" y="2634"/>
                  </a:lnTo>
                  <a:lnTo>
                    <a:pt x="118" y="2817"/>
                  </a:lnTo>
                  <a:lnTo>
                    <a:pt x="79" y="2999"/>
                  </a:lnTo>
                  <a:lnTo>
                    <a:pt x="40" y="3182"/>
                  </a:lnTo>
                  <a:lnTo>
                    <a:pt x="27" y="3377"/>
                  </a:lnTo>
                  <a:lnTo>
                    <a:pt x="1" y="3560"/>
                  </a:lnTo>
                  <a:lnTo>
                    <a:pt x="1" y="3755"/>
                  </a:lnTo>
                  <a:lnTo>
                    <a:pt x="1" y="24107"/>
                  </a:lnTo>
                  <a:lnTo>
                    <a:pt x="7523" y="24107"/>
                  </a:lnTo>
                  <a:lnTo>
                    <a:pt x="7523" y="3755"/>
                  </a:lnTo>
                  <a:lnTo>
                    <a:pt x="7523" y="3560"/>
                  </a:lnTo>
                  <a:lnTo>
                    <a:pt x="7510" y="3377"/>
                  </a:lnTo>
                  <a:lnTo>
                    <a:pt x="7484" y="3182"/>
                  </a:lnTo>
                  <a:lnTo>
                    <a:pt x="7445" y="2999"/>
                  </a:lnTo>
                  <a:lnTo>
                    <a:pt x="7406" y="2817"/>
                  </a:lnTo>
                  <a:lnTo>
                    <a:pt x="7354" y="2634"/>
                  </a:lnTo>
                  <a:lnTo>
                    <a:pt x="7302" y="2465"/>
                  </a:lnTo>
                  <a:lnTo>
                    <a:pt x="7236" y="2295"/>
                  </a:lnTo>
                  <a:lnTo>
                    <a:pt x="7158" y="2126"/>
                  </a:lnTo>
                  <a:lnTo>
                    <a:pt x="7067" y="1969"/>
                  </a:lnTo>
                  <a:lnTo>
                    <a:pt x="6976" y="1813"/>
                  </a:lnTo>
                  <a:lnTo>
                    <a:pt x="6884" y="1656"/>
                  </a:lnTo>
                  <a:lnTo>
                    <a:pt x="6780" y="1513"/>
                  </a:lnTo>
                  <a:lnTo>
                    <a:pt x="6663" y="1369"/>
                  </a:lnTo>
                  <a:lnTo>
                    <a:pt x="6545" y="1226"/>
                  </a:lnTo>
                  <a:lnTo>
                    <a:pt x="6428" y="1096"/>
                  </a:lnTo>
                  <a:lnTo>
                    <a:pt x="6298" y="978"/>
                  </a:lnTo>
                  <a:lnTo>
                    <a:pt x="6154" y="861"/>
                  </a:lnTo>
                  <a:lnTo>
                    <a:pt x="6011" y="744"/>
                  </a:lnTo>
                  <a:lnTo>
                    <a:pt x="5867" y="639"/>
                  </a:lnTo>
                  <a:lnTo>
                    <a:pt x="5711" y="548"/>
                  </a:lnTo>
                  <a:lnTo>
                    <a:pt x="5555" y="457"/>
                  </a:lnTo>
                  <a:lnTo>
                    <a:pt x="5398" y="366"/>
                  </a:lnTo>
                  <a:lnTo>
                    <a:pt x="5229" y="287"/>
                  </a:lnTo>
                  <a:lnTo>
                    <a:pt x="5059" y="222"/>
                  </a:lnTo>
                  <a:lnTo>
                    <a:pt x="4877" y="170"/>
                  </a:lnTo>
                  <a:lnTo>
                    <a:pt x="4707" y="118"/>
                  </a:lnTo>
                  <a:lnTo>
                    <a:pt x="4525" y="79"/>
                  </a:lnTo>
                  <a:lnTo>
                    <a:pt x="4342" y="40"/>
                  </a:lnTo>
                  <a:lnTo>
                    <a:pt x="4146" y="14"/>
                  </a:lnTo>
                  <a:lnTo>
                    <a:pt x="395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819;p23">
              <a:extLst>
                <a:ext uri="{FF2B5EF4-FFF2-40B4-BE49-F238E27FC236}">
                  <a16:creationId xmlns="" xmlns:a16="http://schemas.microsoft.com/office/drawing/2014/main" id="{069783FF-AA9D-4C73-BF07-2F6C66740533}"/>
                </a:ext>
              </a:extLst>
            </p:cNvPr>
            <p:cNvSpPr/>
            <p:nvPr/>
          </p:nvSpPr>
          <p:spPr>
            <a:xfrm>
              <a:off x="10504644" y="2859019"/>
              <a:ext cx="51653" cy="141203"/>
            </a:xfrm>
            <a:custGeom>
              <a:avLst/>
              <a:gdLst/>
              <a:ahLst/>
              <a:cxnLst/>
              <a:rect l="l" t="t" r="r" b="b"/>
              <a:pathLst>
                <a:path w="3143" h="8592" extrusionOk="0">
                  <a:moveTo>
                    <a:pt x="1" y="0"/>
                  </a:moveTo>
                  <a:lnTo>
                    <a:pt x="1" y="8592"/>
                  </a:lnTo>
                  <a:lnTo>
                    <a:pt x="3143" y="8592"/>
                  </a:lnTo>
                  <a:lnTo>
                    <a:pt x="314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820;p23">
              <a:extLst>
                <a:ext uri="{FF2B5EF4-FFF2-40B4-BE49-F238E27FC236}">
                  <a16:creationId xmlns="" xmlns:a16="http://schemas.microsoft.com/office/drawing/2014/main" id="{71AD9265-1383-4861-BAE1-E6F2CE345F0F}"/>
                </a:ext>
              </a:extLst>
            </p:cNvPr>
            <p:cNvSpPr/>
            <p:nvPr/>
          </p:nvSpPr>
          <p:spPr>
            <a:xfrm>
              <a:off x="10478941" y="3119125"/>
              <a:ext cx="113364" cy="148928"/>
            </a:xfrm>
            <a:custGeom>
              <a:avLst/>
              <a:gdLst/>
              <a:ahLst/>
              <a:cxnLst/>
              <a:rect l="l" t="t" r="r" b="b"/>
              <a:pathLst>
                <a:path w="6898" h="9062" extrusionOk="0">
                  <a:moveTo>
                    <a:pt x="0" y="1"/>
                  </a:moveTo>
                  <a:lnTo>
                    <a:pt x="0" y="9062"/>
                  </a:lnTo>
                  <a:lnTo>
                    <a:pt x="6897" y="9062"/>
                  </a:lnTo>
                  <a:lnTo>
                    <a:pt x="6897" y="1"/>
                  </a:lnTo>
                  <a:close/>
                </a:path>
              </a:pathLst>
            </a:custGeom>
            <a:solidFill>
              <a:srgbClr val="EADA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821;p23">
              <a:extLst>
                <a:ext uri="{FF2B5EF4-FFF2-40B4-BE49-F238E27FC236}">
                  <a16:creationId xmlns="" xmlns:a16="http://schemas.microsoft.com/office/drawing/2014/main" id="{8C162880-8875-4BF4-BCFC-C009C4F73A34}"/>
                </a:ext>
              </a:extLst>
            </p:cNvPr>
            <p:cNvSpPr/>
            <p:nvPr/>
          </p:nvSpPr>
          <p:spPr>
            <a:xfrm>
              <a:off x="10499073" y="2858592"/>
              <a:ext cx="61300" cy="15859"/>
            </a:xfrm>
            <a:custGeom>
              <a:avLst/>
              <a:gdLst/>
              <a:ahLst/>
              <a:cxnLst/>
              <a:rect l="l" t="t" r="r" b="b"/>
              <a:pathLst>
                <a:path w="3730" h="965" extrusionOk="0">
                  <a:moveTo>
                    <a:pt x="1" y="0"/>
                  </a:moveTo>
                  <a:lnTo>
                    <a:pt x="1" y="965"/>
                  </a:lnTo>
                  <a:lnTo>
                    <a:pt x="3730" y="965"/>
                  </a:lnTo>
                  <a:lnTo>
                    <a:pt x="373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822;p23">
              <a:extLst>
                <a:ext uri="{FF2B5EF4-FFF2-40B4-BE49-F238E27FC236}">
                  <a16:creationId xmlns="" xmlns:a16="http://schemas.microsoft.com/office/drawing/2014/main" id="{A5FDCA2B-A036-4E45-85A8-E240A851D3DA}"/>
                </a:ext>
              </a:extLst>
            </p:cNvPr>
            <p:cNvSpPr/>
            <p:nvPr/>
          </p:nvSpPr>
          <p:spPr>
            <a:xfrm>
              <a:off x="10496296" y="3141196"/>
              <a:ext cx="94497" cy="8809"/>
            </a:xfrm>
            <a:custGeom>
              <a:avLst/>
              <a:gdLst/>
              <a:ahLst/>
              <a:cxnLst/>
              <a:rect l="l" t="t" r="r" b="b"/>
              <a:pathLst>
                <a:path w="5750" h="536" extrusionOk="0">
                  <a:moveTo>
                    <a:pt x="0" y="1"/>
                  </a:moveTo>
                  <a:lnTo>
                    <a:pt x="0" y="535"/>
                  </a:lnTo>
                  <a:lnTo>
                    <a:pt x="5750" y="535"/>
                  </a:lnTo>
                  <a:lnTo>
                    <a:pt x="575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823;p23">
              <a:extLst>
                <a:ext uri="{FF2B5EF4-FFF2-40B4-BE49-F238E27FC236}">
                  <a16:creationId xmlns="" xmlns:a16="http://schemas.microsoft.com/office/drawing/2014/main" id="{973D4D91-AEB4-49EB-841E-C52E4390FE6A}"/>
                </a:ext>
              </a:extLst>
            </p:cNvPr>
            <p:cNvSpPr/>
            <p:nvPr/>
          </p:nvSpPr>
          <p:spPr>
            <a:xfrm>
              <a:off x="10513864" y="3233113"/>
              <a:ext cx="59574" cy="7083"/>
            </a:xfrm>
            <a:custGeom>
              <a:avLst/>
              <a:gdLst/>
              <a:ahLst/>
              <a:cxnLst/>
              <a:rect l="l" t="t" r="r" b="b"/>
              <a:pathLst>
                <a:path w="3625" h="431" extrusionOk="0">
                  <a:moveTo>
                    <a:pt x="0" y="1"/>
                  </a:moveTo>
                  <a:lnTo>
                    <a:pt x="0" y="431"/>
                  </a:lnTo>
                  <a:lnTo>
                    <a:pt x="3625" y="431"/>
                  </a:lnTo>
                  <a:lnTo>
                    <a:pt x="362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824;p23">
              <a:extLst>
                <a:ext uri="{FF2B5EF4-FFF2-40B4-BE49-F238E27FC236}">
                  <a16:creationId xmlns="" xmlns:a16="http://schemas.microsoft.com/office/drawing/2014/main" id="{D996F9B9-F499-467B-9D01-DD78FD84E7B8}"/>
                </a:ext>
              </a:extLst>
            </p:cNvPr>
            <p:cNvSpPr/>
            <p:nvPr/>
          </p:nvSpPr>
          <p:spPr>
            <a:xfrm>
              <a:off x="10513864" y="3248331"/>
              <a:ext cx="59574" cy="7083"/>
            </a:xfrm>
            <a:custGeom>
              <a:avLst/>
              <a:gdLst/>
              <a:ahLst/>
              <a:cxnLst/>
              <a:rect l="l" t="t" r="r" b="b"/>
              <a:pathLst>
                <a:path w="3625" h="431" extrusionOk="0">
                  <a:moveTo>
                    <a:pt x="0" y="0"/>
                  </a:moveTo>
                  <a:lnTo>
                    <a:pt x="0" y="430"/>
                  </a:lnTo>
                  <a:lnTo>
                    <a:pt x="3625" y="430"/>
                  </a:lnTo>
                  <a:lnTo>
                    <a:pt x="362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825;p23">
              <a:extLst>
                <a:ext uri="{FF2B5EF4-FFF2-40B4-BE49-F238E27FC236}">
                  <a16:creationId xmlns="" xmlns:a16="http://schemas.microsoft.com/office/drawing/2014/main" id="{EA95A83D-BEF7-418D-98D1-C5A54BD12795}"/>
                </a:ext>
              </a:extLst>
            </p:cNvPr>
            <p:cNvSpPr/>
            <p:nvPr/>
          </p:nvSpPr>
          <p:spPr>
            <a:xfrm>
              <a:off x="10503362" y="3170548"/>
              <a:ext cx="80364" cy="43304"/>
            </a:xfrm>
            <a:custGeom>
              <a:avLst/>
              <a:gdLst/>
              <a:ahLst/>
              <a:cxnLst/>
              <a:rect l="l" t="t" r="r" b="b"/>
              <a:pathLst>
                <a:path w="4890" h="2635" extrusionOk="0">
                  <a:moveTo>
                    <a:pt x="2204" y="1"/>
                  </a:moveTo>
                  <a:lnTo>
                    <a:pt x="1956" y="27"/>
                  </a:lnTo>
                  <a:lnTo>
                    <a:pt x="1722" y="53"/>
                  </a:lnTo>
                  <a:lnTo>
                    <a:pt x="1500" y="105"/>
                  </a:lnTo>
                  <a:lnTo>
                    <a:pt x="1278" y="157"/>
                  </a:lnTo>
                  <a:lnTo>
                    <a:pt x="1083" y="222"/>
                  </a:lnTo>
                  <a:lnTo>
                    <a:pt x="900" y="301"/>
                  </a:lnTo>
                  <a:lnTo>
                    <a:pt x="718" y="379"/>
                  </a:lnTo>
                  <a:lnTo>
                    <a:pt x="561" y="483"/>
                  </a:lnTo>
                  <a:lnTo>
                    <a:pt x="418" y="574"/>
                  </a:lnTo>
                  <a:lnTo>
                    <a:pt x="301" y="692"/>
                  </a:lnTo>
                  <a:lnTo>
                    <a:pt x="196" y="796"/>
                  </a:lnTo>
                  <a:lnTo>
                    <a:pt x="118" y="926"/>
                  </a:lnTo>
                  <a:lnTo>
                    <a:pt x="53" y="1044"/>
                  </a:lnTo>
                  <a:lnTo>
                    <a:pt x="14" y="1174"/>
                  </a:lnTo>
                  <a:lnTo>
                    <a:pt x="1" y="1317"/>
                  </a:lnTo>
                  <a:lnTo>
                    <a:pt x="14" y="1448"/>
                  </a:lnTo>
                  <a:lnTo>
                    <a:pt x="53" y="1578"/>
                  </a:lnTo>
                  <a:lnTo>
                    <a:pt x="118" y="1709"/>
                  </a:lnTo>
                  <a:lnTo>
                    <a:pt x="196" y="1826"/>
                  </a:lnTo>
                  <a:lnTo>
                    <a:pt x="301" y="1943"/>
                  </a:lnTo>
                  <a:lnTo>
                    <a:pt x="418" y="2048"/>
                  </a:lnTo>
                  <a:lnTo>
                    <a:pt x="561" y="2152"/>
                  </a:lnTo>
                  <a:lnTo>
                    <a:pt x="718" y="2243"/>
                  </a:lnTo>
                  <a:lnTo>
                    <a:pt x="900" y="2321"/>
                  </a:lnTo>
                  <a:lnTo>
                    <a:pt x="1083" y="2400"/>
                  </a:lnTo>
                  <a:lnTo>
                    <a:pt x="1278" y="2465"/>
                  </a:lnTo>
                  <a:lnTo>
                    <a:pt x="1500" y="2530"/>
                  </a:lnTo>
                  <a:lnTo>
                    <a:pt x="1722" y="2569"/>
                  </a:lnTo>
                  <a:lnTo>
                    <a:pt x="1956" y="2595"/>
                  </a:lnTo>
                  <a:lnTo>
                    <a:pt x="2204" y="2621"/>
                  </a:lnTo>
                  <a:lnTo>
                    <a:pt x="2452" y="2634"/>
                  </a:lnTo>
                  <a:lnTo>
                    <a:pt x="2699" y="2621"/>
                  </a:lnTo>
                  <a:lnTo>
                    <a:pt x="2947" y="2595"/>
                  </a:lnTo>
                  <a:lnTo>
                    <a:pt x="3182" y="2569"/>
                  </a:lnTo>
                  <a:lnTo>
                    <a:pt x="3403" y="2530"/>
                  </a:lnTo>
                  <a:lnTo>
                    <a:pt x="3612" y="2465"/>
                  </a:lnTo>
                  <a:lnTo>
                    <a:pt x="3821" y="2400"/>
                  </a:lnTo>
                  <a:lnTo>
                    <a:pt x="4003" y="2321"/>
                  </a:lnTo>
                  <a:lnTo>
                    <a:pt x="4173" y="2243"/>
                  </a:lnTo>
                  <a:lnTo>
                    <a:pt x="4342" y="2152"/>
                  </a:lnTo>
                  <a:lnTo>
                    <a:pt x="4472" y="2048"/>
                  </a:lnTo>
                  <a:lnTo>
                    <a:pt x="4603" y="1943"/>
                  </a:lnTo>
                  <a:lnTo>
                    <a:pt x="4707" y="1826"/>
                  </a:lnTo>
                  <a:lnTo>
                    <a:pt x="4785" y="1709"/>
                  </a:lnTo>
                  <a:lnTo>
                    <a:pt x="4851" y="1578"/>
                  </a:lnTo>
                  <a:lnTo>
                    <a:pt x="4877" y="1448"/>
                  </a:lnTo>
                  <a:lnTo>
                    <a:pt x="4890" y="1317"/>
                  </a:lnTo>
                  <a:lnTo>
                    <a:pt x="4877" y="1174"/>
                  </a:lnTo>
                  <a:lnTo>
                    <a:pt x="4851" y="1044"/>
                  </a:lnTo>
                  <a:lnTo>
                    <a:pt x="4785" y="926"/>
                  </a:lnTo>
                  <a:lnTo>
                    <a:pt x="4707" y="796"/>
                  </a:lnTo>
                  <a:lnTo>
                    <a:pt x="4603" y="692"/>
                  </a:lnTo>
                  <a:lnTo>
                    <a:pt x="4472" y="574"/>
                  </a:lnTo>
                  <a:lnTo>
                    <a:pt x="4342" y="483"/>
                  </a:lnTo>
                  <a:lnTo>
                    <a:pt x="4173" y="379"/>
                  </a:lnTo>
                  <a:lnTo>
                    <a:pt x="4003" y="301"/>
                  </a:lnTo>
                  <a:lnTo>
                    <a:pt x="3821" y="222"/>
                  </a:lnTo>
                  <a:lnTo>
                    <a:pt x="3612" y="157"/>
                  </a:lnTo>
                  <a:lnTo>
                    <a:pt x="3403" y="105"/>
                  </a:lnTo>
                  <a:lnTo>
                    <a:pt x="3182" y="53"/>
                  </a:lnTo>
                  <a:lnTo>
                    <a:pt x="2947" y="27"/>
                  </a:lnTo>
                  <a:lnTo>
                    <a:pt x="2699"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1826;p23">
              <a:extLst>
                <a:ext uri="{FF2B5EF4-FFF2-40B4-BE49-F238E27FC236}">
                  <a16:creationId xmlns="" xmlns:a16="http://schemas.microsoft.com/office/drawing/2014/main" id="{5E80899B-4881-409A-8AB0-8A8D9660D1D1}"/>
                </a:ext>
              </a:extLst>
            </p:cNvPr>
            <p:cNvSpPr/>
            <p:nvPr/>
          </p:nvSpPr>
          <p:spPr>
            <a:xfrm>
              <a:off x="10356177" y="2820689"/>
              <a:ext cx="46723" cy="562661"/>
            </a:xfrm>
            <a:custGeom>
              <a:avLst/>
              <a:gdLst/>
              <a:ahLst/>
              <a:cxnLst/>
              <a:rect l="l" t="t" r="r" b="b"/>
              <a:pathLst>
                <a:path w="2843" h="34237" fill="none" extrusionOk="0">
                  <a:moveTo>
                    <a:pt x="2842" y="0"/>
                  </a:moveTo>
                  <a:lnTo>
                    <a:pt x="0" y="34237"/>
                  </a:lnTo>
                </a:path>
              </a:pathLst>
            </a:custGeom>
            <a:solidFill>
              <a:schemeClr val="accent2"/>
            </a:solidFill>
            <a:ln w="2117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827;p23">
              <a:extLst>
                <a:ext uri="{FF2B5EF4-FFF2-40B4-BE49-F238E27FC236}">
                  <a16:creationId xmlns="" xmlns:a16="http://schemas.microsoft.com/office/drawing/2014/main" id="{90A18DD8-A34E-4E68-A1DF-BD3ACD3FC131}"/>
                </a:ext>
              </a:extLst>
            </p:cNvPr>
            <p:cNvSpPr/>
            <p:nvPr/>
          </p:nvSpPr>
          <p:spPr>
            <a:xfrm>
              <a:off x="10365166" y="2701957"/>
              <a:ext cx="81646" cy="124720"/>
            </a:xfrm>
            <a:custGeom>
              <a:avLst/>
              <a:gdLst/>
              <a:ahLst/>
              <a:cxnLst/>
              <a:rect l="l" t="t" r="r" b="b"/>
              <a:pathLst>
                <a:path w="4968" h="7589" extrusionOk="0">
                  <a:moveTo>
                    <a:pt x="3873" y="1"/>
                  </a:moveTo>
                  <a:lnTo>
                    <a:pt x="3521" y="223"/>
                  </a:lnTo>
                  <a:lnTo>
                    <a:pt x="3169" y="470"/>
                  </a:lnTo>
                  <a:lnTo>
                    <a:pt x="2830" y="731"/>
                  </a:lnTo>
                  <a:lnTo>
                    <a:pt x="2504" y="1005"/>
                  </a:lnTo>
                  <a:lnTo>
                    <a:pt x="2204" y="1292"/>
                  </a:lnTo>
                  <a:lnTo>
                    <a:pt x="1904" y="1591"/>
                  </a:lnTo>
                  <a:lnTo>
                    <a:pt x="1617" y="1904"/>
                  </a:lnTo>
                  <a:lnTo>
                    <a:pt x="1343" y="2243"/>
                  </a:lnTo>
                  <a:lnTo>
                    <a:pt x="1122" y="2517"/>
                  </a:lnTo>
                  <a:lnTo>
                    <a:pt x="913" y="2817"/>
                  </a:lnTo>
                  <a:lnTo>
                    <a:pt x="705" y="3130"/>
                  </a:lnTo>
                  <a:lnTo>
                    <a:pt x="509" y="3456"/>
                  </a:lnTo>
                  <a:lnTo>
                    <a:pt x="327" y="3795"/>
                  </a:lnTo>
                  <a:lnTo>
                    <a:pt x="248" y="3964"/>
                  </a:lnTo>
                  <a:lnTo>
                    <a:pt x="183" y="4134"/>
                  </a:lnTo>
                  <a:lnTo>
                    <a:pt x="131" y="4316"/>
                  </a:lnTo>
                  <a:lnTo>
                    <a:pt x="79" y="4486"/>
                  </a:lnTo>
                  <a:lnTo>
                    <a:pt x="40" y="4668"/>
                  </a:lnTo>
                  <a:lnTo>
                    <a:pt x="14" y="4851"/>
                  </a:lnTo>
                  <a:lnTo>
                    <a:pt x="1" y="5098"/>
                  </a:lnTo>
                  <a:lnTo>
                    <a:pt x="14" y="5346"/>
                  </a:lnTo>
                  <a:lnTo>
                    <a:pt x="53" y="5594"/>
                  </a:lnTo>
                  <a:lnTo>
                    <a:pt x="105" y="5829"/>
                  </a:lnTo>
                  <a:lnTo>
                    <a:pt x="183" y="6050"/>
                  </a:lnTo>
                  <a:lnTo>
                    <a:pt x="287" y="6272"/>
                  </a:lnTo>
                  <a:lnTo>
                    <a:pt x="418" y="6480"/>
                  </a:lnTo>
                  <a:lnTo>
                    <a:pt x="548" y="6676"/>
                  </a:lnTo>
                  <a:lnTo>
                    <a:pt x="718" y="6845"/>
                  </a:lnTo>
                  <a:lnTo>
                    <a:pt x="887" y="7015"/>
                  </a:lnTo>
                  <a:lnTo>
                    <a:pt x="1083" y="7158"/>
                  </a:lnTo>
                  <a:lnTo>
                    <a:pt x="1278" y="7276"/>
                  </a:lnTo>
                  <a:lnTo>
                    <a:pt x="1500" y="7393"/>
                  </a:lnTo>
                  <a:lnTo>
                    <a:pt x="1735" y="7471"/>
                  </a:lnTo>
                  <a:lnTo>
                    <a:pt x="1969" y="7536"/>
                  </a:lnTo>
                  <a:lnTo>
                    <a:pt x="2217" y="7576"/>
                  </a:lnTo>
                  <a:lnTo>
                    <a:pt x="2478" y="7589"/>
                  </a:lnTo>
                  <a:lnTo>
                    <a:pt x="2725" y="7576"/>
                  </a:lnTo>
                  <a:lnTo>
                    <a:pt x="2973" y="7550"/>
                  </a:lnTo>
                  <a:lnTo>
                    <a:pt x="3208" y="7484"/>
                  </a:lnTo>
                  <a:lnTo>
                    <a:pt x="3429" y="7406"/>
                  </a:lnTo>
                  <a:lnTo>
                    <a:pt x="3651" y="7302"/>
                  </a:lnTo>
                  <a:lnTo>
                    <a:pt x="3847" y="7184"/>
                  </a:lnTo>
                  <a:lnTo>
                    <a:pt x="4042" y="7041"/>
                  </a:lnTo>
                  <a:lnTo>
                    <a:pt x="4225" y="6885"/>
                  </a:lnTo>
                  <a:lnTo>
                    <a:pt x="4381" y="6702"/>
                  </a:lnTo>
                  <a:lnTo>
                    <a:pt x="4525" y="6520"/>
                  </a:lnTo>
                  <a:lnTo>
                    <a:pt x="4655" y="6311"/>
                  </a:lnTo>
                  <a:lnTo>
                    <a:pt x="4759" y="6089"/>
                  </a:lnTo>
                  <a:lnTo>
                    <a:pt x="4850" y="5868"/>
                  </a:lnTo>
                  <a:lnTo>
                    <a:pt x="4916" y="5620"/>
                  </a:lnTo>
                  <a:lnTo>
                    <a:pt x="4955" y="5372"/>
                  </a:lnTo>
                  <a:lnTo>
                    <a:pt x="4968" y="5229"/>
                  </a:lnTo>
                  <a:lnTo>
                    <a:pt x="4955" y="5072"/>
                  </a:lnTo>
                  <a:lnTo>
                    <a:pt x="4955" y="4929"/>
                  </a:lnTo>
                  <a:lnTo>
                    <a:pt x="4929" y="4773"/>
                  </a:lnTo>
                  <a:lnTo>
                    <a:pt x="4877" y="4473"/>
                  </a:lnTo>
                  <a:lnTo>
                    <a:pt x="4811" y="4186"/>
                  </a:lnTo>
                  <a:lnTo>
                    <a:pt x="4733" y="3834"/>
                  </a:lnTo>
                  <a:lnTo>
                    <a:pt x="4655" y="3495"/>
                  </a:lnTo>
                  <a:lnTo>
                    <a:pt x="4603" y="3143"/>
                  </a:lnTo>
                  <a:lnTo>
                    <a:pt x="4551" y="2791"/>
                  </a:lnTo>
                  <a:lnTo>
                    <a:pt x="4498" y="2387"/>
                  </a:lnTo>
                  <a:lnTo>
                    <a:pt x="4433" y="1983"/>
                  </a:lnTo>
                  <a:lnTo>
                    <a:pt x="4355" y="1578"/>
                  </a:lnTo>
                  <a:lnTo>
                    <a:pt x="4264" y="1174"/>
                  </a:lnTo>
                  <a:lnTo>
                    <a:pt x="4055" y="548"/>
                  </a:lnTo>
                  <a:lnTo>
                    <a:pt x="3925" y="170"/>
                  </a:lnTo>
                  <a:lnTo>
                    <a:pt x="3873" y="1"/>
                  </a:lnTo>
                  <a:close/>
                </a:path>
              </a:pathLst>
            </a:custGeom>
            <a:solidFill>
              <a:srgbClr val="F256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828;p23">
              <a:extLst>
                <a:ext uri="{FF2B5EF4-FFF2-40B4-BE49-F238E27FC236}">
                  <a16:creationId xmlns="" xmlns:a16="http://schemas.microsoft.com/office/drawing/2014/main" id="{8EC2D630-0241-4B6F-BD22-8855F92D9CFD}"/>
                </a:ext>
              </a:extLst>
            </p:cNvPr>
            <p:cNvSpPr/>
            <p:nvPr/>
          </p:nvSpPr>
          <p:spPr>
            <a:xfrm>
              <a:off x="10365807" y="2699393"/>
              <a:ext cx="81646" cy="127497"/>
            </a:xfrm>
            <a:custGeom>
              <a:avLst/>
              <a:gdLst/>
              <a:ahLst/>
              <a:cxnLst/>
              <a:rect l="l" t="t" r="r" b="b"/>
              <a:pathLst>
                <a:path w="4968" h="7758" extrusionOk="0">
                  <a:moveTo>
                    <a:pt x="1956" y="0"/>
                  </a:moveTo>
                  <a:lnTo>
                    <a:pt x="1878" y="170"/>
                  </a:lnTo>
                  <a:lnTo>
                    <a:pt x="1683" y="522"/>
                  </a:lnTo>
                  <a:lnTo>
                    <a:pt x="1383" y="1096"/>
                  </a:lnTo>
                  <a:lnTo>
                    <a:pt x="1213" y="1474"/>
                  </a:lnTo>
                  <a:lnTo>
                    <a:pt x="1070" y="1865"/>
                  </a:lnTo>
                  <a:lnTo>
                    <a:pt x="952" y="2243"/>
                  </a:lnTo>
                  <a:lnTo>
                    <a:pt x="822" y="2634"/>
                  </a:lnTo>
                  <a:lnTo>
                    <a:pt x="718" y="2986"/>
                  </a:lnTo>
                  <a:lnTo>
                    <a:pt x="600" y="3312"/>
                  </a:lnTo>
                  <a:lnTo>
                    <a:pt x="483" y="3651"/>
                  </a:lnTo>
                  <a:lnTo>
                    <a:pt x="340" y="3977"/>
                  </a:lnTo>
                  <a:lnTo>
                    <a:pt x="222" y="4251"/>
                  </a:lnTo>
                  <a:lnTo>
                    <a:pt x="118" y="4537"/>
                  </a:lnTo>
                  <a:lnTo>
                    <a:pt x="79" y="4681"/>
                  </a:lnTo>
                  <a:lnTo>
                    <a:pt x="40" y="4824"/>
                  </a:lnTo>
                  <a:lnTo>
                    <a:pt x="14" y="4981"/>
                  </a:lnTo>
                  <a:lnTo>
                    <a:pt x="1" y="5124"/>
                  </a:lnTo>
                  <a:lnTo>
                    <a:pt x="1" y="5372"/>
                  </a:lnTo>
                  <a:lnTo>
                    <a:pt x="27" y="5620"/>
                  </a:lnTo>
                  <a:lnTo>
                    <a:pt x="66" y="5867"/>
                  </a:lnTo>
                  <a:lnTo>
                    <a:pt x="144" y="6102"/>
                  </a:lnTo>
                  <a:lnTo>
                    <a:pt x="235" y="6324"/>
                  </a:lnTo>
                  <a:lnTo>
                    <a:pt x="340" y="6532"/>
                  </a:lnTo>
                  <a:lnTo>
                    <a:pt x="470" y="6728"/>
                  </a:lnTo>
                  <a:lnTo>
                    <a:pt x="626" y="6923"/>
                  </a:lnTo>
                  <a:lnTo>
                    <a:pt x="783" y="7093"/>
                  </a:lnTo>
                  <a:lnTo>
                    <a:pt x="965" y="7249"/>
                  </a:lnTo>
                  <a:lnTo>
                    <a:pt x="1161" y="7380"/>
                  </a:lnTo>
                  <a:lnTo>
                    <a:pt x="1383" y="7497"/>
                  </a:lnTo>
                  <a:lnTo>
                    <a:pt x="1604" y="7588"/>
                  </a:lnTo>
                  <a:lnTo>
                    <a:pt x="1839" y="7666"/>
                  </a:lnTo>
                  <a:lnTo>
                    <a:pt x="2074" y="7719"/>
                  </a:lnTo>
                  <a:lnTo>
                    <a:pt x="2334" y="7745"/>
                  </a:lnTo>
                  <a:lnTo>
                    <a:pt x="2582" y="7758"/>
                  </a:lnTo>
                  <a:lnTo>
                    <a:pt x="2830" y="7732"/>
                  </a:lnTo>
                  <a:lnTo>
                    <a:pt x="3078" y="7679"/>
                  </a:lnTo>
                  <a:lnTo>
                    <a:pt x="3312" y="7614"/>
                  </a:lnTo>
                  <a:lnTo>
                    <a:pt x="3534" y="7523"/>
                  </a:lnTo>
                  <a:lnTo>
                    <a:pt x="3742" y="7406"/>
                  </a:lnTo>
                  <a:lnTo>
                    <a:pt x="3938" y="7275"/>
                  </a:lnTo>
                  <a:lnTo>
                    <a:pt x="4120" y="7132"/>
                  </a:lnTo>
                  <a:lnTo>
                    <a:pt x="4303" y="6962"/>
                  </a:lnTo>
                  <a:lnTo>
                    <a:pt x="4446" y="6780"/>
                  </a:lnTo>
                  <a:lnTo>
                    <a:pt x="4590" y="6584"/>
                  </a:lnTo>
                  <a:lnTo>
                    <a:pt x="4707" y="6376"/>
                  </a:lnTo>
                  <a:lnTo>
                    <a:pt x="4798" y="6154"/>
                  </a:lnTo>
                  <a:lnTo>
                    <a:pt x="4877" y="5919"/>
                  </a:lnTo>
                  <a:lnTo>
                    <a:pt x="4929" y="5672"/>
                  </a:lnTo>
                  <a:lnTo>
                    <a:pt x="4955" y="5424"/>
                  </a:lnTo>
                  <a:lnTo>
                    <a:pt x="4968" y="5241"/>
                  </a:lnTo>
                  <a:lnTo>
                    <a:pt x="4955" y="5059"/>
                  </a:lnTo>
                  <a:lnTo>
                    <a:pt x="4942" y="4876"/>
                  </a:lnTo>
                  <a:lnTo>
                    <a:pt x="4903" y="4694"/>
                  </a:lnTo>
                  <a:lnTo>
                    <a:pt x="4864" y="4511"/>
                  </a:lnTo>
                  <a:lnTo>
                    <a:pt x="4825" y="4329"/>
                  </a:lnTo>
                  <a:lnTo>
                    <a:pt x="4707" y="3964"/>
                  </a:lnTo>
                  <a:lnTo>
                    <a:pt x="4564" y="3612"/>
                  </a:lnTo>
                  <a:lnTo>
                    <a:pt x="4407" y="3273"/>
                  </a:lnTo>
                  <a:lnTo>
                    <a:pt x="4251" y="2934"/>
                  </a:lnTo>
                  <a:lnTo>
                    <a:pt x="4081" y="2621"/>
                  </a:lnTo>
                  <a:lnTo>
                    <a:pt x="3873" y="2256"/>
                  </a:lnTo>
                  <a:lnTo>
                    <a:pt x="3638" y="1904"/>
                  </a:lnTo>
                  <a:lnTo>
                    <a:pt x="3390" y="1552"/>
                  </a:lnTo>
                  <a:lnTo>
                    <a:pt x="3130" y="1226"/>
                  </a:lnTo>
                  <a:lnTo>
                    <a:pt x="2856" y="900"/>
                  </a:lnTo>
                  <a:lnTo>
                    <a:pt x="2569" y="587"/>
                  </a:lnTo>
                  <a:lnTo>
                    <a:pt x="2269" y="287"/>
                  </a:lnTo>
                  <a:lnTo>
                    <a:pt x="1956" y="0"/>
                  </a:lnTo>
                  <a:close/>
                </a:path>
              </a:pathLst>
            </a:custGeom>
            <a:solidFill>
              <a:srgbClr val="F256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829;p23">
              <a:extLst>
                <a:ext uri="{FF2B5EF4-FFF2-40B4-BE49-F238E27FC236}">
                  <a16:creationId xmlns="" xmlns:a16="http://schemas.microsoft.com/office/drawing/2014/main" id="{B164A5F7-2072-4E6E-AB9D-9FF140C88C83}"/>
                </a:ext>
              </a:extLst>
            </p:cNvPr>
            <p:cNvSpPr/>
            <p:nvPr/>
          </p:nvSpPr>
          <p:spPr>
            <a:xfrm>
              <a:off x="10365166" y="2723814"/>
              <a:ext cx="115287" cy="102862"/>
            </a:xfrm>
            <a:custGeom>
              <a:avLst/>
              <a:gdLst/>
              <a:ahLst/>
              <a:cxnLst/>
              <a:rect l="l" t="t" r="r" b="b"/>
              <a:pathLst>
                <a:path w="7015" h="6259" extrusionOk="0">
                  <a:moveTo>
                    <a:pt x="5137" y="1"/>
                  </a:moveTo>
                  <a:lnTo>
                    <a:pt x="4824" y="27"/>
                  </a:lnTo>
                  <a:lnTo>
                    <a:pt x="4511" y="53"/>
                  </a:lnTo>
                  <a:lnTo>
                    <a:pt x="4186" y="118"/>
                  </a:lnTo>
                  <a:lnTo>
                    <a:pt x="3873" y="183"/>
                  </a:lnTo>
                  <a:lnTo>
                    <a:pt x="3547" y="274"/>
                  </a:lnTo>
                  <a:lnTo>
                    <a:pt x="3234" y="392"/>
                  </a:lnTo>
                  <a:lnTo>
                    <a:pt x="2921" y="509"/>
                  </a:lnTo>
                  <a:lnTo>
                    <a:pt x="2621" y="653"/>
                  </a:lnTo>
                  <a:lnTo>
                    <a:pt x="2334" y="809"/>
                  </a:lnTo>
                  <a:lnTo>
                    <a:pt x="2060" y="992"/>
                  </a:lnTo>
                  <a:lnTo>
                    <a:pt x="1604" y="1304"/>
                  </a:lnTo>
                  <a:lnTo>
                    <a:pt x="1369" y="1474"/>
                  </a:lnTo>
                  <a:lnTo>
                    <a:pt x="1135" y="1656"/>
                  </a:lnTo>
                  <a:lnTo>
                    <a:pt x="913" y="1852"/>
                  </a:lnTo>
                  <a:lnTo>
                    <a:pt x="705" y="2048"/>
                  </a:lnTo>
                  <a:lnTo>
                    <a:pt x="522" y="2256"/>
                  </a:lnTo>
                  <a:lnTo>
                    <a:pt x="444" y="2373"/>
                  </a:lnTo>
                  <a:lnTo>
                    <a:pt x="366" y="2491"/>
                  </a:lnTo>
                  <a:lnTo>
                    <a:pt x="248" y="2712"/>
                  </a:lnTo>
                  <a:lnTo>
                    <a:pt x="144" y="2947"/>
                  </a:lnTo>
                  <a:lnTo>
                    <a:pt x="79" y="3182"/>
                  </a:lnTo>
                  <a:lnTo>
                    <a:pt x="27" y="3416"/>
                  </a:lnTo>
                  <a:lnTo>
                    <a:pt x="1" y="3651"/>
                  </a:lnTo>
                  <a:lnTo>
                    <a:pt x="1" y="3899"/>
                  </a:lnTo>
                  <a:lnTo>
                    <a:pt x="27" y="4134"/>
                  </a:lnTo>
                  <a:lnTo>
                    <a:pt x="79" y="4368"/>
                  </a:lnTo>
                  <a:lnTo>
                    <a:pt x="144" y="4590"/>
                  </a:lnTo>
                  <a:lnTo>
                    <a:pt x="222" y="4811"/>
                  </a:lnTo>
                  <a:lnTo>
                    <a:pt x="340" y="5033"/>
                  </a:lnTo>
                  <a:lnTo>
                    <a:pt x="470" y="5229"/>
                  </a:lnTo>
                  <a:lnTo>
                    <a:pt x="626" y="5424"/>
                  </a:lnTo>
                  <a:lnTo>
                    <a:pt x="796" y="5594"/>
                  </a:lnTo>
                  <a:lnTo>
                    <a:pt x="978" y="5750"/>
                  </a:lnTo>
                  <a:lnTo>
                    <a:pt x="1187" y="5894"/>
                  </a:lnTo>
                  <a:lnTo>
                    <a:pt x="1422" y="6024"/>
                  </a:lnTo>
                  <a:lnTo>
                    <a:pt x="1643" y="6115"/>
                  </a:lnTo>
                  <a:lnTo>
                    <a:pt x="1878" y="6193"/>
                  </a:lnTo>
                  <a:lnTo>
                    <a:pt x="2126" y="6233"/>
                  </a:lnTo>
                  <a:lnTo>
                    <a:pt x="2360" y="6259"/>
                  </a:lnTo>
                  <a:lnTo>
                    <a:pt x="2595" y="6259"/>
                  </a:lnTo>
                  <a:lnTo>
                    <a:pt x="2843" y="6233"/>
                  </a:lnTo>
                  <a:lnTo>
                    <a:pt x="3064" y="6193"/>
                  </a:lnTo>
                  <a:lnTo>
                    <a:pt x="3299" y="6128"/>
                  </a:lnTo>
                  <a:lnTo>
                    <a:pt x="3521" y="6037"/>
                  </a:lnTo>
                  <a:lnTo>
                    <a:pt x="3729" y="5920"/>
                  </a:lnTo>
                  <a:lnTo>
                    <a:pt x="3938" y="5789"/>
                  </a:lnTo>
                  <a:lnTo>
                    <a:pt x="4120" y="5646"/>
                  </a:lnTo>
                  <a:lnTo>
                    <a:pt x="4303" y="5476"/>
                  </a:lnTo>
                  <a:lnTo>
                    <a:pt x="4459" y="5281"/>
                  </a:lnTo>
                  <a:lnTo>
                    <a:pt x="4603" y="5072"/>
                  </a:lnTo>
                  <a:lnTo>
                    <a:pt x="4681" y="4929"/>
                  </a:lnTo>
                  <a:lnTo>
                    <a:pt x="4759" y="4772"/>
                  </a:lnTo>
                  <a:lnTo>
                    <a:pt x="4824" y="4616"/>
                  </a:lnTo>
                  <a:lnTo>
                    <a:pt x="4890" y="4459"/>
                  </a:lnTo>
                  <a:lnTo>
                    <a:pt x="4994" y="4134"/>
                  </a:lnTo>
                  <a:lnTo>
                    <a:pt x="5085" y="3795"/>
                  </a:lnTo>
                  <a:lnTo>
                    <a:pt x="5229" y="3104"/>
                  </a:lnTo>
                  <a:lnTo>
                    <a:pt x="5307" y="2752"/>
                  </a:lnTo>
                  <a:lnTo>
                    <a:pt x="5385" y="2413"/>
                  </a:lnTo>
                  <a:lnTo>
                    <a:pt x="5476" y="2074"/>
                  </a:lnTo>
                  <a:lnTo>
                    <a:pt x="5594" y="1761"/>
                  </a:lnTo>
                  <a:lnTo>
                    <a:pt x="5659" y="1604"/>
                  </a:lnTo>
                  <a:lnTo>
                    <a:pt x="5724" y="1461"/>
                  </a:lnTo>
                  <a:lnTo>
                    <a:pt x="5815" y="1317"/>
                  </a:lnTo>
                  <a:lnTo>
                    <a:pt x="5893" y="1174"/>
                  </a:lnTo>
                  <a:lnTo>
                    <a:pt x="5998" y="1044"/>
                  </a:lnTo>
                  <a:lnTo>
                    <a:pt x="6102" y="926"/>
                  </a:lnTo>
                  <a:lnTo>
                    <a:pt x="6219" y="809"/>
                  </a:lnTo>
                  <a:lnTo>
                    <a:pt x="6363" y="705"/>
                  </a:lnTo>
                  <a:lnTo>
                    <a:pt x="6506" y="600"/>
                  </a:lnTo>
                  <a:lnTo>
                    <a:pt x="6663" y="509"/>
                  </a:lnTo>
                  <a:lnTo>
                    <a:pt x="6832" y="431"/>
                  </a:lnTo>
                  <a:lnTo>
                    <a:pt x="7015" y="353"/>
                  </a:lnTo>
                  <a:lnTo>
                    <a:pt x="6715" y="235"/>
                  </a:lnTo>
                  <a:lnTo>
                    <a:pt x="6415" y="144"/>
                  </a:lnTo>
                  <a:lnTo>
                    <a:pt x="6102" y="79"/>
                  </a:lnTo>
                  <a:lnTo>
                    <a:pt x="5776" y="27"/>
                  </a:lnTo>
                  <a:lnTo>
                    <a:pt x="5463" y="1"/>
                  </a:lnTo>
                  <a:close/>
                </a:path>
              </a:pathLst>
            </a:custGeom>
            <a:solidFill>
              <a:srgbClr val="FF87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830;p23">
              <a:extLst>
                <a:ext uri="{FF2B5EF4-FFF2-40B4-BE49-F238E27FC236}">
                  <a16:creationId xmlns="" xmlns:a16="http://schemas.microsoft.com/office/drawing/2014/main" id="{696F332F-96C5-466C-AFEB-81D734626D77}"/>
                </a:ext>
              </a:extLst>
            </p:cNvPr>
            <p:cNvSpPr/>
            <p:nvPr/>
          </p:nvSpPr>
          <p:spPr>
            <a:xfrm>
              <a:off x="10343309" y="2713740"/>
              <a:ext cx="101367" cy="112936"/>
            </a:xfrm>
            <a:custGeom>
              <a:avLst/>
              <a:gdLst/>
              <a:ahLst/>
              <a:cxnLst/>
              <a:rect l="l" t="t" r="r" b="b"/>
              <a:pathLst>
                <a:path w="6168" h="6872" extrusionOk="0">
                  <a:moveTo>
                    <a:pt x="627" y="1"/>
                  </a:moveTo>
                  <a:lnTo>
                    <a:pt x="314" y="27"/>
                  </a:lnTo>
                  <a:lnTo>
                    <a:pt x="1" y="79"/>
                  </a:lnTo>
                  <a:lnTo>
                    <a:pt x="170" y="183"/>
                  </a:lnTo>
                  <a:lnTo>
                    <a:pt x="314" y="301"/>
                  </a:lnTo>
                  <a:lnTo>
                    <a:pt x="444" y="418"/>
                  </a:lnTo>
                  <a:lnTo>
                    <a:pt x="561" y="548"/>
                  </a:lnTo>
                  <a:lnTo>
                    <a:pt x="666" y="692"/>
                  </a:lnTo>
                  <a:lnTo>
                    <a:pt x="757" y="822"/>
                  </a:lnTo>
                  <a:lnTo>
                    <a:pt x="848" y="966"/>
                  </a:lnTo>
                  <a:lnTo>
                    <a:pt x="913" y="1122"/>
                  </a:lnTo>
                  <a:lnTo>
                    <a:pt x="966" y="1279"/>
                  </a:lnTo>
                  <a:lnTo>
                    <a:pt x="1018" y="1435"/>
                  </a:lnTo>
                  <a:lnTo>
                    <a:pt x="1057" y="1591"/>
                  </a:lnTo>
                  <a:lnTo>
                    <a:pt x="1083" y="1748"/>
                  </a:lnTo>
                  <a:lnTo>
                    <a:pt x="1135" y="2087"/>
                  </a:lnTo>
                  <a:lnTo>
                    <a:pt x="1148" y="2439"/>
                  </a:lnTo>
                  <a:lnTo>
                    <a:pt x="1148" y="2778"/>
                  </a:lnTo>
                  <a:lnTo>
                    <a:pt x="1148" y="3143"/>
                  </a:lnTo>
                  <a:lnTo>
                    <a:pt x="1148" y="3847"/>
                  </a:lnTo>
                  <a:lnTo>
                    <a:pt x="1161" y="4199"/>
                  </a:lnTo>
                  <a:lnTo>
                    <a:pt x="1187" y="4538"/>
                  </a:lnTo>
                  <a:lnTo>
                    <a:pt x="1213" y="4707"/>
                  </a:lnTo>
                  <a:lnTo>
                    <a:pt x="1252" y="4877"/>
                  </a:lnTo>
                  <a:lnTo>
                    <a:pt x="1291" y="5033"/>
                  </a:lnTo>
                  <a:lnTo>
                    <a:pt x="1344" y="5203"/>
                  </a:lnTo>
                  <a:lnTo>
                    <a:pt x="1435" y="5438"/>
                  </a:lnTo>
                  <a:lnTo>
                    <a:pt x="1552" y="5659"/>
                  </a:lnTo>
                  <a:lnTo>
                    <a:pt x="1683" y="5855"/>
                  </a:lnTo>
                  <a:lnTo>
                    <a:pt x="1839" y="6050"/>
                  </a:lnTo>
                  <a:lnTo>
                    <a:pt x="2009" y="6220"/>
                  </a:lnTo>
                  <a:lnTo>
                    <a:pt x="2191" y="6376"/>
                  </a:lnTo>
                  <a:lnTo>
                    <a:pt x="2387" y="6507"/>
                  </a:lnTo>
                  <a:lnTo>
                    <a:pt x="2595" y="6624"/>
                  </a:lnTo>
                  <a:lnTo>
                    <a:pt x="2817" y="6715"/>
                  </a:lnTo>
                  <a:lnTo>
                    <a:pt x="3038" y="6793"/>
                  </a:lnTo>
                  <a:lnTo>
                    <a:pt x="3273" y="6846"/>
                  </a:lnTo>
                  <a:lnTo>
                    <a:pt x="3521" y="6872"/>
                  </a:lnTo>
                  <a:lnTo>
                    <a:pt x="3756" y="6872"/>
                  </a:lnTo>
                  <a:lnTo>
                    <a:pt x="4003" y="6859"/>
                  </a:lnTo>
                  <a:lnTo>
                    <a:pt x="4251" y="6806"/>
                  </a:lnTo>
                  <a:lnTo>
                    <a:pt x="4499" y="6741"/>
                  </a:lnTo>
                  <a:lnTo>
                    <a:pt x="4733" y="6650"/>
                  </a:lnTo>
                  <a:lnTo>
                    <a:pt x="4955" y="6533"/>
                  </a:lnTo>
                  <a:lnTo>
                    <a:pt x="5151" y="6389"/>
                  </a:lnTo>
                  <a:lnTo>
                    <a:pt x="5346" y="6246"/>
                  </a:lnTo>
                  <a:lnTo>
                    <a:pt x="5516" y="6076"/>
                  </a:lnTo>
                  <a:lnTo>
                    <a:pt x="5672" y="5894"/>
                  </a:lnTo>
                  <a:lnTo>
                    <a:pt x="5802" y="5685"/>
                  </a:lnTo>
                  <a:lnTo>
                    <a:pt x="5920" y="5477"/>
                  </a:lnTo>
                  <a:lnTo>
                    <a:pt x="6011" y="5268"/>
                  </a:lnTo>
                  <a:lnTo>
                    <a:pt x="6089" y="5033"/>
                  </a:lnTo>
                  <a:lnTo>
                    <a:pt x="6141" y="4799"/>
                  </a:lnTo>
                  <a:lnTo>
                    <a:pt x="6167" y="4564"/>
                  </a:lnTo>
                  <a:lnTo>
                    <a:pt x="6167" y="4316"/>
                  </a:lnTo>
                  <a:lnTo>
                    <a:pt x="6154" y="4082"/>
                  </a:lnTo>
                  <a:lnTo>
                    <a:pt x="6102" y="3834"/>
                  </a:lnTo>
                  <a:lnTo>
                    <a:pt x="6037" y="3586"/>
                  </a:lnTo>
                  <a:lnTo>
                    <a:pt x="5985" y="3456"/>
                  </a:lnTo>
                  <a:lnTo>
                    <a:pt x="5933" y="3325"/>
                  </a:lnTo>
                  <a:lnTo>
                    <a:pt x="5789" y="3078"/>
                  </a:lnTo>
                  <a:lnTo>
                    <a:pt x="5633" y="2843"/>
                  </a:lnTo>
                  <a:lnTo>
                    <a:pt x="5463" y="2608"/>
                  </a:lnTo>
                  <a:lnTo>
                    <a:pt x="5268" y="2387"/>
                  </a:lnTo>
                  <a:lnTo>
                    <a:pt x="5085" y="2165"/>
                  </a:lnTo>
                  <a:lnTo>
                    <a:pt x="4707" y="1761"/>
                  </a:lnTo>
                  <a:lnTo>
                    <a:pt x="4473" y="1526"/>
                  </a:lnTo>
                  <a:lnTo>
                    <a:pt x="4225" y="1318"/>
                  </a:lnTo>
                  <a:lnTo>
                    <a:pt x="3964" y="1109"/>
                  </a:lnTo>
                  <a:lnTo>
                    <a:pt x="3690" y="927"/>
                  </a:lnTo>
                  <a:lnTo>
                    <a:pt x="3404" y="744"/>
                  </a:lnTo>
                  <a:lnTo>
                    <a:pt x="3104" y="588"/>
                  </a:lnTo>
                  <a:lnTo>
                    <a:pt x="2817" y="444"/>
                  </a:lnTo>
                  <a:lnTo>
                    <a:pt x="2517" y="327"/>
                  </a:lnTo>
                  <a:lnTo>
                    <a:pt x="2217" y="223"/>
                  </a:lnTo>
                  <a:lnTo>
                    <a:pt x="1904" y="131"/>
                  </a:lnTo>
                  <a:lnTo>
                    <a:pt x="1591" y="66"/>
                  </a:lnTo>
                  <a:lnTo>
                    <a:pt x="1278" y="27"/>
                  </a:lnTo>
                  <a:lnTo>
                    <a:pt x="95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831;p23">
              <a:extLst>
                <a:ext uri="{FF2B5EF4-FFF2-40B4-BE49-F238E27FC236}">
                  <a16:creationId xmlns="" xmlns:a16="http://schemas.microsoft.com/office/drawing/2014/main" id="{BDD70864-5B84-4E6D-9676-B62549A5D23C}"/>
                </a:ext>
              </a:extLst>
            </p:cNvPr>
            <p:cNvSpPr/>
            <p:nvPr/>
          </p:nvSpPr>
          <p:spPr>
            <a:xfrm>
              <a:off x="10265328" y="2942144"/>
              <a:ext cx="114646" cy="182141"/>
            </a:xfrm>
            <a:custGeom>
              <a:avLst/>
              <a:gdLst/>
              <a:ahLst/>
              <a:cxnLst/>
              <a:rect l="l" t="t" r="r" b="b"/>
              <a:pathLst>
                <a:path w="6976" h="11083" extrusionOk="0">
                  <a:moveTo>
                    <a:pt x="4407" y="1"/>
                  </a:moveTo>
                  <a:lnTo>
                    <a:pt x="4302" y="14"/>
                  </a:lnTo>
                  <a:lnTo>
                    <a:pt x="4185" y="40"/>
                  </a:lnTo>
                  <a:lnTo>
                    <a:pt x="4068" y="92"/>
                  </a:lnTo>
                  <a:lnTo>
                    <a:pt x="3950" y="144"/>
                  </a:lnTo>
                  <a:lnTo>
                    <a:pt x="3833" y="222"/>
                  </a:lnTo>
                  <a:lnTo>
                    <a:pt x="2738" y="992"/>
                  </a:lnTo>
                  <a:lnTo>
                    <a:pt x="1982" y="1539"/>
                  </a:lnTo>
                  <a:lnTo>
                    <a:pt x="1617" y="1826"/>
                  </a:lnTo>
                  <a:lnTo>
                    <a:pt x="1252" y="2126"/>
                  </a:lnTo>
                  <a:lnTo>
                    <a:pt x="900" y="2426"/>
                  </a:lnTo>
                  <a:lnTo>
                    <a:pt x="574" y="2765"/>
                  </a:lnTo>
                  <a:lnTo>
                    <a:pt x="430" y="2934"/>
                  </a:lnTo>
                  <a:lnTo>
                    <a:pt x="274" y="3104"/>
                  </a:lnTo>
                  <a:lnTo>
                    <a:pt x="131" y="3286"/>
                  </a:lnTo>
                  <a:lnTo>
                    <a:pt x="0" y="3482"/>
                  </a:lnTo>
                  <a:lnTo>
                    <a:pt x="326" y="3417"/>
                  </a:lnTo>
                  <a:lnTo>
                    <a:pt x="639" y="3351"/>
                  </a:lnTo>
                  <a:lnTo>
                    <a:pt x="952" y="3273"/>
                  </a:lnTo>
                  <a:lnTo>
                    <a:pt x="1265" y="3182"/>
                  </a:lnTo>
                  <a:lnTo>
                    <a:pt x="1578" y="3078"/>
                  </a:lnTo>
                  <a:lnTo>
                    <a:pt x="1891" y="2960"/>
                  </a:lnTo>
                  <a:lnTo>
                    <a:pt x="2190" y="2843"/>
                  </a:lnTo>
                  <a:lnTo>
                    <a:pt x="2490" y="2713"/>
                  </a:lnTo>
                  <a:lnTo>
                    <a:pt x="2777" y="2569"/>
                  </a:lnTo>
                  <a:lnTo>
                    <a:pt x="3064" y="2426"/>
                  </a:lnTo>
                  <a:lnTo>
                    <a:pt x="3351" y="2269"/>
                  </a:lnTo>
                  <a:lnTo>
                    <a:pt x="3638" y="2100"/>
                  </a:lnTo>
                  <a:lnTo>
                    <a:pt x="3911" y="1917"/>
                  </a:lnTo>
                  <a:lnTo>
                    <a:pt x="4172" y="1735"/>
                  </a:lnTo>
                  <a:lnTo>
                    <a:pt x="4446" y="1539"/>
                  </a:lnTo>
                  <a:lnTo>
                    <a:pt x="4694" y="1344"/>
                  </a:lnTo>
                  <a:lnTo>
                    <a:pt x="4798" y="1826"/>
                  </a:lnTo>
                  <a:lnTo>
                    <a:pt x="4889" y="2308"/>
                  </a:lnTo>
                  <a:lnTo>
                    <a:pt x="4967" y="2791"/>
                  </a:lnTo>
                  <a:lnTo>
                    <a:pt x="5020" y="3273"/>
                  </a:lnTo>
                  <a:lnTo>
                    <a:pt x="5059" y="3769"/>
                  </a:lnTo>
                  <a:lnTo>
                    <a:pt x="5098" y="4251"/>
                  </a:lnTo>
                  <a:lnTo>
                    <a:pt x="5111" y="4746"/>
                  </a:lnTo>
                  <a:lnTo>
                    <a:pt x="5124" y="5229"/>
                  </a:lnTo>
                  <a:lnTo>
                    <a:pt x="5137" y="5737"/>
                  </a:lnTo>
                  <a:lnTo>
                    <a:pt x="5176" y="6246"/>
                  </a:lnTo>
                  <a:lnTo>
                    <a:pt x="5241" y="6741"/>
                  </a:lnTo>
                  <a:lnTo>
                    <a:pt x="5332" y="7250"/>
                  </a:lnTo>
                  <a:lnTo>
                    <a:pt x="5437" y="7745"/>
                  </a:lnTo>
                  <a:lnTo>
                    <a:pt x="5554" y="8240"/>
                  </a:lnTo>
                  <a:lnTo>
                    <a:pt x="5697" y="8736"/>
                  </a:lnTo>
                  <a:lnTo>
                    <a:pt x="5854" y="9218"/>
                  </a:lnTo>
                  <a:lnTo>
                    <a:pt x="6050" y="9701"/>
                  </a:lnTo>
                  <a:lnTo>
                    <a:pt x="6141" y="9948"/>
                  </a:lnTo>
                  <a:lnTo>
                    <a:pt x="6258" y="10183"/>
                  </a:lnTo>
                  <a:lnTo>
                    <a:pt x="6375" y="10418"/>
                  </a:lnTo>
                  <a:lnTo>
                    <a:pt x="6506" y="10639"/>
                  </a:lnTo>
                  <a:lnTo>
                    <a:pt x="6636" y="10874"/>
                  </a:lnTo>
                  <a:lnTo>
                    <a:pt x="6793" y="11083"/>
                  </a:lnTo>
                  <a:lnTo>
                    <a:pt x="6936" y="11043"/>
                  </a:lnTo>
                  <a:lnTo>
                    <a:pt x="6962" y="10014"/>
                  </a:lnTo>
                  <a:lnTo>
                    <a:pt x="6975" y="9023"/>
                  </a:lnTo>
                  <a:lnTo>
                    <a:pt x="6949" y="8032"/>
                  </a:lnTo>
                  <a:lnTo>
                    <a:pt x="6910" y="7054"/>
                  </a:lnTo>
                  <a:lnTo>
                    <a:pt x="6884" y="6298"/>
                  </a:lnTo>
                  <a:lnTo>
                    <a:pt x="6858" y="5529"/>
                  </a:lnTo>
                  <a:lnTo>
                    <a:pt x="6832" y="4746"/>
                  </a:lnTo>
                  <a:lnTo>
                    <a:pt x="6780" y="3964"/>
                  </a:lnTo>
                  <a:lnTo>
                    <a:pt x="6754" y="3573"/>
                  </a:lnTo>
                  <a:lnTo>
                    <a:pt x="6714" y="3195"/>
                  </a:lnTo>
                  <a:lnTo>
                    <a:pt x="6662" y="2804"/>
                  </a:lnTo>
                  <a:lnTo>
                    <a:pt x="6610" y="2426"/>
                  </a:lnTo>
                  <a:lnTo>
                    <a:pt x="6545" y="2048"/>
                  </a:lnTo>
                  <a:lnTo>
                    <a:pt x="6454" y="1683"/>
                  </a:lnTo>
                  <a:lnTo>
                    <a:pt x="6362" y="1318"/>
                  </a:lnTo>
                  <a:lnTo>
                    <a:pt x="6258" y="966"/>
                  </a:lnTo>
                  <a:lnTo>
                    <a:pt x="6219" y="861"/>
                  </a:lnTo>
                  <a:lnTo>
                    <a:pt x="6180" y="770"/>
                  </a:lnTo>
                  <a:lnTo>
                    <a:pt x="6128" y="679"/>
                  </a:lnTo>
                  <a:lnTo>
                    <a:pt x="6063" y="601"/>
                  </a:lnTo>
                  <a:lnTo>
                    <a:pt x="5984" y="522"/>
                  </a:lnTo>
                  <a:lnTo>
                    <a:pt x="5880" y="470"/>
                  </a:lnTo>
                  <a:lnTo>
                    <a:pt x="5789" y="431"/>
                  </a:lnTo>
                  <a:lnTo>
                    <a:pt x="5684" y="392"/>
                  </a:lnTo>
                  <a:lnTo>
                    <a:pt x="5437" y="288"/>
                  </a:lnTo>
                  <a:lnTo>
                    <a:pt x="5202" y="196"/>
                  </a:lnTo>
                  <a:lnTo>
                    <a:pt x="4967" y="105"/>
                  </a:lnTo>
                  <a:lnTo>
                    <a:pt x="4746" y="40"/>
                  </a:lnTo>
                  <a:lnTo>
                    <a:pt x="4628" y="14"/>
                  </a:lnTo>
                  <a:lnTo>
                    <a:pt x="452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832;p23">
              <a:extLst>
                <a:ext uri="{FF2B5EF4-FFF2-40B4-BE49-F238E27FC236}">
                  <a16:creationId xmlns="" xmlns:a16="http://schemas.microsoft.com/office/drawing/2014/main" id="{92AFE2B4-FD85-47AD-A696-7815A97D3F67}"/>
                </a:ext>
              </a:extLst>
            </p:cNvPr>
            <p:cNvSpPr/>
            <p:nvPr/>
          </p:nvSpPr>
          <p:spPr>
            <a:xfrm>
              <a:off x="10344591" y="3015211"/>
              <a:ext cx="68794" cy="373256"/>
            </a:xfrm>
            <a:custGeom>
              <a:avLst/>
              <a:gdLst/>
              <a:ahLst/>
              <a:cxnLst/>
              <a:rect l="l" t="t" r="r" b="b"/>
              <a:pathLst>
                <a:path w="4186" h="22712" extrusionOk="0">
                  <a:moveTo>
                    <a:pt x="1" y="1"/>
                  </a:moveTo>
                  <a:lnTo>
                    <a:pt x="1" y="22712"/>
                  </a:lnTo>
                  <a:lnTo>
                    <a:pt x="4186" y="22712"/>
                  </a:lnTo>
                  <a:lnTo>
                    <a:pt x="418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833;p23">
              <a:extLst>
                <a:ext uri="{FF2B5EF4-FFF2-40B4-BE49-F238E27FC236}">
                  <a16:creationId xmlns="" xmlns:a16="http://schemas.microsoft.com/office/drawing/2014/main" id="{AB5998CD-26CA-480D-ACE3-8FA96838E897}"/>
                </a:ext>
              </a:extLst>
            </p:cNvPr>
            <p:cNvSpPr/>
            <p:nvPr/>
          </p:nvSpPr>
          <p:spPr>
            <a:xfrm>
              <a:off x="10388519" y="2878297"/>
              <a:ext cx="49730" cy="122583"/>
            </a:xfrm>
            <a:custGeom>
              <a:avLst/>
              <a:gdLst/>
              <a:ahLst/>
              <a:cxnLst/>
              <a:rect l="l" t="t" r="r" b="b"/>
              <a:pathLst>
                <a:path w="3026" h="7459" extrusionOk="0">
                  <a:moveTo>
                    <a:pt x="2908" y="1"/>
                  </a:moveTo>
                  <a:lnTo>
                    <a:pt x="2660" y="444"/>
                  </a:lnTo>
                  <a:lnTo>
                    <a:pt x="2439" y="900"/>
                  </a:lnTo>
                  <a:lnTo>
                    <a:pt x="2008" y="1800"/>
                  </a:lnTo>
                  <a:lnTo>
                    <a:pt x="1578" y="2699"/>
                  </a:lnTo>
                  <a:lnTo>
                    <a:pt x="1161" y="3599"/>
                  </a:lnTo>
                  <a:lnTo>
                    <a:pt x="1057" y="3821"/>
                  </a:lnTo>
                  <a:lnTo>
                    <a:pt x="939" y="4042"/>
                  </a:lnTo>
                  <a:lnTo>
                    <a:pt x="705" y="4486"/>
                  </a:lnTo>
                  <a:lnTo>
                    <a:pt x="587" y="4694"/>
                  </a:lnTo>
                  <a:lnTo>
                    <a:pt x="496" y="4916"/>
                  </a:lnTo>
                  <a:lnTo>
                    <a:pt x="405" y="5150"/>
                  </a:lnTo>
                  <a:lnTo>
                    <a:pt x="327" y="5385"/>
                  </a:lnTo>
                  <a:lnTo>
                    <a:pt x="209" y="5854"/>
                  </a:lnTo>
                  <a:lnTo>
                    <a:pt x="118" y="6337"/>
                  </a:lnTo>
                  <a:lnTo>
                    <a:pt x="79" y="6585"/>
                  </a:lnTo>
                  <a:lnTo>
                    <a:pt x="40" y="6845"/>
                  </a:lnTo>
                  <a:lnTo>
                    <a:pt x="14" y="7106"/>
                  </a:lnTo>
                  <a:lnTo>
                    <a:pt x="1" y="7380"/>
                  </a:lnTo>
                  <a:lnTo>
                    <a:pt x="105" y="7458"/>
                  </a:lnTo>
                  <a:lnTo>
                    <a:pt x="235" y="7380"/>
                  </a:lnTo>
                  <a:lnTo>
                    <a:pt x="353" y="7302"/>
                  </a:lnTo>
                  <a:lnTo>
                    <a:pt x="574" y="7132"/>
                  </a:lnTo>
                  <a:lnTo>
                    <a:pt x="770" y="6950"/>
                  </a:lnTo>
                  <a:lnTo>
                    <a:pt x="952" y="6754"/>
                  </a:lnTo>
                  <a:lnTo>
                    <a:pt x="1122" y="6545"/>
                  </a:lnTo>
                  <a:lnTo>
                    <a:pt x="1278" y="6337"/>
                  </a:lnTo>
                  <a:lnTo>
                    <a:pt x="1422" y="6115"/>
                  </a:lnTo>
                  <a:lnTo>
                    <a:pt x="1552" y="5894"/>
                  </a:lnTo>
                  <a:lnTo>
                    <a:pt x="1669" y="5672"/>
                  </a:lnTo>
                  <a:lnTo>
                    <a:pt x="1774" y="5437"/>
                  </a:lnTo>
                  <a:lnTo>
                    <a:pt x="1865" y="5203"/>
                  </a:lnTo>
                  <a:lnTo>
                    <a:pt x="1930" y="4955"/>
                  </a:lnTo>
                  <a:lnTo>
                    <a:pt x="2048" y="4459"/>
                  </a:lnTo>
                  <a:lnTo>
                    <a:pt x="2165" y="3964"/>
                  </a:lnTo>
                  <a:lnTo>
                    <a:pt x="2413" y="2999"/>
                  </a:lnTo>
                  <a:lnTo>
                    <a:pt x="2634" y="2008"/>
                  </a:lnTo>
                  <a:lnTo>
                    <a:pt x="2830" y="1031"/>
                  </a:lnTo>
                  <a:lnTo>
                    <a:pt x="3025" y="53"/>
                  </a:lnTo>
                  <a:lnTo>
                    <a:pt x="290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834;p23">
              <a:extLst>
                <a:ext uri="{FF2B5EF4-FFF2-40B4-BE49-F238E27FC236}">
                  <a16:creationId xmlns="" xmlns:a16="http://schemas.microsoft.com/office/drawing/2014/main" id="{EFB67379-B964-4211-BE76-37490F50F803}"/>
                </a:ext>
              </a:extLst>
            </p:cNvPr>
            <p:cNvSpPr/>
            <p:nvPr/>
          </p:nvSpPr>
          <p:spPr>
            <a:xfrm>
              <a:off x="10024286" y="3368318"/>
              <a:ext cx="193695" cy="20148"/>
            </a:xfrm>
            <a:custGeom>
              <a:avLst/>
              <a:gdLst/>
              <a:ahLst/>
              <a:cxnLst/>
              <a:rect l="l" t="t" r="r" b="b"/>
              <a:pathLst>
                <a:path w="11786" h="1226" extrusionOk="0">
                  <a:moveTo>
                    <a:pt x="0" y="0"/>
                  </a:moveTo>
                  <a:lnTo>
                    <a:pt x="2855" y="913"/>
                  </a:lnTo>
                  <a:lnTo>
                    <a:pt x="2855" y="1226"/>
                  </a:lnTo>
                  <a:lnTo>
                    <a:pt x="8931" y="1226"/>
                  </a:lnTo>
                  <a:lnTo>
                    <a:pt x="8931" y="913"/>
                  </a:lnTo>
                  <a:lnTo>
                    <a:pt x="11786" y="0"/>
                  </a:lnTo>
                  <a:close/>
                </a:path>
              </a:pathLst>
            </a:custGeom>
            <a:solidFill>
              <a:srgbClr val="ED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1835;p23">
              <a:extLst>
                <a:ext uri="{FF2B5EF4-FFF2-40B4-BE49-F238E27FC236}">
                  <a16:creationId xmlns="" xmlns:a16="http://schemas.microsoft.com/office/drawing/2014/main" id="{E82CE4C4-D7D1-4649-80B3-3C943C464F2C}"/>
                </a:ext>
              </a:extLst>
            </p:cNvPr>
            <p:cNvSpPr/>
            <p:nvPr/>
          </p:nvSpPr>
          <p:spPr>
            <a:xfrm>
              <a:off x="10025995" y="3296533"/>
              <a:ext cx="160284" cy="71801"/>
            </a:xfrm>
            <a:custGeom>
              <a:avLst/>
              <a:gdLst/>
              <a:ahLst/>
              <a:cxnLst/>
              <a:rect l="l" t="t" r="r" b="b"/>
              <a:pathLst>
                <a:path w="9753" h="4369" extrusionOk="0">
                  <a:moveTo>
                    <a:pt x="1669" y="1187"/>
                  </a:moveTo>
                  <a:lnTo>
                    <a:pt x="1747" y="1200"/>
                  </a:lnTo>
                  <a:lnTo>
                    <a:pt x="1826" y="1213"/>
                  </a:lnTo>
                  <a:lnTo>
                    <a:pt x="1982" y="1252"/>
                  </a:lnTo>
                  <a:lnTo>
                    <a:pt x="2047" y="1487"/>
                  </a:lnTo>
                  <a:lnTo>
                    <a:pt x="2113" y="1709"/>
                  </a:lnTo>
                  <a:lnTo>
                    <a:pt x="2204" y="1930"/>
                  </a:lnTo>
                  <a:lnTo>
                    <a:pt x="2295" y="2139"/>
                  </a:lnTo>
                  <a:lnTo>
                    <a:pt x="2386" y="2334"/>
                  </a:lnTo>
                  <a:lnTo>
                    <a:pt x="2491" y="2530"/>
                  </a:lnTo>
                  <a:lnTo>
                    <a:pt x="2595" y="2699"/>
                  </a:lnTo>
                  <a:lnTo>
                    <a:pt x="2712" y="2869"/>
                  </a:lnTo>
                  <a:lnTo>
                    <a:pt x="2712" y="2869"/>
                  </a:lnTo>
                  <a:lnTo>
                    <a:pt x="2269" y="2856"/>
                  </a:lnTo>
                  <a:lnTo>
                    <a:pt x="1669" y="2856"/>
                  </a:lnTo>
                  <a:lnTo>
                    <a:pt x="1578" y="2843"/>
                  </a:lnTo>
                  <a:lnTo>
                    <a:pt x="1500" y="2830"/>
                  </a:lnTo>
                  <a:lnTo>
                    <a:pt x="1422" y="2817"/>
                  </a:lnTo>
                  <a:lnTo>
                    <a:pt x="1343" y="2791"/>
                  </a:lnTo>
                  <a:lnTo>
                    <a:pt x="1278" y="2752"/>
                  </a:lnTo>
                  <a:lnTo>
                    <a:pt x="1200" y="2712"/>
                  </a:lnTo>
                  <a:lnTo>
                    <a:pt x="1083" y="2608"/>
                  </a:lnTo>
                  <a:lnTo>
                    <a:pt x="978" y="2491"/>
                  </a:lnTo>
                  <a:lnTo>
                    <a:pt x="939" y="2413"/>
                  </a:lnTo>
                  <a:lnTo>
                    <a:pt x="900" y="2347"/>
                  </a:lnTo>
                  <a:lnTo>
                    <a:pt x="874" y="2269"/>
                  </a:lnTo>
                  <a:lnTo>
                    <a:pt x="861" y="2191"/>
                  </a:lnTo>
                  <a:lnTo>
                    <a:pt x="848" y="2113"/>
                  </a:lnTo>
                  <a:lnTo>
                    <a:pt x="835" y="2021"/>
                  </a:lnTo>
                  <a:lnTo>
                    <a:pt x="848" y="1943"/>
                  </a:lnTo>
                  <a:lnTo>
                    <a:pt x="861" y="1852"/>
                  </a:lnTo>
                  <a:lnTo>
                    <a:pt x="874" y="1774"/>
                  </a:lnTo>
                  <a:lnTo>
                    <a:pt x="900" y="1695"/>
                  </a:lnTo>
                  <a:lnTo>
                    <a:pt x="939" y="1630"/>
                  </a:lnTo>
                  <a:lnTo>
                    <a:pt x="978" y="1565"/>
                  </a:lnTo>
                  <a:lnTo>
                    <a:pt x="1083" y="1435"/>
                  </a:lnTo>
                  <a:lnTo>
                    <a:pt x="1200" y="1330"/>
                  </a:lnTo>
                  <a:lnTo>
                    <a:pt x="1278" y="1291"/>
                  </a:lnTo>
                  <a:lnTo>
                    <a:pt x="1343" y="1265"/>
                  </a:lnTo>
                  <a:lnTo>
                    <a:pt x="1422" y="1226"/>
                  </a:lnTo>
                  <a:lnTo>
                    <a:pt x="1500" y="1213"/>
                  </a:lnTo>
                  <a:lnTo>
                    <a:pt x="1578" y="1200"/>
                  </a:lnTo>
                  <a:lnTo>
                    <a:pt x="1669" y="1187"/>
                  </a:lnTo>
                  <a:close/>
                  <a:moveTo>
                    <a:pt x="1826" y="1"/>
                  </a:moveTo>
                  <a:lnTo>
                    <a:pt x="1839" y="366"/>
                  </a:lnTo>
                  <a:lnTo>
                    <a:pt x="1669" y="353"/>
                  </a:lnTo>
                  <a:lnTo>
                    <a:pt x="1500" y="366"/>
                  </a:lnTo>
                  <a:lnTo>
                    <a:pt x="1330" y="379"/>
                  </a:lnTo>
                  <a:lnTo>
                    <a:pt x="1174" y="431"/>
                  </a:lnTo>
                  <a:lnTo>
                    <a:pt x="1017" y="483"/>
                  </a:lnTo>
                  <a:lnTo>
                    <a:pt x="874" y="548"/>
                  </a:lnTo>
                  <a:lnTo>
                    <a:pt x="731" y="639"/>
                  </a:lnTo>
                  <a:lnTo>
                    <a:pt x="600" y="731"/>
                  </a:lnTo>
                  <a:lnTo>
                    <a:pt x="483" y="835"/>
                  </a:lnTo>
                  <a:lnTo>
                    <a:pt x="379" y="965"/>
                  </a:lnTo>
                  <a:lnTo>
                    <a:pt x="287" y="1083"/>
                  </a:lnTo>
                  <a:lnTo>
                    <a:pt x="196" y="1226"/>
                  </a:lnTo>
                  <a:lnTo>
                    <a:pt x="131" y="1370"/>
                  </a:lnTo>
                  <a:lnTo>
                    <a:pt x="66" y="1526"/>
                  </a:lnTo>
                  <a:lnTo>
                    <a:pt x="27" y="1682"/>
                  </a:lnTo>
                  <a:lnTo>
                    <a:pt x="0" y="1852"/>
                  </a:lnTo>
                  <a:lnTo>
                    <a:pt x="0" y="2021"/>
                  </a:lnTo>
                  <a:lnTo>
                    <a:pt x="0" y="2191"/>
                  </a:lnTo>
                  <a:lnTo>
                    <a:pt x="27" y="2360"/>
                  </a:lnTo>
                  <a:lnTo>
                    <a:pt x="66" y="2517"/>
                  </a:lnTo>
                  <a:lnTo>
                    <a:pt x="131" y="2673"/>
                  </a:lnTo>
                  <a:lnTo>
                    <a:pt x="196" y="2817"/>
                  </a:lnTo>
                  <a:lnTo>
                    <a:pt x="287" y="2960"/>
                  </a:lnTo>
                  <a:lnTo>
                    <a:pt x="379" y="3090"/>
                  </a:lnTo>
                  <a:lnTo>
                    <a:pt x="483" y="3208"/>
                  </a:lnTo>
                  <a:lnTo>
                    <a:pt x="600" y="3312"/>
                  </a:lnTo>
                  <a:lnTo>
                    <a:pt x="731" y="3403"/>
                  </a:lnTo>
                  <a:lnTo>
                    <a:pt x="874" y="3495"/>
                  </a:lnTo>
                  <a:lnTo>
                    <a:pt x="1017" y="3560"/>
                  </a:lnTo>
                  <a:lnTo>
                    <a:pt x="1174" y="3625"/>
                  </a:lnTo>
                  <a:lnTo>
                    <a:pt x="1330" y="3664"/>
                  </a:lnTo>
                  <a:lnTo>
                    <a:pt x="1500" y="3690"/>
                  </a:lnTo>
                  <a:lnTo>
                    <a:pt x="2256" y="3690"/>
                  </a:lnTo>
                  <a:lnTo>
                    <a:pt x="2673" y="3716"/>
                  </a:lnTo>
                  <a:lnTo>
                    <a:pt x="2869" y="3729"/>
                  </a:lnTo>
                  <a:lnTo>
                    <a:pt x="3064" y="3768"/>
                  </a:lnTo>
                  <a:lnTo>
                    <a:pt x="3260" y="3808"/>
                  </a:lnTo>
                  <a:lnTo>
                    <a:pt x="3468" y="3873"/>
                  </a:lnTo>
                  <a:lnTo>
                    <a:pt x="3494" y="3795"/>
                  </a:lnTo>
                  <a:lnTo>
                    <a:pt x="3768" y="4055"/>
                  </a:lnTo>
                  <a:lnTo>
                    <a:pt x="4003" y="4225"/>
                  </a:lnTo>
                  <a:lnTo>
                    <a:pt x="4159" y="4342"/>
                  </a:lnTo>
                  <a:lnTo>
                    <a:pt x="4212" y="4368"/>
                  </a:lnTo>
                  <a:lnTo>
                    <a:pt x="7380" y="4368"/>
                  </a:lnTo>
                  <a:lnTo>
                    <a:pt x="7471" y="4303"/>
                  </a:lnTo>
                  <a:lnTo>
                    <a:pt x="7745" y="4094"/>
                  </a:lnTo>
                  <a:lnTo>
                    <a:pt x="7927" y="3938"/>
                  </a:lnTo>
                  <a:lnTo>
                    <a:pt x="8123" y="3755"/>
                  </a:lnTo>
                  <a:lnTo>
                    <a:pt x="8344" y="3534"/>
                  </a:lnTo>
                  <a:lnTo>
                    <a:pt x="8566" y="3273"/>
                  </a:lnTo>
                  <a:lnTo>
                    <a:pt x="8788" y="2986"/>
                  </a:lnTo>
                  <a:lnTo>
                    <a:pt x="9009" y="2660"/>
                  </a:lnTo>
                  <a:lnTo>
                    <a:pt x="9114" y="2478"/>
                  </a:lnTo>
                  <a:lnTo>
                    <a:pt x="9205" y="2295"/>
                  </a:lnTo>
                  <a:lnTo>
                    <a:pt x="9296" y="2100"/>
                  </a:lnTo>
                  <a:lnTo>
                    <a:pt x="9387" y="1904"/>
                  </a:lnTo>
                  <a:lnTo>
                    <a:pt x="9466" y="1695"/>
                  </a:lnTo>
                  <a:lnTo>
                    <a:pt x="9544" y="1474"/>
                  </a:lnTo>
                  <a:lnTo>
                    <a:pt x="9596" y="1252"/>
                  </a:lnTo>
                  <a:lnTo>
                    <a:pt x="9661" y="1018"/>
                  </a:lnTo>
                  <a:lnTo>
                    <a:pt x="9700" y="783"/>
                  </a:lnTo>
                  <a:lnTo>
                    <a:pt x="9726" y="535"/>
                  </a:lnTo>
                  <a:lnTo>
                    <a:pt x="9752" y="274"/>
                  </a:lnTo>
                  <a:lnTo>
                    <a:pt x="9752" y="1"/>
                  </a:lnTo>
                  <a:close/>
                </a:path>
              </a:pathLst>
            </a:custGeom>
            <a:solidFill>
              <a:srgbClr val="C8D5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1836;p23">
              <a:extLst>
                <a:ext uri="{FF2B5EF4-FFF2-40B4-BE49-F238E27FC236}">
                  <a16:creationId xmlns="" xmlns:a16="http://schemas.microsoft.com/office/drawing/2014/main" id="{1DBCECBC-84C5-4834-B715-E46559A19F11}"/>
                </a:ext>
              </a:extLst>
            </p:cNvPr>
            <p:cNvSpPr/>
            <p:nvPr/>
          </p:nvSpPr>
          <p:spPr>
            <a:xfrm>
              <a:off x="10081280" y="3137548"/>
              <a:ext cx="42006" cy="144227"/>
            </a:xfrm>
            <a:custGeom>
              <a:avLst/>
              <a:gdLst/>
              <a:ahLst/>
              <a:cxnLst/>
              <a:rect l="l" t="t" r="r" b="b"/>
              <a:pathLst>
                <a:path w="2556" h="8776" extrusionOk="0">
                  <a:moveTo>
                    <a:pt x="1512" y="1"/>
                  </a:moveTo>
                  <a:lnTo>
                    <a:pt x="1669" y="288"/>
                  </a:lnTo>
                  <a:lnTo>
                    <a:pt x="1799" y="575"/>
                  </a:lnTo>
                  <a:lnTo>
                    <a:pt x="1864" y="718"/>
                  </a:lnTo>
                  <a:lnTo>
                    <a:pt x="1917" y="861"/>
                  </a:lnTo>
                  <a:lnTo>
                    <a:pt x="1956" y="1018"/>
                  </a:lnTo>
                  <a:lnTo>
                    <a:pt x="1982" y="1161"/>
                  </a:lnTo>
                  <a:lnTo>
                    <a:pt x="2008" y="1305"/>
                  </a:lnTo>
                  <a:lnTo>
                    <a:pt x="2021" y="1448"/>
                  </a:lnTo>
                  <a:lnTo>
                    <a:pt x="2021" y="1578"/>
                  </a:lnTo>
                  <a:lnTo>
                    <a:pt x="2008" y="1722"/>
                  </a:lnTo>
                  <a:lnTo>
                    <a:pt x="1995" y="1787"/>
                  </a:lnTo>
                  <a:lnTo>
                    <a:pt x="1982" y="1852"/>
                  </a:lnTo>
                  <a:lnTo>
                    <a:pt x="1956" y="1917"/>
                  </a:lnTo>
                  <a:lnTo>
                    <a:pt x="1943" y="1983"/>
                  </a:lnTo>
                  <a:lnTo>
                    <a:pt x="1917" y="2048"/>
                  </a:lnTo>
                  <a:lnTo>
                    <a:pt x="1891" y="2100"/>
                  </a:lnTo>
                  <a:lnTo>
                    <a:pt x="1838" y="2217"/>
                  </a:lnTo>
                  <a:lnTo>
                    <a:pt x="1773" y="2335"/>
                  </a:lnTo>
                  <a:lnTo>
                    <a:pt x="1734" y="2400"/>
                  </a:lnTo>
                  <a:lnTo>
                    <a:pt x="1695" y="2452"/>
                  </a:lnTo>
                  <a:lnTo>
                    <a:pt x="1656" y="2504"/>
                  </a:lnTo>
                  <a:lnTo>
                    <a:pt x="1617" y="2556"/>
                  </a:lnTo>
                  <a:lnTo>
                    <a:pt x="1525" y="2647"/>
                  </a:lnTo>
                  <a:lnTo>
                    <a:pt x="1317" y="2830"/>
                  </a:lnTo>
                  <a:lnTo>
                    <a:pt x="1069" y="3013"/>
                  </a:lnTo>
                  <a:lnTo>
                    <a:pt x="808" y="3221"/>
                  </a:lnTo>
                  <a:lnTo>
                    <a:pt x="665" y="3338"/>
                  </a:lnTo>
                  <a:lnTo>
                    <a:pt x="535" y="3469"/>
                  </a:lnTo>
                  <a:lnTo>
                    <a:pt x="404" y="3625"/>
                  </a:lnTo>
                  <a:lnTo>
                    <a:pt x="287" y="3795"/>
                  </a:lnTo>
                  <a:lnTo>
                    <a:pt x="183" y="3964"/>
                  </a:lnTo>
                  <a:lnTo>
                    <a:pt x="104" y="4160"/>
                  </a:lnTo>
                  <a:lnTo>
                    <a:pt x="52" y="4355"/>
                  </a:lnTo>
                  <a:lnTo>
                    <a:pt x="13" y="4564"/>
                  </a:lnTo>
                  <a:lnTo>
                    <a:pt x="0" y="4773"/>
                  </a:lnTo>
                  <a:lnTo>
                    <a:pt x="26" y="4994"/>
                  </a:lnTo>
                  <a:lnTo>
                    <a:pt x="39" y="5099"/>
                  </a:lnTo>
                  <a:lnTo>
                    <a:pt x="78" y="5203"/>
                  </a:lnTo>
                  <a:lnTo>
                    <a:pt x="104" y="5307"/>
                  </a:lnTo>
                  <a:lnTo>
                    <a:pt x="157" y="5411"/>
                  </a:lnTo>
                  <a:lnTo>
                    <a:pt x="196" y="5503"/>
                  </a:lnTo>
                  <a:lnTo>
                    <a:pt x="248" y="5594"/>
                  </a:lnTo>
                  <a:lnTo>
                    <a:pt x="313" y="5672"/>
                  </a:lnTo>
                  <a:lnTo>
                    <a:pt x="365" y="5750"/>
                  </a:lnTo>
                  <a:lnTo>
                    <a:pt x="496" y="5894"/>
                  </a:lnTo>
                  <a:lnTo>
                    <a:pt x="626" y="6024"/>
                  </a:lnTo>
                  <a:lnTo>
                    <a:pt x="756" y="6155"/>
                  </a:lnTo>
                  <a:lnTo>
                    <a:pt x="887" y="6259"/>
                  </a:lnTo>
                  <a:lnTo>
                    <a:pt x="1147" y="6467"/>
                  </a:lnTo>
                  <a:lnTo>
                    <a:pt x="1382" y="6650"/>
                  </a:lnTo>
                  <a:lnTo>
                    <a:pt x="1499" y="6754"/>
                  </a:lnTo>
                  <a:lnTo>
                    <a:pt x="1604" y="6846"/>
                  </a:lnTo>
                  <a:lnTo>
                    <a:pt x="1708" y="6937"/>
                  </a:lnTo>
                  <a:lnTo>
                    <a:pt x="1799" y="7054"/>
                  </a:lnTo>
                  <a:lnTo>
                    <a:pt x="1877" y="7158"/>
                  </a:lnTo>
                  <a:lnTo>
                    <a:pt x="1956" y="7276"/>
                  </a:lnTo>
                  <a:lnTo>
                    <a:pt x="2021" y="7406"/>
                  </a:lnTo>
                  <a:lnTo>
                    <a:pt x="2086" y="7550"/>
                  </a:lnTo>
                  <a:lnTo>
                    <a:pt x="2138" y="7680"/>
                  </a:lnTo>
                  <a:lnTo>
                    <a:pt x="2177" y="7823"/>
                  </a:lnTo>
                  <a:lnTo>
                    <a:pt x="2256" y="8136"/>
                  </a:lnTo>
                  <a:lnTo>
                    <a:pt x="2295" y="8449"/>
                  </a:lnTo>
                  <a:lnTo>
                    <a:pt x="2347" y="8775"/>
                  </a:lnTo>
                  <a:lnTo>
                    <a:pt x="2425" y="8449"/>
                  </a:lnTo>
                  <a:lnTo>
                    <a:pt x="2464" y="8293"/>
                  </a:lnTo>
                  <a:lnTo>
                    <a:pt x="2477" y="8123"/>
                  </a:lnTo>
                  <a:lnTo>
                    <a:pt x="2503" y="7954"/>
                  </a:lnTo>
                  <a:lnTo>
                    <a:pt x="2503" y="7784"/>
                  </a:lnTo>
                  <a:lnTo>
                    <a:pt x="2503" y="7615"/>
                  </a:lnTo>
                  <a:lnTo>
                    <a:pt x="2477" y="7445"/>
                  </a:lnTo>
                  <a:lnTo>
                    <a:pt x="2451" y="7263"/>
                  </a:lnTo>
                  <a:lnTo>
                    <a:pt x="2399" y="7093"/>
                  </a:lnTo>
                  <a:lnTo>
                    <a:pt x="2347" y="6924"/>
                  </a:lnTo>
                  <a:lnTo>
                    <a:pt x="2269" y="6754"/>
                  </a:lnTo>
                  <a:lnTo>
                    <a:pt x="2177" y="6598"/>
                  </a:lnTo>
                  <a:lnTo>
                    <a:pt x="2073" y="6441"/>
                  </a:lnTo>
                  <a:lnTo>
                    <a:pt x="1956" y="6298"/>
                  </a:lnTo>
                  <a:lnTo>
                    <a:pt x="1838" y="6168"/>
                  </a:lnTo>
                  <a:lnTo>
                    <a:pt x="1604" y="5933"/>
                  </a:lnTo>
                  <a:lnTo>
                    <a:pt x="1382" y="5711"/>
                  </a:lnTo>
                  <a:lnTo>
                    <a:pt x="1173" y="5490"/>
                  </a:lnTo>
                  <a:lnTo>
                    <a:pt x="1082" y="5385"/>
                  </a:lnTo>
                  <a:lnTo>
                    <a:pt x="1004" y="5281"/>
                  </a:lnTo>
                  <a:lnTo>
                    <a:pt x="952" y="5177"/>
                  </a:lnTo>
                  <a:lnTo>
                    <a:pt x="900" y="5072"/>
                  </a:lnTo>
                  <a:lnTo>
                    <a:pt x="861" y="4981"/>
                  </a:lnTo>
                  <a:lnTo>
                    <a:pt x="848" y="4877"/>
                  </a:lnTo>
                  <a:lnTo>
                    <a:pt x="848" y="4773"/>
                  </a:lnTo>
                  <a:lnTo>
                    <a:pt x="848" y="4655"/>
                  </a:lnTo>
                  <a:lnTo>
                    <a:pt x="874" y="4551"/>
                  </a:lnTo>
                  <a:lnTo>
                    <a:pt x="900" y="4434"/>
                  </a:lnTo>
                  <a:lnTo>
                    <a:pt x="952" y="4329"/>
                  </a:lnTo>
                  <a:lnTo>
                    <a:pt x="1004" y="4225"/>
                  </a:lnTo>
                  <a:lnTo>
                    <a:pt x="1069" y="4134"/>
                  </a:lnTo>
                  <a:lnTo>
                    <a:pt x="1147" y="4029"/>
                  </a:lnTo>
                  <a:lnTo>
                    <a:pt x="1239" y="3938"/>
                  </a:lnTo>
                  <a:lnTo>
                    <a:pt x="1343" y="3834"/>
                  </a:lnTo>
                  <a:lnTo>
                    <a:pt x="1565" y="3638"/>
                  </a:lnTo>
                  <a:lnTo>
                    <a:pt x="1825" y="3417"/>
                  </a:lnTo>
                  <a:lnTo>
                    <a:pt x="1956" y="3286"/>
                  </a:lnTo>
                  <a:lnTo>
                    <a:pt x="2073" y="3143"/>
                  </a:lnTo>
                  <a:lnTo>
                    <a:pt x="2190" y="2986"/>
                  </a:lnTo>
                  <a:lnTo>
                    <a:pt x="2243" y="2908"/>
                  </a:lnTo>
                  <a:lnTo>
                    <a:pt x="2295" y="2830"/>
                  </a:lnTo>
                  <a:lnTo>
                    <a:pt x="2334" y="2739"/>
                  </a:lnTo>
                  <a:lnTo>
                    <a:pt x="2373" y="2661"/>
                  </a:lnTo>
                  <a:lnTo>
                    <a:pt x="2451" y="2478"/>
                  </a:lnTo>
                  <a:lnTo>
                    <a:pt x="2503" y="2295"/>
                  </a:lnTo>
                  <a:lnTo>
                    <a:pt x="2542" y="2113"/>
                  </a:lnTo>
                  <a:lnTo>
                    <a:pt x="2555" y="1917"/>
                  </a:lnTo>
                  <a:lnTo>
                    <a:pt x="2555" y="1735"/>
                  </a:lnTo>
                  <a:lnTo>
                    <a:pt x="2542" y="1552"/>
                  </a:lnTo>
                  <a:lnTo>
                    <a:pt x="2503" y="1370"/>
                  </a:lnTo>
                  <a:lnTo>
                    <a:pt x="2451" y="1200"/>
                  </a:lnTo>
                  <a:lnTo>
                    <a:pt x="2386" y="1031"/>
                  </a:lnTo>
                  <a:lnTo>
                    <a:pt x="2295" y="874"/>
                  </a:lnTo>
                  <a:lnTo>
                    <a:pt x="2216" y="718"/>
                  </a:lnTo>
                  <a:lnTo>
                    <a:pt x="2112" y="588"/>
                  </a:lnTo>
                  <a:lnTo>
                    <a:pt x="2008" y="457"/>
                  </a:lnTo>
                  <a:lnTo>
                    <a:pt x="1891" y="327"/>
                  </a:lnTo>
                  <a:lnTo>
                    <a:pt x="1773" y="209"/>
                  </a:lnTo>
                  <a:lnTo>
                    <a:pt x="1643" y="105"/>
                  </a:lnTo>
                  <a:lnTo>
                    <a:pt x="1512"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1837;p23">
              <a:extLst>
                <a:ext uri="{FF2B5EF4-FFF2-40B4-BE49-F238E27FC236}">
                  <a16:creationId xmlns="" xmlns:a16="http://schemas.microsoft.com/office/drawing/2014/main" id="{8E9E354E-8474-4E04-BDEB-FA6F0F8FD022}"/>
                </a:ext>
              </a:extLst>
            </p:cNvPr>
            <p:cNvSpPr/>
            <p:nvPr/>
          </p:nvSpPr>
          <p:spPr>
            <a:xfrm>
              <a:off x="10120920" y="3082066"/>
              <a:ext cx="32145" cy="127497"/>
            </a:xfrm>
            <a:custGeom>
              <a:avLst/>
              <a:gdLst/>
              <a:ahLst/>
              <a:cxnLst/>
              <a:rect l="l" t="t" r="r" b="b"/>
              <a:pathLst>
                <a:path w="1956" h="7758" extrusionOk="0">
                  <a:moveTo>
                    <a:pt x="508" y="0"/>
                  </a:moveTo>
                  <a:lnTo>
                    <a:pt x="430" y="118"/>
                  </a:lnTo>
                  <a:lnTo>
                    <a:pt x="365" y="235"/>
                  </a:lnTo>
                  <a:lnTo>
                    <a:pt x="300" y="352"/>
                  </a:lnTo>
                  <a:lnTo>
                    <a:pt x="235" y="470"/>
                  </a:lnTo>
                  <a:lnTo>
                    <a:pt x="183" y="600"/>
                  </a:lnTo>
                  <a:lnTo>
                    <a:pt x="143" y="730"/>
                  </a:lnTo>
                  <a:lnTo>
                    <a:pt x="104" y="874"/>
                  </a:lnTo>
                  <a:lnTo>
                    <a:pt x="65" y="1004"/>
                  </a:lnTo>
                  <a:lnTo>
                    <a:pt x="26" y="1278"/>
                  </a:lnTo>
                  <a:lnTo>
                    <a:pt x="0" y="1565"/>
                  </a:lnTo>
                  <a:lnTo>
                    <a:pt x="13" y="1852"/>
                  </a:lnTo>
                  <a:lnTo>
                    <a:pt x="39" y="2125"/>
                  </a:lnTo>
                  <a:lnTo>
                    <a:pt x="104" y="2412"/>
                  </a:lnTo>
                  <a:lnTo>
                    <a:pt x="130" y="2556"/>
                  </a:lnTo>
                  <a:lnTo>
                    <a:pt x="183" y="2686"/>
                  </a:lnTo>
                  <a:lnTo>
                    <a:pt x="235" y="2829"/>
                  </a:lnTo>
                  <a:lnTo>
                    <a:pt x="287" y="2960"/>
                  </a:lnTo>
                  <a:lnTo>
                    <a:pt x="417" y="3220"/>
                  </a:lnTo>
                  <a:lnTo>
                    <a:pt x="561" y="3468"/>
                  </a:lnTo>
                  <a:lnTo>
                    <a:pt x="704" y="3690"/>
                  </a:lnTo>
                  <a:lnTo>
                    <a:pt x="834" y="3885"/>
                  </a:lnTo>
                  <a:lnTo>
                    <a:pt x="939" y="4081"/>
                  </a:lnTo>
                  <a:lnTo>
                    <a:pt x="1030" y="4276"/>
                  </a:lnTo>
                  <a:lnTo>
                    <a:pt x="1095" y="4485"/>
                  </a:lnTo>
                  <a:lnTo>
                    <a:pt x="1134" y="4694"/>
                  </a:lnTo>
                  <a:lnTo>
                    <a:pt x="1160" y="4915"/>
                  </a:lnTo>
                  <a:lnTo>
                    <a:pt x="1160" y="5124"/>
                  </a:lnTo>
                  <a:lnTo>
                    <a:pt x="1147" y="5346"/>
                  </a:lnTo>
                  <a:lnTo>
                    <a:pt x="1108" y="5567"/>
                  </a:lnTo>
                  <a:lnTo>
                    <a:pt x="1043" y="5776"/>
                  </a:lnTo>
                  <a:lnTo>
                    <a:pt x="1004" y="5893"/>
                  </a:lnTo>
                  <a:lnTo>
                    <a:pt x="965" y="5997"/>
                  </a:lnTo>
                  <a:lnTo>
                    <a:pt x="913" y="6102"/>
                  </a:lnTo>
                  <a:lnTo>
                    <a:pt x="860" y="6206"/>
                  </a:lnTo>
                  <a:lnTo>
                    <a:pt x="730" y="6441"/>
                  </a:lnTo>
                  <a:lnTo>
                    <a:pt x="600" y="6675"/>
                  </a:lnTo>
                  <a:lnTo>
                    <a:pt x="495" y="6936"/>
                  </a:lnTo>
                  <a:lnTo>
                    <a:pt x="443" y="7066"/>
                  </a:lnTo>
                  <a:lnTo>
                    <a:pt x="417" y="7210"/>
                  </a:lnTo>
                  <a:lnTo>
                    <a:pt x="391" y="7353"/>
                  </a:lnTo>
                  <a:lnTo>
                    <a:pt x="404" y="7497"/>
                  </a:lnTo>
                  <a:lnTo>
                    <a:pt x="430" y="7627"/>
                  </a:lnTo>
                  <a:lnTo>
                    <a:pt x="469" y="7757"/>
                  </a:lnTo>
                  <a:lnTo>
                    <a:pt x="495" y="7627"/>
                  </a:lnTo>
                  <a:lnTo>
                    <a:pt x="522" y="7510"/>
                  </a:lnTo>
                  <a:lnTo>
                    <a:pt x="574" y="7392"/>
                  </a:lnTo>
                  <a:lnTo>
                    <a:pt x="626" y="7288"/>
                  </a:lnTo>
                  <a:lnTo>
                    <a:pt x="704" y="7184"/>
                  </a:lnTo>
                  <a:lnTo>
                    <a:pt x="782" y="7093"/>
                  </a:lnTo>
                  <a:lnTo>
                    <a:pt x="939" y="6910"/>
                  </a:lnTo>
                  <a:lnTo>
                    <a:pt x="1121" y="6727"/>
                  </a:lnTo>
                  <a:lnTo>
                    <a:pt x="1304" y="6532"/>
                  </a:lnTo>
                  <a:lnTo>
                    <a:pt x="1395" y="6428"/>
                  </a:lnTo>
                  <a:lnTo>
                    <a:pt x="1486" y="6310"/>
                  </a:lnTo>
                  <a:lnTo>
                    <a:pt x="1564" y="6193"/>
                  </a:lnTo>
                  <a:lnTo>
                    <a:pt x="1643" y="6063"/>
                  </a:lnTo>
                  <a:lnTo>
                    <a:pt x="1721" y="5919"/>
                  </a:lnTo>
                  <a:lnTo>
                    <a:pt x="1773" y="5789"/>
                  </a:lnTo>
                  <a:lnTo>
                    <a:pt x="1825" y="5645"/>
                  </a:lnTo>
                  <a:lnTo>
                    <a:pt x="1877" y="5502"/>
                  </a:lnTo>
                  <a:lnTo>
                    <a:pt x="1903" y="5359"/>
                  </a:lnTo>
                  <a:lnTo>
                    <a:pt x="1930" y="5202"/>
                  </a:lnTo>
                  <a:lnTo>
                    <a:pt x="1956" y="5059"/>
                  </a:lnTo>
                  <a:lnTo>
                    <a:pt x="1956" y="4902"/>
                  </a:lnTo>
                  <a:lnTo>
                    <a:pt x="1956" y="4746"/>
                  </a:lnTo>
                  <a:lnTo>
                    <a:pt x="1943" y="4602"/>
                  </a:lnTo>
                  <a:lnTo>
                    <a:pt x="1930" y="4446"/>
                  </a:lnTo>
                  <a:lnTo>
                    <a:pt x="1903" y="4290"/>
                  </a:lnTo>
                  <a:lnTo>
                    <a:pt x="1864" y="4146"/>
                  </a:lnTo>
                  <a:lnTo>
                    <a:pt x="1812" y="3990"/>
                  </a:lnTo>
                  <a:lnTo>
                    <a:pt x="1760" y="3846"/>
                  </a:lnTo>
                  <a:lnTo>
                    <a:pt x="1695" y="3703"/>
                  </a:lnTo>
                  <a:lnTo>
                    <a:pt x="1551" y="3455"/>
                  </a:lnTo>
                  <a:lnTo>
                    <a:pt x="1395" y="3220"/>
                  </a:lnTo>
                  <a:lnTo>
                    <a:pt x="1095" y="2803"/>
                  </a:lnTo>
                  <a:lnTo>
                    <a:pt x="978" y="2608"/>
                  </a:lnTo>
                  <a:lnTo>
                    <a:pt x="874" y="2412"/>
                  </a:lnTo>
                  <a:lnTo>
                    <a:pt x="769" y="2190"/>
                  </a:lnTo>
                  <a:lnTo>
                    <a:pt x="691" y="1982"/>
                  </a:lnTo>
                  <a:lnTo>
                    <a:pt x="613" y="1747"/>
                  </a:lnTo>
                  <a:lnTo>
                    <a:pt x="561" y="1513"/>
                  </a:lnTo>
                  <a:lnTo>
                    <a:pt x="508" y="1278"/>
                  </a:lnTo>
                  <a:lnTo>
                    <a:pt x="482" y="1030"/>
                  </a:lnTo>
                  <a:lnTo>
                    <a:pt x="469" y="782"/>
                  </a:lnTo>
                  <a:lnTo>
                    <a:pt x="469" y="522"/>
                  </a:lnTo>
                  <a:lnTo>
                    <a:pt x="482" y="261"/>
                  </a:lnTo>
                  <a:lnTo>
                    <a:pt x="508"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1838;p23">
              <a:extLst>
                <a:ext uri="{FF2B5EF4-FFF2-40B4-BE49-F238E27FC236}">
                  <a16:creationId xmlns="" xmlns:a16="http://schemas.microsoft.com/office/drawing/2014/main" id="{88FE36A2-E6CE-4B95-9963-AF090E38C540}"/>
                </a:ext>
              </a:extLst>
            </p:cNvPr>
            <p:cNvSpPr/>
            <p:nvPr/>
          </p:nvSpPr>
          <p:spPr>
            <a:xfrm>
              <a:off x="10637055" y="3107982"/>
              <a:ext cx="119362" cy="280484"/>
            </a:xfrm>
            <a:custGeom>
              <a:avLst/>
              <a:gdLst/>
              <a:ahLst/>
              <a:cxnLst/>
              <a:rect l="l" t="t" r="r" b="b"/>
              <a:pathLst>
                <a:path w="7263" h="17067" extrusionOk="0">
                  <a:moveTo>
                    <a:pt x="3638" y="1"/>
                  </a:moveTo>
                  <a:lnTo>
                    <a:pt x="131" y="14"/>
                  </a:lnTo>
                  <a:lnTo>
                    <a:pt x="105" y="1370"/>
                  </a:lnTo>
                  <a:lnTo>
                    <a:pt x="66" y="3104"/>
                  </a:lnTo>
                  <a:lnTo>
                    <a:pt x="14" y="4851"/>
                  </a:lnTo>
                  <a:lnTo>
                    <a:pt x="1" y="5607"/>
                  </a:lnTo>
                  <a:lnTo>
                    <a:pt x="1" y="6207"/>
                  </a:lnTo>
                  <a:lnTo>
                    <a:pt x="14" y="6493"/>
                  </a:lnTo>
                  <a:lnTo>
                    <a:pt x="27" y="6780"/>
                  </a:lnTo>
                  <a:lnTo>
                    <a:pt x="53" y="7054"/>
                  </a:lnTo>
                  <a:lnTo>
                    <a:pt x="118" y="7328"/>
                  </a:lnTo>
                  <a:lnTo>
                    <a:pt x="144" y="7471"/>
                  </a:lnTo>
                  <a:lnTo>
                    <a:pt x="197" y="7602"/>
                  </a:lnTo>
                  <a:lnTo>
                    <a:pt x="249" y="7719"/>
                  </a:lnTo>
                  <a:lnTo>
                    <a:pt x="301" y="7849"/>
                  </a:lnTo>
                  <a:lnTo>
                    <a:pt x="366" y="7954"/>
                  </a:lnTo>
                  <a:lnTo>
                    <a:pt x="444" y="8071"/>
                  </a:lnTo>
                  <a:lnTo>
                    <a:pt x="535" y="8175"/>
                  </a:lnTo>
                  <a:lnTo>
                    <a:pt x="627" y="8266"/>
                  </a:lnTo>
                  <a:lnTo>
                    <a:pt x="718" y="8345"/>
                  </a:lnTo>
                  <a:lnTo>
                    <a:pt x="822" y="8410"/>
                  </a:lnTo>
                  <a:lnTo>
                    <a:pt x="1018" y="8527"/>
                  </a:lnTo>
                  <a:lnTo>
                    <a:pt x="1226" y="8618"/>
                  </a:lnTo>
                  <a:lnTo>
                    <a:pt x="1448" y="8710"/>
                  </a:lnTo>
                  <a:lnTo>
                    <a:pt x="1670" y="8801"/>
                  </a:lnTo>
                  <a:lnTo>
                    <a:pt x="1878" y="8905"/>
                  </a:lnTo>
                  <a:lnTo>
                    <a:pt x="2087" y="9010"/>
                  </a:lnTo>
                  <a:lnTo>
                    <a:pt x="2178" y="9075"/>
                  </a:lnTo>
                  <a:lnTo>
                    <a:pt x="2269" y="9153"/>
                  </a:lnTo>
                  <a:lnTo>
                    <a:pt x="2400" y="9270"/>
                  </a:lnTo>
                  <a:lnTo>
                    <a:pt x="2517" y="9414"/>
                  </a:lnTo>
                  <a:lnTo>
                    <a:pt x="2621" y="9570"/>
                  </a:lnTo>
                  <a:lnTo>
                    <a:pt x="2713" y="9727"/>
                  </a:lnTo>
                  <a:lnTo>
                    <a:pt x="2804" y="9909"/>
                  </a:lnTo>
                  <a:lnTo>
                    <a:pt x="2869" y="10092"/>
                  </a:lnTo>
                  <a:lnTo>
                    <a:pt x="2934" y="10287"/>
                  </a:lnTo>
                  <a:lnTo>
                    <a:pt x="3000" y="10483"/>
                  </a:lnTo>
                  <a:lnTo>
                    <a:pt x="3039" y="10691"/>
                  </a:lnTo>
                  <a:lnTo>
                    <a:pt x="3078" y="10887"/>
                  </a:lnTo>
                  <a:lnTo>
                    <a:pt x="3143" y="11291"/>
                  </a:lnTo>
                  <a:lnTo>
                    <a:pt x="3169" y="11682"/>
                  </a:lnTo>
                  <a:lnTo>
                    <a:pt x="3182" y="12034"/>
                  </a:lnTo>
                  <a:lnTo>
                    <a:pt x="3143" y="15176"/>
                  </a:lnTo>
                  <a:lnTo>
                    <a:pt x="3143" y="15333"/>
                  </a:lnTo>
                  <a:lnTo>
                    <a:pt x="3130" y="15502"/>
                  </a:lnTo>
                  <a:lnTo>
                    <a:pt x="3091" y="15646"/>
                  </a:lnTo>
                  <a:lnTo>
                    <a:pt x="3065" y="15711"/>
                  </a:lnTo>
                  <a:lnTo>
                    <a:pt x="3026" y="15789"/>
                  </a:lnTo>
                  <a:lnTo>
                    <a:pt x="2973" y="15841"/>
                  </a:lnTo>
                  <a:lnTo>
                    <a:pt x="2934" y="15880"/>
                  </a:lnTo>
                  <a:lnTo>
                    <a:pt x="2817" y="15972"/>
                  </a:lnTo>
                  <a:lnTo>
                    <a:pt x="2700" y="16037"/>
                  </a:lnTo>
                  <a:lnTo>
                    <a:pt x="2569" y="16089"/>
                  </a:lnTo>
                  <a:lnTo>
                    <a:pt x="2256" y="16232"/>
                  </a:lnTo>
                  <a:lnTo>
                    <a:pt x="1970" y="16376"/>
                  </a:lnTo>
                  <a:lnTo>
                    <a:pt x="1435" y="16636"/>
                  </a:lnTo>
                  <a:lnTo>
                    <a:pt x="1161" y="16754"/>
                  </a:lnTo>
                  <a:lnTo>
                    <a:pt x="888" y="16858"/>
                  </a:lnTo>
                  <a:lnTo>
                    <a:pt x="588" y="16962"/>
                  </a:lnTo>
                  <a:lnTo>
                    <a:pt x="249" y="17041"/>
                  </a:lnTo>
                  <a:lnTo>
                    <a:pt x="249" y="17041"/>
                  </a:lnTo>
                  <a:lnTo>
                    <a:pt x="1109" y="17028"/>
                  </a:lnTo>
                  <a:lnTo>
                    <a:pt x="1774" y="17041"/>
                  </a:lnTo>
                  <a:lnTo>
                    <a:pt x="2465" y="17041"/>
                  </a:lnTo>
                  <a:lnTo>
                    <a:pt x="3430" y="17028"/>
                  </a:lnTo>
                  <a:lnTo>
                    <a:pt x="4316" y="17041"/>
                  </a:lnTo>
                  <a:lnTo>
                    <a:pt x="5190" y="17054"/>
                  </a:lnTo>
                  <a:lnTo>
                    <a:pt x="7002" y="17067"/>
                  </a:lnTo>
                  <a:lnTo>
                    <a:pt x="6663" y="16988"/>
                  </a:lnTo>
                  <a:lnTo>
                    <a:pt x="6363" y="16884"/>
                  </a:lnTo>
                  <a:lnTo>
                    <a:pt x="6089" y="16780"/>
                  </a:lnTo>
                  <a:lnTo>
                    <a:pt x="5829" y="16649"/>
                  </a:lnTo>
                  <a:lnTo>
                    <a:pt x="5294" y="16376"/>
                  </a:lnTo>
                  <a:lnTo>
                    <a:pt x="5007" y="16232"/>
                  </a:lnTo>
                  <a:lnTo>
                    <a:pt x="4694" y="16089"/>
                  </a:lnTo>
                  <a:lnTo>
                    <a:pt x="4564" y="16037"/>
                  </a:lnTo>
                  <a:lnTo>
                    <a:pt x="4447" y="15972"/>
                  </a:lnTo>
                  <a:lnTo>
                    <a:pt x="4329" y="15880"/>
                  </a:lnTo>
                  <a:lnTo>
                    <a:pt x="4290" y="15841"/>
                  </a:lnTo>
                  <a:lnTo>
                    <a:pt x="4238" y="15789"/>
                  </a:lnTo>
                  <a:lnTo>
                    <a:pt x="4199" y="15711"/>
                  </a:lnTo>
                  <a:lnTo>
                    <a:pt x="4173" y="15646"/>
                  </a:lnTo>
                  <a:lnTo>
                    <a:pt x="4134" y="15502"/>
                  </a:lnTo>
                  <a:lnTo>
                    <a:pt x="4121" y="15333"/>
                  </a:lnTo>
                  <a:lnTo>
                    <a:pt x="4121" y="15176"/>
                  </a:lnTo>
                  <a:lnTo>
                    <a:pt x="4082" y="12034"/>
                  </a:lnTo>
                  <a:lnTo>
                    <a:pt x="4095" y="11682"/>
                  </a:lnTo>
                  <a:lnTo>
                    <a:pt x="4121" y="11291"/>
                  </a:lnTo>
                  <a:lnTo>
                    <a:pt x="4186" y="10887"/>
                  </a:lnTo>
                  <a:lnTo>
                    <a:pt x="4225" y="10691"/>
                  </a:lnTo>
                  <a:lnTo>
                    <a:pt x="4264" y="10483"/>
                  </a:lnTo>
                  <a:lnTo>
                    <a:pt x="4329" y="10287"/>
                  </a:lnTo>
                  <a:lnTo>
                    <a:pt x="4395" y="10092"/>
                  </a:lnTo>
                  <a:lnTo>
                    <a:pt x="4460" y="9909"/>
                  </a:lnTo>
                  <a:lnTo>
                    <a:pt x="4551" y="9727"/>
                  </a:lnTo>
                  <a:lnTo>
                    <a:pt x="4642" y="9570"/>
                  </a:lnTo>
                  <a:lnTo>
                    <a:pt x="4747" y="9414"/>
                  </a:lnTo>
                  <a:lnTo>
                    <a:pt x="4864" y="9270"/>
                  </a:lnTo>
                  <a:lnTo>
                    <a:pt x="4994" y="9153"/>
                  </a:lnTo>
                  <a:lnTo>
                    <a:pt x="5086" y="9075"/>
                  </a:lnTo>
                  <a:lnTo>
                    <a:pt x="5177" y="9010"/>
                  </a:lnTo>
                  <a:lnTo>
                    <a:pt x="5385" y="8905"/>
                  </a:lnTo>
                  <a:lnTo>
                    <a:pt x="5594" y="8801"/>
                  </a:lnTo>
                  <a:lnTo>
                    <a:pt x="5816" y="8710"/>
                  </a:lnTo>
                  <a:lnTo>
                    <a:pt x="6037" y="8618"/>
                  </a:lnTo>
                  <a:lnTo>
                    <a:pt x="6246" y="8527"/>
                  </a:lnTo>
                  <a:lnTo>
                    <a:pt x="6454" y="8410"/>
                  </a:lnTo>
                  <a:lnTo>
                    <a:pt x="6546" y="8345"/>
                  </a:lnTo>
                  <a:lnTo>
                    <a:pt x="6637" y="8266"/>
                  </a:lnTo>
                  <a:lnTo>
                    <a:pt x="6728" y="8175"/>
                  </a:lnTo>
                  <a:lnTo>
                    <a:pt x="6819" y="8071"/>
                  </a:lnTo>
                  <a:lnTo>
                    <a:pt x="6898" y="7954"/>
                  </a:lnTo>
                  <a:lnTo>
                    <a:pt x="6963" y="7849"/>
                  </a:lnTo>
                  <a:lnTo>
                    <a:pt x="7028" y="7719"/>
                  </a:lnTo>
                  <a:lnTo>
                    <a:pt x="7067" y="7602"/>
                  </a:lnTo>
                  <a:lnTo>
                    <a:pt x="7119" y="7471"/>
                  </a:lnTo>
                  <a:lnTo>
                    <a:pt x="7158" y="7328"/>
                  </a:lnTo>
                  <a:lnTo>
                    <a:pt x="7211" y="7054"/>
                  </a:lnTo>
                  <a:lnTo>
                    <a:pt x="7237" y="6780"/>
                  </a:lnTo>
                  <a:lnTo>
                    <a:pt x="7250" y="6493"/>
                  </a:lnTo>
                  <a:lnTo>
                    <a:pt x="7263" y="6207"/>
                  </a:lnTo>
                  <a:lnTo>
                    <a:pt x="7263" y="5607"/>
                  </a:lnTo>
                  <a:lnTo>
                    <a:pt x="7250" y="4851"/>
                  </a:lnTo>
                  <a:lnTo>
                    <a:pt x="7198" y="3104"/>
                  </a:lnTo>
                  <a:lnTo>
                    <a:pt x="7158" y="1370"/>
                  </a:lnTo>
                  <a:lnTo>
                    <a:pt x="7132" y="14"/>
                  </a:lnTo>
                  <a:lnTo>
                    <a:pt x="3638" y="1"/>
                  </a:lnTo>
                  <a:close/>
                </a:path>
              </a:pathLst>
            </a:custGeom>
            <a:solidFill>
              <a:srgbClr val="F6F2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1839;p23">
              <a:extLst>
                <a:ext uri="{FF2B5EF4-FFF2-40B4-BE49-F238E27FC236}">
                  <a16:creationId xmlns="" xmlns:a16="http://schemas.microsoft.com/office/drawing/2014/main" id="{FCD1F08A-6BF1-4066-A067-932B57CDEEB8}"/>
                </a:ext>
              </a:extLst>
            </p:cNvPr>
            <p:cNvSpPr/>
            <p:nvPr/>
          </p:nvSpPr>
          <p:spPr>
            <a:xfrm>
              <a:off x="10637055" y="3107982"/>
              <a:ext cx="119362" cy="280484"/>
            </a:xfrm>
            <a:custGeom>
              <a:avLst/>
              <a:gdLst/>
              <a:ahLst/>
              <a:cxnLst/>
              <a:rect l="l" t="t" r="r" b="b"/>
              <a:pathLst>
                <a:path w="7263" h="17067" fill="none" extrusionOk="0">
                  <a:moveTo>
                    <a:pt x="3638" y="1"/>
                  </a:moveTo>
                  <a:lnTo>
                    <a:pt x="3638" y="1"/>
                  </a:lnTo>
                  <a:lnTo>
                    <a:pt x="131" y="14"/>
                  </a:lnTo>
                  <a:lnTo>
                    <a:pt x="131" y="14"/>
                  </a:lnTo>
                  <a:lnTo>
                    <a:pt x="105" y="1370"/>
                  </a:lnTo>
                  <a:lnTo>
                    <a:pt x="66" y="3104"/>
                  </a:lnTo>
                  <a:lnTo>
                    <a:pt x="14" y="4851"/>
                  </a:lnTo>
                  <a:lnTo>
                    <a:pt x="1" y="5607"/>
                  </a:lnTo>
                  <a:lnTo>
                    <a:pt x="1" y="6207"/>
                  </a:lnTo>
                  <a:lnTo>
                    <a:pt x="1" y="6207"/>
                  </a:lnTo>
                  <a:lnTo>
                    <a:pt x="14" y="6493"/>
                  </a:lnTo>
                  <a:lnTo>
                    <a:pt x="27" y="6780"/>
                  </a:lnTo>
                  <a:lnTo>
                    <a:pt x="53" y="7054"/>
                  </a:lnTo>
                  <a:lnTo>
                    <a:pt x="118" y="7328"/>
                  </a:lnTo>
                  <a:lnTo>
                    <a:pt x="144" y="7471"/>
                  </a:lnTo>
                  <a:lnTo>
                    <a:pt x="197" y="7602"/>
                  </a:lnTo>
                  <a:lnTo>
                    <a:pt x="249" y="7719"/>
                  </a:lnTo>
                  <a:lnTo>
                    <a:pt x="301" y="7849"/>
                  </a:lnTo>
                  <a:lnTo>
                    <a:pt x="366" y="7954"/>
                  </a:lnTo>
                  <a:lnTo>
                    <a:pt x="444" y="8071"/>
                  </a:lnTo>
                  <a:lnTo>
                    <a:pt x="535" y="8175"/>
                  </a:lnTo>
                  <a:lnTo>
                    <a:pt x="627" y="8266"/>
                  </a:lnTo>
                  <a:lnTo>
                    <a:pt x="627" y="8266"/>
                  </a:lnTo>
                  <a:lnTo>
                    <a:pt x="718" y="8345"/>
                  </a:lnTo>
                  <a:lnTo>
                    <a:pt x="822" y="8410"/>
                  </a:lnTo>
                  <a:lnTo>
                    <a:pt x="1018" y="8527"/>
                  </a:lnTo>
                  <a:lnTo>
                    <a:pt x="1226" y="8618"/>
                  </a:lnTo>
                  <a:lnTo>
                    <a:pt x="1448" y="8710"/>
                  </a:lnTo>
                  <a:lnTo>
                    <a:pt x="1670" y="8801"/>
                  </a:lnTo>
                  <a:lnTo>
                    <a:pt x="1878" y="8905"/>
                  </a:lnTo>
                  <a:lnTo>
                    <a:pt x="2087" y="9010"/>
                  </a:lnTo>
                  <a:lnTo>
                    <a:pt x="2178" y="9075"/>
                  </a:lnTo>
                  <a:lnTo>
                    <a:pt x="2269" y="9153"/>
                  </a:lnTo>
                  <a:lnTo>
                    <a:pt x="2269" y="9153"/>
                  </a:lnTo>
                  <a:lnTo>
                    <a:pt x="2400" y="9270"/>
                  </a:lnTo>
                  <a:lnTo>
                    <a:pt x="2517" y="9414"/>
                  </a:lnTo>
                  <a:lnTo>
                    <a:pt x="2621" y="9570"/>
                  </a:lnTo>
                  <a:lnTo>
                    <a:pt x="2713" y="9727"/>
                  </a:lnTo>
                  <a:lnTo>
                    <a:pt x="2804" y="9909"/>
                  </a:lnTo>
                  <a:lnTo>
                    <a:pt x="2869" y="10092"/>
                  </a:lnTo>
                  <a:lnTo>
                    <a:pt x="2934" y="10287"/>
                  </a:lnTo>
                  <a:lnTo>
                    <a:pt x="3000" y="10483"/>
                  </a:lnTo>
                  <a:lnTo>
                    <a:pt x="3039" y="10691"/>
                  </a:lnTo>
                  <a:lnTo>
                    <a:pt x="3078" y="10887"/>
                  </a:lnTo>
                  <a:lnTo>
                    <a:pt x="3143" y="11291"/>
                  </a:lnTo>
                  <a:lnTo>
                    <a:pt x="3169" y="11682"/>
                  </a:lnTo>
                  <a:lnTo>
                    <a:pt x="3182" y="12034"/>
                  </a:lnTo>
                  <a:lnTo>
                    <a:pt x="3182" y="12034"/>
                  </a:lnTo>
                  <a:lnTo>
                    <a:pt x="3143" y="15176"/>
                  </a:lnTo>
                  <a:lnTo>
                    <a:pt x="3143" y="15176"/>
                  </a:lnTo>
                  <a:lnTo>
                    <a:pt x="3143" y="15333"/>
                  </a:lnTo>
                  <a:lnTo>
                    <a:pt x="3130" y="15502"/>
                  </a:lnTo>
                  <a:lnTo>
                    <a:pt x="3091" y="15646"/>
                  </a:lnTo>
                  <a:lnTo>
                    <a:pt x="3065" y="15711"/>
                  </a:lnTo>
                  <a:lnTo>
                    <a:pt x="3026" y="15789"/>
                  </a:lnTo>
                  <a:lnTo>
                    <a:pt x="3026" y="15789"/>
                  </a:lnTo>
                  <a:lnTo>
                    <a:pt x="2973" y="15841"/>
                  </a:lnTo>
                  <a:lnTo>
                    <a:pt x="2934" y="15880"/>
                  </a:lnTo>
                  <a:lnTo>
                    <a:pt x="2817" y="15972"/>
                  </a:lnTo>
                  <a:lnTo>
                    <a:pt x="2700" y="16037"/>
                  </a:lnTo>
                  <a:lnTo>
                    <a:pt x="2569" y="16089"/>
                  </a:lnTo>
                  <a:lnTo>
                    <a:pt x="2569" y="16089"/>
                  </a:lnTo>
                  <a:lnTo>
                    <a:pt x="2256" y="16232"/>
                  </a:lnTo>
                  <a:lnTo>
                    <a:pt x="1970" y="16376"/>
                  </a:lnTo>
                  <a:lnTo>
                    <a:pt x="1435" y="16636"/>
                  </a:lnTo>
                  <a:lnTo>
                    <a:pt x="1161" y="16754"/>
                  </a:lnTo>
                  <a:lnTo>
                    <a:pt x="888" y="16858"/>
                  </a:lnTo>
                  <a:lnTo>
                    <a:pt x="588" y="16962"/>
                  </a:lnTo>
                  <a:lnTo>
                    <a:pt x="249" y="17041"/>
                  </a:lnTo>
                  <a:lnTo>
                    <a:pt x="249" y="17041"/>
                  </a:lnTo>
                  <a:lnTo>
                    <a:pt x="1109" y="17028"/>
                  </a:lnTo>
                  <a:lnTo>
                    <a:pt x="1109" y="17028"/>
                  </a:lnTo>
                  <a:lnTo>
                    <a:pt x="1774" y="17041"/>
                  </a:lnTo>
                  <a:lnTo>
                    <a:pt x="1774" y="17041"/>
                  </a:lnTo>
                  <a:lnTo>
                    <a:pt x="2465" y="17041"/>
                  </a:lnTo>
                  <a:lnTo>
                    <a:pt x="2465" y="17041"/>
                  </a:lnTo>
                  <a:lnTo>
                    <a:pt x="3430" y="17028"/>
                  </a:lnTo>
                  <a:lnTo>
                    <a:pt x="3430" y="17028"/>
                  </a:lnTo>
                  <a:lnTo>
                    <a:pt x="4316" y="17041"/>
                  </a:lnTo>
                  <a:lnTo>
                    <a:pt x="5190" y="17054"/>
                  </a:lnTo>
                  <a:lnTo>
                    <a:pt x="7002" y="17067"/>
                  </a:lnTo>
                  <a:lnTo>
                    <a:pt x="7002" y="17067"/>
                  </a:lnTo>
                  <a:lnTo>
                    <a:pt x="6663" y="16988"/>
                  </a:lnTo>
                  <a:lnTo>
                    <a:pt x="6363" y="16884"/>
                  </a:lnTo>
                  <a:lnTo>
                    <a:pt x="6089" y="16780"/>
                  </a:lnTo>
                  <a:lnTo>
                    <a:pt x="5829" y="16649"/>
                  </a:lnTo>
                  <a:lnTo>
                    <a:pt x="5294" y="16376"/>
                  </a:lnTo>
                  <a:lnTo>
                    <a:pt x="5007" y="16232"/>
                  </a:lnTo>
                  <a:lnTo>
                    <a:pt x="4694" y="16089"/>
                  </a:lnTo>
                  <a:lnTo>
                    <a:pt x="4694" y="16089"/>
                  </a:lnTo>
                  <a:lnTo>
                    <a:pt x="4564" y="16037"/>
                  </a:lnTo>
                  <a:lnTo>
                    <a:pt x="4447" y="15972"/>
                  </a:lnTo>
                  <a:lnTo>
                    <a:pt x="4329" y="15880"/>
                  </a:lnTo>
                  <a:lnTo>
                    <a:pt x="4290" y="15841"/>
                  </a:lnTo>
                  <a:lnTo>
                    <a:pt x="4238" y="15789"/>
                  </a:lnTo>
                  <a:lnTo>
                    <a:pt x="4238" y="15789"/>
                  </a:lnTo>
                  <a:lnTo>
                    <a:pt x="4199" y="15711"/>
                  </a:lnTo>
                  <a:lnTo>
                    <a:pt x="4173" y="15646"/>
                  </a:lnTo>
                  <a:lnTo>
                    <a:pt x="4134" y="15502"/>
                  </a:lnTo>
                  <a:lnTo>
                    <a:pt x="4121" y="15333"/>
                  </a:lnTo>
                  <a:lnTo>
                    <a:pt x="4121" y="15176"/>
                  </a:lnTo>
                  <a:lnTo>
                    <a:pt x="4121" y="15176"/>
                  </a:lnTo>
                  <a:lnTo>
                    <a:pt x="4082" y="12034"/>
                  </a:lnTo>
                  <a:lnTo>
                    <a:pt x="4082" y="12034"/>
                  </a:lnTo>
                  <a:lnTo>
                    <a:pt x="4095" y="11682"/>
                  </a:lnTo>
                  <a:lnTo>
                    <a:pt x="4121" y="11291"/>
                  </a:lnTo>
                  <a:lnTo>
                    <a:pt x="4186" y="10887"/>
                  </a:lnTo>
                  <a:lnTo>
                    <a:pt x="4225" y="10691"/>
                  </a:lnTo>
                  <a:lnTo>
                    <a:pt x="4264" y="10483"/>
                  </a:lnTo>
                  <a:lnTo>
                    <a:pt x="4329" y="10287"/>
                  </a:lnTo>
                  <a:lnTo>
                    <a:pt x="4395" y="10092"/>
                  </a:lnTo>
                  <a:lnTo>
                    <a:pt x="4460" y="9909"/>
                  </a:lnTo>
                  <a:lnTo>
                    <a:pt x="4551" y="9727"/>
                  </a:lnTo>
                  <a:lnTo>
                    <a:pt x="4642" y="9570"/>
                  </a:lnTo>
                  <a:lnTo>
                    <a:pt x="4747" y="9414"/>
                  </a:lnTo>
                  <a:lnTo>
                    <a:pt x="4864" y="9270"/>
                  </a:lnTo>
                  <a:lnTo>
                    <a:pt x="4994" y="9153"/>
                  </a:lnTo>
                  <a:lnTo>
                    <a:pt x="4994" y="9153"/>
                  </a:lnTo>
                  <a:lnTo>
                    <a:pt x="5086" y="9075"/>
                  </a:lnTo>
                  <a:lnTo>
                    <a:pt x="5177" y="9010"/>
                  </a:lnTo>
                  <a:lnTo>
                    <a:pt x="5385" y="8905"/>
                  </a:lnTo>
                  <a:lnTo>
                    <a:pt x="5594" y="8801"/>
                  </a:lnTo>
                  <a:lnTo>
                    <a:pt x="5816" y="8710"/>
                  </a:lnTo>
                  <a:lnTo>
                    <a:pt x="6037" y="8618"/>
                  </a:lnTo>
                  <a:lnTo>
                    <a:pt x="6246" y="8527"/>
                  </a:lnTo>
                  <a:lnTo>
                    <a:pt x="6454" y="8410"/>
                  </a:lnTo>
                  <a:lnTo>
                    <a:pt x="6546" y="8345"/>
                  </a:lnTo>
                  <a:lnTo>
                    <a:pt x="6637" y="8266"/>
                  </a:lnTo>
                  <a:lnTo>
                    <a:pt x="6637" y="8266"/>
                  </a:lnTo>
                  <a:lnTo>
                    <a:pt x="6728" y="8175"/>
                  </a:lnTo>
                  <a:lnTo>
                    <a:pt x="6819" y="8071"/>
                  </a:lnTo>
                  <a:lnTo>
                    <a:pt x="6898" y="7954"/>
                  </a:lnTo>
                  <a:lnTo>
                    <a:pt x="6963" y="7849"/>
                  </a:lnTo>
                  <a:lnTo>
                    <a:pt x="7028" y="7719"/>
                  </a:lnTo>
                  <a:lnTo>
                    <a:pt x="7067" y="7602"/>
                  </a:lnTo>
                  <a:lnTo>
                    <a:pt x="7119" y="7471"/>
                  </a:lnTo>
                  <a:lnTo>
                    <a:pt x="7158" y="7328"/>
                  </a:lnTo>
                  <a:lnTo>
                    <a:pt x="7211" y="7054"/>
                  </a:lnTo>
                  <a:lnTo>
                    <a:pt x="7237" y="6780"/>
                  </a:lnTo>
                  <a:lnTo>
                    <a:pt x="7250" y="6493"/>
                  </a:lnTo>
                  <a:lnTo>
                    <a:pt x="7263" y="6207"/>
                  </a:lnTo>
                  <a:lnTo>
                    <a:pt x="7263" y="6207"/>
                  </a:lnTo>
                  <a:lnTo>
                    <a:pt x="7263" y="5607"/>
                  </a:lnTo>
                  <a:lnTo>
                    <a:pt x="7250" y="4851"/>
                  </a:lnTo>
                  <a:lnTo>
                    <a:pt x="7198" y="3104"/>
                  </a:lnTo>
                  <a:lnTo>
                    <a:pt x="7158" y="1370"/>
                  </a:lnTo>
                  <a:lnTo>
                    <a:pt x="7132" y="14"/>
                  </a:lnTo>
                  <a:lnTo>
                    <a:pt x="7132" y="14"/>
                  </a:lnTo>
                  <a:lnTo>
                    <a:pt x="363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1840;p23">
              <a:extLst>
                <a:ext uri="{FF2B5EF4-FFF2-40B4-BE49-F238E27FC236}">
                  <a16:creationId xmlns="" xmlns:a16="http://schemas.microsoft.com/office/drawing/2014/main" id="{6A6AC1EA-B4EC-4603-8E2D-7233241EDD19}"/>
                </a:ext>
              </a:extLst>
            </p:cNvPr>
            <p:cNvSpPr/>
            <p:nvPr/>
          </p:nvSpPr>
          <p:spPr>
            <a:xfrm>
              <a:off x="10645207" y="3173555"/>
              <a:ext cx="104144" cy="73067"/>
            </a:xfrm>
            <a:custGeom>
              <a:avLst/>
              <a:gdLst/>
              <a:ahLst/>
              <a:cxnLst/>
              <a:rect l="l" t="t" r="r" b="b"/>
              <a:pathLst>
                <a:path w="6337" h="4446" extrusionOk="0">
                  <a:moveTo>
                    <a:pt x="0" y="0"/>
                  </a:moveTo>
                  <a:lnTo>
                    <a:pt x="0" y="2060"/>
                  </a:lnTo>
                  <a:lnTo>
                    <a:pt x="13" y="2295"/>
                  </a:lnTo>
                  <a:lnTo>
                    <a:pt x="39" y="2542"/>
                  </a:lnTo>
                  <a:lnTo>
                    <a:pt x="105" y="2764"/>
                  </a:lnTo>
                  <a:lnTo>
                    <a:pt x="183" y="2986"/>
                  </a:lnTo>
                  <a:lnTo>
                    <a:pt x="287" y="3194"/>
                  </a:lnTo>
                  <a:lnTo>
                    <a:pt x="405" y="3390"/>
                  </a:lnTo>
                  <a:lnTo>
                    <a:pt x="548" y="3572"/>
                  </a:lnTo>
                  <a:lnTo>
                    <a:pt x="691" y="3742"/>
                  </a:lnTo>
                  <a:lnTo>
                    <a:pt x="861" y="3898"/>
                  </a:lnTo>
                  <a:lnTo>
                    <a:pt x="1056" y="4042"/>
                  </a:lnTo>
                  <a:lnTo>
                    <a:pt x="1252" y="4159"/>
                  </a:lnTo>
                  <a:lnTo>
                    <a:pt x="1461" y="4250"/>
                  </a:lnTo>
                  <a:lnTo>
                    <a:pt x="1669" y="4342"/>
                  </a:lnTo>
                  <a:lnTo>
                    <a:pt x="1904" y="4394"/>
                  </a:lnTo>
                  <a:lnTo>
                    <a:pt x="2139" y="4433"/>
                  </a:lnTo>
                  <a:lnTo>
                    <a:pt x="2386" y="4446"/>
                  </a:lnTo>
                  <a:lnTo>
                    <a:pt x="3938" y="4446"/>
                  </a:lnTo>
                  <a:lnTo>
                    <a:pt x="4185" y="4433"/>
                  </a:lnTo>
                  <a:lnTo>
                    <a:pt x="4420" y="4394"/>
                  </a:lnTo>
                  <a:lnTo>
                    <a:pt x="4655" y="4342"/>
                  </a:lnTo>
                  <a:lnTo>
                    <a:pt x="4876" y="4250"/>
                  </a:lnTo>
                  <a:lnTo>
                    <a:pt x="5085" y="4159"/>
                  </a:lnTo>
                  <a:lnTo>
                    <a:pt x="5281" y="4042"/>
                  </a:lnTo>
                  <a:lnTo>
                    <a:pt x="5463" y="3898"/>
                  </a:lnTo>
                  <a:lnTo>
                    <a:pt x="5633" y="3742"/>
                  </a:lnTo>
                  <a:lnTo>
                    <a:pt x="5789" y="3572"/>
                  </a:lnTo>
                  <a:lnTo>
                    <a:pt x="5919" y="3390"/>
                  </a:lnTo>
                  <a:lnTo>
                    <a:pt x="6050" y="3194"/>
                  </a:lnTo>
                  <a:lnTo>
                    <a:pt x="6141" y="2986"/>
                  </a:lnTo>
                  <a:lnTo>
                    <a:pt x="6219" y="2764"/>
                  </a:lnTo>
                  <a:lnTo>
                    <a:pt x="6284" y="2542"/>
                  </a:lnTo>
                  <a:lnTo>
                    <a:pt x="6323" y="2295"/>
                  </a:lnTo>
                  <a:lnTo>
                    <a:pt x="6337" y="2060"/>
                  </a:lnTo>
                  <a:lnTo>
                    <a:pt x="633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1841;p23">
              <a:extLst>
                <a:ext uri="{FF2B5EF4-FFF2-40B4-BE49-F238E27FC236}">
                  <a16:creationId xmlns="" xmlns:a16="http://schemas.microsoft.com/office/drawing/2014/main" id="{9215565C-0026-4573-A1ED-91241582630A}"/>
                </a:ext>
              </a:extLst>
            </p:cNvPr>
            <p:cNvSpPr/>
            <p:nvPr/>
          </p:nvSpPr>
          <p:spPr>
            <a:xfrm>
              <a:off x="10654410" y="3191764"/>
              <a:ext cx="12457" cy="36648"/>
            </a:xfrm>
            <a:custGeom>
              <a:avLst/>
              <a:gdLst/>
              <a:ahLst/>
              <a:cxnLst/>
              <a:rect l="l" t="t" r="r" b="b"/>
              <a:pathLst>
                <a:path w="758" h="2230" extrusionOk="0">
                  <a:moveTo>
                    <a:pt x="379" y="0"/>
                  </a:moveTo>
                  <a:lnTo>
                    <a:pt x="301" y="13"/>
                  </a:lnTo>
                  <a:lnTo>
                    <a:pt x="236" y="26"/>
                  </a:lnTo>
                  <a:lnTo>
                    <a:pt x="170" y="66"/>
                  </a:lnTo>
                  <a:lnTo>
                    <a:pt x="105" y="105"/>
                  </a:lnTo>
                  <a:lnTo>
                    <a:pt x="66" y="170"/>
                  </a:lnTo>
                  <a:lnTo>
                    <a:pt x="27" y="235"/>
                  </a:lnTo>
                  <a:lnTo>
                    <a:pt x="14" y="300"/>
                  </a:lnTo>
                  <a:lnTo>
                    <a:pt x="1" y="378"/>
                  </a:lnTo>
                  <a:lnTo>
                    <a:pt x="1" y="1852"/>
                  </a:lnTo>
                  <a:lnTo>
                    <a:pt x="14" y="1930"/>
                  </a:lnTo>
                  <a:lnTo>
                    <a:pt x="27" y="1995"/>
                  </a:lnTo>
                  <a:lnTo>
                    <a:pt x="66" y="2060"/>
                  </a:lnTo>
                  <a:lnTo>
                    <a:pt x="105" y="2112"/>
                  </a:lnTo>
                  <a:lnTo>
                    <a:pt x="170" y="2165"/>
                  </a:lnTo>
                  <a:lnTo>
                    <a:pt x="236" y="2191"/>
                  </a:lnTo>
                  <a:lnTo>
                    <a:pt x="301" y="2217"/>
                  </a:lnTo>
                  <a:lnTo>
                    <a:pt x="379" y="2230"/>
                  </a:lnTo>
                  <a:lnTo>
                    <a:pt x="457" y="2217"/>
                  </a:lnTo>
                  <a:lnTo>
                    <a:pt x="522" y="2191"/>
                  </a:lnTo>
                  <a:lnTo>
                    <a:pt x="588" y="2165"/>
                  </a:lnTo>
                  <a:lnTo>
                    <a:pt x="640" y="2112"/>
                  </a:lnTo>
                  <a:lnTo>
                    <a:pt x="692" y="2060"/>
                  </a:lnTo>
                  <a:lnTo>
                    <a:pt x="718" y="1995"/>
                  </a:lnTo>
                  <a:lnTo>
                    <a:pt x="744" y="1930"/>
                  </a:lnTo>
                  <a:lnTo>
                    <a:pt x="757" y="1852"/>
                  </a:lnTo>
                  <a:lnTo>
                    <a:pt x="757" y="378"/>
                  </a:lnTo>
                  <a:lnTo>
                    <a:pt x="744" y="300"/>
                  </a:lnTo>
                  <a:lnTo>
                    <a:pt x="718" y="235"/>
                  </a:lnTo>
                  <a:lnTo>
                    <a:pt x="692" y="170"/>
                  </a:lnTo>
                  <a:lnTo>
                    <a:pt x="640" y="105"/>
                  </a:lnTo>
                  <a:lnTo>
                    <a:pt x="588" y="66"/>
                  </a:lnTo>
                  <a:lnTo>
                    <a:pt x="522" y="26"/>
                  </a:lnTo>
                  <a:lnTo>
                    <a:pt x="457" y="13"/>
                  </a:lnTo>
                  <a:lnTo>
                    <a:pt x="37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9" name="TextBox 68">
            <a:extLst>
              <a:ext uri="{FF2B5EF4-FFF2-40B4-BE49-F238E27FC236}">
                <a16:creationId xmlns="" xmlns:a16="http://schemas.microsoft.com/office/drawing/2014/main" id="{2FB70758-0CB4-4DCC-8629-D3305317FF1C}"/>
              </a:ext>
            </a:extLst>
          </p:cNvPr>
          <p:cNvSpPr txBox="1"/>
          <p:nvPr/>
        </p:nvSpPr>
        <p:spPr>
          <a:xfrm>
            <a:off x="757647" y="5173738"/>
            <a:ext cx="10774386" cy="1200329"/>
          </a:xfrm>
          <a:prstGeom prst="rect">
            <a:avLst/>
          </a:prstGeom>
          <a:noFill/>
        </p:spPr>
        <p:txBody>
          <a:bodyPr wrap="square">
            <a:spAutoFit/>
          </a:bodyPr>
          <a:lstStyle/>
          <a:p>
            <a:pPr algn="ctr"/>
            <a:r>
              <a:rPr lang="ar-EG" sz="3600" b="1" dirty="0"/>
              <a:t>السلوكيات الثمانية </a:t>
            </a:r>
            <a:r>
              <a:rPr lang="ar-EG" sz="3600" b="1" dirty="0" smtClean="0"/>
              <a:t>التي </a:t>
            </a:r>
            <a:r>
              <a:rPr lang="ar-EG" sz="3600" b="1" dirty="0"/>
              <a:t>يجب أن يتحلى بها العاملين </a:t>
            </a:r>
            <a:r>
              <a:rPr lang="ar-EG" sz="3600" b="1" dirty="0" smtClean="0"/>
              <a:t>في </a:t>
            </a:r>
            <a:r>
              <a:rPr lang="ar-EG" sz="3600" b="1" dirty="0"/>
              <a:t>صناعة الضيافة بشكل عام</a:t>
            </a:r>
            <a:endParaRPr lang="en-US" sz="3600" b="1" dirty="0"/>
          </a:p>
        </p:txBody>
      </p:sp>
      <p:grpSp>
        <p:nvGrpSpPr>
          <p:cNvPr id="70" name="Google Shape;1033;p19">
            <a:extLst>
              <a:ext uri="{FF2B5EF4-FFF2-40B4-BE49-F238E27FC236}">
                <a16:creationId xmlns="" xmlns:a16="http://schemas.microsoft.com/office/drawing/2014/main" id="{9A538D67-654A-4BA5-9773-659FD3F2A18A}"/>
              </a:ext>
            </a:extLst>
          </p:cNvPr>
          <p:cNvGrpSpPr/>
          <p:nvPr/>
        </p:nvGrpSpPr>
        <p:grpSpPr>
          <a:xfrm>
            <a:off x="9056717" y="959686"/>
            <a:ext cx="1950529" cy="3324735"/>
            <a:chOff x="6815600" y="1586950"/>
            <a:chExt cx="1871191" cy="3189500"/>
          </a:xfrm>
        </p:grpSpPr>
        <p:sp>
          <p:nvSpPr>
            <p:cNvPr id="71" name="Google Shape;1034;p19">
              <a:extLst>
                <a:ext uri="{FF2B5EF4-FFF2-40B4-BE49-F238E27FC236}">
                  <a16:creationId xmlns="" xmlns:a16="http://schemas.microsoft.com/office/drawing/2014/main" id="{945B34DF-5CCC-4331-BEA0-A398F339C1C0}"/>
                </a:ext>
              </a:extLst>
            </p:cNvPr>
            <p:cNvSpPr/>
            <p:nvPr/>
          </p:nvSpPr>
          <p:spPr>
            <a:xfrm>
              <a:off x="6815600" y="4538250"/>
              <a:ext cx="1871100" cy="238200"/>
            </a:xfrm>
            <a:prstGeom prst="ellipse">
              <a:avLst/>
            </a:prstGeom>
            <a:solidFill>
              <a:srgbClr val="666666">
                <a:alpha val="125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2" name="Google Shape;1035;p19">
              <a:extLst>
                <a:ext uri="{FF2B5EF4-FFF2-40B4-BE49-F238E27FC236}">
                  <a16:creationId xmlns="" xmlns:a16="http://schemas.microsoft.com/office/drawing/2014/main" id="{A7FEE5EC-2494-477D-BAE7-540D770296C5}"/>
                </a:ext>
              </a:extLst>
            </p:cNvPr>
            <p:cNvGrpSpPr/>
            <p:nvPr/>
          </p:nvGrpSpPr>
          <p:grpSpPr>
            <a:xfrm>
              <a:off x="6815600" y="1586950"/>
              <a:ext cx="1871191" cy="3145004"/>
              <a:chOff x="4572000" y="1586950"/>
              <a:chExt cx="1871191" cy="3145004"/>
            </a:xfrm>
          </p:grpSpPr>
          <p:sp>
            <p:nvSpPr>
              <p:cNvPr id="73" name="Google Shape;1036;p19">
                <a:extLst>
                  <a:ext uri="{FF2B5EF4-FFF2-40B4-BE49-F238E27FC236}">
                    <a16:creationId xmlns="" xmlns:a16="http://schemas.microsoft.com/office/drawing/2014/main" id="{EFA03369-1725-4B9F-8AC2-9324401D11B2}"/>
                  </a:ext>
                </a:extLst>
              </p:cNvPr>
              <p:cNvSpPr/>
              <p:nvPr/>
            </p:nvSpPr>
            <p:spPr>
              <a:xfrm>
                <a:off x="4967441" y="2980523"/>
                <a:ext cx="502801" cy="179863"/>
              </a:xfrm>
              <a:custGeom>
                <a:avLst/>
                <a:gdLst/>
                <a:ahLst/>
                <a:cxnLst/>
                <a:rect l="l" t="t" r="r" b="b"/>
                <a:pathLst>
                  <a:path w="15677" h="5608" extrusionOk="0">
                    <a:moveTo>
                      <a:pt x="758" y="1"/>
                    </a:moveTo>
                    <a:lnTo>
                      <a:pt x="0" y="3033"/>
                    </a:lnTo>
                    <a:lnTo>
                      <a:pt x="15677" y="5608"/>
                    </a:lnTo>
                    <a:lnTo>
                      <a:pt x="13016" y="1202"/>
                    </a:lnTo>
                    <a:lnTo>
                      <a:pt x="758"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1037;p19">
                <a:extLst>
                  <a:ext uri="{FF2B5EF4-FFF2-40B4-BE49-F238E27FC236}">
                    <a16:creationId xmlns="" xmlns:a16="http://schemas.microsoft.com/office/drawing/2014/main" id="{A00C1331-EB9C-4EC8-8112-32A7B78026C8}"/>
                  </a:ext>
                </a:extLst>
              </p:cNvPr>
              <p:cNvSpPr/>
              <p:nvPr/>
            </p:nvSpPr>
            <p:spPr>
              <a:xfrm>
                <a:off x="4850925" y="2987418"/>
                <a:ext cx="137174" cy="73895"/>
              </a:xfrm>
              <a:custGeom>
                <a:avLst/>
                <a:gdLst/>
                <a:ahLst/>
                <a:cxnLst/>
                <a:rect l="l" t="t" r="r" b="b"/>
                <a:pathLst>
                  <a:path w="4277" h="2304" extrusionOk="0">
                    <a:moveTo>
                      <a:pt x="0" y="0"/>
                    </a:moveTo>
                    <a:lnTo>
                      <a:pt x="115" y="186"/>
                    </a:lnTo>
                    <a:lnTo>
                      <a:pt x="229" y="344"/>
                    </a:lnTo>
                    <a:lnTo>
                      <a:pt x="358" y="501"/>
                    </a:lnTo>
                    <a:lnTo>
                      <a:pt x="487" y="658"/>
                    </a:lnTo>
                    <a:lnTo>
                      <a:pt x="630" y="801"/>
                    </a:lnTo>
                    <a:lnTo>
                      <a:pt x="758" y="930"/>
                    </a:lnTo>
                    <a:lnTo>
                      <a:pt x="1059" y="1173"/>
                    </a:lnTo>
                    <a:lnTo>
                      <a:pt x="1373" y="1388"/>
                    </a:lnTo>
                    <a:lnTo>
                      <a:pt x="1688" y="1574"/>
                    </a:lnTo>
                    <a:lnTo>
                      <a:pt x="2003" y="1745"/>
                    </a:lnTo>
                    <a:lnTo>
                      <a:pt x="2303" y="1874"/>
                    </a:lnTo>
                    <a:lnTo>
                      <a:pt x="2589" y="1988"/>
                    </a:lnTo>
                    <a:lnTo>
                      <a:pt x="2861" y="2089"/>
                    </a:lnTo>
                    <a:lnTo>
                      <a:pt x="3118" y="2160"/>
                    </a:lnTo>
                    <a:lnTo>
                      <a:pt x="3333" y="2217"/>
                    </a:lnTo>
                    <a:lnTo>
                      <a:pt x="3648" y="2289"/>
                    </a:lnTo>
                    <a:lnTo>
                      <a:pt x="3762" y="2303"/>
                    </a:lnTo>
                    <a:lnTo>
                      <a:pt x="4277" y="229"/>
                    </a:lnTo>
                    <a:lnTo>
                      <a:pt x="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1038;p19">
                <a:extLst>
                  <a:ext uri="{FF2B5EF4-FFF2-40B4-BE49-F238E27FC236}">
                    <a16:creationId xmlns="" xmlns:a16="http://schemas.microsoft.com/office/drawing/2014/main" id="{C89DD5BF-11AC-4377-8981-258DECECB196}"/>
                  </a:ext>
                </a:extLst>
              </p:cNvPr>
              <p:cNvSpPr/>
              <p:nvPr/>
            </p:nvSpPr>
            <p:spPr>
              <a:xfrm>
                <a:off x="4732101" y="2235565"/>
                <a:ext cx="187656" cy="741356"/>
              </a:xfrm>
              <a:custGeom>
                <a:avLst/>
                <a:gdLst/>
                <a:ahLst/>
                <a:cxnLst/>
                <a:rect l="l" t="t" r="r" b="b"/>
                <a:pathLst>
                  <a:path w="5851" h="23115" extrusionOk="0">
                    <a:moveTo>
                      <a:pt x="2432" y="1"/>
                    </a:moveTo>
                    <a:lnTo>
                      <a:pt x="2275" y="15"/>
                    </a:lnTo>
                    <a:lnTo>
                      <a:pt x="2118" y="72"/>
                    </a:lnTo>
                    <a:lnTo>
                      <a:pt x="1989" y="144"/>
                    </a:lnTo>
                    <a:lnTo>
                      <a:pt x="1874" y="244"/>
                    </a:lnTo>
                    <a:lnTo>
                      <a:pt x="1774" y="358"/>
                    </a:lnTo>
                    <a:lnTo>
                      <a:pt x="1703" y="501"/>
                    </a:lnTo>
                    <a:lnTo>
                      <a:pt x="1646" y="644"/>
                    </a:lnTo>
                    <a:lnTo>
                      <a:pt x="1631" y="802"/>
                    </a:lnTo>
                    <a:lnTo>
                      <a:pt x="1631" y="6323"/>
                    </a:lnTo>
                    <a:lnTo>
                      <a:pt x="1460" y="6351"/>
                    </a:lnTo>
                    <a:lnTo>
                      <a:pt x="1302" y="6394"/>
                    </a:lnTo>
                    <a:lnTo>
                      <a:pt x="1145" y="6451"/>
                    </a:lnTo>
                    <a:lnTo>
                      <a:pt x="988" y="6508"/>
                    </a:lnTo>
                    <a:lnTo>
                      <a:pt x="845" y="6594"/>
                    </a:lnTo>
                    <a:lnTo>
                      <a:pt x="716" y="6680"/>
                    </a:lnTo>
                    <a:lnTo>
                      <a:pt x="587" y="6795"/>
                    </a:lnTo>
                    <a:lnTo>
                      <a:pt x="473" y="6909"/>
                    </a:lnTo>
                    <a:lnTo>
                      <a:pt x="373" y="7038"/>
                    </a:lnTo>
                    <a:lnTo>
                      <a:pt x="273" y="7166"/>
                    </a:lnTo>
                    <a:lnTo>
                      <a:pt x="201" y="7309"/>
                    </a:lnTo>
                    <a:lnTo>
                      <a:pt x="129" y="7452"/>
                    </a:lnTo>
                    <a:lnTo>
                      <a:pt x="72" y="7610"/>
                    </a:lnTo>
                    <a:lnTo>
                      <a:pt x="29" y="7781"/>
                    </a:lnTo>
                    <a:lnTo>
                      <a:pt x="15" y="7953"/>
                    </a:lnTo>
                    <a:lnTo>
                      <a:pt x="1" y="8125"/>
                    </a:lnTo>
                    <a:lnTo>
                      <a:pt x="1" y="21298"/>
                    </a:lnTo>
                    <a:lnTo>
                      <a:pt x="15" y="21470"/>
                    </a:lnTo>
                    <a:lnTo>
                      <a:pt x="44" y="21655"/>
                    </a:lnTo>
                    <a:lnTo>
                      <a:pt x="87" y="21827"/>
                    </a:lnTo>
                    <a:lnTo>
                      <a:pt x="144" y="21999"/>
                    </a:lnTo>
                    <a:lnTo>
                      <a:pt x="215" y="22156"/>
                    </a:lnTo>
                    <a:lnTo>
                      <a:pt x="315" y="22299"/>
                    </a:lnTo>
                    <a:lnTo>
                      <a:pt x="416" y="22442"/>
                    </a:lnTo>
                    <a:lnTo>
                      <a:pt x="530" y="22571"/>
                    </a:lnTo>
                    <a:lnTo>
                      <a:pt x="659" y="22685"/>
                    </a:lnTo>
                    <a:lnTo>
                      <a:pt x="802" y="22800"/>
                    </a:lnTo>
                    <a:lnTo>
                      <a:pt x="959" y="22886"/>
                    </a:lnTo>
                    <a:lnTo>
                      <a:pt x="1116" y="22957"/>
                    </a:lnTo>
                    <a:lnTo>
                      <a:pt x="1274" y="23029"/>
                    </a:lnTo>
                    <a:lnTo>
                      <a:pt x="1460" y="23071"/>
                    </a:lnTo>
                    <a:lnTo>
                      <a:pt x="1631" y="23100"/>
                    </a:lnTo>
                    <a:lnTo>
                      <a:pt x="1817" y="23114"/>
                    </a:lnTo>
                    <a:lnTo>
                      <a:pt x="4034" y="23114"/>
                    </a:lnTo>
                    <a:lnTo>
                      <a:pt x="4220" y="23100"/>
                    </a:lnTo>
                    <a:lnTo>
                      <a:pt x="4392" y="23071"/>
                    </a:lnTo>
                    <a:lnTo>
                      <a:pt x="4564" y="23029"/>
                    </a:lnTo>
                    <a:lnTo>
                      <a:pt x="4735" y="22957"/>
                    </a:lnTo>
                    <a:lnTo>
                      <a:pt x="4892" y="22886"/>
                    </a:lnTo>
                    <a:lnTo>
                      <a:pt x="5050" y="22800"/>
                    </a:lnTo>
                    <a:lnTo>
                      <a:pt x="5179" y="22685"/>
                    </a:lnTo>
                    <a:lnTo>
                      <a:pt x="5322" y="22571"/>
                    </a:lnTo>
                    <a:lnTo>
                      <a:pt x="5436" y="22442"/>
                    </a:lnTo>
                    <a:lnTo>
                      <a:pt x="5536" y="22299"/>
                    </a:lnTo>
                    <a:lnTo>
                      <a:pt x="5622" y="22156"/>
                    </a:lnTo>
                    <a:lnTo>
                      <a:pt x="5708" y="21999"/>
                    </a:lnTo>
                    <a:lnTo>
                      <a:pt x="5765" y="21827"/>
                    </a:lnTo>
                    <a:lnTo>
                      <a:pt x="5808" y="21655"/>
                    </a:lnTo>
                    <a:lnTo>
                      <a:pt x="5836" y="21470"/>
                    </a:lnTo>
                    <a:lnTo>
                      <a:pt x="5851" y="21298"/>
                    </a:lnTo>
                    <a:lnTo>
                      <a:pt x="5851" y="8125"/>
                    </a:lnTo>
                    <a:lnTo>
                      <a:pt x="5836" y="7953"/>
                    </a:lnTo>
                    <a:lnTo>
                      <a:pt x="5822" y="7781"/>
                    </a:lnTo>
                    <a:lnTo>
                      <a:pt x="5779" y="7610"/>
                    </a:lnTo>
                    <a:lnTo>
                      <a:pt x="5722" y="7452"/>
                    </a:lnTo>
                    <a:lnTo>
                      <a:pt x="5651" y="7309"/>
                    </a:lnTo>
                    <a:lnTo>
                      <a:pt x="5579" y="7166"/>
                    </a:lnTo>
                    <a:lnTo>
                      <a:pt x="5479" y="7038"/>
                    </a:lnTo>
                    <a:lnTo>
                      <a:pt x="5379" y="6909"/>
                    </a:lnTo>
                    <a:lnTo>
                      <a:pt x="5264" y="6795"/>
                    </a:lnTo>
                    <a:lnTo>
                      <a:pt x="5136" y="6680"/>
                    </a:lnTo>
                    <a:lnTo>
                      <a:pt x="4993" y="6594"/>
                    </a:lnTo>
                    <a:lnTo>
                      <a:pt x="4850" y="6508"/>
                    </a:lnTo>
                    <a:lnTo>
                      <a:pt x="4707" y="6451"/>
                    </a:lnTo>
                    <a:lnTo>
                      <a:pt x="4549" y="6394"/>
                    </a:lnTo>
                    <a:lnTo>
                      <a:pt x="4378" y="6351"/>
                    </a:lnTo>
                    <a:lnTo>
                      <a:pt x="4220" y="6323"/>
                    </a:lnTo>
                    <a:lnTo>
                      <a:pt x="4220" y="802"/>
                    </a:lnTo>
                    <a:lnTo>
                      <a:pt x="4206" y="644"/>
                    </a:lnTo>
                    <a:lnTo>
                      <a:pt x="4149" y="501"/>
                    </a:lnTo>
                    <a:lnTo>
                      <a:pt x="4077" y="358"/>
                    </a:lnTo>
                    <a:lnTo>
                      <a:pt x="3977" y="244"/>
                    </a:lnTo>
                    <a:lnTo>
                      <a:pt x="3863" y="144"/>
                    </a:lnTo>
                    <a:lnTo>
                      <a:pt x="3720" y="72"/>
                    </a:lnTo>
                    <a:lnTo>
                      <a:pt x="3577" y="15"/>
                    </a:lnTo>
                    <a:lnTo>
                      <a:pt x="341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1039;p19">
                <a:extLst>
                  <a:ext uri="{FF2B5EF4-FFF2-40B4-BE49-F238E27FC236}">
                    <a16:creationId xmlns="" xmlns:a16="http://schemas.microsoft.com/office/drawing/2014/main" id="{1F9352FB-A086-49B8-A352-EDCB0DB75E2B}"/>
                  </a:ext>
                </a:extLst>
              </p:cNvPr>
              <p:cNvSpPr/>
              <p:nvPr/>
            </p:nvSpPr>
            <p:spPr>
              <a:xfrm>
                <a:off x="4732101" y="2606665"/>
                <a:ext cx="187656" cy="184898"/>
              </a:xfrm>
              <a:custGeom>
                <a:avLst/>
                <a:gdLst/>
                <a:ahLst/>
                <a:cxnLst/>
                <a:rect l="l" t="t" r="r" b="b"/>
                <a:pathLst>
                  <a:path w="5851" h="5765" extrusionOk="0">
                    <a:moveTo>
                      <a:pt x="1" y="1"/>
                    </a:moveTo>
                    <a:lnTo>
                      <a:pt x="1" y="5765"/>
                    </a:lnTo>
                    <a:lnTo>
                      <a:pt x="5851" y="5765"/>
                    </a:lnTo>
                    <a:lnTo>
                      <a:pt x="585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1040;p19">
                <a:extLst>
                  <a:ext uri="{FF2B5EF4-FFF2-40B4-BE49-F238E27FC236}">
                    <a16:creationId xmlns="" xmlns:a16="http://schemas.microsoft.com/office/drawing/2014/main" id="{BB3BD80C-2E0F-4F6F-8AF4-3E36348DDDE5}"/>
                  </a:ext>
                </a:extLst>
              </p:cNvPr>
              <p:cNvSpPr/>
              <p:nvPr/>
            </p:nvSpPr>
            <p:spPr>
              <a:xfrm>
                <a:off x="4572000" y="2965866"/>
                <a:ext cx="791389" cy="39000"/>
              </a:xfrm>
              <a:custGeom>
                <a:avLst/>
                <a:gdLst/>
                <a:ahLst/>
                <a:cxnLst/>
                <a:rect l="l" t="t" r="r" b="b"/>
                <a:pathLst>
                  <a:path w="24675" h="1216" extrusionOk="0">
                    <a:moveTo>
                      <a:pt x="1" y="0"/>
                    </a:moveTo>
                    <a:lnTo>
                      <a:pt x="1" y="1216"/>
                    </a:lnTo>
                    <a:lnTo>
                      <a:pt x="24674" y="1216"/>
                    </a:lnTo>
                    <a:lnTo>
                      <a:pt x="2467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1041;p19">
                <a:extLst>
                  <a:ext uri="{FF2B5EF4-FFF2-40B4-BE49-F238E27FC236}">
                    <a16:creationId xmlns="" xmlns:a16="http://schemas.microsoft.com/office/drawing/2014/main" id="{D073B0E4-C913-413E-8DF5-0F0A501FCE45}"/>
                  </a:ext>
                </a:extLst>
              </p:cNvPr>
              <p:cNvSpPr/>
              <p:nvPr/>
            </p:nvSpPr>
            <p:spPr>
              <a:xfrm>
                <a:off x="5636707" y="2483286"/>
                <a:ext cx="256484" cy="78481"/>
              </a:xfrm>
              <a:custGeom>
                <a:avLst/>
                <a:gdLst/>
                <a:ahLst/>
                <a:cxnLst/>
                <a:rect l="l" t="t" r="r" b="b"/>
                <a:pathLst>
                  <a:path w="7997" h="2447" extrusionOk="0">
                    <a:moveTo>
                      <a:pt x="7210" y="0"/>
                    </a:moveTo>
                    <a:lnTo>
                      <a:pt x="559" y="129"/>
                    </a:lnTo>
                    <a:lnTo>
                      <a:pt x="487" y="472"/>
                    </a:lnTo>
                    <a:lnTo>
                      <a:pt x="401" y="758"/>
                    </a:lnTo>
                    <a:lnTo>
                      <a:pt x="301" y="987"/>
                    </a:lnTo>
                    <a:lnTo>
                      <a:pt x="215" y="1159"/>
                    </a:lnTo>
                    <a:lnTo>
                      <a:pt x="129" y="1302"/>
                    </a:lnTo>
                    <a:lnTo>
                      <a:pt x="72" y="1388"/>
                    </a:lnTo>
                    <a:lnTo>
                      <a:pt x="1" y="1459"/>
                    </a:lnTo>
                    <a:lnTo>
                      <a:pt x="344" y="1602"/>
                    </a:lnTo>
                    <a:lnTo>
                      <a:pt x="687" y="1731"/>
                    </a:lnTo>
                    <a:lnTo>
                      <a:pt x="1031" y="1845"/>
                    </a:lnTo>
                    <a:lnTo>
                      <a:pt x="1374" y="1960"/>
                    </a:lnTo>
                    <a:lnTo>
                      <a:pt x="1717" y="2046"/>
                    </a:lnTo>
                    <a:lnTo>
                      <a:pt x="2060" y="2131"/>
                    </a:lnTo>
                    <a:lnTo>
                      <a:pt x="2404" y="2203"/>
                    </a:lnTo>
                    <a:lnTo>
                      <a:pt x="2761" y="2260"/>
                    </a:lnTo>
                    <a:lnTo>
                      <a:pt x="3090" y="2317"/>
                    </a:lnTo>
                    <a:lnTo>
                      <a:pt x="3434" y="2360"/>
                    </a:lnTo>
                    <a:lnTo>
                      <a:pt x="4091" y="2417"/>
                    </a:lnTo>
                    <a:lnTo>
                      <a:pt x="4735" y="2432"/>
                    </a:lnTo>
                    <a:lnTo>
                      <a:pt x="5336" y="2446"/>
                    </a:lnTo>
                    <a:lnTo>
                      <a:pt x="5894" y="2432"/>
                    </a:lnTo>
                    <a:lnTo>
                      <a:pt x="6394" y="2389"/>
                    </a:lnTo>
                    <a:lnTo>
                      <a:pt x="6852" y="2360"/>
                    </a:lnTo>
                    <a:lnTo>
                      <a:pt x="7238" y="2317"/>
                    </a:lnTo>
                    <a:lnTo>
                      <a:pt x="7796" y="2232"/>
                    </a:lnTo>
                    <a:lnTo>
                      <a:pt x="7996" y="2203"/>
                    </a:lnTo>
                    <a:lnTo>
                      <a:pt x="7724" y="1473"/>
                    </a:lnTo>
                    <a:lnTo>
                      <a:pt x="7467" y="758"/>
                    </a:lnTo>
                    <a:lnTo>
                      <a:pt x="7210" y="0"/>
                    </a:lnTo>
                    <a:close/>
                  </a:path>
                </a:pathLst>
              </a:custGeom>
              <a:solidFill>
                <a:srgbClr val="F6B68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1042;p19">
                <a:extLst>
                  <a:ext uri="{FF2B5EF4-FFF2-40B4-BE49-F238E27FC236}">
                    <a16:creationId xmlns="" xmlns:a16="http://schemas.microsoft.com/office/drawing/2014/main" id="{249CFB53-EF38-43A8-9D1B-16630CBE8021}"/>
                  </a:ext>
                </a:extLst>
              </p:cNvPr>
              <p:cNvSpPr/>
              <p:nvPr/>
            </p:nvSpPr>
            <p:spPr>
              <a:xfrm>
                <a:off x="5357814" y="1770880"/>
                <a:ext cx="814289" cy="743633"/>
              </a:xfrm>
              <a:custGeom>
                <a:avLst/>
                <a:gdLst/>
                <a:ahLst/>
                <a:cxnLst/>
                <a:rect l="l" t="t" r="r" b="b"/>
                <a:pathLst>
                  <a:path w="25389" h="23186" extrusionOk="0">
                    <a:moveTo>
                      <a:pt x="14232" y="1"/>
                    </a:moveTo>
                    <a:lnTo>
                      <a:pt x="13517" y="15"/>
                    </a:lnTo>
                    <a:lnTo>
                      <a:pt x="12816" y="43"/>
                    </a:lnTo>
                    <a:lnTo>
                      <a:pt x="12115" y="101"/>
                    </a:lnTo>
                    <a:lnTo>
                      <a:pt x="11429" y="186"/>
                    </a:lnTo>
                    <a:lnTo>
                      <a:pt x="10756" y="301"/>
                    </a:lnTo>
                    <a:lnTo>
                      <a:pt x="10098" y="430"/>
                    </a:lnTo>
                    <a:lnTo>
                      <a:pt x="9469" y="587"/>
                    </a:lnTo>
                    <a:lnTo>
                      <a:pt x="8840" y="773"/>
                    </a:lnTo>
                    <a:lnTo>
                      <a:pt x="8225" y="973"/>
                    </a:lnTo>
                    <a:lnTo>
                      <a:pt x="7624" y="1216"/>
                    </a:lnTo>
                    <a:lnTo>
                      <a:pt x="7052" y="1459"/>
                    </a:lnTo>
                    <a:lnTo>
                      <a:pt x="6480" y="1746"/>
                    </a:lnTo>
                    <a:lnTo>
                      <a:pt x="5936" y="2046"/>
                    </a:lnTo>
                    <a:lnTo>
                      <a:pt x="5407" y="2375"/>
                    </a:lnTo>
                    <a:lnTo>
                      <a:pt x="4906" y="2718"/>
                    </a:lnTo>
                    <a:lnTo>
                      <a:pt x="4420" y="3076"/>
                    </a:lnTo>
                    <a:lnTo>
                      <a:pt x="3962" y="3433"/>
                    </a:lnTo>
                    <a:lnTo>
                      <a:pt x="3533" y="3819"/>
                    </a:lnTo>
                    <a:lnTo>
                      <a:pt x="3118" y="4206"/>
                    </a:lnTo>
                    <a:lnTo>
                      <a:pt x="2732" y="4620"/>
                    </a:lnTo>
                    <a:lnTo>
                      <a:pt x="2360" y="5050"/>
                    </a:lnTo>
                    <a:lnTo>
                      <a:pt x="2017" y="5493"/>
                    </a:lnTo>
                    <a:lnTo>
                      <a:pt x="1702" y="5965"/>
                    </a:lnTo>
                    <a:lnTo>
                      <a:pt x="1559" y="6222"/>
                    </a:lnTo>
                    <a:lnTo>
                      <a:pt x="1416" y="6466"/>
                    </a:lnTo>
                    <a:lnTo>
                      <a:pt x="1273" y="6737"/>
                    </a:lnTo>
                    <a:lnTo>
                      <a:pt x="1145" y="6995"/>
                    </a:lnTo>
                    <a:lnTo>
                      <a:pt x="1016" y="7281"/>
                    </a:lnTo>
                    <a:lnTo>
                      <a:pt x="901" y="7567"/>
                    </a:lnTo>
                    <a:lnTo>
                      <a:pt x="787" y="7853"/>
                    </a:lnTo>
                    <a:lnTo>
                      <a:pt x="673" y="8153"/>
                    </a:lnTo>
                    <a:lnTo>
                      <a:pt x="573" y="8468"/>
                    </a:lnTo>
                    <a:lnTo>
                      <a:pt x="472" y="8797"/>
                    </a:lnTo>
                    <a:lnTo>
                      <a:pt x="301" y="9455"/>
                    </a:lnTo>
                    <a:lnTo>
                      <a:pt x="158" y="10170"/>
                    </a:lnTo>
                    <a:lnTo>
                      <a:pt x="101" y="10542"/>
                    </a:lnTo>
                    <a:lnTo>
                      <a:pt x="58" y="10914"/>
                    </a:lnTo>
                    <a:lnTo>
                      <a:pt x="15" y="11286"/>
                    </a:lnTo>
                    <a:lnTo>
                      <a:pt x="0" y="11658"/>
                    </a:lnTo>
                    <a:lnTo>
                      <a:pt x="0" y="12044"/>
                    </a:lnTo>
                    <a:lnTo>
                      <a:pt x="15" y="12430"/>
                    </a:lnTo>
                    <a:lnTo>
                      <a:pt x="29" y="12802"/>
                    </a:lnTo>
                    <a:lnTo>
                      <a:pt x="72" y="13188"/>
                    </a:lnTo>
                    <a:lnTo>
                      <a:pt x="115" y="13574"/>
                    </a:lnTo>
                    <a:lnTo>
                      <a:pt x="186" y="13946"/>
                    </a:lnTo>
                    <a:lnTo>
                      <a:pt x="258" y="14332"/>
                    </a:lnTo>
                    <a:lnTo>
                      <a:pt x="344" y="14704"/>
                    </a:lnTo>
                    <a:lnTo>
                      <a:pt x="444" y="15090"/>
                    </a:lnTo>
                    <a:lnTo>
                      <a:pt x="558" y="15462"/>
                    </a:lnTo>
                    <a:lnTo>
                      <a:pt x="673" y="15820"/>
                    </a:lnTo>
                    <a:lnTo>
                      <a:pt x="816" y="16192"/>
                    </a:lnTo>
                    <a:lnTo>
                      <a:pt x="959" y="16549"/>
                    </a:lnTo>
                    <a:lnTo>
                      <a:pt x="1116" y="16907"/>
                    </a:lnTo>
                    <a:lnTo>
                      <a:pt x="1273" y="17250"/>
                    </a:lnTo>
                    <a:lnTo>
                      <a:pt x="1459" y="17593"/>
                    </a:lnTo>
                    <a:lnTo>
                      <a:pt x="1645" y="17922"/>
                    </a:lnTo>
                    <a:lnTo>
                      <a:pt x="1831" y="18251"/>
                    </a:lnTo>
                    <a:lnTo>
                      <a:pt x="2046" y="18566"/>
                    </a:lnTo>
                    <a:lnTo>
                      <a:pt x="2260" y="18866"/>
                    </a:lnTo>
                    <a:lnTo>
                      <a:pt x="2475" y="19167"/>
                    </a:lnTo>
                    <a:lnTo>
                      <a:pt x="2704" y="19453"/>
                    </a:lnTo>
                    <a:lnTo>
                      <a:pt x="2947" y="19725"/>
                    </a:lnTo>
                    <a:lnTo>
                      <a:pt x="3204" y="19996"/>
                    </a:lnTo>
                    <a:lnTo>
                      <a:pt x="3462" y="20239"/>
                    </a:lnTo>
                    <a:lnTo>
                      <a:pt x="3719" y="20483"/>
                    </a:lnTo>
                    <a:lnTo>
                      <a:pt x="3991" y="20711"/>
                    </a:lnTo>
                    <a:lnTo>
                      <a:pt x="4277" y="20926"/>
                    </a:lnTo>
                    <a:lnTo>
                      <a:pt x="4549" y="21126"/>
                    </a:lnTo>
                    <a:lnTo>
                      <a:pt x="4849" y="21312"/>
                    </a:lnTo>
                    <a:lnTo>
                      <a:pt x="5150" y="21498"/>
                    </a:lnTo>
                    <a:lnTo>
                      <a:pt x="5450" y="21655"/>
                    </a:lnTo>
                    <a:lnTo>
                      <a:pt x="5750" y="21827"/>
                    </a:lnTo>
                    <a:lnTo>
                      <a:pt x="6065" y="21970"/>
                    </a:lnTo>
                    <a:lnTo>
                      <a:pt x="6380" y="22113"/>
                    </a:lnTo>
                    <a:lnTo>
                      <a:pt x="6694" y="22256"/>
                    </a:lnTo>
                    <a:lnTo>
                      <a:pt x="7023" y="22371"/>
                    </a:lnTo>
                    <a:lnTo>
                      <a:pt x="7352" y="22485"/>
                    </a:lnTo>
                    <a:lnTo>
                      <a:pt x="7681" y="22599"/>
                    </a:lnTo>
                    <a:lnTo>
                      <a:pt x="8024" y="22685"/>
                    </a:lnTo>
                    <a:lnTo>
                      <a:pt x="8353" y="22785"/>
                    </a:lnTo>
                    <a:lnTo>
                      <a:pt x="8697" y="22857"/>
                    </a:lnTo>
                    <a:lnTo>
                      <a:pt x="9040" y="22928"/>
                    </a:lnTo>
                    <a:lnTo>
                      <a:pt x="9383" y="22986"/>
                    </a:lnTo>
                    <a:lnTo>
                      <a:pt x="9741" y="23043"/>
                    </a:lnTo>
                    <a:lnTo>
                      <a:pt x="10084" y="23086"/>
                    </a:lnTo>
                    <a:lnTo>
                      <a:pt x="10785" y="23157"/>
                    </a:lnTo>
                    <a:lnTo>
                      <a:pt x="11500" y="23186"/>
                    </a:lnTo>
                    <a:lnTo>
                      <a:pt x="12215" y="23186"/>
                    </a:lnTo>
                    <a:lnTo>
                      <a:pt x="12916" y="23157"/>
                    </a:lnTo>
                    <a:lnTo>
                      <a:pt x="13631" y="23086"/>
                    </a:lnTo>
                    <a:lnTo>
                      <a:pt x="14332" y="23000"/>
                    </a:lnTo>
                    <a:lnTo>
                      <a:pt x="15033" y="22871"/>
                    </a:lnTo>
                    <a:lnTo>
                      <a:pt x="15534" y="22771"/>
                    </a:lnTo>
                    <a:lnTo>
                      <a:pt x="16006" y="22657"/>
                    </a:lnTo>
                    <a:lnTo>
                      <a:pt x="16463" y="22528"/>
                    </a:lnTo>
                    <a:lnTo>
                      <a:pt x="16921" y="22385"/>
                    </a:lnTo>
                    <a:lnTo>
                      <a:pt x="17365" y="22242"/>
                    </a:lnTo>
                    <a:lnTo>
                      <a:pt x="17794" y="22070"/>
                    </a:lnTo>
                    <a:lnTo>
                      <a:pt x="18223" y="21899"/>
                    </a:lnTo>
                    <a:lnTo>
                      <a:pt x="18623" y="21713"/>
                    </a:lnTo>
                    <a:lnTo>
                      <a:pt x="19024" y="21512"/>
                    </a:lnTo>
                    <a:lnTo>
                      <a:pt x="19396" y="21298"/>
                    </a:lnTo>
                    <a:lnTo>
                      <a:pt x="19767" y="21069"/>
                    </a:lnTo>
                    <a:lnTo>
                      <a:pt x="20139" y="20840"/>
                    </a:lnTo>
                    <a:lnTo>
                      <a:pt x="20483" y="20597"/>
                    </a:lnTo>
                    <a:lnTo>
                      <a:pt x="20826" y="20354"/>
                    </a:lnTo>
                    <a:lnTo>
                      <a:pt x="21141" y="20082"/>
                    </a:lnTo>
                    <a:lnTo>
                      <a:pt x="21455" y="19810"/>
                    </a:lnTo>
                    <a:lnTo>
                      <a:pt x="21756" y="19539"/>
                    </a:lnTo>
                    <a:lnTo>
                      <a:pt x="22042" y="19238"/>
                    </a:lnTo>
                    <a:lnTo>
                      <a:pt x="22328" y="18938"/>
                    </a:lnTo>
                    <a:lnTo>
                      <a:pt x="22585" y="18637"/>
                    </a:lnTo>
                    <a:lnTo>
                      <a:pt x="22843" y="18323"/>
                    </a:lnTo>
                    <a:lnTo>
                      <a:pt x="23086" y="17994"/>
                    </a:lnTo>
                    <a:lnTo>
                      <a:pt x="23315" y="17665"/>
                    </a:lnTo>
                    <a:lnTo>
                      <a:pt x="23529" y="17322"/>
                    </a:lnTo>
                    <a:lnTo>
                      <a:pt x="23744" y="16978"/>
                    </a:lnTo>
                    <a:lnTo>
                      <a:pt x="23930" y="16621"/>
                    </a:lnTo>
                    <a:lnTo>
                      <a:pt x="24116" y="16263"/>
                    </a:lnTo>
                    <a:lnTo>
                      <a:pt x="24287" y="15891"/>
                    </a:lnTo>
                    <a:lnTo>
                      <a:pt x="24445" y="15519"/>
                    </a:lnTo>
                    <a:lnTo>
                      <a:pt x="24588" y="15148"/>
                    </a:lnTo>
                    <a:lnTo>
                      <a:pt x="24716" y="14761"/>
                    </a:lnTo>
                    <a:lnTo>
                      <a:pt x="24845" y="14361"/>
                    </a:lnTo>
                    <a:lnTo>
                      <a:pt x="24931" y="14046"/>
                    </a:lnTo>
                    <a:lnTo>
                      <a:pt x="25017" y="13717"/>
                    </a:lnTo>
                    <a:lnTo>
                      <a:pt x="25088" y="13374"/>
                    </a:lnTo>
                    <a:lnTo>
                      <a:pt x="25160" y="13045"/>
                    </a:lnTo>
                    <a:lnTo>
                      <a:pt x="25217" y="12702"/>
                    </a:lnTo>
                    <a:lnTo>
                      <a:pt x="25260" y="12358"/>
                    </a:lnTo>
                    <a:lnTo>
                      <a:pt x="25346" y="11672"/>
                    </a:lnTo>
                    <a:lnTo>
                      <a:pt x="25389" y="10957"/>
                    </a:lnTo>
                    <a:lnTo>
                      <a:pt x="25389" y="10256"/>
                    </a:lnTo>
                    <a:lnTo>
                      <a:pt x="25360" y="9526"/>
                    </a:lnTo>
                    <a:lnTo>
                      <a:pt x="25303" y="8797"/>
                    </a:lnTo>
                    <a:lnTo>
                      <a:pt x="25274" y="8482"/>
                    </a:lnTo>
                    <a:lnTo>
                      <a:pt x="25217" y="8182"/>
                    </a:lnTo>
                    <a:lnTo>
                      <a:pt x="25160" y="7882"/>
                    </a:lnTo>
                    <a:lnTo>
                      <a:pt x="25088" y="7581"/>
                    </a:lnTo>
                    <a:lnTo>
                      <a:pt x="25002" y="7295"/>
                    </a:lnTo>
                    <a:lnTo>
                      <a:pt x="24902" y="7023"/>
                    </a:lnTo>
                    <a:lnTo>
                      <a:pt x="24802" y="6752"/>
                    </a:lnTo>
                    <a:lnTo>
                      <a:pt x="24688" y="6480"/>
                    </a:lnTo>
                    <a:lnTo>
                      <a:pt x="24559" y="6222"/>
                    </a:lnTo>
                    <a:lnTo>
                      <a:pt x="24430" y="5965"/>
                    </a:lnTo>
                    <a:lnTo>
                      <a:pt x="24287" y="5722"/>
                    </a:lnTo>
                    <a:lnTo>
                      <a:pt x="24144" y="5479"/>
                    </a:lnTo>
                    <a:lnTo>
                      <a:pt x="23987" y="5235"/>
                    </a:lnTo>
                    <a:lnTo>
                      <a:pt x="23830" y="5007"/>
                    </a:lnTo>
                    <a:lnTo>
                      <a:pt x="23658" y="4792"/>
                    </a:lnTo>
                    <a:lnTo>
                      <a:pt x="23486" y="4578"/>
                    </a:lnTo>
                    <a:lnTo>
                      <a:pt x="23114" y="4148"/>
                    </a:lnTo>
                    <a:lnTo>
                      <a:pt x="22728" y="3762"/>
                    </a:lnTo>
                    <a:lnTo>
                      <a:pt x="22328" y="3390"/>
                    </a:lnTo>
                    <a:lnTo>
                      <a:pt x="21899" y="3047"/>
                    </a:lnTo>
                    <a:lnTo>
                      <a:pt x="21484" y="2718"/>
                    </a:lnTo>
                    <a:lnTo>
                      <a:pt x="21040" y="2418"/>
                    </a:lnTo>
                    <a:lnTo>
                      <a:pt x="20597" y="2132"/>
                    </a:lnTo>
                    <a:lnTo>
                      <a:pt x="20168" y="1874"/>
                    </a:lnTo>
                    <a:lnTo>
                      <a:pt x="19739" y="1631"/>
                    </a:lnTo>
                    <a:lnTo>
                      <a:pt x="19310" y="1417"/>
                    </a:lnTo>
                    <a:lnTo>
                      <a:pt x="18909" y="1216"/>
                    </a:lnTo>
                    <a:lnTo>
                      <a:pt x="18509" y="1030"/>
                    </a:lnTo>
                    <a:lnTo>
                      <a:pt x="18123" y="859"/>
                    </a:lnTo>
                    <a:lnTo>
                      <a:pt x="17751" y="716"/>
                    </a:lnTo>
                    <a:lnTo>
                      <a:pt x="17078" y="473"/>
                    </a:lnTo>
                    <a:lnTo>
                      <a:pt x="16521" y="272"/>
                    </a:lnTo>
                    <a:lnTo>
                      <a:pt x="16077" y="144"/>
                    </a:lnTo>
                    <a:lnTo>
                      <a:pt x="15705" y="43"/>
                    </a:lnTo>
                    <a:lnTo>
                      <a:pt x="14962" y="15"/>
                    </a:lnTo>
                    <a:lnTo>
                      <a:pt x="14232" y="1"/>
                    </a:lnTo>
                    <a:close/>
                  </a:path>
                </a:pathLst>
              </a:custGeom>
              <a:solidFill>
                <a:srgbClr val="F6B68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043;p19">
                <a:extLst>
                  <a:ext uri="{FF2B5EF4-FFF2-40B4-BE49-F238E27FC236}">
                    <a16:creationId xmlns="" xmlns:a16="http://schemas.microsoft.com/office/drawing/2014/main" id="{6EC0234B-8D54-4FD0-9A78-412ED9B14FC5}"/>
                  </a:ext>
                </a:extLst>
              </p:cNvPr>
              <p:cNvSpPr/>
              <p:nvPr/>
            </p:nvSpPr>
            <p:spPr>
              <a:xfrm>
                <a:off x="5629844" y="2119498"/>
                <a:ext cx="51412" cy="106000"/>
              </a:xfrm>
              <a:custGeom>
                <a:avLst/>
                <a:gdLst/>
                <a:ahLst/>
                <a:cxnLst/>
                <a:rect l="l" t="t" r="r" b="b"/>
                <a:pathLst>
                  <a:path w="1603" h="3305" extrusionOk="0">
                    <a:moveTo>
                      <a:pt x="858" y="1"/>
                    </a:moveTo>
                    <a:lnTo>
                      <a:pt x="815" y="15"/>
                    </a:lnTo>
                    <a:lnTo>
                      <a:pt x="773" y="44"/>
                    </a:lnTo>
                    <a:lnTo>
                      <a:pt x="730" y="72"/>
                    </a:lnTo>
                    <a:lnTo>
                      <a:pt x="701" y="115"/>
                    </a:lnTo>
                    <a:lnTo>
                      <a:pt x="687" y="158"/>
                    </a:lnTo>
                    <a:lnTo>
                      <a:pt x="672" y="201"/>
                    </a:lnTo>
                    <a:lnTo>
                      <a:pt x="658" y="258"/>
                    </a:lnTo>
                    <a:lnTo>
                      <a:pt x="658" y="530"/>
                    </a:lnTo>
                    <a:lnTo>
                      <a:pt x="630" y="716"/>
                    </a:lnTo>
                    <a:lnTo>
                      <a:pt x="601" y="916"/>
                    </a:lnTo>
                    <a:lnTo>
                      <a:pt x="558" y="1117"/>
                    </a:lnTo>
                    <a:lnTo>
                      <a:pt x="501" y="1317"/>
                    </a:lnTo>
                    <a:lnTo>
                      <a:pt x="415" y="1503"/>
                    </a:lnTo>
                    <a:lnTo>
                      <a:pt x="372" y="1589"/>
                    </a:lnTo>
                    <a:lnTo>
                      <a:pt x="315" y="1660"/>
                    </a:lnTo>
                    <a:lnTo>
                      <a:pt x="200" y="1817"/>
                    </a:lnTo>
                    <a:lnTo>
                      <a:pt x="115" y="1960"/>
                    </a:lnTo>
                    <a:lnTo>
                      <a:pt x="57" y="2103"/>
                    </a:lnTo>
                    <a:lnTo>
                      <a:pt x="29" y="2232"/>
                    </a:lnTo>
                    <a:lnTo>
                      <a:pt x="0" y="2347"/>
                    </a:lnTo>
                    <a:lnTo>
                      <a:pt x="0" y="2447"/>
                    </a:lnTo>
                    <a:lnTo>
                      <a:pt x="15" y="2533"/>
                    </a:lnTo>
                    <a:lnTo>
                      <a:pt x="43" y="2618"/>
                    </a:lnTo>
                    <a:lnTo>
                      <a:pt x="72" y="2690"/>
                    </a:lnTo>
                    <a:lnTo>
                      <a:pt x="115" y="2776"/>
                    </a:lnTo>
                    <a:lnTo>
                      <a:pt x="172" y="2862"/>
                    </a:lnTo>
                    <a:lnTo>
                      <a:pt x="243" y="2933"/>
                    </a:lnTo>
                    <a:lnTo>
                      <a:pt x="343" y="3019"/>
                    </a:lnTo>
                    <a:lnTo>
                      <a:pt x="458" y="3090"/>
                    </a:lnTo>
                    <a:lnTo>
                      <a:pt x="601" y="3162"/>
                    </a:lnTo>
                    <a:lnTo>
                      <a:pt x="773" y="3219"/>
                    </a:lnTo>
                    <a:lnTo>
                      <a:pt x="944" y="3248"/>
                    </a:lnTo>
                    <a:lnTo>
                      <a:pt x="1116" y="3276"/>
                    </a:lnTo>
                    <a:lnTo>
                      <a:pt x="1330" y="3305"/>
                    </a:lnTo>
                    <a:lnTo>
                      <a:pt x="1345" y="3305"/>
                    </a:lnTo>
                    <a:lnTo>
                      <a:pt x="1402" y="3291"/>
                    </a:lnTo>
                    <a:lnTo>
                      <a:pt x="1445" y="3291"/>
                    </a:lnTo>
                    <a:lnTo>
                      <a:pt x="1516" y="3233"/>
                    </a:lnTo>
                    <a:lnTo>
                      <a:pt x="1574" y="3162"/>
                    </a:lnTo>
                    <a:lnTo>
                      <a:pt x="1588" y="3119"/>
                    </a:lnTo>
                    <a:lnTo>
                      <a:pt x="1602" y="3076"/>
                    </a:lnTo>
                    <a:lnTo>
                      <a:pt x="1602" y="3019"/>
                    </a:lnTo>
                    <a:lnTo>
                      <a:pt x="1588" y="2976"/>
                    </a:lnTo>
                    <a:lnTo>
                      <a:pt x="1574" y="2919"/>
                    </a:lnTo>
                    <a:lnTo>
                      <a:pt x="1545" y="2890"/>
                    </a:lnTo>
                    <a:lnTo>
                      <a:pt x="1502" y="2847"/>
                    </a:lnTo>
                    <a:lnTo>
                      <a:pt x="1459" y="2819"/>
                    </a:lnTo>
                    <a:lnTo>
                      <a:pt x="1416" y="2804"/>
                    </a:lnTo>
                    <a:lnTo>
                      <a:pt x="1373" y="2804"/>
                    </a:lnTo>
                    <a:lnTo>
                      <a:pt x="1159" y="2776"/>
                    </a:lnTo>
                    <a:lnTo>
                      <a:pt x="1030" y="2747"/>
                    </a:lnTo>
                    <a:lnTo>
                      <a:pt x="901" y="2733"/>
                    </a:lnTo>
                    <a:lnTo>
                      <a:pt x="758" y="2676"/>
                    </a:lnTo>
                    <a:lnTo>
                      <a:pt x="644" y="2618"/>
                    </a:lnTo>
                    <a:lnTo>
                      <a:pt x="558" y="2547"/>
                    </a:lnTo>
                    <a:lnTo>
                      <a:pt x="529" y="2504"/>
                    </a:lnTo>
                    <a:lnTo>
                      <a:pt x="515" y="2461"/>
                    </a:lnTo>
                    <a:lnTo>
                      <a:pt x="515" y="2418"/>
                    </a:lnTo>
                    <a:lnTo>
                      <a:pt x="515" y="2375"/>
                    </a:lnTo>
                    <a:lnTo>
                      <a:pt x="544" y="2246"/>
                    </a:lnTo>
                    <a:lnTo>
                      <a:pt x="601" y="2118"/>
                    </a:lnTo>
                    <a:lnTo>
                      <a:pt x="701" y="1975"/>
                    </a:lnTo>
                    <a:lnTo>
                      <a:pt x="787" y="1860"/>
                    </a:lnTo>
                    <a:lnTo>
                      <a:pt x="873" y="1732"/>
                    </a:lnTo>
                    <a:lnTo>
                      <a:pt x="930" y="1603"/>
                    </a:lnTo>
                    <a:lnTo>
                      <a:pt x="987" y="1460"/>
                    </a:lnTo>
                    <a:lnTo>
                      <a:pt x="1073" y="1174"/>
                    </a:lnTo>
                    <a:lnTo>
                      <a:pt x="1116" y="902"/>
                    </a:lnTo>
                    <a:lnTo>
                      <a:pt x="1144" y="645"/>
                    </a:lnTo>
                    <a:lnTo>
                      <a:pt x="1159" y="444"/>
                    </a:lnTo>
                    <a:lnTo>
                      <a:pt x="1173" y="244"/>
                    </a:lnTo>
                    <a:lnTo>
                      <a:pt x="1159" y="187"/>
                    </a:lnTo>
                    <a:lnTo>
                      <a:pt x="1144" y="144"/>
                    </a:lnTo>
                    <a:lnTo>
                      <a:pt x="1116" y="101"/>
                    </a:lnTo>
                    <a:lnTo>
                      <a:pt x="1087" y="58"/>
                    </a:lnTo>
                    <a:lnTo>
                      <a:pt x="1044" y="30"/>
                    </a:lnTo>
                    <a:lnTo>
                      <a:pt x="1001" y="15"/>
                    </a:lnTo>
                    <a:lnTo>
                      <a:pt x="959" y="1"/>
                    </a:lnTo>
                    <a:close/>
                  </a:path>
                </a:pathLst>
              </a:custGeom>
              <a:solidFill>
                <a:srgbClr val="D78A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1044;p19">
                <a:extLst>
                  <a:ext uri="{FF2B5EF4-FFF2-40B4-BE49-F238E27FC236}">
                    <a16:creationId xmlns="" xmlns:a16="http://schemas.microsoft.com/office/drawing/2014/main" id="{CABADF52-1C5C-4C0D-BFD7-EFE02DFBAD74}"/>
                  </a:ext>
                </a:extLst>
              </p:cNvPr>
              <p:cNvSpPr/>
              <p:nvPr/>
            </p:nvSpPr>
            <p:spPr>
              <a:xfrm>
                <a:off x="5289919" y="1605744"/>
                <a:ext cx="998257" cy="763358"/>
              </a:xfrm>
              <a:custGeom>
                <a:avLst/>
                <a:gdLst/>
                <a:ahLst/>
                <a:cxnLst/>
                <a:rect l="l" t="t" r="r" b="b"/>
                <a:pathLst>
                  <a:path w="31125" h="23801" extrusionOk="0">
                    <a:moveTo>
                      <a:pt x="13174" y="0"/>
                    </a:moveTo>
                    <a:lnTo>
                      <a:pt x="12988" y="15"/>
                    </a:lnTo>
                    <a:lnTo>
                      <a:pt x="12816" y="43"/>
                    </a:lnTo>
                    <a:lnTo>
                      <a:pt x="12645" y="86"/>
                    </a:lnTo>
                    <a:lnTo>
                      <a:pt x="12473" y="143"/>
                    </a:lnTo>
                    <a:lnTo>
                      <a:pt x="12316" y="215"/>
                    </a:lnTo>
                    <a:lnTo>
                      <a:pt x="12158" y="286"/>
                    </a:lnTo>
                    <a:lnTo>
                      <a:pt x="12015" y="387"/>
                    </a:lnTo>
                    <a:lnTo>
                      <a:pt x="11872" y="487"/>
                    </a:lnTo>
                    <a:lnTo>
                      <a:pt x="11743" y="587"/>
                    </a:lnTo>
                    <a:lnTo>
                      <a:pt x="11629" y="701"/>
                    </a:lnTo>
                    <a:lnTo>
                      <a:pt x="11515" y="830"/>
                    </a:lnTo>
                    <a:lnTo>
                      <a:pt x="11414" y="959"/>
                    </a:lnTo>
                    <a:lnTo>
                      <a:pt x="11329" y="1087"/>
                    </a:lnTo>
                    <a:lnTo>
                      <a:pt x="11243" y="1216"/>
                    </a:lnTo>
                    <a:lnTo>
                      <a:pt x="11171" y="1359"/>
                    </a:lnTo>
                    <a:lnTo>
                      <a:pt x="11114" y="1488"/>
                    </a:lnTo>
                    <a:lnTo>
                      <a:pt x="11071" y="1617"/>
                    </a:lnTo>
                    <a:lnTo>
                      <a:pt x="11028" y="1745"/>
                    </a:lnTo>
                    <a:lnTo>
                      <a:pt x="11014" y="1874"/>
                    </a:lnTo>
                    <a:lnTo>
                      <a:pt x="11014" y="2003"/>
                    </a:lnTo>
                    <a:lnTo>
                      <a:pt x="10728" y="1745"/>
                    </a:lnTo>
                    <a:lnTo>
                      <a:pt x="10585" y="1617"/>
                    </a:lnTo>
                    <a:lnTo>
                      <a:pt x="10413" y="1502"/>
                    </a:lnTo>
                    <a:lnTo>
                      <a:pt x="10242" y="1388"/>
                    </a:lnTo>
                    <a:lnTo>
                      <a:pt x="10070" y="1288"/>
                    </a:lnTo>
                    <a:lnTo>
                      <a:pt x="9884" y="1188"/>
                    </a:lnTo>
                    <a:lnTo>
                      <a:pt x="9698" y="1102"/>
                    </a:lnTo>
                    <a:lnTo>
                      <a:pt x="9512" y="1030"/>
                    </a:lnTo>
                    <a:lnTo>
                      <a:pt x="9312" y="973"/>
                    </a:lnTo>
                    <a:lnTo>
                      <a:pt x="9112" y="930"/>
                    </a:lnTo>
                    <a:lnTo>
                      <a:pt x="8897" y="902"/>
                    </a:lnTo>
                    <a:lnTo>
                      <a:pt x="8697" y="902"/>
                    </a:lnTo>
                    <a:lnTo>
                      <a:pt x="8482" y="916"/>
                    </a:lnTo>
                    <a:lnTo>
                      <a:pt x="8282" y="959"/>
                    </a:lnTo>
                    <a:lnTo>
                      <a:pt x="8068" y="1030"/>
                    </a:lnTo>
                    <a:lnTo>
                      <a:pt x="7853" y="1116"/>
                    </a:lnTo>
                    <a:lnTo>
                      <a:pt x="7681" y="1216"/>
                    </a:lnTo>
                    <a:lnTo>
                      <a:pt x="7524" y="1316"/>
                    </a:lnTo>
                    <a:lnTo>
                      <a:pt x="7395" y="1431"/>
                    </a:lnTo>
                    <a:lnTo>
                      <a:pt x="7281" y="1559"/>
                    </a:lnTo>
                    <a:lnTo>
                      <a:pt x="7181" y="1688"/>
                    </a:lnTo>
                    <a:lnTo>
                      <a:pt x="7109" y="1817"/>
                    </a:lnTo>
                    <a:lnTo>
                      <a:pt x="7052" y="1946"/>
                    </a:lnTo>
                    <a:lnTo>
                      <a:pt x="7009" y="2089"/>
                    </a:lnTo>
                    <a:lnTo>
                      <a:pt x="6980" y="2232"/>
                    </a:lnTo>
                    <a:lnTo>
                      <a:pt x="6966" y="2389"/>
                    </a:lnTo>
                    <a:lnTo>
                      <a:pt x="6952" y="2532"/>
                    </a:lnTo>
                    <a:lnTo>
                      <a:pt x="6938" y="2832"/>
                    </a:lnTo>
                    <a:lnTo>
                      <a:pt x="6938" y="3133"/>
                    </a:lnTo>
                    <a:lnTo>
                      <a:pt x="6180" y="3119"/>
                    </a:lnTo>
                    <a:lnTo>
                      <a:pt x="5765" y="3119"/>
                    </a:lnTo>
                    <a:lnTo>
                      <a:pt x="5550" y="3133"/>
                    </a:lnTo>
                    <a:lnTo>
                      <a:pt x="5350" y="3161"/>
                    </a:lnTo>
                    <a:lnTo>
                      <a:pt x="5135" y="3190"/>
                    </a:lnTo>
                    <a:lnTo>
                      <a:pt x="4935" y="3247"/>
                    </a:lnTo>
                    <a:lnTo>
                      <a:pt x="4721" y="3304"/>
                    </a:lnTo>
                    <a:lnTo>
                      <a:pt x="4520" y="3390"/>
                    </a:lnTo>
                    <a:lnTo>
                      <a:pt x="4334" y="3505"/>
                    </a:lnTo>
                    <a:lnTo>
                      <a:pt x="4148" y="3633"/>
                    </a:lnTo>
                    <a:lnTo>
                      <a:pt x="3977" y="3791"/>
                    </a:lnTo>
                    <a:lnTo>
                      <a:pt x="3805" y="3977"/>
                    </a:lnTo>
                    <a:lnTo>
                      <a:pt x="3734" y="4063"/>
                    </a:lnTo>
                    <a:lnTo>
                      <a:pt x="3676" y="4177"/>
                    </a:lnTo>
                    <a:lnTo>
                      <a:pt x="3619" y="4320"/>
                    </a:lnTo>
                    <a:lnTo>
                      <a:pt x="3562" y="4463"/>
                    </a:lnTo>
                    <a:lnTo>
                      <a:pt x="3519" y="4635"/>
                    </a:lnTo>
                    <a:lnTo>
                      <a:pt x="3490" y="4806"/>
                    </a:lnTo>
                    <a:lnTo>
                      <a:pt x="3462" y="4992"/>
                    </a:lnTo>
                    <a:lnTo>
                      <a:pt x="3433" y="5178"/>
                    </a:lnTo>
                    <a:lnTo>
                      <a:pt x="3419" y="5364"/>
                    </a:lnTo>
                    <a:lnTo>
                      <a:pt x="3419" y="5564"/>
                    </a:lnTo>
                    <a:lnTo>
                      <a:pt x="3433" y="5750"/>
                    </a:lnTo>
                    <a:lnTo>
                      <a:pt x="3448" y="5936"/>
                    </a:lnTo>
                    <a:lnTo>
                      <a:pt x="3476" y="6108"/>
                    </a:lnTo>
                    <a:lnTo>
                      <a:pt x="3519" y="6279"/>
                    </a:lnTo>
                    <a:lnTo>
                      <a:pt x="3576" y="6437"/>
                    </a:lnTo>
                    <a:lnTo>
                      <a:pt x="3648" y="6580"/>
                    </a:lnTo>
                    <a:lnTo>
                      <a:pt x="3691" y="6666"/>
                    </a:lnTo>
                    <a:lnTo>
                      <a:pt x="3691" y="6694"/>
                    </a:lnTo>
                    <a:lnTo>
                      <a:pt x="3676" y="6723"/>
                    </a:lnTo>
                    <a:lnTo>
                      <a:pt x="3648" y="6751"/>
                    </a:lnTo>
                    <a:lnTo>
                      <a:pt x="3576" y="6780"/>
                    </a:lnTo>
                    <a:lnTo>
                      <a:pt x="3476" y="6809"/>
                    </a:lnTo>
                    <a:lnTo>
                      <a:pt x="3362" y="6823"/>
                    </a:lnTo>
                    <a:lnTo>
                      <a:pt x="3076" y="6852"/>
                    </a:lnTo>
                    <a:lnTo>
                      <a:pt x="2904" y="6880"/>
                    </a:lnTo>
                    <a:lnTo>
                      <a:pt x="2718" y="6909"/>
                    </a:lnTo>
                    <a:lnTo>
                      <a:pt x="2532" y="6966"/>
                    </a:lnTo>
                    <a:lnTo>
                      <a:pt x="2332" y="7023"/>
                    </a:lnTo>
                    <a:lnTo>
                      <a:pt x="2132" y="7109"/>
                    </a:lnTo>
                    <a:lnTo>
                      <a:pt x="1931" y="7223"/>
                    </a:lnTo>
                    <a:lnTo>
                      <a:pt x="1745" y="7352"/>
                    </a:lnTo>
                    <a:lnTo>
                      <a:pt x="1560" y="7524"/>
                    </a:lnTo>
                    <a:lnTo>
                      <a:pt x="1474" y="7667"/>
                    </a:lnTo>
                    <a:lnTo>
                      <a:pt x="1417" y="7796"/>
                    </a:lnTo>
                    <a:lnTo>
                      <a:pt x="1316" y="8082"/>
                    </a:lnTo>
                    <a:lnTo>
                      <a:pt x="1245" y="8353"/>
                    </a:lnTo>
                    <a:lnTo>
                      <a:pt x="1202" y="8625"/>
                    </a:lnTo>
                    <a:lnTo>
                      <a:pt x="1188" y="8883"/>
                    </a:lnTo>
                    <a:lnTo>
                      <a:pt x="1188" y="9126"/>
                    </a:lnTo>
                    <a:lnTo>
                      <a:pt x="1216" y="9369"/>
                    </a:lnTo>
                    <a:lnTo>
                      <a:pt x="1245" y="9584"/>
                    </a:lnTo>
                    <a:lnTo>
                      <a:pt x="1288" y="9784"/>
                    </a:lnTo>
                    <a:lnTo>
                      <a:pt x="1345" y="9970"/>
                    </a:lnTo>
                    <a:lnTo>
                      <a:pt x="1445" y="10270"/>
                    </a:lnTo>
                    <a:lnTo>
                      <a:pt x="1531" y="10456"/>
                    </a:lnTo>
                    <a:lnTo>
                      <a:pt x="1574" y="10528"/>
                    </a:lnTo>
                    <a:lnTo>
                      <a:pt x="1445" y="10613"/>
                    </a:lnTo>
                    <a:lnTo>
                      <a:pt x="1316" y="10728"/>
                    </a:lnTo>
                    <a:lnTo>
                      <a:pt x="1159" y="10885"/>
                    </a:lnTo>
                    <a:lnTo>
                      <a:pt x="959" y="11085"/>
                    </a:lnTo>
                    <a:lnTo>
                      <a:pt x="773" y="11328"/>
                    </a:lnTo>
                    <a:lnTo>
                      <a:pt x="573" y="11615"/>
                    </a:lnTo>
                    <a:lnTo>
                      <a:pt x="473" y="11786"/>
                    </a:lnTo>
                    <a:lnTo>
                      <a:pt x="387" y="11958"/>
                    </a:lnTo>
                    <a:lnTo>
                      <a:pt x="301" y="12144"/>
                    </a:lnTo>
                    <a:lnTo>
                      <a:pt x="229" y="12330"/>
                    </a:lnTo>
                    <a:lnTo>
                      <a:pt x="158" y="12544"/>
                    </a:lnTo>
                    <a:lnTo>
                      <a:pt x="101" y="12759"/>
                    </a:lnTo>
                    <a:lnTo>
                      <a:pt x="58" y="12988"/>
                    </a:lnTo>
                    <a:lnTo>
                      <a:pt x="29" y="13231"/>
                    </a:lnTo>
                    <a:lnTo>
                      <a:pt x="1" y="13474"/>
                    </a:lnTo>
                    <a:lnTo>
                      <a:pt x="1" y="13746"/>
                    </a:lnTo>
                    <a:lnTo>
                      <a:pt x="15" y="14017"/>
                    </a:lnTo>
                    <a:lnTo>
                      <a:pt x="58" y="14304"/>
                    </a:lnTo>
                    <a:lnTo>
                      <a:pt x="115" y="14590"/>
                    </a:lnTo>
                    <a:lnTo>
                      <a:pt x="186" y="14904"/>
                    </a:lnTo>
                    <a:lnTo>
                      <a:pt x="287" y="15219"/>
                    </a:lnTo>
                    <a:lnTo>
                      <a:pt x="415" y="15548"/>
                    </a:lnTo>
                    <a:lnTo>
                      <a:pt x="558" y="15877"/>
                    </a:lnTo>
                    <a:lnTo>
                      <a:pt x="744" y="16234"/>
                    </a:lnTo>
                    <a:lnTo>
                      <a:pt x="716" y="16420"/>
                    </a:lnTo>
                    <a:lnTo>
                      <a:pt x="687" y="16606"/>
                    </a:lnTo>
                    <a:lnTo>
                      <a:pt x="687" y="16807"/>
                    </a:lnTo>
                    <a:lnTo>
                      <a:pt x="687" y="17021"/>
                    </a:lnTo>
                    <a:lnTo>
                      <a:pt x="701" y="17221"/>
                    </a:lnTo>
                    <a:lnTo>
                      <a:pt x="730" y="17436"/>
                    </a:lnTo>
                    <a:lnTo>
                      <a:pt x="773" y="17650"/>
                    </a:lnTo>
                    <a:lnTo>
                      <a:pt x="816" y="17879"/>
                    </a:lnTo>
                    <a:lnTo>
                      <a:pt x="930" y="18323"/>
                    </a:lnTo>
                    <a:lnTo>
                      <a:pt x="1073" y="18780"/>
                    </a:lnTo>
                    <a:lnTo>
                      <a:pt x="1245" y="19238"/>
                    </a:lnTo>
                    <a:lnTo>
                      <a:pt x="1445" y="19696"/>
                    </a:lnTo>
                    <a:lnTo>
                      <a:pt x="1674" y="20139"/>
                    </a:lnTo>
                    <a:lnTo>
                      <a:pt x="1917" y="20583"/>
                    </a:lnTo>
                    <a:lnTo>
                      <a:pt x="2175" y="20997"/>
                    </a:lnTo>
                    <a:lnTo>
                      <a:pt x="2432" y="21384"/>
                    </a:lnTo>
                    <a:lnTo>
                      <a:pt x="2704" y="21755"/>
                    </a:lnTo>
                    <a:lnTo>
                      <a:pt x="2976" y="22099"/>
                    </a:lnTo>
                    <a:lnTo>
                      <a:pt x="3247" y="22385"/>
                    </a:lnTo>
                    <a:lnTo>
                      <a:pt x="3519" y="22642"/>
                    </a:lnTo>
                    <a:lnTo>
                      <a:pt x="3519" y="22642"/>
                    </a:lnTo>
                    <a:lnTo>
                      <a:pt x="3390" y="22084"/>
                    </a:lnTo>
                    <a:lnTo>
                      <a:pt x="3262" y="21527"/>
                    </a:lnTo>
                    <a:lnTo>
                      <a:pt x="3162" y="20997"/>
                    </a:lnTo>
                    <a:lnTo>
                      <a:pt x="3090" y="20468"/>
                    </a:lnTo>
                    <a:lnTo>
                      <a:pt x="3033" y="19968"/>
                    </a:lnTo>
                    <a:lnTo>
                      <a:pt x="2990" y="19467"/>
                    </a:lnTo>
                    <a:lnTo>
                      <a:pt x="2961" y="18995"/>
                    </a:lnTo>
                    <a:lnTo>
                      <a:pt x="2961" y="18523"/>
                    </a:lnTo>
                    <a:lnTo>
                      <a:pt x="2976" y="18065"/>
                    </a:lnTo>
                    <a:lnTo>
                      <a:pt x="3004" y="17622"/>
                    </a:lnTo>
                    <a:lnTo>
                      <a:pt x="3033" y="17193"/>
                    </a:lnTo>
                    <a:lnTo>
                      <a:pt x="3090" y="16778"/>
                    </a:lnTo>
                    <a:lnTo>
                      <a:pt x="3162" y="16363"/>
                    </a:lnTo>
                    <a:lnTo>
                      <a:pt x="3247" y="15977"/>
                    </a:lnTo>
                    <a:lnTo>
                      <a:pt x="3347" y="15591"/>
                    </a:lnTo>
                    <a:lnTo>
                      <a:pt x="3448" y="15205"/>
                    </a:lnTo>
                    <a:lnTo>
                      <a:pt x="3562" y="14847"/>
                    </a:lnTo>
                    <a:lnTo>
                      <a:pt x="3691" y="14489"/>
                    </a:lnTo>
                    <a:lnTo>
                      <a:pt x="3834" y="14132"/>
                    </a:lnTo>
                    <a:lnTo>
                      <a:pt x="3977" y="13789"/>
                    </a:lnTo>
                    <a:lnTo>
                      <a:pt x="4134" y="13460"/>
                    </a:lnTo>
                    <a:lnTo>
                      <a:pt x="4291" y="13131"/>
                    </a:lnTo>
                    <a:lnTo>
                      <a:pt x="4463" y="12816"/>
                    </a:lnTo>
                    <a:lnTo>
                      <a:pt x="4635" y="12501"/>
                    </a:lnTo>
                    <a:lnTo>
                      <a:pt x="5007" y="11901"/>
                    </a:lnTo>
                    <a:lnTo>
                      <a:pt x="5393" y="11314"/>
                    </a:lnTo>
                    <a:lnTo>
                      <a:pt x="5779" y="10742"/>
                    </a:lnTo>
                    <a:lnTo>
                      <a:pt x="6180" y="10199"/>
                    </a:lnTo>
                    <a:lnTo>
                      <a:pt x="6408" y="10356"/>
                    </a:lnTo>
                    <a:lnTo>
                      <a:pt x="6637" y="10499"/>
                    </a:lnTo>
                    <a:lnTo>
                      <a:pt x="6852" y="10613"/>
                    </a:lnTo>
                    <a:lnTo>
                      <a:pt x="7052" y="10699"/>
                    </a:lnTo>
                    <a:lnTo>
                      <a:pt x="7238" y="10771"/>
                    </a:lnTo>
                    <a:lnTo>
                      <a:pt x="7438" y="10828"/>
                    </a:lnTo>
                    <a:lnTo>
                      <a:pt x="7610" y="10856"/>
                    </a:lnTo>
                    <a:lnTo>
                      <a:pt x="7781" y="10871"/>
                    </a:lnTo>
                    <a:lnTo>
                      <a:pt x="7953" y="10871"/>
                    </a:lnTo>
                    <a:lnTo>
                      <a:pt x="8096" y="10856"/>
                    </a:lnTo>
                    <a:lnTo>
                      <a:pt x="8253" y="10828"/>
                    </a:lnTo>
                    <a:lnTo>
                      <a:pt x="8397" y="10785"/>
                    </a:lnTo>
                    <a:lnTo>
                      <a:pt x="8525" y="10742"/>
                    </a:lnTo>
                    <a:lnTo>
                      <a:pt x="8654" y="10671"/>
                    </a:lnTo>
                    <a:lnTo>
                      <a:pt x="8783" y="10599"/>
                    </a:lnTo>
                    <a:lnTo>
                      <a:pt x="8897" y="10513"/>
                    </a:lnTo>
                    <a:lnTo>
                      <a:pt x="9012" y="10413"/>
                    </a:lnTo>
                    <a:lnTo>
                      <a:pt x="9112" y="10313"/>
                    </a:lnTo>
                    <a:lnTo>
                      <a:pt x="9312" y="10098"/>
                    </a:lnTo>
                    <a:lnTo>
                      <a:pt x="9484" y="9870"/>
                    </a:lnTo>
                    <a:lnTo>
                      <a:pt x="9641" y="9641"/>
                    </a:lnTo>
                    <a:lnTo>
                      <a:pt x="9770" y="9398"/>
                    </a:lnTo>
                    <a:lnTo>
                      <a:pt x="9898" y="9183"/>
                    </a:lnTo>
                    <a:lnTo>
                      <a:pt x="10099" y="8797"/>
                    </a:lnTo>
                    <a:lnTo>
                      <a:pt x="10113" y="8983"/>
                    </a:lnTo>
                    <a:lnTo>
                      <a:pt x="10141" y="9169"/>
                    </a:lnTo>
                    <a:lnTo>
                      <a:pt x="10199" y="9355"/>
                    </a:lnTo>
                    <a:lnTo>
                      <a:pt x="10285" y="9541"/>
                    </a:lnTo>
                    <a:lnTo>
                      <a:pt x="10385" y="9727"/>
                    </a:lnTo>
                    <a:lnTo>
                      <a:pt x="10485" y="9927"/>
                    </a:lnTo>
                    <a:lnTo>
                      <a:pt x="10614" y="10098"/>
                    </a:lnTo>
                    <a:lnTo>
                      <a:pt x="10757" y="10284"/>
                    </a:lnTo>
                    <a:lnTo>
                      <a:pt x="10900" y="10442"/>
                    </a:lnTo>
                    <a:lnTo>
                      <a:pt x="11057" y="10599"/>
                    </a:lnTo>
                    <a:lnTo>
                      <a:pt x="11229" y="10728"/>
                    </a:lnTo>
                    <a:lnTo>
                      <a:pt x="11400" y="10856"/>
                    </a:lnTo>
                    <a:lnTo>
                      <a:pt x="11572" y="10957"/>
                    </a:lnTo>
                    <a:lnTo>
                      <a:pt x="11743" y="11042"/>
                    </a:lnTo>
                    <a:lnTo>
                      <a:pt x="11929" y="11100"/>
                    </a:lnTo>
                    <a:lnTo>
                      <a:pt x="12101" y="11143"/>
                    </a:lnTo>
                    <a:lnTo>
                      <a:pt x="12287" y="11157"/>
                    </a:lnTo>
                    <a:lnTo>
                      <a:pt x="12487" y="11143"/>
                    </a:lnTo>
                    <a:lnTo>
                      <a:pt x="12702" y="11128"/>
                    </a:lnTo>
                    <a:lnTo>
                      <a:pt x="12916" y="11085"/>
                    </a:lnTo>
                    <a:lnTo>
                      <a:pt x="13145" y="11042"/>
                    </a:lnTo>
                    <a:lnTo>
                      <a:pt x="13388" y="10971"/>
                    </a:lnTo>
                    <a:lnTo>
                      <a:pt x="13617" y="10899"/>
                    </a:lnTo>
                    <a:lnTo>
                      <a:pt x="13846" y="10814"/>
                    </a:lnTo>
                    <a:lnTo>
                      <a:pt x="14061" y="10699"/>
                    </a:lnTo>
                    <a:lnTo>
                      <a:pt x="14261" y="10585"/>
                    </a:lnTo>
                    <a:lnTo>
                      <a:pt x="14447" y="10470"/>
                    </a:lnTo>
                    <a:lnTo>
                      <a:pt x="14633" y="10327"/>
                    </a:lnTo>
                    <a:lnTo>
                      <a:pt x="14776" y="10184"/>
                    </a:lnTo>
                    <a:lnTo>
                      <a:pt x="14904" y="10041"/>
                    </a:lnTo>
                    <a:lnTo>
                      <a:pt x="14990" y="9870"/>
                    </a:lnTo>
                    <a:lnTo>
                      <a:pt x="15033" y="9798"/>
                    </a:lnTo>
                    <a:lnTo>
                      <a:pt x="15062" y="9712"/>
                    </a:lnTo>
                    <a:lnTo>
                      <a:pt x="15233" y="10056"/>
                    </a:lnTo>
                    <a:lnTo>
                      <a:pt x="15419" y="10356"/>
                    </a:lnTo>
                    <a:lnTo>
                      <a:pt x="15620" y="10628"/>
                    </a:lnTo>
                    <a:lnTo>
                      <a:pt x="15834" y="10871"/>
                    </a:lnTo>
                    <a:lnTo>
                      <a:pt x="16063" y="11071"/>
                    </a:lnTo>
                    <a:lnTo>
                      <a:pt x="16306" y="11243"/>
                    </a:lnTo>
                    <a:lnTo>
                      <a:pt x="16564" y="11386"/>
                    </a:lnTo>
                    <a:lnTo>
                      <a:pt x="16835" y="11500"/>
                    </a:lnTo>
                    <a:lnTo>
                      <a:pt x="17121" y="11586"/>
                    </a:lnTo>
                    <a:lnTo>
                      <a:pt x="17422" y="11643"/>
                    </a:lnTo>
                    <a:lnTo>
                      <a:pt x="17737" y="11686"/>
                    </a:lnTo>
                    <a:lnTo>
                      <a:pt x="18423" y="11686"/>
                    </a:lnTo>
                    <a:lnTo>
                      <a:pt x="18781" y="11643"/>
                    </a:lnTo>
                    <a:lnTo>
                      <a:pt x="19167" y="11600"/>
                    </a:lnTo>
                    <a:lnTo>
                      <a:pt x="19567" y="11529"/>
                    </a:lnTo>
                    <a:lnTo>
                      <a:pt x="19667" y="11514"/>
                    </a:lnTo>
                    <a:lnTo>
                      <a:pt x="19768" y="11514"/>
                    </a:lnTo>
                    <a:lnTo>
                      <a:pt x="19868" y="11529"/>
                    </a:lnTo>
                    <a:lnTo>
                      <a:pt x="19968" y="11557"/>
                    </a:lnTo>
                    <a:lnTo>
                      <a:pt x="20054" y="11586"/>
                    </a:lnTo>
                    <a:lnTo>
                      <a:pt x="20154" y="11629"/>
                    </a:lnTo>
                    <a:lnTo>
                      <a:pt x="20225" y="11700"/>
                    </a:lnTo>
                    <a:lnTo>
                      <a:pt x="20297" y="11772"/>
                    </a:lnTo>
                    <a:lnTo>
                      <a:pt x="20340" y="11843"/>
                    </a:lnTo>
                    <a:lnTo>
                      <a:pt x="20383" y="11915"/>
                    </a:lnTo>
                    <a:lnTo>
                      <a:pt x="20397" y="12001"/>
                    </a:lnTo>
                    <a:lnTo>
                      <a:pt x="20411" y="12101"/>
                    </a:lnTo>
                    <a:lnTo>
                      <a:pt x="20426" y="12272"/>
                    </a:lnTo>
                    <a:lnTo>
                      <a:pt x="20440" y="12458"/>
                    </a:lnTo>
                    <a:lnTo>
                      <a:pt x="20454" y="12630"/>
                    </a:lnTo>
                    <a:lnTo>
                      <a:pt x="20483" y="12787"/>
                    </a:lnTo>
                    <a:lnTo>
                      <a:pt x="20540" y="12959"/>
                    </a:lnTo>
                    <a:lnTo>
                      <a:pt x="20597" y="13102"/>
                    </a:lnTo>
                    <a:lnTo>
                      <a:pt x="20669" y="13259"/>
                    </a:lnTo>
                    <a:lnTo>
                      <a:pt x="20769" y="13402"/>
                    </a:lnTo>
                    <a:lnTo>
                      <a:pt x="20869" y="13531"/>
                    </a:lnTo>
                    <a:lnTo>
                      <a:pt x="20983" y="13660"/>
                    </a:lnTo>
                    <a:lnTo>
                      <a:pt x="21098" y="13774"/>
                    </a:lnTo>
                    <a:lnTo>
                      <a:pt x="21241" y="13874"/>
                    </a:lnTo>
                    <a:lnTo>
                      <a:pt x="21370" y="13975"/>
                    </a:lnTo>
                    <a:lnTo>
                      <a:pt x="21527" y="14046"/>
                    </a:lnTo>
                    <a:lnTo>
                      <a:pt x="21670" y="14118"/>
                    </a:lnTo>
                    <a:lnTo>
                      <a:pt x="21842" y="14175"/>
                    </a:lnTo>
                    <a:lnTo>
                      <a:pt x="21999" y="14203"/>
                    </a:lnTo>
                    <a:lnTo>
                      <a:pt x="22171" y="14232"/>
                    </a:lnTo>
                    <a:lnTo>
                      <a:pt x="22542" y="14246"/>
                    </a:lnTo>
                    <a:lnTo>
                      <a:pt x="22728" y="14261"/>
                    </a:lnTo>
                    <a:lnTo>
                      <a:pt x="22814" y="14289"/>
                    </a:lnTo>
                    <a:lnTo>
                      <a:pt x="22900" y="14332"/>
                    </a:lnTo>
                    <a:lnTo>
                      <a:pt x="23043" y="14389"/>
                    </a:lnTo>
                    <a:lnTo>
                      <a:pt x="22886" y="14547"/>
                    </a:lnTo>
                    <a:lnTo>
                      <a:pt x="22757" y="14704"/>
                    </a:lnTo>
                    <a:lnTo>
                      <a:pt x="22643" y="14890"/>
                    </a:lnTo>
                    <a:lnTo>
                      <a:pt x="22571" y="15076"/>
                    </a:lnTo>
                    <a:lnTo>
                      <a:pt x="22528" y="15205"/>
                    </a:lnTo>
                    <a:lnTo>
                      <a:pt x="22499" y="15319"/>
                    </a:lnTo>
                    <a:lnTo>
                      <a:pt x="22457" y="15576"/>
                    </a:lnTo>
                    <a:lnTo>
                      <a:pt x="22457" y="15705"/>
                    </a:lnTo>
                    <a:lnTo>
                      <a:pt x="22457" y="15834"/>
                    </a:lnTo>
                    <a:lnTo>
                      <a:pt x="22471" y="15963"/>
                    </a:lnTo>
                    <a:lnTo>
                      <a:pt x="22499" y="16091"/>
                    </a:lnTo>
                    <a:lnTo>
                      <a:pt x="22528" y="16220"/>
                    </a:lnTo>
                    <a:lnTo>
                      <a:pt x="22571" y="16335"/>
                    </a:lnTo>
                    <a:lnTo>
                      <a:pt x="22614" y="16449"/>
                    </a:lnTo>
                    <a:lnTo>
                      <a:pt x="22685" y="16549"/>
                    </a:lnTo>
                    <a:lnTo>
                      <a:pt x="22757" y="16649"/>
                    </a:lnTo>
                    <a:lnTo>
                      <a:pt x="22828" y="16735"/>
                    </a:lnTo>
                    <a:lnTo>
                      <a:pt x="22914" y="16821"/>
                    </a:lnTo>
                    <a:lnTo>
                      <a:pt x="23029" y="16892"/>
                    </a:lnTo>
                    <a:lnTo>
                      <a:pt x="23215" y="17007"/>
                    </a:lnTo>
                    <a:lnTo>
                      <a:pt x="23372" y="17136"/>
                    </a:lnTo>
                    <a:lnTo>
                      <a:pt x="23486" y="17236"/>
                    </a:lnTo>
                    <a:lnTo>
                      <a:pt x="23572" y="17336"/>
                    </a:lnTo>
                    <a:lnTo>
                      <a:pt x="23629" y="17436"/>
                    </a:lnTo>
                    <a:lnTo>
                      <a:pt x="23658" y="17522"/>
                    </a:lnTo>
                    <a:lnTo>
                      <a:pt x="23658" y="17608"/>
                    </a:lnTo>
                    <a:lnTo>
                      <a:pt x="23658" y="17679"/>
                    </a:lnTo>
                    <a:lnTo>
                      <a:pt x="23629" y="17751"/>
                    </a:lnTo>
                    <a:lnTo>
                      <a:pt x="23587" y="17822"/>
                    </a:lnTo>
                    <a:lnTo>
                      <a:pt x="23486" y="17951"/>
                    </a:lnTo>
                    <a:lnTo>
                      <a:pt x="23386" y="18065"/>
                    </a:lnTo>
                    <a:lnTo>
                      <a:pt x="23358" y="18122"/>
                    </a:lnTo>
                    <a:lnTo>
                      <a:pt x="23329" y="18165"/>
                    </a:lnTo>
                    <a:lnTo>
                      <a:pt x="23200" y="18552"/>
                    </a:lnTo>
                    <a:lnTo>
                      <a:pt x="23143" y="18737"/>
                    </a:lnTo>
                    <a:lnTo>
                      <a:pt x="23100" y="18938"/>
                    </a:lnTo>
                    <a:lnTo>
                      <a:pt x="23072" y="19138"/>
                    </a:lnTo>
                    <a:lnTo>
                      <a:pt x="23057" y="19338"/>
                    </a:lnTo>
                    <a:lnTo>
                      <a:pt x="23057" y="19538"/>
                    </a:lnTo>
                    <a:lnTo>
                      <a:pt x="23072" y="19724"/>
                    </a:lnTo>
                    <a:lnTo>
                      <a:pt x="23115" y="19925"/>
                    </a:lnTo>
                    <a:lnTo>
                      <a:pt x="23172" y="20125"/>
                    </a:lnTo>
                    <a:lnTo>
                      <a:pt x="23258" y="20297"/>
                    </a:lnTo>
                    <a:lnTo>
                      <a:pt x="23358" y="20468"/>
                    </a:lnTo>
                    <a:lnTo>
                      <a:pt x="23486" y="20625"/>
                    </a:lnTo>
                    <a:lnTo>
                      <a:pt x="23629" y="20769"/>
                    </a:lnTo>
                    <a:lnTo>
                      <a:pt x="23787" y="20883"/>
                    </a:lnTo>
                    <a:lnTo>
                      <a:pt x="23973" y="20969"/>
                    </a:lnTo>
                    <a:lnTo>
                      <a:pt x="23873" y="21283"/>
                    </a:lnTo>
                    <a:lnTo>
                      <a:pt x="23787" y="21612"/>
                    </a:lnTo>
                    <a:lnTo>
                      <a:pt x="23744" y="21956"/>
                    </a:lnTo>
                    <a:lnTo>
                      <a:pt x="23730" y="22113"/>
                    </a:lnTo>
                    <a:lnTo>
                      <a:pt x="23730" y="22285"/>
                    </a:lnTo>
                    <a:lnTo>
                      <a:pt x="23730" y="22442"/>
                    </a:lnTo>
                    <a:lnTo>
                      <a:pt x="23758" y="22599"/>
                    </a:lnTo>
                    <a:lnTo>
                      <a:pt x="23787" y="22757"/>
                    </a:lnTo>
                    <a:lnTo>
                      <a:pt x="23830" y="22900"/>
                    </a:lnTo>
                    <a:lnTo>
                      <a:pt x="23901" y="23043"/>
                    </a:lnTo>
                    <a:lnTo>
                      <a:pt x="23973" y="23171"/>
                    </a:lnTo>
                    <a:lnTo>
                      <a:pt x="24073" y="23300"/>
                    </a:lnTo>
                    <a:lnTo>
                      <a:pt x="24187" y="23415"/>
                    </a:lnTo>
                    <a:lnTo>
                      <a:pt x="24316" y="23515"/>
                    </a:lnTo>
                    <a:lnTo>
                      <a:pt x="24445" y="23601"/>
                    </a:lnTo>
                    <a:lnTo>
                      <a:pt x="24602" y="23658"/>
                    </a:lnTo>
                    <a:lnTo>
                      <a:pt x="24745" y="23715"/>
                    </a:lnTo>
                    <a:lnTo>
                      <a:pt x="24902" y="23758"/>
                    </a:lnTo>
                    <a:lnTo>
                      <a:pt x="25074" y="23786"/>
                    </a:lnTo>
                    <a:lnTo>
                      <a:pt x="25231" y="23801"/>
                    </a:lnTo>
                    <a:lnTo>
                      <a:pt x="25632" y="23801"/>
                    </a:lnTo>
                    <a:lnTo>
                      <a:pt x="25875" y="23786"/>
                    </a:lnTo>
                    <a:lnTo>
                      <a:pt x="26104" y="23758"/>
                    </a:lnTo>
                    <a:lnTo>
                      <a:pt x="26333" y="23715"/>
                    </a:lnTo>
                    <a:lnTo>
                      <a:pt x="26562" y="23643"/>
                    </a:lnTo>
                    <a:lnTo>
                      <a:pt x="26776" y="23543"/>
                    </a:lnTo>
                    <a:lnTo>
                      <a:pt x="26976" y="23429"/>
                    </a:lnTo>
                    <a:lnTo>
                      <a:pt x="27162" y="23286"/>
                    </a:lnTo>
                    <a:lnTo>
                      <a:pt x="27248" y="23214"/>
                    </a:lnTo>
                    <a:lnTo>
                      <a:pt x="27334" y="23129"/>
                    </a:lnTo>
                    <a:lnTo>
                      <a:pt x="27406" y="23028"/>
                    </a:lnTo>
                    <a:lnTo>
                      <a:pt x="27477" y="22928"/>
                    </a:lnTo>
                    <a:lnTo>
                      <a:pt x="27534" y="22828"/>
                    </a:lnTo>
                    <a:lnTo>
                      <a:pt x="27591" y="22728"/>
                    </a:lnTo>
                    <a:lnTo>
                      <a:pt x="27634" y="22614"/>
                    </a:lnTo>
                    <a:lnTo>
                      <a:pt x="27663" y="22499"/>
                    </a:lnTo>
                    <a:lnTo>
                      <a:pt x="27692" y="22385"/>
                    </a:lnTo>
                    <a:lnTo>
                      <a:pt x="27706" y="22270"/>
                    </a:lnTo>
                    <a:lnTo>
                      <a:pt x="27706" y="22156"/>
                    </a:lnTo>
                    <a:lnTo>
                      <a:pt x="27706" y="22041"/>
                    </a:lnTo>
                    <a:lnTo>
                      <a:pt x="27692" y="21927"/>
                    </a:lnTo>
                    <a:lnTo>
                      <a:pt x="27663" y="21813"/>
                    </a:lnTo>
                    <a:lnTo>
                      <a:pt x="27620" y="21698"/>
                    </a:lnTo>
                    <a:lnTo>
                      <a:pt x="27563" y="21598"/>
                    </a:lnTo>
                    <a:lnTo>
                      <a:pt x="27734" y="21555"/>
                    </a:lnTo>
                    <a:lnTo>
                      <a:pt x="27878" y="21498"/>
                    </a:lnTo>
                    <a:lnTo>
                      <a:pt x="28035" y="21441"/>
                    </a:lnTo>
                    <a:lnTo>
                      <a:pt x="28178" y="21369"/>
                    </a:lnTo>
                    <a:lnTo>
                      <a:pt x="28335" y="21283"/>
                    </a:lnTo>
                    <a:lnTo>
                      <a:pt x="28464" y="21198"/>
                    </a:lnTo>
                    <a:lnTo>
                      <a:pt x="28736" y="20997"/>
                    </a:lnTo>
                    <a:lnTo>
                      <a:pt x="28979" y="20783"/>
                    </a:lnTo>
                    <a:lnTo>
                      <a:pt x="29208" y="20540"/>
                    </a:lnTo>
                    <a:lnTo>
                      <a:pt x="29408" y="20268"/>
                    </a:lnTo>
                    <a:lnTo>
                      <a:pt x="29580" y="19982"/>
                    </a:lnTo>
                    <a:lnTo>
                      <a:pt x="29723" y="19696"/>
                    </a:lnTo>
                    <a:lnTo>
                      <a:pt x="29851" y="19381"/>
                    </a:lnTo>
                    <a:lnTo>
                      <a:pt x="29937" y="19066"/>
                    </a:lnTo>
                    <a:lnTo>
                      <a:pt x="29994" y="18737"/>
                    </a:lnTo>
                    <a:lnTo>
                      <a:pt x="30023" y="18409"/>
                    </a:lnTo>
                    <a:lnTo>
                      <a:pt x="30037" y="18251"/>
                    </a:lnTo>
                    <a:lnTo>
                      <a:pt x="30023" y="18080"/>
                    </a:lnTo>
                    <a:lnTo>
                      <a:pt x="30009" y="17922"/>
                    </a:lnTo>
                    <a:lnTo>
                      <a:pt x="29980" y="17751"/>
                    </a:lnTo>
                    <a:lnTo>
                      <a:pt x="29951" y="17593"/>
                    </a:lnTo>
                    <a:lnTo>
                      <a:pt x="29909" y="17436"/>
                    </a:lnTo>
                    <a:lnTo>
                      <a:pt x="30080" y="17293"/>
                    </a:lnTo>
                    <a:lnTo>
                      <a:pt x="30238" y="17121"/>
                    </a:lnTo>
                    <a:lnTo>
                      <a:pt x="30381" y="16935"/>
                    </a:lnTo>
                    <a:lnTo>
                      <a:pt x="30524" y="16735"/>
                    </a:lnTo>
                    <a:lnTo>
                      <a:pt x="30652" y="16506"/>
                    </a:lnTo>
                    <a:lnTo>
                      <a:pt x="30781" y="16263"/>
                    </a:lnTo>
                    <a:lnTo>
                      <a:pt x="30881" y="16020"/>
                    </a:lnTo>
                    <a:lnTo>
                      <a:pt x="30967" y="15762"/>
                    </a:lnTo>
                    <a:lnTo>
                      <a:pt x="31039" y="15505"/>
                    </a:lnTo>
                    <a:lnTo>
                      <a:pt x="31081" y="15233"/>
                    </a:lnTo>
                    <a:lnTo>
                      <a:pt x="31110" y="14976"/>
                    </a:lnTo>
                    <a:lnTo>
                      <a:pt x="31124" y="14718"/>
                    </a:lnTo>
                    <a:lnTo>
                      <a:pt x="31110" y="14475"/>
                    </a:lnTo>
                    <a:lnTo>
                      <a:pt x="31067" y="14232"/>
                    </a:lnTo>
                    <a:lnTo>
                      <a:pt x="30996" y="14003"/>
                    </a:lnTo>
                    <a:lnTo>
                      <a:pt x="30938" y="13889"/>
                    </a:lnTo>
                    <a:lnTo>
                      <a:pt x="30895" y="13789"/>
                    </a:lnTo>
                    <a:lnTo>
                      <a:pt x="30724" y="13503"/>
                    </a:lnTo>
                    <a:lnTo>
                      <a:pt x="30581" y="13274"/>
                    </a:lnTo>
                    <a:lnTo>
                      <a:pt x="30452" y="13073"/>
                    </a:lnTo>
                    <a:lnTo>
                      <a:pt x="30338" y="12930"/>
                    </a:lnTo>
                    <a:lnTo>
                      <a:pt x="30152" y="12730"/>
                    </a:lnTo>
                    <a:lnTo>
                      <a:pt x="30052" y="12601"/>
                    </a:lnTo>
                    <a:lnTo>
                      <a:pt x="30037" y="12559"/>
                    </a:lnTo>
                    <a:lnTo>
                      <a:pt x="30023" y="12516"/>
                    </a:lnTo>
                    <a:lnTo>
                      <a:pt x="30037" y="12473"/>
                    </a:lnTo>
                    <a:lnTo>
                      <a:pt x="30080" y="12430"/>
                    </a:lnTo>
                    <a:lnTo>
                      <a:pt x="30195" y="12272"/>
                    </a:lnTo>
                    <a:lnTo>
                      <a:pt x="30395" y="12015"/>
                    </a:lnTo>
                    <a:lnTo>
                      <a:pt x="30524" y="11829"/>
                    </a:lnTo>
                    <a:lnTo>
                      <a:pt x="30638" y="11629"/>
                    </a:lnTo>
                    <a:lnTo>
                      <a:pt x="30724" y="11429"/>
                    </a:lnTo>
                    <a:lnTo>
                      <a:pt x="30795" y="11214"/>
                    </a:lnTo>
                    <a:lnTo>
                      <a:pt x="30838" y="11014"/>
                    </a:lnTo>
                    <a:lnTo>
                      <a:pt x="30881" y="10785"/>
                    </a:lnTo>
                    <a:lnTo>
                      <a:pt x="30895" y="10570"/>
                    </a:lnTo>
                    <a:lnTo>
                      <a:pt x="30895" y="10356"/>
                    </a:lnTo>
                    <a:lnTo>
                      <a:pt x="30881" y="10127"/>
                    </a:lnTo>
                    <a:lnTo>
                      <a:pt x="30853" y="9912"/>
                    </a:lnTo>
                    <a:lnTo>
                      <a:pt x="30810" y="9684"/>
                    </a:lnTo>
                    <a:lnTo>
                      <a:pt x="30752" y="9469"/>
                    </a:lnTo>
                    <a:lnTo>
                      <a:pt x="30681" y="9255"/>
                    </a:lnTo>
                    <a:lnTo>
                      <a:pt x="30595" y="9040"/>
                    </a:lnTo>
                    <a:lnTo>
                      <a:pt x="30509" y="8825"/>
                    </a:lnTo>
                    <a:lnTo>
                      <a:pt x="30409" y="8625"/>
                    </a:lnTo>
                    <a:lnTo>
                      <a:pt x="30295" y="8425"/>
                    </a:lnTo>
                    <a:lnTo>
                      <a:pt x="30166" y="8239"/>
                    </a:lnTo>
                    <a:lnTo>
                      <a:pt x="30037" y="8053"/>
                    </a:lnTo>
                    <a:lnTo>
                      <a:pt x="29909" y="7867"/>
                    </a:lnTo>
                    <a:lnTo>
                      <a:pt x="29766" y="7710"/>
                    </a:lnTo>
                    <a:lnTo>
                      <a:pt x="29608" y="7552"/>
                    </a:lnTo>
                    <a:lnTo>
                      <a:pt x="29451" y="7395"/>
                    </a:lnTo>
                    <a:lnTo>
                      <a:pt x="29294" y="7266"/>
                    </a:lnTo>
                    <a:lnTo>
                      <a:pt x="29136" y="7152"/>
                    </a:lnTo>
                    <a:lnTo>
                      <a:pt x="28965" y="7038"/>
                    </a:lnTo>
                    <a:lnTo>
                      <a:pt x="28793" y="6952"/>
                    </a:lnTo>
                    <a:lnTo>
                      <a:pt x="28621" y="6866"/>
                    </a:lnTo>
                    <a:lnTo>
                      <a:pt x="28450" y="6809"/>
                    </a:lnTo>
                    <a:lnTo>
                      <a:pt x="28264" y="6766"/>
                    </a:lnTo>
                    <a:lnTo>
                      <a:pt x="28092" y="6737"/>
                    </a:lnTo>
                    <a:lnTo>
                      <a:pt x="27920" y="6723"/>
                    </a:lnTo>
                    <a:lnTo>
                      <a:pt x="27892" y="6351"/>
                    </a:lnTo>
                    <a:lnTo>
                      <a:pt x="27849" y="6008"/>
                    </a:lnTo>
                    <a:lnTo>
                      <a:pt x="27806" y="5679"/>
                    </a:lnTo>
                    <a:lnTo>
                      <a:pt x="27734" y="5378"/>
                    </a:lnTo>
                    <a:lnTo>
                      <a:pt x="27634" y="5078"/>
                    </a:lnTo>
                    <a:lnTo>
                      <a:pt x="27506" y="4792"/>
                    </a:lnTo>
                    <a:lnTo>
                      <a:pt x="27420" y="4649"/>
                    </a:lnTo>
                    <a:lnTo>
                      <a:pt x="27334" y="4506"/>
                    </a:lnTo>
                    <a:lnTo>
                      <a:pt x="27119" y="4206"/>
                    </a:lnTo>
                    <a:lnTo>
                      <a:pt x="26948" y="3991"/>
                    </a:lnTo>
                    <a:lnTo>
                      <a:pt x="26762" y="3805"/>
                    </a:lnTo>
                    <a:lnTo>
                      <a:pt x="26576" y="3619"/>
                    </a:lnTo>
                    <a:lnTo>
                      <a:pt x="26390" y="3462"/>
                    </a:lnTo>
                    <a:lnTo>
                      <a:pt x="26204" y="3319"/>
                    </a:lnTo>
                    <a:lnTo>
                      <a:pt x="26004" y="3190"/>
                    </a:lnTo>
                    <a:lnTo>
                      <a:pt x="25804" y="3061"/>
                    </a:lnTo>
                    <a:lnTo>
                      <a:pt x="25603" y="2961"/>
                    </a:lnTo>
                    <a:lnTo>
                      <a:pt x="25403" y="2861"/>
                    </a:lnTo>
                    <a:lnTo>
                      <a:pt x="25188" y="2790"/>
                    </a:lnTo>
                    <a:lnTo>
                      <a:pt x="24988" y="2718"/>
                    </a:lnTo>
                    <a:lnTo>
                      <a:pt x="24788" y="2647"/>
                    </a:lnTo>
                    <a:lnTo>
                      <a:pt x="24573" y="2604"/>
                    </a:lnTo>
                    <a:lnTo>
                      <a:pt x="24373" y="2561"/>
                    </a:lnTo>
                    <a:lnTo>
                      <a:pt x="23973" y="2503"/>
                    </a:lnTo>
                    <a:lnTo>
                      <a:pt x="23587" y="2489"/>
                    </a:lnTo>
                    <a:lnTo>
                      <a:pt x="23215" y="2489"/>
                    </a:lnTo>
                    <a:lnTo>
                      <a:pt x="22871" y="2518"/>
                    </a:lnTo>
                    <a:lnTo>
                      <a:pt x="22542" y="2561"/>
                    </a:lnTo>
                    <a:lnTo>
                      <a:pt x="22256" y="2618"/>
                    </a:lnTo>
                    <a:lnTo>
                      <a:pt x="21999" y="2689"/>
                    </a:lnTo>
                    <a:lnTo>
                      <a:pt x="21784" y="2761"/>
                    </a:lnTo>
                    <a:lnTo>
                      <a:pt x="21613" y="2832"/>
                    </a:lnTo>
                    <a:lnTo>
                      <a:pt x="21441" y="2461"/>
                    </a:lnTo>
                    <a:lnTo>
                      <a:pt x="21255" y="2117"/>
                    </a:lnTo>
                    <a:lnTo>
                      <a:pt x="21055" y="1803"/>
                    </a:lnTo>
                    <a:lnTo>
                      <a:pt x="20855" y="1531"/>
                    </a:lnTo>
                    <a:lnTo>
                      <a:pt x="20640" y="1288"/>
                    </a:lnTo>
                    <a:lnTo>
                      <a:pt x="20426" y="1073"/>
                    </a:lnTo>
                    <a:lnTo>
                      <a:pt x="20197" y="887"/>
                    </a:lnTo>
                    <a:lnTo>
                      <a:pt x="19968" y="730"/>
                    </a:lnTo>
                    <a:lnTo>
                      <a:pt x="19725" y="601"/>
                    </a:lnTo>
                    <a:lnTo>
                      <a:pt x="19496" y="487"/>
                    </a:lnTo>
                    <a:lnTo>
                      <a:pt x="19253" y="401"/>
                    </a:lnTo>
                    <a:lnTo>
                      <a:pt x="19010" y="344"/>
                    </a:lnTo>
                    <a:lnTo>
                      <a:pt x="18781" y="301"/>
                    </a:lnTo>
                    <a:lnTo>
                      <a:pt x="18537" y="286"/>
                    </a:lnTo>
                    <a:lnTo>
                      <a:pt x="18294" y="286"/>
                    </a:lnTo>
                    <a:lnTo>
                      <a:pt x="18065" y="301"/>
                    </a:lnTo>
                    <a:lnTo>
                      <a:pt x="17837" y="315"/>
                    </a:lnTo>
                    <a:lnTo>
                      <a:pt x="17608" y="358"/>
                    </a:lnTo>
                    <a:lnTo>
                      <a:pt x="17393" y="415"/>
                    </a:lnTo>
                    <a:lnTo>
                      <a:pt x="17179" y="487"/>
                    </a:lnTo>
                    <a:lnTo>
                      <a:pt x="16978" y="558"/>
                    </a:lnTo>
                    <a:lnTo>
                      <a:pt x="16778" y="630"/>
                    </a:lnTo>
                    <a:lnTo>
                      <a:pt x="16592" y="716"/>
                    </a:lnTo>
                    <a:lnTo>
                      <a:pt x="16421" y="816"/>
                    </a:lnTo>
                    <a:lnTo>
                      <a:pt x="16249" y="916"/>
                    </a:lnTo>
                    <a:lnTo>
                      <a:pt x="16106" y="1016"/>
                    </a:lnTo>
                    <a:lnTo>
                      <a:pt x="15963" y="1116"/>
                    </a:lnTo>
                    <a:lnTo>
                      <a:pt x="15834" y="1202"/>
                    </a:lnTo>
                    <a:lnTo>
                      <a:pt x="15734" y="1302"/>
                    </a:lnTo>
                    <a:lnTo>
                      <a:pt x="15648" y="1402"/>
                    </a:lnTo>
                    <a:lnTo>
                      <a:pt x="15577" y="1488"/>
                    </a:lnTo>
                    <a:lnTo>
                      <a:pt x="15520" y="1574"/>
                    </a:lnTo>
                    <a:lnTo>
                      <a:pt x="15319" y="1288"/>
                    </a:lnTo>
                    <a:lnTo>
                      <a:pt x="15119" y="1045"/>
                    </a:lnTo>
                    <a:lnTo>
                      <a:pt x="14919" y="830"/>
                    </a:lnTo>
                    <a:lnTo>
                      <a:pt x="14719" y="644"/>
                    </a:lnTo>
                    <a:lnTo>
                      <a:pt x="14518" y="487"/>
                    </a:lnTo>
                    <a:lnTo>
                      <a:pt x="14318" y="344"/>
                    </a:lnTo>
                    <a:lnTo>
                      <a:pt x="14118" y="229"/>
                    </a:lnTo>
                    <a:lnTo>
                      <a:pt x="13932" y="143"/>
                    </a:lnTo>
                    <a:lnTo>
                      <a:pt x="13732" y="72"/>
                    </a:lnTo>
                    <a:lnTo>
                      <a:pt x="13546" y="29"/>
                    </a:lnTo>
                    <a:lnTo>
                      <a:pt x="13345" y="15"/>
                    </a:lnTo>
                    <a:lnTo>
                      <a:pt x="1317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1045;p19">
                <a:extLst>
                  <a:ext uri="{FF2B5EF4-FFF2-40B4-BE49-F238E27FC236}">
                    <a16:creationId xmlns="" xmlns:a16="http://schemas.microsoft.com/office/drawing/2014/main" id="{B53C1F0F-F9EC-45F6-8088-BF6248DB8BD5}"/>
                  </a:ext>
                </a:extLst>
              </p:cNvPr>
              <p:cNvSpPr/>
              <p:nvPr/>
            </p:nvSpPr>
            <p:spPr>
              <a:xfrm>
                <a:off x="5827532" y="2127772"/>
                <a:ext cx="44068" cy="61964"/>
              </a:xfrm>
              <a:custGeom>
                <a:avLst/>
                <a:gdLst/>
                <a:ahLst/>
                <a:cxnLst/>
                <a:rect l="l" t="t" r="r" b="b"/>
                <a:pathLst>
                  <a:path w="1374" h="1932" extrusionOk="0">
                    <a:moveTo>
                      <a:pt x="630" y="0"/>
                    </a:moveTo>
                    <a:lnTo>
                      <a:pt x="559" y="29"/>
                    </a:lnTo>
                    <a:lnTo>
                      <a:pt x="487" y="58"/>
                    </a:lnTo>
                    <a:lnTo>
                      <a:pt x="373" y="129"/>
                    </a:lnTo>
                    <a:lnTo>
                      <a:pt x="258" y="244"/>
                    </a:lnTo>
                    <a:lnTo>
                      <a:pt x="158" y="387"/>
                    </a:lnTo>
                    <a:lnTo>
                      <a:pt x="87" y="544"/>
                    </a:lnTo>
                    <a:lnTo>
                      <a:pt x="30" y="716"/>
                    </a:lnTo>
                    <a:lnTo>
                      <a:pt x="1" y="916"/>
                    </a:lnTo>
                    <a:lnTo>
                      <a:pt x="1" y="1116"/>
                    </a:lnTo>
                    <a:lnTo>
                      <a:pt x="30" y="1302"/>
                    </a:lnTo>
                    <a:lnTo>
                      <a:pt x="72" y="1459"/>
                    </a:lnTo>
                    <a:lnTo>
                      <a:pt x="158" y="1617"/>
                    </a:lnTo>
                    <a:lnTo>
                      <a:pt x="244" y="1745"/>
                    </a:lnTo>
                    <a:lnTo>
                      <a:pt x="358" y="1845"/>
                    </a:lnTo>
                    <a:lnTo>
                      <a:pt x="416" y="1874"/>
                    </a:lnTo>
                    <a:lnTo>
                      <a:pt x="473" y="1903"/>
                    </a:lnTo>
                    <a:lnTo>
                      <a:pt x="544" y="1931"/>
                    </a:lnTo>
                    <a:lnTo>
                      <a:pt x="759" y="1931"/>
                    </a:lnTo>
                    <a:lnTo>
                      <a:pt x="816" y="1903"/>
                    </a:lnTo>
                    <a:lnTo>
                      <a:pt x="888" y="1874"/>
                    </a:lnTo>
                    <a:lnTo>
                      <a:pt x="1016" y="1803"/>
                    </a:lnTo>
                    <a:lnTo>
                      <a:pt x="1117" y="1688"/>
                    </a:lnTo>
                    <a:lnTo>
                      <a:pt x="1217" y="1559"/>
                    </a:lnTo>
                    <a:lnTo>
                      <a:pt x="1288" y="1388"/>
                    </a:lnTo>
                    <a:lnTo>
                      <a:pt x="1345" y="1216"/>
                    </a:lnTo>
                    <a:lnTo>
                      <a:pt x="1374" y="1016"/>
                    </a:lnTo>
                    <a:lnTo>
                      <a:pt x="1374" y="830"/>
                    </a:lnTo>
                    <a:lnTo>
                      <a:pt x="1345" y="644"/>
                    </a:lnTo>
                    <a:lnTo>
                      <a:pt x="1302" y="472"/>
                    </a:lnTo>
                    <a:lnTo>
                      <a:pt x="1231" y="315"/>
                    </a:lnTo>
                    <a:lnTo>
                      <a:pt x="1131" y="186"/>
                    </a:lnTo>
                    <a:lnTo>
                      <a:pt x="1031" y="100"/>
                    </a:lnTo>
                    <a:lnTo>
                      <a:pt x="959" y="58"/>
                    </a:lnTo>
                    <a:lnTo>
                      <a:pt x="902" y="29"/>
                    </a:lnTo>
                    <a:lnTo>
                      <a:pt x="830" y="15"/>
                    </a:lnTo>
                    <a:lnTo>
                      <a:pt x="759" y="0"/>
                    </a:lnTo>
                    <a:close/>
                  </a:path>
                </a:pathLst>
              </a:custGeom>
              <a:solidFill>
                <a:srgbClr val="352A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1046;p19">
                <a:extLst>
                  <a:ext uri="{FF2B5EF4-FFF2-40B4-BE49-F238E27FC236}">
                    <a16:creationId xmlns="" xmlns:a16="http://schemas.microsoft.com/office/drawing/2014/main" id="{9E62FFC6-8D93-497F-9140-D51EE8EBFF03}"/>
                  </a:ext>
                </a:extLst>
              </p:cNvPr>
              <p:cNvSpPr/>
              <p:nvPr/>
            </p:nvSpPr>
            <p:spPr>
              <a:xfrm>
                <a:off x="5494502" y="2097048"/>
                <a:ext cx="44068" cy="62413"/>
              </a:xfrm>
              <a:custGeom>
                <a:avLst/>
                <a:gdLst/>
                <a:ahLst/>
                <a:cxnLst/>
                <a:rect l="l" t="t" r="r" b="b"/>
                <a:pathLst>
                  <a:path w="1374" h="1946" extrusionOk="0">
                    <a:moveTo>
                      <a:pt x="702" y="0"/>
                    </a:moveTo>
                    <a:lnTo>
                      <a:pt x="630" y="14"/>
                    </a:lnTo>
                    <a:lnTo>
                      <a:pt x="559" y="29"/>
                    </a:lnTo>
                    <a:lnTo>
                      <a:pt x="487" y="57"/>
                    </a:lnTo>
                    <a:lnTo>
                      <a:pt x="373" y="143"/>
                    </a:lnTo>
                    <a:lnTo>
                      <a:pt x="258" y="243"/>
                    </a:lnTo>
                    <a:lnTo>
                      <a:pt x="158" y="386"/>
                    </a:lnTo>
                    <a:lnTo>
                      <a:pt x="87" y="544"/>
                    </a:lnTo>
                    <a:lnTo>
                      <a:pt x="29" y="730"/>
                    </a:lnTo>
                    <a:lnTo>
                      <a:pt x="1" y="915"/>
                    </a:lnTo>
                    <a:lnTo>
                      <a:pt x="1" y="1116"/>
                    </a:lnTo>
                    <a:lnTo>
                      <a:pt x="29" y="1302"/>
                    </a:lnTo>
                    <a:lnTo>
                      <a:pt x="87" y="1473"/>
                    </a:lnTo>
                    <a:lnTo>
                      <a:pt x="158" y="1616"/>
                    </a:lnTo>
                    <a:lnTo>
                      <a:pt x="244" y="1745"/>
                    </a:lnTo>
                    <a:lnTo>
                      <a:pt x="358" y="1845"/>
                    </a:lnTo>
                    <a:lnTo>
                      <a:pt x="416" y="1888"/>
                    </a:lnTo>
                    <a:lnTo>
                      <a:pt x="487" y="1917"/>
                    </a:lnTo>
                    <a:lnTo>
                      <a:pt x="544" y="1931"/>
                    </a:lnTo>
                    <a:lnTo>
                      <a:pt x="616" y="1945"/>
                    </a:lnTo>
                    <a:lnTo>
                      <a:pt x="687" y="1945"/>
                    </a:lnTo>
                    <a:lnTo>
                      <a:pt x="759" y="1931"/>
                    </a:lnTo>
                    <a:lnTo>
                      <a:pt x="830" y="1917"/>
                    </a:lnTo>
                    <a:lnTo>
                      <a:pt x="888" y="1888"/>
                    </a:lnTo>
                    <a:lnTo>
                      <a:pt x="1016" y="1802"/>
                    </a:lnTo>
                    <a:lnTo>
                      <a:pt x="1131" y="1702"/>
                    </a:lnTo>
                    <a:lnTo>
                      <a:pt x="1217" y="1559"/>
                    </a:lnTo>
                    <a:lnTo>
                      <a:pt x="1288" y="1402"/>
                    </a:lnTo>
                    <a:lnTo>
                      <a:pt x="1345" y="1216"/>
                    </a:lnTo>
                    <a:lnTo>
                      <a:pt x="1374" y="1030"/>
                    </a:lnTo>
                    <a:lnTo>
                      <a:pt x="1374" y="830"/>
                    </a:lnTo>
                    <a:lnTo>
                      <a:pt x="1345" y="644"/>
                    </a:lnTo>
                    <a:lnTo>
                      <a:pt x="1302" y="472"/>
                    </a:lnTo>
                    <a:lnTo>
                      <a:pt x="1231" y="329"/>
                    </a:lnTo>
                    <a:lnTo>
                      <a:pt x="1131" y="200"/>
                    </a:lnTo>
                    <a:lnTo>
                      <a:pt x="1031" y="100"/>
                    </a:lnTo>
                    <a:lnTo>
                      <a:pt x="973" y="57"/>
                    </a:lnTo>
                    <a:lnTo>
                      <a:pt x="902" y="29"/>
                    </a:lnTo>
                    <a:lnTo>
                      <a:pt x="830" y="14"/>
                    </a:lnTo>
                    <a:lnTo>
                      <a:pt x="759" y="0"/>
                    </a:lnTo>
                    <a:close/>
                  </a:path>
                </a:pathLst>
              </a:custGeom>
              <a:solidFill>
                <a:srgbClr val="352A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1047;p19">
                <a:extLst>
                  <a:ext uri="{FF2B5EF4-FFF2-40B4-BE49-F238E27FC236}">
                    <a16:creationId xmlns="" xmlns:a16="http://schemas.microsoft.com/office/drawing/2014/main" id="{8471876F-CB9E-488D-B7D2-8013B50017E5}"/>
                  </a:ext>
                </a:extLst>
              </p:cNvPr>
              <p:cNvSpPr/>
              <p:nvPr/>
            </p:nvSpPr>
            <p:spPr>
              <a:xfrm>
                <a:off x="5608741" y="2258047"/>
                <a:ext cx="107828" cy="77102"/>
              </a:xfrm>
              <a:custGeom>
                <a:avLst/>
                <a:gdLst/>
                <a:ahLst/>
                <a:cxnLst/>
                <a:rect l="l" t="t" r="r" b="b"/>
                <a:pathLst>
                  <a:path w="3362" h="2404" extrusionOk="0">
                    <a:moveTo>
                      <a:pt x="3333" y="0"/>
                    </a:moveTo>
                    <a:lnTo>
                      <a:pt x="3319" y="43"/>
                    </a:lnTo>
                    <a:lnTo>
                      <a:pt x="3261" y="72"/>
                    </a:lnTo>
                    <a:lnTo>
                      <a:pt x="3133" y="172"/>
                    </a:lnTo>
                    <a:lnTo>
                      <a:pt x="2932" y="272"/>
                    </a:lnTo>
                    <a:lnTo>
                      <a:pt x="2704" y="372"/>
                    </a:lnTo>
                    <a:lnTo>
                      <a:pt x="2446" y="458"/>
                    </a:lnTo>
                    <a:lnTo>
                      <a:pt x="2203" y="544"/>
                    </a:lnTo>
                    <a:lnTo>
                      <a:pt x="1988" y="601"/>
                    </a:lnTo>
                    <a:lnTo>
                      <a:pt x="1802" y="644"/>
                    </a:lnTo>
                    <a:lnTo>
                      <a:pt x="1516" y="673"/>
                    </a:lnTo>
                    <a:lnTo>
                      <a:pt x="1230" y="658"/>
                    </a:lnTo>
                    <a:lnTo>
                      <a:pt x="959" y="630"/>
                    </a:lnTo>
                    <a:lnTo>
                      <a:pt x="715" y="573"/>
                    </a:lnTo>
                    <a:lnTo>
                      <a:pt x="501" y="501"/>
                    </a:lnTo>
                    <a:lnTo>
                      <a:pt x="401" y="444"/>
                    </a:lnTo>
                    <a:lnTo>
                      <a:pt x="301" y="401"/>
                    </a:lnTo>
                    <a:lnTo>
                      <a:pt x="215" y="329"/>
                    </a:lnTo>
                    <a:lnTo>
                      <a:pt x="143" y="272"/>
                    </a:lnTo>
                    <a:lnTo>
                      <a:pt x="86" y="201"/>
                    </a:lnTo>
                    <a:lnTo>
                      <a:pt x="29" y="115"/>
                    </a:lnTo>
                    <a:lnTo>
                      <a:pt x="15" y="186"/>
                    </a:lnTo>
                    <a:lnTo>
                      <a:pt x="0" y="387"/>
                    </a:lnTo>
                    <a:lnTo>
                      <a:pt x="0" y="673"/>
                    </a:lnTo>
                    <a:lnTo>
                      <a:pt x="15" y="830"/>
                    </a:lnTo>
                    <a:lnTo>
                      <a:pt x="29" y="1016"/>
                    </a:lnTo>
                    <a:lnTo>
                      <a:pt x="72" y="1188"/>
                    </a:lnTo>
                    <a:lnTo>
                      <a:pt x="115" y="1374"/>
                    </a:lnTo>
                    <a:lnTo>
                      <a:pt x="186" y="1559"/>
                    </a:lnTo>
                    <a:lnTo>
                      <a:pt x="272" y="1731"/>
                    </a:lnTo>
                    <a:lnTo>
                      <a:pt x="386" y="1888"/>
                    </a:lnTo>
                    <a:lnTo>
                      <a:pt x="515" y="2031"/>
                    </a:lnTo>
                    <a:lnTo>
                      <a:pt x="601" y="2103"/>
                    </a:lnTo>
                    <a:lnTo>
                      <a:pt x="687" y="2160"/>
                    </a:lnTo>
                    <a:lnTo>
                      <a:pt x="773" y="2217"/>
                    </a:lnTo>
                    <a:lnTo>
                      <a:pt x="887" y="2260"/>
                    </a:lnTo>
                    <a:lnTo>
                      <a:pt x="1044" y="2318"/>
                    </a:lnTo>
                    <a:lnTo>
                      <a:pt x="1202" y="2360"/>
                    </a:lnTo>
                    <a:lnTo>
                      <a:pt x="1373" y="2389"/>
                    </a:lnTo>
                    <a:lnTo>
                      <a:pt x="1516" y="2403"/>
                    </a:lnTo>
                    <a:lnTo>
                      <a:pt x="1674" y="2403"/>
                    </a:lnTo>
                    <a:lnTo>
                      <a:pt x="1817" y="2389"/>
                    </a:lnTo>
                    <a:lnTo>
                      <a:pt x="1960" y="2360"/>
                    </a:lnTo>
                    <a:lnTo>
                      <a:pt x="2103" y="2332"/>
                    </a:lnTo>
                    <a:lnTo>
                      <a:pt x="2232" y="2275"/>
                    </a:lnTo>
                    <a:lnTo>
                      <a:pt x="2360" y="2217"/>
                    </a:lnTo>
                    <a:lnTo>
                      <a:pt x="2475" y="2160"/>
                    </a:lnTo>
                    <a:lnTo>
                      <a:pt x="2589" y="2089"/>
                    </a:lnTo>
                    <a:lnTo>
                      <a:pt x="2689" y="2017"/>
                    </a:lnTo>
                    <a:lnTo>
                      <a:pt x="2789" y="1931"/>
                    </a:lnTo>
                    <a:lnTo>
                      <a:pt x="2875" y="1846"/>
                    </a:lnTo>
                    <a:lnTo>
                      <a:pt x="2961" y="1760"/>
                    </a:lnTo>
                    <a:lnTo>
                      <a:pt x="3047" y="1617"/>
                    </a:lnTo>
                    <a:lnTo>
                      <a:pt x="3133" y="1474"/>
                    </a:lnTo>
                    <a:lnTo>
                      <a:pt x="3204" y="1331"/>
                    </a:lnTo>
                    <a:lnTo>
                      <a:pt x="3261" y="1188"/>
                    </a:lnTo>
                    <a:lnTo>
                      <a:pt x="3304" y="1030"/>
                    </a:lnTo>
                    <a:lnTo>
                      <a:pt x="3333" y="887"/>
                    </a:lnTo>
                    <a:lnTo>
                      <a:pt x="3362" y="615"/>
                    </a:lnTo>
                    <a:lnTo>
                      <a:pt x="3362" y="372"/>
                    </a:lnTo>
                    <a:lnTo>
                      <a:pt x="3362" y="172"/>
                    </a:lnTo>
                    <a:lnTo>
                      <a:pt x="3333" y="0"/>
                    </a:lnTo>
                    <a:close/>
                  </a:path>
                </a:pathLst>
              </a:custGeom>
              <a:solidFill>
                <a:srgbClr val="F8F4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1048;p19">
                <a:extLst>
                  <a:ext uri="{FF2B5EF4-FFF2-40B4-BE49-F238E27FC236}">
                    <a16:creationId xmlns="" xmlns:a16="http://schemas.microsoft.com/office/drawing/2014/main" id="{6E1BCA5A-A6DB-497E-856C-9FD575C9016F}"/>
                  </a:ext>
                </a:extLst>
              </p:cNvPr>
              <p:cNvSpPr/>
              <p:nvPr/>
            </p:nvSpPr>
            <p:spPr>
              <a:xfrm>
                <a:off x="5970667" y="1586950"/>
                <a:ext cx="472524" cy="523904"/>
              </a:xfrm>
              <a:custGeom>
                <a:avLst/>
                <a:gdLst/>
                <a:ahLst/>
                <a:cxnLst/>
                <a:rect l="l" t="t" r="r" b="b"/>
                <a:pathLst>
                  <a:path w="14733" h="16335" extrusionOk="0">
                    <a:moveTo>
                      <a:pt x="7696" y="0"/>
                    </a:moveTo>
                    <a:lnTo>
                      <a:pt x="7467" y="14"/>
                    </a:lnTo>
                    <a:lnTo>
                      <a:pt x="7252" y="29"/>
                    </a:lnTo>
                    <a:lnTo>
                      <a:pt x="7038" y="72"/>
                    </a:lnTo>
                    <a:lnTo>
                      <a:pt x="6852" y="129"/>
                    </a:lnTo>
                    <a:lnTo>
                      <a:pt x="6666" y="186"/>
                    </a:lnTo>
                    <a:lnTo>
                      <a:pt x="6494" y="257"/>
                    </a:lnTo>
                    <a:lnTo>
                      <a:pt x="6337" y="329"/>
                    </a:lnTo>
                    <a:lnTo>
                      <a:pt x="6194" y="429"/>
                    </a:lnTo>
                    <a:lnTo>
                      <a:pt x="6065" y="515"/>
                    </a:lnTo>
                    <a:lnTo>
                      <a:pt x="5936" y="615"/>
                    </a:lnTo>
                    <a:lnTo>
                      <a:pt x="5822" y="715"/>
                    </a:lnTo>
                    <a:lnTo>
                      <a:pt x="5722" y="830"/>
                    </a:lnTo>
                    <a:lnTo>
                      <a:pt x="5536" y="1044"/>
                    </a:lnTo>
                    <a:lnTo>
                      <a:pt x="5393" y="1273"/>
                    </a:lnTo>
                    <a:lnTo>
                      <a:pt x="5278" y="1502"/>
                    </a:lnTo>
                    <a:lnTo>
                      <a:pt x="5178" y="1702"/>
                    </a:lnTo>
                    <a:lnTo>
                      <a:pt x="5121" y="1888"/>
                    </a:lnTo>
                    <a:lnTo>
                      <a:pt x="5078" y="2060"/>
                    </a:lnTo>
                    <a:lnTo>
                      <a:pt x="5050" y="2174"/>
                    </a:lnTo>
                    <a:lnTo>
                      <a:pt x="5021" y="2288"/>
                    </a:lnTo>
                    <a:lnTo>
                      <a:pt x="4806" y="2017"/>
                    </a:lnTo>
                    <a:lnTo>
                      <a:pt x="4592" y="1802"/>
                    </a:lnTo>
                    <a:lnTo>
                      <a:pt x="4363" y="1616"/>
                    </a:lnTo>
                    <a:lnTo>
                      <a:pt x="4148" y="1459"/>
                    </a:lnTo>
                    <a:lnTo>
                      <a:pt x="3934" y="1344"/>
                    </a:lnTo>
                    <a:lnTo>
                      <a:pt x="3719" y="1259"/>
                    </a:lnTo>
                    <a:lnTo>
                      <a:pt x="3505" y="1201"/>
                    </a:lnTo>
                    <a:lnTo>
                      <a:pt x="3305" y="1173"/>
                    </a:lnTo>
                    <a:lnTo>
                      <a:pt x="3104" y="1173"/>
                    </a:lnTo>
                    <a:lnTo>
                      <a:pt x="2904" y="1201"/>
                    </a:lnTo>
                    <a:lnTo>
                      <a:pt x="2704" y="1244"/>
                    </a:lnTo>
                    <a:lnTo>
                      <a:pt x="2518" y="1302"/>
                    </a:lnTo>
                    <a:lnTo>
                      <a:pt x="2332" y="1387"/>
                    </a:lnTo>
                    <a:lnTo>
                      <a:pt x="2160" y="1488"/>
                    </a:lnTo>
                    <a:lnTo>
                      <a:pt x="1989" y="1588"/>
                    </a:lnTo>
                    <a:lnTo>
                      <a:pt x="1817" y="1716"/>
                    </a:lnTo>
                    <a:lnTo>
                      <a:pt x="1660" y="1845"/>
                    </a:lnTo>
                    <a:lnTo>
                      <a:pt x="1502" y="1974"/>
                    </a:lnTo>
                    <a:lnTo>
                      <a:pt x="1231" y="2260"/>
                    </a:lnTo>
                    <a:lnTo>
                      <a:pt x="987" y="2546"/>
                    </a:lnTo>
                    <a:lnTo>
                      <a:pt x="773" y="2818"/>
                    </a:lnTo>
                    <a:lnTo>
                      <a:pt x="601" y="3061"/>
                    </a:lnTo>
                    <a:lnTo>
                      <a:pt x="487" y="3247"/>
                    </a:lnTo>
                    <a:lnTo>
                      <a:pt x="387" y="3418"/>
                    </a:lnTo>
                    <a:lnTo>
                      <a:pt x="1" y="6966"/>
                    </a:lnTo>
                    <a:lnTo>
                      <a:pt x="144" y="7337"/>
                    </a:lnTo>
                    <a:lnTo>
                      <a:pt x="315" y="7752"/>
                    </a:lnTo>
                    <a:lnTo>
                      <a:pt x="544" y="8296"/>
                    </a:lnTo>
                    <a:lnTo>
                      <a:pt x="844" y="8939"/>
                    </a:lnTo>
                    <a:lnTo>
                      <a:pt x="1188" y="9669"/>
                    </a:lnTo>
                    <a:lnTo>
                      <a:pt x="1588" y="10441"/>
                    </a:lnTo>
                    <a:lnTo>
                      <a:pt x="2032" y="11271"/>
                    </a:lnTo>
                    <a:lnTo>
                      <a:pt x="2260" y="11671"/>
                    </a:lnTo>
                    <a:lnTo>
                      <a:pt x="2518" y="12086"/>
                    </a:lnTo>
                    <a:lnTo>
                      <a:pt x="2775" y="12501"/>
                    </a:lnTo>
                    <a:lnTo>
                      <a:pt x="3033" y="12901"/>
                    </a:lnTo>
                    <a:lnTo>
                      <a:pt x="3305" y="13302"/>
                    </a:lnTo>
                    <a:lnTo>
                      <a:pt x="3591" y="13674"/>
                    </a:lnTo>
                    <a:lnTo>
                      <a:pt x="3891" y="14046"/>
                    </a:lnTo>
                    <a:lnTo>
                      <a:pt x="4177" y="14389"/>
                    </a:lnTo>
                    <a:lnTo>
                      <a:pt x="4492" y="14718"/>
                    </a:lnTo>
                    <a:lnTo>
                      <a:pt x="4792" y="15033"/>
                    </a:lnTo>
                    <a:lnTo>
                      <a:pt x="5107" y="15304"/>
                    </a:lnTo>
                    <a:lnTo>
                      <a:pt x="5436" y="15562"/>
                    </a:lnTo>
                    <a:lnTo>
                      <a:pt x="5750" y="15776"/>
                    </a:lnTo>
                    <a:lnTo>
                      <a:pt x="5922" y="15862"/>
                    </a:lnTo>
                    <a:lnTo>
                      <a:pt x="6079" y="15948"/>
                    </a:lnTo>
                    <a:lnTo>
                      <a:pt x="6251" y="16034"/>
                    </a:lnTo>
                    <a:lnTo>
                      <a:pt x="6423" y="16091"/>
                    </a:lnTo>
                    <a:lnTo>
                      <a:pt x="6580" y="16148"/>
                    </a:lnTo>
                    <a:lnTo>
                      <a:pt x="6752" y="16205"/>
                    </a:lnTo>
                    <a:lnTo>
                      <a:pt x="7081" y="16263"/>
                    </a:lnTo>
                    <a:lnTo>
                      <a:pt x="7381" y="16306"/>
                    </a:lnTo>
                    <a:lnTo>
                      <a:pt x="7653" y="16334"/>
                    </a:lnTo>
                    <a:lnTo>
                      <a:pt x="7910" y="16334"/>
                    </a:lnTo>
                    <a:lnTo>
                      <a:pt x="8139" y="16320"/>
                    </a:lnTo>
                    <a:lnTo>
                      <a:pt x="8354" y="16277"/>
                    </a:lnTo>
                    <a:lnTo>
                      <a:pt x="8540" y="16220"/>
                    </a:lnTo>
                    <a:lnTo>
                      <a:pt x="8711" y="16148"/>
                    </a:lnTo>
                    <a:lnTo>
                      <a:pt x="8869" y="16062"/>
                    </a:lnTo>
                    <a:lnTo>
                      <a:pt x="8997" y="15962"/>
                    </a:lnTo>
                    <a:lnTo>
                      <a:pt x="9126" y="15862"/>
                    </a:lnTo>
                    <a:lnTo>
                      <a:pt x="9226" y="15748"/>
                    </a:lnTo>
                    <a:lnTo>
                      <a:pt x="9312" y="15619"/>
                    </a:lnTo>
                    <a:lnTo>
                      <a:pt x="9398" y="15490"/>
                    </a:lnTo>
                    <a:lnTo>
                      <a:pt x="9455" y="15347"/>
                    </a:lnTo>
                    <a:lnTo>
                      <a:pt x="9512" y="15204"/>
                    </a:lnTo>
                    <a:lnTo>
                      <a:pt x="9555" y="15061"/>
                    </a:lnTo>
                    <a:lnTo>
                      <a:pt x="9598" y="14918"/>
                    </a:lnTo>
                    <a:lnTo>
                      <a:pt x="9641" y="14618"/>
                    </a:lnTo>
                    <a:lnTo>
                      <a:pt x="9655" y="14346"/>
                    </a:lnTo>
                    <a:lnTo>
                      <a:pt x="9641" y="14103"/>
                    </a:lnTo>
                    <a:lnTo>
                      <a:pt x="9627" y="13874"/>
                    </a:lnTo>
                    <a:lnTo>
                      <a:pt x="9612" y="13717"/>
                    </a:lnTo>
                    <a:lnTo>
                      <a:pt x="9584" y="13559"/>
                    </a:lnTo>
                    <a:lnTo>
                      <a:pt x="9584" y="13559"/>
                    </a:lnTo>
                    <a:lnTo>
                      <a:pt x="9741" y="13674"/>
                    </a:lnTo>
                    <a:lnTo>
                      <a:pt x="9927" y="13788"/>
                    </a:lnTo>
                    <a:lnTo>
                      <a:pt x="10184" y="13931"/>
                    </a:lnTo>
                    <a:lnTo>
                      <a:pt x="10485" y="14074"/>
                    </a:lnTo>
                    <a:lnTo>
                      <a:pt x="10814" y="14217"/>
                    </a:lnTo>
                    <a:lnTo>
                      <a:pt x="11000" y="14274"/>
                    </a:lnTo>
                    <a:lnTo>
                      <a:pt x="11186" y="14332"/>
                    </a:lnTo>
                    <a:lnTo>
                      <a:pt x="11386" y="14389"/>
                    </a:lnTo>
                    <a:lnTo>
                      <a:pt x="11586" y="14432"/>
                    </a:lnTo>
                    <a:lnTo>
                      <a:pt x="11801" y="14460"/>
                    </a:lnTo>
                    <a:lnTo>
                      <a:pt x="12001" y="14475"/>
                    </a:lnTo>
                    <a:lnTo>
                      <a:pt x="12215" y="14475"/>
                    </a:lnTo>
                    <a:lnTo>
                      <a:pt x="12416" y="14446"/>
                    </a:lnTo>
                    <a:lnTo>
                      <a:pt x="12630" y="14418"/>
                    </a:lnTo>
                    <a:lnTo>
                      <a:pt x="12845" y="14360"/>
                    </a:lnTo>
                    <a:lnTo>
                      <a:pt x="13045" y="14274"/>
                    </a:lnTo>
                    <a:lnTo>
                      <a:pt x="13245" y="14174"/>
                    </a:lnTo>
                    <a:lnTo>
                      <a:pt x="13446" y="14046"/>
                    </a:lnTo>
                    <a:lnTo>
                      <a:pt x="13631" y="13903"/>
                    </a:lnTo>
                    <a:lnTo>
                      <a:pt x="13817" y="13717"/>
                    </a:lnTo>
                    <a:lnTo>
                      <a:pt x="13989" y="13502"/>
                    </a:lnTo>
                    <a:lnTo>
                      <a:pt x="14146" y="13245"/>
                    </a:lnTo>
                    <a:lnTo>
                      <a:pt x="14304" y="12973"/>
                    </a:lnTo>
                    <a:lnTo>
                      <a:pt x="14447" y="12658"/>
                    </a:lnTo>
                    <a:lnTo>
                      <a:pt x="14575" y="12301"/>
                    </a:lnTo>
                    <a:lnTo>
                      <a:pt x="14647" y="12043"/>
                    </a:lnTo>
                    <a:lnTo>
                      <a:pt x="14690" y="11814"/>
                    </a:lnTo>
                    <a:lnTo>
                      <a:pt x="14719" y="11586"/>
                    </a:lnTo>
                    <a:lnTo>
                      <a:pt x="14733" y="11371"/>
                    </a:lnTo>
                    <a:lnTo>
                      <a:pt x="14719" y="11156"/>
                    </a:lnTo>
                    <a:lnTo>
                      <a:pt x="14690" y="10956"/>
                    </a:lnTo>
                    <a:lnTo>
                      <a:pt x="14647" y="10770"/>
                    </a:lnTo>
                    <a:lnTo>
                      <a:pt x="14590" y="10599"/>
                    </a:lnTo>
                    <a:lnTo>
                      <a:pt x="14518" y="10427"/>
                    </a:lnTo>
                    <a:lnTo>
                      <a:pt x="14447" y="10270"/>
                    </a:lnTo>
                    <a:lnTo>
                      <a:pt x="14347" y="10127"/>
                    </a:lnTo>
                    <a:lnTo>
                      <a:pt x="14247" y="9984"/>
                    </a:lnTo>
                    <a:lnTo>
                      <a:pt x="14132" y="9855"/>
                    </a:lnTo>
                    <a:lnTo>
                      <a:pt x="14018" y="9726"/>
                    </a:lnTo>
                    <a:lnTo>
                      <a:pt x="13889" y="9612"/>
                    </a:lnTo>
                    <a:lnTo>
                      <a:pt x="13760" y="9512"/>
                    </a:lnTo>
                    <a:lnTo>
                      <a:pt x="13503" y="9311"/>
                    </a:lnTo>
                    <a:lnTo>
                      <a:pt x="13245" y="9154"/>
                    </a:lnTo>
                    <a:lnTo>
                      <a:pt x="13002" y="9025"/>
                    </a:lnTo>
                    <a:lnTo>
                      <a:pt x="12773" y="8925"/>
                    </a:lnTo>
                    <a:lnTo>
                      <a:pt x="12573" y="8839"/>
                    </a:lnTo>
                    <a:lnTo>
                      <a:pt x="12430" y="8796"/>
                    </a:lnTo>
                    <a:lnTo>
                      <a:pt x="12287" y="8753"/>
                    </a:lnTo>
                    <a:lnTo>
                      <a:pt x="12416" y="8725"/>
                    </a:lnTo>
                    <a:lnTo>
                      <a:pt x="12544" y="8696"/>
                    </a:lnTo>
                    <a:lnTo>
                      <a:pt x="12730" y="8639"/>
                    </a:lnTo>
                    <a:lnTo>
                      <a:pt x="12931" y="8568"/>
                    </a:lnTo>
                    <a:lnTo>
                      <a:pt x="13159" y="8467"/>
                    </a:lnTo>
                    <a:lnTo>
                      <a:pt x="13388" y="8339"/>
                    </a:lnTo>
                    <a:lnTo>
                      <a:pt x="13631" y="8196"/>
                    </a:lnTo>
                    <a:lnTo>
                      <a:pt x="13746" y="8110"/>
                    </a:lnTo>
                    <a:lnTo>
                      <a:pt x="13860" y="8010"/>
                    </a:lnTo>
                    <a:lnTo>
                      <a:pt x="13975" y="7910"/>
                    </a:lnTo>
                    <a:lnTo>
                      <a:pt x="14075" y="7795"/>
                    </a:lnTo>
                    <a:lnTo>
                      <a:pt x="14161" y="7666"/>
                    </a:lnTo>
                    <a:lnTo>
                      <a:pt x="14247" y="7538"/>
                    </a:lnTo>
                    <a:lnTo>
                      <a:pt x="14332" y="7395"/>
                    </a:lnTo>
                    <a:lnTo>
                      <a:pt x="14404" y="7252"/>
                    </a:lnTo>
                    <a:lnTo>
                      <a:pt x="14461" y="7094"/>
                    </a:lnTo>
                    <a:lnTo>
                      <a:pt x="14504" y="6923"/>
                    </a:lnTo>
                    <a:lnTo>
                      <a:pt x="14533" y="6737"/>
                    </a:lnTo>
                    <a:lnTo>
                      <a:pt x="14547" y="6551"/>
                    </a:lnTo>
                    <a:lnTo>
                      <a:pt x="14547" y="6336"/>
                    </a:lnTo>
                    <a:lnTo>
                      <a:pt x="14518" y="6122"/>
                    </a:lnTo>
                    <a:lnTo>
                      <a:pt x="14490" y="5893"/>
                    </a:lnTo>
                    <a:lnTo>
                      <a:pt x="14418" y="5664"/>
                    </a:lnTo>
                    <a:lnTo>
                      <a:pt x="14332" y="5364"/>
                    </a:lnTo>
                    <a:lnTo>
                      <a:pt x="14232" y="5092"/>
                    </a:lnTo>
                    <a:lnTo>
                      <a:pt x="14103" y="4834"/>
                    </a:lnTo>
                    <a:lnTo>
                      <a:pt x="13975" y="4606"/>
                    </a:lnTo>
                    <a:lnTo>
                      <a:pt x="13846" y="4405"/>
                    </a:lnTo>
                    <a:lnTo>
                      <a:pt x="13689" y="4219"/>
                    </a:lnTo>
                    <a:lnTo>
                      <a:pt x="13546" y="4062"/>
                    </a:lnTo>
                    <a:lnTo>
                      <a:pt x="13374" y="3905"/>
                    </a:lnTo>
                    <a:lnTo>
                      <a:pt x="13217" y="3776"/>
                    </a:lnTo>
                    <a:lnTo>
                      <a:pt x="13031" y="3662"/>
                    </a:lnTo>
                    <a:lnTo>
                      <a:pt x="12859" y="3576"/>
                    </a:lnTo>
                    <a:lnTo>
                      <a:pt x="12687" y="3490"/>
                    </a:lnTo>
                    <a:lnTo>
                      <a:pt x="12502" y="3418"/>
                    </a:lnTo>
                    <a:lnTo>
                      <a:pt x="12330" y="3361"/>
                    </a:lnTo>
                    <a:lnTo>
                      <a:pt x="12144" y="3318"/>
                    </a:lnTo>
                    <a:lnTo>
                      <a:pt x="11972" y="3290"/>
                    </a:lnTo>
                    <a:lnTo>
                      <a:pt x="11615" y="3247"/>
                    </a:lnTo>
                    <a:lnTo>
                      <a:pt x="11286" y="3233"/>
                    </a:lnTo>
                    <a:lnTo>
                      <a:pt x="10985" y="3247"/>
                    </a:lnTo>
                    <a:lnTo>
                      <a:pt x="10728" y="3275"/>
                    </a:lnTo>
                    <a:lnTo>
                      <a:pt x="10499" y="3318"/>
                    </a:lnTo>
                    <a:lnTo>
                      <a:pt x="10342" y="3347"/>
                    </a:lnTo>
                    <a:lnTo>
                      <a:pt x="10199" y="3390"/>
                    </a:lnTo>
                    <a:lnTo>
                      <a:pt x="10313" y="3190"/>
                    </a:lnTo>
                    <a:lnTo>
                      <a:pt x="10413" y="2961"/>
                    </a:lnTo>
                    <a:lnTo>
                      <a:pt x="10470" y="2718"/>
                    </a:lnTo>
                    <a:lnTo>
                      <a:pt x="10513" y="2474"/>
                    </a:lnTo>
                    <a:lnTo>
                      <a:pt x="10528" y="2203"/>
                    </a:lnTo>
                    <a:lnTo>
                      <a:pt x="10499" y="1931"/>
                    </a:lnTo>
                    <a:lnTo>
                      <a:pt x="10442" y="1673"/>
                    </a:lnTo>
                    <a:lnTo>
                      <a:pt x="10413" y="1530"/>
                    </a:lnTo>
                    <a:lnTo>
                      <a:pt x="10356" y="1402"/>
                    </a:lnTo>
                    <a:lnTo>
                      <a:pt x="10299" y="1273"/>
                    </a:lnTo>
                    <a:lnTo>
                      <a:pt x="10227" y="1159"/>
                    </a:lnTo>
                    <a:lnTo>
                      <a:pt x="10156" y="1030"/>
                    </a:lnTo>
                    <a:lnTo>
                      <a:pt x="10070" y="915"/>
                    </a:lnTo>
                    <a:lnTo>
                      <a:pt x="9970" y="801"/>
                    </a:lnTo>
                    <a:lnTo>
                      <a:pt x="9870" y="687"/>
                    </a:lnTo>
                    <a:lnTo>
                      <a:pt x="9755" y="586"/>
                    </a:lnTo>
                    <a:lnTo>
                      <a:pt x="9627" y="486"/>
                    </a:lnTo>
                    <a:lnTo>
                      <a:pt x="9484" y="400"/>
                    </a:lnTo>
                    <a:lnTo>
                      <a:pt x="9341" y="315"/>
                    </a:lnTo>
                    <a:lnTo>
                      <a:pt x="9183" y="243"/>
                    </a:lnTo>
                    <a:lnTo>
                      <a:pt x="9012" y="186"/>
                    </a:lnTo>
                    <a:lnTo>
                      <a:pt x="8826" y="129"/>
                    </a:lnTo>
                    <a:lnTo>
                      <a:pt x="8625" y="72"/>
                    </a:lnTo>
                    <a:lnTo>
                      <a:pt x="8425" y="43"/>
                    </a:lnTo>
                    <a:lnTo>
                      <a:pt x="8211" y="14"/>
                    </a:lnTo>
                    <a:lnTo>
                      <a:pt x="795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1049;p19">
                <a:extLst>
                  <a:ext uri="{FF2B5EF4-FFF2-40B4-BE49-F238E27FC236}">
                    <a16:creationId xmlns="" xmlns:a16="http://schemas.microsoft.com/office/drawing/2014/main" id="{FB0E8AE8-B0A1-4322-B3D4-62F60511591D}"/>
                  </a:ext>
                </a:extLst>
              </p:cNvPr>
              <p:cNvSpPr/>
              <p:nvPr/>
            </p:nvSpPr>
            <p:spPr>
              <a:xfrm>
                <a:off x="5972046" y="1685570"/>
                <a:ext cx="325728" cy="357833"/>
              </a:xfrm>
              <a:custGeom>
                <a:avLst/>
                <a:gdLst/>
                <a:ahLst/>
                <a:cxnLst/>
                <a:rect l="l" t="t" r="r" b="b"/>
                <a:pathLst>
                  <a:path w="10156" h="11157" extrusionOk="0">
                    <a:moveTo>
                      <a:pt x="344" y="0"/>
                    </a:moveTo>
                    <a:lnTo>
                      <a:pt x="272" y="14"/>
                    </a:lnTo>
                    <a:lnTo>
                      <a:pt x="215" y="29"/>
                    </a:lnTo>
                    <a:lnTo>
                      <a:pt x="158" y="57"/>
                    </a:lnTo>
                    <a:lnTo>
                      <a:pt x="101" y="100"/>
                    </a:lnTo>
                    <a:lnTo>
                      <a:pt x="58" y="158"/>
                    </a:lnTo>
                    <a:lnTo>
                      <a:pt x="29" y="215"/>
                    </a:lnTo>
                    <a:lnTo>
                      <a:pt x="0" y="272"/>
                    </a:lnTo>
                    <a:lnTo>
                      <a:pt x="0" y="343"/>
                    </a:lnTo>
                    <a:lnTo>
                      <a:pt x="0" y="415"/>
                    </a:lnTo>
                    <a:lnTo>
                      <a:pt x="29" y="472"/>
                    </a:lnTo>
                    <a:lnTo>
                      <a:pt x="58" y="529"/>
                    </a:lnTo>
                    <a:lnTo>
                      <a:pt x="101" y="587"/>
                    </a:lnTo>
                    <a:lnTo>
                      <a:pt x="143" y="630"/>
                    </a:lnTo>
                    <a:lnTo>
                      <a:pt x="201" y="658"/>
                    </a:lnTo>
                    <a:lnTo>
                      <a:pt x="272" y="672"/>
                    </a:lnTo>
                    <a:lnTo>
                      <a:pt x="658" y="773"/>
                    </a:lnTo>
                    <a:lnTo>
                      <a:pt x="1045" y="873"/>
                    </a:lnTo>
                    <a:lnTo>
                      <a:pt x="1431" y="973"/>
                    </a:lnTo>
                    <a:lnTo>
                      <a:pt x="1788" y="1102"/>
                    </a:lnTo>
                    <a:lnTo>
                      <a:pt x="2146" y="1216"/>
                    </a:lnTo>
                    <a:lnTo>
                      <a:pt x="2489" y="1359"/>
                    </a:lnTo>
                    <a:lnTo>
                      <a:pt x="2818" y="1488"/>
                    </a:lnTo>
                    <a:lnTo>
                      <a:pt x="3133" y="1631"/>
                    </a:lnTo>
                    <a:lnTo>
                      <a:pt x="3447" y="1788"/>
                    </a:lnTo>
                    <a:lnTo>
                      <a:pt x="3748" y="1945"/>
                    </a:lnTo>
                    <a:lnTo>
                      <a:pt x="4034" y="2117"/>
                    </a:lnTo>
                    <a:lnTo>
                      <a:pt x="4306" y="2274"/>
                    </a:lnTo>
                    <a:lnTo>
                      <a:pt x="4577" y="2460"/>
                    </a:lnTo>
                    <a:lnTo>
                      <a:pt x="4835" y="2632"/>
                    </a:lnTo>
                    <a:lnTo>
                      <a:pt x="5092" y="2818"/>
                    </a:lnTo>
                    <a:lnTo>
                      <a:pt x="5336" y="3004"/>
                    </a:lnTo>
                    <a:lnTo>
                      <a:pt x="5564" y="3190"/>
                    </a:lnTo>
                    <a:lnTo>
                      <a:pt x="5793" y="3390"/>
                    </a:lnTo>
                    <a:lnTo>
                      <a:pt x="6208" y="3790"/>
                    </a:lnTo>
                    <a:lnTo>
                      <a:pt x="6594" y="4205"/>
                    </a:lnTo>
                    <a:lnTo>
                      <a:pt x="6952" y="4620"/>
                    </a:lnTo>
                    <a:lnTo>
                      <a:pt x="7281" y="5049"/>
                    </a:lnTo>
                    <a:lnTo>
                      <a:pt x="7581" y="5478"/>
                    </a:lnTo>
                    <a:lnTo>
                      <a:pt x="7853" y="5907"/>
                    </a:lnTo>
                    <a:lnTo>
                      <a:pt x="8096" y="6336"/>
                    </a:lnTo>
                    <a:lnTo>
                      <a:pt x="8311" y="6751"/>
                    </a:lnTo>
                    <a:lnTo>
                      <a:pt x="8497" y="7166"/>
                    </a:lnTo>
                    <a:lnTo>
                      <a:pt x="8668" y="7567"/>
                    </a:lnTo>
                    <a:lnTo>
                      <a:pt x="8826" y="7967"/>
                    </a:lnTo>
                    <a:lnTo>
                      <a:pt x="8954" y="8339"/>
                    </a:lnTo>
                    <a:lnTo>
                      <a:pt x="9054" y="8711"/>
                    </a:lnTo>
                    <a:lnTo>
                      <a:pt x="9154" y="9054"/>
                    </a:lnTo>
                    <a:lnTo>
                      <a:pt x="9240" y="9369"/>
                    </a:lnTo>
                    <a:lnTo>
                      <a:pt x="9355" y="9927"/>
                    </a:lnTo>
                    <a:lnTo>
                      <a:pt x="9426" y="10384"/>
                    </a:lnTo>
                    <a:lnTo>
                      <a:pt x="9455" y="10685"/>
                    </a:lnTo>
                    <a:lnTo>
                      <a:pt x="9469" y="10842"/>
                    </a:lnTo>
                    <a:lnTo>
                      <a:pt x="9483" y="10899"/>
                    </a:lnTo>
                    <a:lnTo>
                      <a:pt x="9498" y="10956"/>
                    </a:lnTo>
                    <a:lnTo>
                      <a:pt x="9541" y="11014"/>
                    </a:lnTo>
                    <a:lnTo>
                      <a:pt x="9584" y="11071"/>
                    </a:lnTo>
                    <a:lnTo>
                      <a:pt x="9626" y="11099"/>
                    </a:lnTo>
                    <a:lnTo>
                      <a:pt x="9684" y="11128"/>
                    </a:lnTo>
                    <a:lnTo>
                      <a:pt x="9741" y="11157"/>
                    </a:lnTo>
                    <a:lnTo>
                      <a:pt x="9827" y="11157"/>
                    </a:lnTo>
                    <a:lnTo>
                      <a:pt x="9898" y="11142"/>
                    </a:lnTo>
                    <a:lnTo>
                      <a:pt x="9955" y="11128"/>
                    </a:lnTo>
                    <a:lnTo>
                      <a:pt x="10013" y="11085"/>
                    </a:lnTo>
                    <a:lnTo>
                      <a:pt x="10070" y="11042"/>
                    </a:lnTo>
                    <a:lnTo>
                      <a:pt x="10098" y="10985"/>
                    </a:lnTo>
                    <a:lnTo>
                      <a:pt x="10127" y="10928"/>
                    </a:lnTo>
                    <a:lnTo>
                      <a:pt x="10141" y="10871"/>
                    </a:lnTo>
                    <a:lnTo>
                      <a:pt x="10156" y="10799"/>
                    </a:lnTo>
                    <a:lnTo>
                      <a:pt x="10141" y="10685"/>
                    </a:lnTo>
                    <a:lnTo>
                      <a:pt x="10098" y="10384"/>
                    </a:lnTo>
                    <a:lnTo>
                      <a:pt x="10027" y="9941"/>
                    </a:lnTo>
                    <a:lnTo>
                      <a:pt x="9913" y="9354"/>
                    </a:lnTo>
                    <a:lnTo>
                      <a:pt x="9827" y="9011"/>
                    </a:lnTo>
                    <a:lnTo>
                      <a:pt x="9727" y="8654"/>
                    </a:lnTo>
                    <a:lnTo>
                      <a:pt x="9612" y="8267"/>
                    </a:lnTo>
                    <a:lnTo>
                      <a:pt x="9469" y="7867"/>
                    </a:lnTo>
                    <a:lnTo>
                      <a:pt x="9312" y="7452"/>
                    </a:lnTo>
                    <a:lnTo>
                      <a:pt x="9126" y="7009"/>
                    </a:lnTo>
                    <a:lnTo>
                      <a:pt x="8926" y="6565"/>
                    </a:lnTo>
                    <a:lnTo>
                      <a:pt x="8697" y="6108"/>
                    </a:lnTo>
                    <a:lnTo>
                      <a:pt x="8439" y="5650"/>
                    </a:lnTo>
                    <a:lnTo>
                      <a:pt x="8153" y="5192"/>
                    </a:lnTo>
                    <a:lnTo>
                      <a:pt x="7839" y="4734"/>
                    </a:lnTo>
                    <a:lnTo>
                      <a:pt x="7495" y="4277"/>
                    </a:lnTo>
                    <a:lnTo>
                      <a:pt x="7123" y="3819"/>
                    </a:lnTo>
                    <a:lnTo>
                      <a:pt x="6709" y="3376"/>
                    </a:lnTo>
                    <a:lnTo>
                      <a:pt x="6494" y="3161"/>
                    </a:lnTo>
                    <a:lnTo>
                      <a:pt x="6265" y="2932"/>
                    </a:lnTo>
                    <a:lnTo>
                      <a:pt x="6022" y="2732"/>
                    </a:lnTo>
                    <a:lnTo>
                      <a:pt x="5779" y="2518"/>
                    </a:lnTo>
                    <a:lnTo>
                      <a:pt x="5521" y="2317"/>
                    </a:lnTo>
                    <a:lnTo>
                      <a:pt x="5264" y="2117"/>
                    </a:lnTo>
                    <a:lnTo>
                      <a:pt x="4978" y="1917"/>
                    </a:lnTo>
                    <a:lnTo>
                      <a:pt x="4692" y="1731"/>
                    </a:lnTo>
                    <a:lnTo>
                      <a:pt x="4406" y="1559"/>
                    </a:lnTo>
                    <a:lnTo>
                      <a:pt x="4091" y="1373"/>
                    </a:lnTo>
                    <a:lnTo>
                      <a:pt x="3776" y="1202"/>
                    </a:lnTo>
                    <a:lnTo>
                      <a:pt x="3447" y="1044"/>
                    </a:lnTo>
                    <a:lnTo>
                      <a:pt x="3104" y="887"/>
                    </a:lnTo>
                    <a:lnTo>
                      <a:pt x="2761" y="730"/>
                    </a:lnTo>
                    <a:lnTo>
                      <a:pt x="2403" y="587"/>
                    </a:lnTo>
                    <a:lnTo>
                      <a:pt x="2017" y="458"/>
                    </a:lnTo>
                    <a:lnTo>
                      <a:pt x="1645" y="329"/>
                    </a:lnTo>
                    <a:lnTo>
                      <a:pt x="1245" y="215"/>
                    </a:lnTo>
                    <a:lnTo>
                      <a:pt x="830" y="115"/>
                    </a:lnTo>
                    <a:lnTo>
                      <a:pt x="415" y="14"/>
                    </a:lnTo>
                    <a:lnTo>
                      <a:pt x="34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1050;p19">
                <a:extLst>
                  <a:ext uri="{FF2B5EF4-FFF2-40B4-BE49-F238E27FC236}">
                    <a16:creationId xmlns="" xmlns:a16="http://schemas.microsoft.com/office/drawing/2014/main" id="{AAE3B536-2424-4B95-9B1F-E3757BE9F207}"/>
                  </a:ext>
                </a:extLst>
              </p:cNvPr>
              <p:cNvSpPr/>
              <p:nvPr/>
            </p:nvSpPr>
            <p:spPr>
              <a:xfrm>
                <a:off x="5406434" y="4594331"/>
                <a:ext cx="242693" cy="114242"/>
              </a:xfrm>
              <a:custGeom>
                <a:avLst/>
                <a:gdLst/>
                <a:ahLst/>
                <a:cxnLst/>
                <a:rect l="l" t="t" r="r" b="b"/>
                <a:pathLst>
                  <a:path w="7567" h="3562" extrusionOk="0">
                    <a:moveTo>
                      <a:pt x="4320" y="0"/>
                    </a:moveTo>
                    <a:lnTo>
                      <a:pt x="4206" y="172"/>
                    </a:lnTo>
                    <a:lnTo>
                      <a:pt x="4063" y="358"/>
                    </a:lnTo>
                    <a:lnTo>
                      <a:pt x="3877" y="587"/>
                    </a:lnTo>
                    <a:lnTo>
                      <a:pt x="3634" y="844"/>
                    </a:lnTo>
                    <a:lnTo>
                      <a:pt x="3491" y="973"/>
                    </a:lnTo>
                    <a:lnTo>
                      <a:pt x="3333" y="1116"/>
                    </a:lnTo>
                    <a:lnTo>
                      <a:pt x="3176" y="1244"/>
                    </a:lnTo>
                    <a:lnTo>
                      <a:pt x="2990" y="1373"/>
                    </a:lnTo>
                    <a:lnTo>
                      <a:pt x="2790" y="1488"/>
                    </a:lnTo>
                    <a:lnTo>
                      <a:pt x="2589" y="1602"/>
                    </a:lnTo>
                    <a:lnTo>
                      <a:pt x="2361" y="1688"/>
                    </a:lnTo>
                    <a:lnTo>
                      <a:pt x="2103" y="1774"/>
                    </a:lnTo>
                    <a:lnTo>
                      <a:pt x="1803" y="1831"/>
                    </a:lnTo>
                    <a:lnTo>
                      <a:pt x="1502" y="1874"/>
                    </a:lnTo>
                    <a:lnTo>
                      <a:pt x="844" y="1960"/>
                    </a:lnTo>
                    <a:lnTo>
                      <a:pt x="215" y="2031"/>
                    </a:lnTo>
                    <a:lnTo>
                      <a:pt x="129" y="2060"/>
                    </a:lnTo>
                    <a:lnTo>
                      <a:pt x="72" y="2103"/>
                    </a:lnTo>
                    <a:lnTo>
                      <a:pt x="29" y="2160"/>
                    </a:lnTo>
                    <a:lnTo>
                      <a:pt x="1" y="2231"/>
                    </a:lnTo>
                    <a:lnTo>
                      <a:pt x="1" y="2317"/>
                    </a:lnTo>
                    <a:lnTo>
                      <a:pt x="15" y="2403"/>
                    </a:lnTo>
                    <a:lnTo>
                      <a:pt x="29" y="2503"/>
                    </a:lnTo>
                    <a:lnTo>
                      <a:pt x="72" y="2618"/>
                    </a:lnTo>
                    <a:lnTo>
                      <a:pt x="129" y="2718"/>
                    </a:lnTo>
                    <a:lnTo>
                      <a:pt x="201" y="2818"/>
                    </a:lnTo>
                    <a:lnTo>
                      <a:pt x="287" y="2918"/>
                    </a:lnTo>
                    <a:lnTo>
                      <a:pt x="387" y="3018"/>
                    </a:lnTo>
                    <a:lnTo>
                      <a:pt x="487" y="3090"/>
                    </a:lnTo>
                    <a:lnTo>
                      <a:pt x="601" y="3161"/>
                    </a:lnTo>
                    <a:lnTo>
                      <a:pt x="730" y="3218"/>
                    </a:lnTo>
                    <a:lnTo>
                      <a:pt x="859" y="3261"/>
                    </a:lnTo>
                    <a:lnTo>
                      <a:pt x="1188" y="3318"/>
                    </a:lnTo>
                    <a:lnTo>
                      <a:pt x="1560" y="3376"/>
                    </a:lnTo>
                    <a:lnTo>
                      <a:pt x="1960" y="3433"/>
                    </a:lnTo>
                    <a:lnTo>
                      <a:pt x="2375" y="3476"/>
                    </a:lnTo>
                    <a:lnTo>
                      <a:pt x="2804" y="3504"/>
                    </a:lnTo>
                    <a:lnTo>
                      <a:pt x="3247" y="3533"/>
                    </a:lnTo>
                    <a:lnTo>
                      <a:pt x="3705" y="3547"/>
                    </a:lnTo>
                    <a:lnTo>
                      <a:pt x="4148" y="3562"/>
                    </a:lnTo>
                    <a:lnTo>
                      <a:pt x="4592" y="3547"/>
                    </a:lnTo>
                    <a:lnTo>
                      <a:pt x="5035" y="3533"/>
                    </a:lnTo>
                    <a:lnTo>
                      <a:pt x="5450" y="3504"/>
                    </a:lnTo>
                    <a:lnTo>
                      <a:pt x="5836" y="3447"/>
                    </a:lnTo>
                    <a:lnTo>
                      <a:pt x="6208" y="3390"/>
                    </a:lnTo>
                    <a:lnTo>
                      <a:pt x="6537" y="3318"/>
                    </a:lnTo>
                    <a:lnTo>
                      <a:pt x="6837" y="3233"/>
                    </a:lnTo>
                    <a:lnTo>
                      <a:pt x="7081" y="3132"/>
                    </a:lnTo>
                    <a:lnTo>
                      <a:pt x="7166" y="3075"/>
                    </a:lnTo>
                    <a:lnTo>
                      <a:pt x="7252" y="3018"/>
                    </a:lnTo>
                    <a:lnTo>
                      <a:pt x="7309" y="2947"/>
                    </a:lnTo>
                    <a:lnTo>
                      <a:pt x="7381" y="2861"/>
                    </a:lnTo>
                    <a:lnTo>
                      <a:pt x="7424" y="2775"/>
                    </a:lnTo>
                    <a:lnTo>
                      <a:pt x="7467" y="2675"/>
                    </a:lnTo>
                    <a:lnTo>
                      <a:pt x="7524" y="2475"/>
                    </a:lnTo>
                    <a:lnTo>
                      <a:pt x="7553" y="2260"/>
                    </a:lnTo>
                    <a:lnTo>
                      <a:pt x="7567" y="2031"/>
                    </a:lnTo>
                    <a:lnTo>
                      <a:pt x="7553" y="1802"/>
                    </a:lnTo>
                    <a:lnTo>
                      <a:pt x="7538" y="1559"/>
                    </a:lnTo>
                    <a:lnTo>
                      <a:pt x="7495" y="1330"/>
                    </a:lnTo>
                    <a:lnTo>
                      <a:pt x="7453" y="1116"/>
                    </a:lnTo>
                    <a:lnTo>
                      <a:pt x="7352" y="744"/>
                    </a:lnTo>
                    <a:lnTo>
                      <a:pt x="7281" y="486"/>
                    </a:lnTo>
                    <a:lnTo>
                      <a:pt x="7238" y="401"/>
                    </a:lnTo>
                    <a:lnTo>
                      <a:pt x="432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1051;p19">
                <a:extLst>
                  <a:ext uri="{FF2B5EF4-FFF2-40B4-BE49-F238E27FC236}">
                    <a16:creationId xmlns="" xmlns:a16="http://schemas.microsoft.com/office/drawing/2014/main" id="{EA2EDE55-318A-4B23-A28A-BFE4A17E6E5B}"/>
                  </a:ext>
                </a:extLst>
              </p:cNvPr>
              <p:cNvSpPr/>
              <p:nvPr/>
            </p:nvSpPr>
            <p:spPr>
              <a:xfrm>
                <a:off x="5757360" y="4608090"/>
                <a:ext cx="235380" cy="123864"/>
              </a:xfrm>
              <a:custGeom>
                <a:avLst/>
                <a:gdLst/>
                <a:ahLst/>
                <a:cxnLst/>
                <a:rect l="l" t="t" r="r" b="b"/>
                <a:pathLst>
                  <a:path w="7339" h="3862" extrusionOk="0">
                    <a:moveTo>
                      <a:pt x="4191" y="0"/>
                    </a:moveTo>
                    <a:lnTo>
                      <a:pt x="4091" y="172"/>
                    </a:lnTo>
                    <a:lnTo>
                      <a:pt x="3977" y="372"/>
                    </a:lnTo>
                    <a:lnTo>
                      <a:pt x="3791" y="615"/>
                    </a:lnTo>
                    <a:lnTo>
                      <a:pt x="3562" y="887"/>
                    </a:lnTo>
                    <a:lnTo>
                      <a:pt x="3433" y="1030"/>
                    </a:lnTo>
                    <a:lnTo>
                      <a:pt x="3290" y="1173"/>
                    </a:lnTo>
                    <a:lnTo>
                      <a:pt x="3133" y="1302"/>
                    </a:lnTo>
                    <a:lnTo>
                      <a:pt x="2961" y="1445"/>
                    </a:lnTo>
                    <a:lnTo>
                      <a:pt x="2775" y="1574"/>
                    </a:lnTo>
                    <a:lnTo>
                      <a:pt x="2575" y="1702"/>
                    </a:lnTo>
                    <a:lnTo>
                      <a:pt x="2361" y="1802"/>
                    </a:lnTo>
                    <a:lnTo>
                      <a:pt x="2117" y="1902"/>
                    </a:lnTo>
                    <a:lnTo>
                      <a:pt x="1846" y="1988"/>
                    </a:lnTo>
                    <a:lnTo>
                      <a:pt x="1574" y="2060"/>
                    </a:lnTo>
                    <a:lnTo>
                      <a:pt x="973" y="2189"/>
                    </a:lnTo>
                    <a:lnTo>
                      <a:pt x="358" y="2317"/>
                    </a:lnTo>
                    <a:lnTo>
                      <a:pt x="272" y="2332"/>
                    </a:lnTo>
                    <a:lnTo>
                      <a:pt x="201" y="2374"/>
                    </a:lnTo>
                    <a:lnTo>
                      <a:pt x="144" y="2417"/>
                    </a:lnTo>
                    <a:lnTo>
                      <a:pt x="86" y="2489"/>
                    </a:lnTo>
                    <a:lnTo>
                      <a:pt x="43" y="2546"/>
                    </a:lnTo>
                    <a:lnTo>
                      <a:pt x="15" y="2618"/>
                    </a:lnTo>
                    <a:lnTo>
                      <a:pt x="0" y="2703"/>
                    </a:lnTo>
                    <a:lnTo>
                      <a:pt x="0" y="2775"/>
                    </a:lnTo>
                    <a:lnTo>
                      <a:pt x="15" y="2861"/>
                    </a:lnTo>
                    <a:lnTo>
                      <a:pt x="43" y="2947"/>
                    </a:lnTo>
                    <a:lnTo>
                      <a:pt x="72" y="3032"/>
                    </a:lnTo>
                    <a:lnTo>
                      <a:pt x="129" y="3118"/>
                    </a:lnTo>
                    <a:lnTo>
                      <a:pt x="201" y="3190"/>
                    </a:lnTo>
                    <a:lnTo>
                      <a:pt x="287" y="3261"/>
                    </a:lnTo>
                    <a:lnTo>
                      <a:pt x="401" y="3333"/>
                    </a:lnTo>
                    <a:lnTo>
                      <a:pt x="515" y="3390"/>
                    </a:lnTo>
                    <a:lnTo>
                      <a:pt x="773" y="3490"/>
                    </a:lnTo>
                    <a:lnTo>
                      <a:pt x="1030" y="3576"/>
                    </a:lnTo>
                    <a:lnTo>
                      <a:pt x="1288" y="3647"/>
                    </a:lnTo>
                    <a:lnTo>
                      <a:pt x="1545" y="3705"/>
                    </a:lnTo>
                    <a:lnTo>
                      <a:pt x="1788" y="3762"/>
                    </a:lnTo>
                    <a:lnTo>
                      <a:pt x="2032" y="3805"/>
                    </a:lnTo>
                    <a:lnTo>
                      <a:pt x="2275" y="3833"/>
                    </a:lnTo>
                    <a:lnTo>
                      <a:pt x="2518" y="3848"/>
                    </a:lnTo>
                    <a:lnTo>
                      <a:pt x="2747" y="3862"/>
                    </a:lnTo>
                    <a:lnTo>
                      <a:pt x="2976" y="3862"/>
                    </a:lnTo>
                    <a:lnTo>
                      <a:pt x="3419" y="3848"/>
                    </a:lnTo>
                    <a:lnTo>
                      <a:pt x="3848" y="3805"/>
                    </a:lnTo>
                    <a:lnTo>
                      <a:pt x="4263" y="3733"/>
                    </a:lnTo>
                    <a:lnTo>
                      <a:pt x="4663" y="3633"/>
                    </a:lnTo>
                    <a:lnTo>
                      <a:pt x="5035" y="3533"/>
                    </a:lnTo>
                    <a:lnTo>
                      <a:pt x="5393" y="3404"/>
                    </a:lnTo>
                    <a:lnTo>
                      <a:pt x="5722" y="3276"/>
                    </a:lnTo>
                    <a:lnTo>
                      <a:pt x="6022" y="3133"/>
                    </a:lnTo>
                    <a:lnTo>
                      <a:pt x="6308" y="2990"/>
                    </a:lnTo>
                    <a:lnTo>
                      <a:pt x="6795" y="2732"/>
                    </a:lnTo>
                    <a:lnTo>
                      <a:pt x="6880" y="2661"/>
                    </a:lnTo>
                    <a:lnTo>
                      <a:pt x="6952" y="2603"/>
                    </a:lnTo>
                    <a:lnTo>
                      <a:pt x="7023" y="2532"/>
                    </a:lnTo>
                    <a:lnTo>
                      <a:pt x="7081" y="2446"/>
                    </a:lnTo>
                    <a:lnTo>
                      <a:pt x="7138" y="2360"/>
                    </a:lnTo>
                    <a:lnTo>
                      <a:pt x="7181" y="2274"/>
                    </a:lnTo>
                    <a:lnTo>
                      <a:pt x="7252" y="2088"/>
                    </a:lnTo>
                    <a:lnTo>
                      <a:pt x="7295" y="1888"/>
                    </a:lnTo>
                    <a:lnTo>
                      <a:pt x="7324" y="1674"/>
                    </a:lnTo>
                    <a:lnTo>
                      <a:pt x="7338" y="1459"/>
                    </a:lnTo>
                    <a:lnTo>
                      <a:pt x="7324" y="1259"/>
                    </a:lnTo>
                    <a:lnTo>
                      <a:pt x="7309" y="1044"/>
                    </a:lnTo>
                    <a:lnTo>
                      <a:pt x="7281" y="858"/>
                    </a:lnTo>
                    <a:lnTo>
                      <a:pt x="7224" y="529"/>
                    </a:lnTo>
                    <a:lnTo>
                      <a:pt x="7166" y="301"/>
                    </a:lnTo>
                    <a:lnTo>
                      <a:pt x="7138" y="215"/>
                    </a:lnTo>
                    <a:lnTo>
                      <a:pt x="419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052;p19">
                <a:extLst>
                  <a:ext uri="{FF2B5EF4-FFF2-40B4-BE49-F238E27FC236}">
                    <a16:creationId xmlns="" xmlns:a16="http://schemas.microsoft.com/office/drawing/2014/main" id="{EDCEB354-9944-4BC6-95D8-2AD6C23579C5}"/>
                  </a:ext>
                </a:extLst>
              </p:cNvPr>
              <p:cNvSpPr/>
              <p:nvPr/>
            </p:nvSpPr>
            <p:spPr>
              <a:xfrm>
                <a:off x="5402297" y="3519517"/>
                <a:ext cx="403729" cy="1113397"/>
              </a:xfrm>
              <a:custGeom>
                <a:avLst/>
                <a:gdLst/>
                <a:ahLst/>
                <a:cxnLst/>
                <a:rect l="l" t="t" r="r" b="b"/>
                <a:pathLst>
                  <a:path w="12588" h="34715" extrusionOk="0">
                    <a:moveTo>
                      <a:pt x="1646" y="1"/>
                    </a:moveTo>
                    <a:lnTo>
                      <a:pt x="1174" y="4063"/>
                    </a:lnTo>
                    <a:lnTo>
                      <a:pt x="873" y="6623"/>
                    </a:lnTo>
                    <a:lnTo>
                      <a:pt x="602" y="9241"/>
                    </a:lnTo>
                    <a:lnTo>
                      <a:pt x="344" y="11729"/>
                    </a:lnTo>
                    <a:lnTo>
                      <a:pt x="144" y="13875"/>
                    </a:lnTo>
                    <a:lnTo>
                      <a:pt x="72" y="14747"/>
                    </a:lnTo>
                    <a:lnTo>
                      <a:pt x="15" y="15477"/>
                    </a:lnTo>
                    <a:lnTo>
                      <a:pt x="1" y="16006"/>
                    </a:lnTo>
                    <a:lnTo>
                      <a:pt x="1" y="16206"/>
                    </a:lnTo>
                    <a:lnTo>
                      <a:pt x="15" y="16335"/>
                    </a:lnTo>
                    <a:lnTo>
                      <a:pt x="215" y="17765"/>
                    </a:lnTo>
                    <a:lnTo>
                      <a:pt x="573" y="20097"/>
                    </a:lnTo>
                    <a:lnTo>
                      <a:pt x="1517" y="26133"/>
                    </a:lnTo>
                    <a:lnTo>
                      <a:pt x="2790" y="34200"/>
                    </a:lnTo>
                    <a:lnTo>
                      <a:pt x="2962" y="34257"/>
                    </a:lnTo>
                    <a:lnTo>
                      <a:pt x="3434" y="34386"/>
                    </a:lnTo>
                    <a:lnTo>
                      <a:pt x="3763" y="34471"/>
                    </a:lnTo>
                    <a:lnTo>
                      <a:pt x="4134" y="34543"/>
                    </a:lnTo>
                    <a:lnTo>
                      <a:pt x="4535" y="34614"/>
                    </a:lnTo>
                    <a:lnTo>
                      <a:pt x="4978" y="34672"/>
                    </a:lnTo>
                    <a:lnTo>
                      <a:pt x="5436" y="34700"/>
                    </a:lnTo>
                    <a:lnTo>
                      <a:pt x="5908" y="34715"/>
                    </a:lnTo>
                    <a:lnTo>
                      <a:pt x="6137" y="34700"/>
                    </a:lnTo>
                    <a:lnTo>
                      <a:pt x="6380" y="34686"/>
                    </a:lnTo>
                    <a:lnTo>
                      <a:pt x="6609" y="34657"/>
                    </a:lnTo>
                    <a:lnTo>
                      <a:pt x="6838" y="34614"/>
                    </a:lnTo>
                    <a:lnTo>
                      <a:pt x="7067" y="34572"/>
                    </a:lnTo>
                    <a:lnTo>
                      <a:pt x="7295" y="34500"/>
                    </a:lnTo>
                    <a:lnTo>
                      <a:pt x="7510" y="34428"/>
                    </a:lnTo>
                    <a:lnTo>
                      <a:pt x="7710" y="34343"/>
                    </a:lnTo>
                    <a:lnTo>
                      <a:pt x="7910" y="34243"/>
                    </a:lnTo>
                    <a:lnTo>
                      <a:pt x="8111" y="34114"/>
                    </a:lnTo>
                    <a:lnTo>
                      <a:pt x="8282" y="33985"/>
                    </a:lnTo>
                    <a:lnTo>
                      <a:pt x="8454" y="33828"/>
                    </a:lnTo>
                    <a:lnTo>
                      <a:pt x="8440" y="33427"/>
                    </a:lnTo>
                    <a:lnTo>
                      <a:pt x="8397" y="32712"/>
                    </a:lnTo>
                    <a:lnTo>
                      <a:pt x="8225" y="30509"/>
                    </a:lnTo>
                    <a:lnTo>
                      <a:pt x="7996" y="27620"/>
                    </a:lnTo>
                    <a:lnTo>
                      <a:pt x="7725" y="24402"/>
                    </a:lnTo>
                    <a:lnTo>
                      <a:pt x="7238" y="18538"/>
                    </a:lnTo>
                    <a:lnTo>
                      <a:pt x="7009" y="15906"/>
                    </a:lnTo>
                    <a:lnTo>
                      <a:pt x="7210" y="15463"/>
                    </a:lnTo>
                    <a:lnTo>
                      <a:pt x="7467" y="14805"/>
                    </a:lnTo>
                    <a:lnTo>
                      <a:pt x="7782" y="13975"/>
                    </a:lnTo>
                    <a:lnTo>
                      <a:pt x="8154" y="12988"/>
                    </a:lnTo>
                    <a:lnTo>
                      <a:pt x="8969" y="10685"/>
                    </a:lnTo>
                    <a:lnTo>
                      <a:pt x="9870" y="8168"/>
                    </a:lnTo>
                    <a:lnTo>
                      <a:pt x="10743" y="5651"/>
                    </a:lnTo>
                    <a:lnTo>
                      <a:pt x="11544" y="3405"/>
                    </a:lnTo>
                    <a:lnTo>
                      <a:pt x="12187" y="1646"/>
                    </a:lnTo>
                    <a:lnTo>
                      <a:pt x="12416" y="1031"/>
                    </a:lnTo>
                    <a:lnTo>
                      <a:pt x="12588" y="645"/>
                    </a:lnTo>
                    <a:lnTo>
                      <a:pt x="164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1053;p19">
                <a:extLst>
                  <a:ext uri="{FF2B5EF4-FFF2-40B4-BE49-F238E27FC236}">
                    <a16:creationId xmlns="" xmlns:a16="http://schemas.microsoft.com/office/drawing/2014/main" id="{3606FB3A-40A0-4A88-B795-2A623AED5AA7}"/>
                  </a:ext>
                </a:extLst>
              </p:cNvPr>
              <p:cNvSpPr/>
              <p:nvPr/>
            </p:nvSpPr>
            <p:spPr>
              <a:xfrm>
                <a:off x="5666533" y="3525964"/>
                <a:ext cx="383523" cy="1121639"/>
              </a:xfrm>
              <a:custGeom>
                <a:avLst/>
                <a:gdLst/>
                <a:ahLst/>
                <a:cxnLst/>
                <a:rect l="l" t="t" r="r" b="b"/>
                <a:pathLst>
                  <a:path w="11958" h="34972" extrusionOk="0">
                    <a:moveTo>
                      <a:pt x="201" y="0"/>
                    </a:moveTo>
                    <a:lnTo>
                      <a:pt x="129" y="1016"/>
                    </a:lnTo>
                    <a:lnTo>
                      <a:pt x="72" y="2131"/>
                    </a:lnTo>
                    <a:lnTo>
                      <a:pt x="29" y="3333"/>
                    </a:lnTo>
                    <a:lnTo>
                      <a:pt x="15" y="4606"/>
                    </a:lnTo>
                    <a:lnTo>
                      <a:pt x="0" y="5907"/>
                    </a:lnTo>
                    <a:lnTo>
                      <a:pt x="15" y="7238"/>
                    </a:lnTo>
                    <a:lnTo>
                      <a:pt x="29" y="8553"/>
                    </a:lnTo>
                    <a:lnTo>
                      <a:pt x="58" y="9855"/>
                    </a:lnTo>
                    <a:lnTo>
                      <a:pt x="101" y="11114"/>
                    </a:lnTo>
                    <a:lnTo>
                      <a:pt x="158" y="12301"/>
                    </a:lnTo>
                    <a:lnTo>
                      <a:pt x="215" y="13388"/>
                    </a:lnTo>
                    <a:lnTo>
                      <a:pt x="272" y="14375"/>
                    </a:lnTo>
                    <a:lnTo>
                      <a:pt x="344" y="15219"/>
                    </a:lnTo>
                    <a:lnTo>
                      <a:pt x="415" y="15920"/>
                    </a:lnTo>
                    <a:lnTo>
                      <a:pt x="487" y="16449"/>
                    </a:lnTo>
                    <a:lnTo>
                      <a:pt x="515" y="16635"/>
                    </a:lnTo>
                    <a:lnTo>
                      <a:pt x="544" y="16763"/>
                    </a:lnTo>
                    <a:lnTo>
                      <a:pt x="1016" y="18280"/>
                    </a:lnTo>
                    <a:lnTo>
                      <a:pt x="1731" y="20668"/>
                    </a:lnTo>
                    <a:lnTo>
                      <a:pt x="2589" y="23600"/>
                    </a:lnTo>
                    <a:lnTo>
                      <a:pt x="3490" y="26733"/>
                    </a:lnTo>
                    <a:lnTo>
                      <a:pt x="3934" y="28277"/>
                    </a:lnTo>
                    <a:lnTo>
                      <a:pt x="4334" y="29736"/>
                    </a:lnTo>
                    <a:lnTo>
                      <a:pt x="4692" y="31081"/>
                    </a:lnTo>
                    <a:lnTo>
                      <a:pt x="4992" y="32254"/>
                    </a:lnTo>
                    <a:lnTo>
                      <a:pt x="5221" y="33226"/>
                    </a:lnTo>
                    <a:lnTo>
                      <a:pt x="5293" y="33627"/>
                    </a:lnTo>
                    <a:lnTo>
                      <a:pt x="5364" y="33956"/>
                    </a:lnTo>
                    <a:lnTo>
                      <a:pt x="5393" y="34213"/>
                    </a:lnTo>
                    <a:lnTo>
                      <a:pt x="5407" y="34399"/>
                    </a:lnTo>
                    <a:lnTo>
                      <a:pt x="5407" y="34456"/>
                    </a:lnTo>
                    <a:lnTo>
                      <a:pt x="5393" y="34499"/>
                    </a:lnTo>
                    <a:lnTo>
                      <a:pt x="5364" y="34514"/>
                    </a:lnTo>
                    <a:lnTo>
                      <a:pt x="5336" y="34499"/>
                    </a:lnTo>
                    <a:lnTo>
                      <a:pt x="5550" y="34614"/>
                    </a:lnTo>
                    <a:lnTo>
                      <a:pt x="5765" y="34714"/>
                    </a:lnTo>
                    <a:lnTo>
                      <a:pt x="5979" y="34785"/>
                    </a:lnTo>
                    <a:lnTo>
                      <a:pt x="6194" y="34857"/>
                    </a:lnTo>
                    <a:lnTo>
                      <a:pt x="6408" y="34900"/>
                    </a:lnTo>
                    <a:lnTo>
                      <a:pt x="6623" y="34943"/>
                    </a:lnTo>
                    <a:lnTo>
                      <a:pt x="6837" y="34957"/>
                    </a:lnTo>
                    <a:lnTo>
                      <a:pt x="7052" y="34971"/>
                    </a:lnTo>
                    <a:lnTo>
                      <a:pt x="7495" y="34971"/>
                    </a:lnTo>
                    <a:lnTo>
                      <a:pt x="7696" y="34943"/>
                    </a:lnTo>
                    <a:lnTo>
                      <a:pt x="7910" y="34928"/>
                    </a:lnTo>
                    <a:lnTo>
                      <a:pt x="8311" y="34857"/>
                    </a:lnTo>
                    <a:lnTo>
                      <a:pt x="8697" y="34757"/>
                    </a:lnTo>
                    <a:lnTo>
                      <a:pt x="9054" y="34642"/>
                    </a:lnTo>
                    <a:lnTo>
                      <a:pt x="9383" y="34528"/>
                    </a:lnTo>
                    <a:lnTo>
                      <a:pt x="9684" y="34413"/>
                    </a:lnTo>
                    <a:lnTo>
                      <a:pt x="9927" y="34299"/>
                    </a:lnTo>
                    <a:lnTo>
                      <a:pt x="10284" y="34113"/>
                    </a:lnTo>
                    <a:lnTo>
                      <a:pt x="10413" y="34042"/>
                    </a:lnTo>
                    <a:lnTo>
                      <a:pt x="10370" y="33341"/>
                    </a:lnTo>
                    <a:lnTo>
                      <a:pt x="10342" y="32597"/>
                    </a:lnTo>
                    <a:lnTo>
                      <a:pt x="10270" y="30966"/>
                    </a:lnTo>
                    <a:lnTo>
                      <a:pt x="10227" y="30065"/>
                    </a:lnTo>
                    <a:lnTo>
                      <a:pt x="10170" y="29107"/>
                    </a:lnTo>
                    <a:lnTo>
                      <a:pt x="10084" y="28091"/>
                    </a:lnTo>
                    <a:lnTo>
                      <a:pt x="9998" y="27004"/>
                    </a:lnTo>
                    <a:lnTo>
                      <a:pt x="9870" y="25860"/>
                    </a:lnTo>
                    <a:lnTo>
                      <a:pt x="9712" y="24659"/>
                    </a:lnTo>
                    <a:lnTo>
                      <a:pt x="9526" y="23386"/>
                    </a:lnTo>
                    <a:lnTo>
                      <a:pt x="9298" y="22041"/>
                    </a:lnTo>
                    <a:lnTo>
                      <a:pt x="9026" y="20625"/>
                    </a:lnTo>
                    <a:lnTo>
                      <a:pt x="8868" y="19881"/>
                    </a:lnTo>
                    <a:lnTo>
                      <a:pt x="8697" y="19123"/>
                    </a:lnTo>
                    <a:lnTo>
                      <a:pt x="8511" y="18351"/>
                    </a:lnTo>
                    <a:lnTo>
                      <a:pt x="8325" y="17564"/>
                    </a:lnTo>
                    <a:lnTo>
                      <a:pt x="8110" y="16749"/>
                    </a:lnTo>
                    <a:lnTo>
                      <a:pt x="7882" y="15920"/>
                    </a:lnTo>
                    <a:lnTo>
                      <a:pt x="7867" y="15776"/>
                    </a:lnTo>
                    <a:lnTo>
                      <a:pt x="7867" y="15605"/>
                    </a:lnTo>
                    <a:lnTo>
                      <a:pt x="7896" y="15405"/>
                    </a:lnTo>
                    <a:lnTo>
                      <a:pt x="7939" y="15147"/>
                    </a:lnTo>
                    <a:lnTo>
                      <a:pt x="8010" y="14875"/>
                    </a:lnTo>
                    <a:lnTo>
                      <a:pt x="8082" y="14546"/>
                    </a:lnTo>
                    <a:lnTo>
                      <a:pt x="8296" y="13817"/>
                    </a:lnTo>
                    <a:lnTo>
                      <a:pt x="8568" y="12973"/>
                    </a:lnTo>
                    <a:lnTo>
                      <a:pt x="8868" y="12029"/>
                    </a:lnTo>
                    <a:lnTo>
                      <a:pt x="9584" y="9898"/>
                    </a:lnTo>
                    <a:lnTo>
                      <a:pt x="9956" y="8739"/>
                    </a:lnTo>
                    <a:lnTo>
                      <a:pt x="10327" y="7524"/>
                    </a:lnTo>
                    <a:lnTo>
                      <a:pt x="10685" y="6294"/>
                    </a:lnTo>
                    <a:lnTo>
                      <a:pt x="11028" y="5035"/>
                    </a:lnTo>
                    <a:lnTo>
                      <a:pt x="11186" y="4406"/>
                    </a:lnTo>
                    <a:lnTo>
                      <a:pt x="11343" y="3776"/>
                    </a:lnTo>
                    <a:lnTo>
                      <a:pt x="11472" y="3147"/>
                    </a:lnTo>
                    <a:lnTo>
                      <a:pt x="11600" y="2532"/>
                    </a:lnTo>
                    <a:lnTo>
                      <a:pt x="11715" y="1917"/>
                    </a:lnTo>
                    <a:lnTo>
                      <a:pt x="11815" y="1302"/>
                    </a:lnTo>
                    <a:lnTo>
                      <a:pt x="11901" y="715"/>
                    </a:lnTo>
                    <a:lnTo>
                      <a:pt x="11958" y="129"/>
                    </a:lnTo>
                    <a:lnTo>
                      <a:pt x="20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1054;p19">
                <a:extLst>
                  <a:ext uri="{FF2B5EF4-FFF2-40B4-BE49-F238E27FC236}">
                    <a16:creationId xmlns="" xmlns:a16="http://schemas.microsoft.com/office/drawing/2014/main" id="{72A5D360-B3B2-42DD-9F91-F9B1C5FFA084}"/>
                  </a:ext>
                </a:extLst>
              </p:cNvPr>
              <p:cNvSpPr/>
              <p:nvPr/>
            </p:nvSpPr>
            <p:spPr>
              <a:xfrm>
                <a:off x="5357814" y="2518147"/>
                <a:ext cx="773011" cy="1011535"/>
              </a:xfrm>
              <a:custGeom>
                <a:avLst/>
                <a:gdLst/>
                <a:ahLst/>
                <a:cxnLst/>
                <a:rect l="l" t="t" r="r" b="b"/>
                <a:pathLst>
                  <a:path w="24102" h="31539" extrusionOk="0">
                    <a:moveTo>
                      <a:pt x="9240" y="0"/>
                    </a:moveTo>
                    <a:lnTo>
                      <a:pt x="9212" y="15"/>
                    </a:lnTo>
                    <a:lnTo>
                      <a:pt x="9154" y="29"/>
                    </a:lnTo>
                    <a:lnTo>
                      <a:pt x="9097" y="86"/>
                    </a:lnTo>
                    <a:lnTo>
                      <a:pt x="9011" y="158"/>
                    </a:lnTo>
                    <a:lnTo>
                      <a:pt x="8911" y="243"/>
                    </a:lnTo>
                    <a:lnTo>
                      <a:pt x="8783" y="315"/>
                    </a:lnTo>
                    <a:lnTo>
                      <a:pt x="8611" y="415"/>
                    </a:lnTo>
                    <a:lnTo>
                      <a:pt x="8425" y="501"/>
                    </a:lnTo>
                    <a:lnTo>
                      <a:pt x="8067" y="673"/>
                    </a:lnTo>
                    <a:lnTo>
                      <a:pt x="7724" y="858"/>
                    </a:lnTo>
                    <a:lnTo>
                      <a:pt x="7381" y="1059"/>
                    </a:lnTo>
                    <a:lnTo>
                      <a:pt x="7052" y="1273"/>
                    </a:lnTo>
                    <a:lnTo>
                      <a:pt x="6737" y="1502"/>
                    </a:lnTo>
                    <a:lnTo>
                      <a:pt x="6423" y="1745"/>
                    </a:lnTo>
                    <a:lnTo>
                      <a:pt x="6136" y="1988"/>
                    </a:lnTo>
                    <a:lnTo>
                      <a:pt x="5850" y="2260"/>
                    </a:lnTo>
                    <a:lnTo>
                      <a:pt x="5579" y="2532"/>
                    </a:lnTo>
                    <a:lnTo>
                      <a:pt x="5307" y="2818"/>
                    </a:lnTo>
                    <a:lnTo>
                      <a:pt x="5064" y="3118"/>
                    </a:lnTo>
                    <a:lnTo>
                      <a:pt x="4821" y="3433"/>
                    </a:lnTo>
                    <a:lnTo>
                      <a:pt x="4606" y="3748"/>
                    </a:lnTo>
                    <a:lnTo>
                      <a:pt x="4391" y="4091"/>
                    </a:lnTo>
                    <a:lnTo>
                      <a:pt x="4206" y="4434"/>
                    </a:lnTo>
                    <a:lnTo>
                      <a:pt x="4034" y="4778"/>
                    </a:lnTo>
                    <a:lnTo>
                      <a:pt x="0" y="18194"/>
                    </a:lnTo>
                    <a:lnTo>
                      <a:pt x="3505" y="20025"/>
                    </a:lnTo>
                    <a:lnTo>
                      <a:pt x="2675" y="29980"/>
                    </a:lnTo>
                    <a:lnTo>
                      <a:pt x="3047" y="30137"/>
                    </a:lnTo>
                    <a:lnTo>
                      <a:pt x="3519" y="30294"/>
                    </a:lnTo>
                    <a:lnTo>
                      <a:pt x="4148" y="30494"/>
                    </a:lnTo>
                    <a:lnTo>
                      <a:pt x="4935" y="30723"/>
                    </a:lnTo>
                    <a:lnTo>
                      <a:pt x="5393" y="30838"/>
                    </a:lnTo>
                    <a:lnTo>
                      <a:pt x="5879" y="30938"/>
                    </a:lnTo>
                    <a:lnTo>
                      <a:pt x="6408" y="31052"/>
                    </a:lnTo>
                    <a:lnTo>
                      <a:pt x="6966" y="31152"/>
                    </a:lnTo>
                    <a:lnTo>
                      <a:pt x="7552" y="31253"/>
                    </a:lnTo>
                    <a:lnTo>
                      <a:pt x="8182" y="31338"/>
                    </a:lnTo>
                    <a:lnTo>
                      <a:pt x="8825" y="31410"/>
                    </a:lnTo>
                    <a:lnTo>
                      <a:pt x="9512" y="31467"/>
                    </a:lnTo>
                    <a:lnTo>
                      <a:pt x="10227" y="31510"/>
                    </a:lnTo>
                    <a:lnTo>
                      <a:pt x="10971" y="31539"/>
                    </a:lnTo>
                    <a:lnTo>
                      <a:pt x="11743" y="31539"/>
                    </a:lnTo>
                    <a:lnTo>
                      <a:pt x="12530" y="31524"/>
                    </a:lnTo>
                    <a:lnTo>
                      <a:pt x="13345" y="31481"/>
                    </a:lnTo>
                    <a:lnTo>
                      <a:pt x="14189" y="31424"/>
                    </a:lnTo>
                    <a:lnTo>
                      <a:pt x="15047" y="31324"/>
                    </a:lnTo>
                    <a:lnTo>
                      <a:pt x="15934" y="31195"/>
                    </a:lnTo>
                    <a:lnTo>
                      <a:pt x="16835" y="31038"/>
                    </a:lnTo>
                    <a:lnTo>
                      <a:pt x="17751" y="30838"/>
                    </a:lnTo>
                    <a:lnTo>
                      <a:pt x="18680" y="30609"/>
                    </a:lnTo>
                    <a:lnTo>
                      <a:pt x="19167" y="30480"/>
                    </a:lnTo>
                    <a:lnTo>
                      <a:pt x="19639" y="30337"/>
                    </a:lnTo>
                    <a:lnTo>
                      <a:pt x="20125" y="30194"/>
                    </a:lnTo>
                    <a:lnTo>
                      <a:pt x="20611" y="30022"/>
                    </a:lnTo>
                    <a:lnTo>
                      <a:pt x="21098" y="29851"/>
                    </a:lnTo>
                    <a:lnTo>
                      <a:pt x="21584" y="29679"/>
                    </a:lnTo>
                    <a:lnTo>
                      <a:pt x="22385" y="19638"/>
                    </a:lnTo>
                    <a:lnTo>
                      <a:pt x="24101" y="11400"/>
                    </a:lnTo>
                    <a:lnTo>
                      <a:pt x="24087" y="11014"/>
                    </a:lnTo>
                    <a:lnTo>
                      <a:pt x="24058" y="10570"/>
                    </a:lnTo>
                    <a:lnTo>
                      <a:pt x="23987" y="9984"/>
                    </a:lnTo>
                    <a:lnTo>
                      <a:pt x="23887" y="9297"/>
                    </a:lnTo>
                    <a:lnTo>
                      <a:pt x="23815" y="8911"/>
                    </a:lnTo>
                    <a:lnTo>
                      <a:pt x="23729" y="8511"/>
                    </a:lnTo>
                    <a:lnTo>
                      <a:pt x="23644" y="8096"/>
                    </a:lnTo>
                    <a:lnTo>
                      <a:pt x="23529" y="7667"/>
                    </a:lnTo>
                    <a:lnTo>
                      <a:pt x="23400" y="7223"/>
                    </a:lnTo>
                    <a:lnTo>
                      <a:pt x="23243" y="6780"/>
                    </a:lnTo>
                    <a:lnTo>
                      <a:pt x="23086" y="6337"/>
                    </a:lnTo>
                    <a:lnTo>
                      <a:pt x="22900" y="5879"/>
                    </a:lnTo>
                    <a:lnTo>
                      <a:pt x="22685" y="5435"/>
                    </a:lnTo>
                    <a:lnTo>
                      <a:pt x="22456" y="4992"/>
                    </a:lnTo>
                    <a:lnTo>
                      <a:pt x="22199" y="4563"/>
                    </a:lnTo>
                    <a:lnTo>
                      <a:pt x="21927" y="4134"/>
                    </a:lnTo>
                    <a:lnTo>
                      <a:pt x="21613" y="3719"/>
                    </a:lnTo>
                    <a:lnTo>
                      <a:pt x="21284" y="3333"/>
                    </a:lnTo>
                    <a:lnTo>
                      <a:pt x="21112" y="3147"/>
                    </a:lnTo>
                    <a:lnTo>
                      <a:pt x="20926" y="2961"/>
                    </a:lnTo>
                    <a:lnTo>
                      <a:pt x="20740" y="2775"/>
                    </a:lnTo>
                    <a:lnTo>
                      <a:pt x="20540" y="2603"/>
                    </a:lnTo>
                    <a:lnTo>
                      <a:pt x="20325" y="2446"/>
                    </a:lnTo>
                    <a:lnTo>
                      <a:pt x="20111" y="2289"/>
                    </a:lnTo>
                    <a:lnTo>
                      <a:pt x="19896" y="2131"/>
                    </a:lnTo>
                    <a:lnTo>
                      <a:pt x="19667" y="1988"/>
                    </a:lnTo>
                    <a:lnTo>
                      <a:pt x="19424" y="1860"/>
                    </a:lnTo>
                    <a:lnTo>
                      <a:pt x="19181" y="1731"/>
                    </a:lnTo>
                    <a:lnTo>
                      <a:pt x="18924" y="1617"/>
                    </a:lnTo>
                    <a:lnTo>
                      <a:pt x="18652" y="1516"/>
                    </a:lnTo>
                    <a:lnTo>
                      <a:pt x="18380" y="1416"/>
                    </a:lnTo>
                    <a:lnTo>
                      <a:pt x="18108" y="1330"/>
                    </a:lnTo>
                    <a:lnTo>
                      <a:pt x="17808" y="1245"/>
                    </a:lnTo>
                    <a:lnTo>
                      <a:pt x="17508" y="1173"/>
                    </a:lnTo>
                    <a:lnTo>
                      <a:pt x="17064" y="1230"/>
                    </a:lnTo>
                    <a:lnTo>
                      <a:pt x="16564" y="1273"/>
                    </a:lnTo>
                    <a:lnTo>
                      <a:pt x="16020" y="1288"/>
                    </a:lnTo>
                    <a:lnTo>
                      <a:pt x="15434" y="1288"/>
                    </a:lnTo>
                    <a:lnTo>
                      <a:pt x="14833" y="1273"/>
                    </a:lnTo>
                    <a:lnTo>
                      <a:pt x="14203" y="1259"/>
                    </a:lnTo>
                    <a:lnTo>
                      <a:pt x="13574" y="1216"/>
                    </a:lnTo>
                    <a:lnTo>
                      <a:pt x="12959" y="1173"/>
                    </a:lnTo>
                    <a:lnTo>
                      <a:pt x="12358" y="1130"/>
                    </a:lnTo>
                    <a:lnTo>
                      <a:pt x="11801" y="1073"/>
                    </a:lnTo>
                    <a:lnTo>
                      <a:pt x="11271" y="1001"/>
                    </a:lnTo>
                    <a:lnTo>
                      <a:pt x="10799" y="944"/>
                    </a:lnTo>
                    <a:lnTo>
                      <a:pt x="10385" y="873"/>
                    </a:lnTo>
                    <a:lnTo>
                      <a:pt x="10056" y="816"/>
                    </a:lnTo>
                    <a:lnTo>
                      <a:pt x="9812" y="758"/>
                    </a:lnTo>
                    <a:lnTo>
                      <a:pt x="9655" y="687"/>
                    </a:lnTo>
                    <a:lnTo>
                      <a:pt x="9584" y="630"/>
                    </a:lnTo>
                    <a:lnTo>
                      <a:pt x="9512" y="572"/>
                    </a:lnTo>
                    <a:lnTo>
                      <a:pt x="9455" y="501"/>
                    </a:lnTo>
                    <a:lnTo>
                      <a:pt x="9426" y="429"/>
                    </a:lnTo>
                    <a:lnTo>
                      <a:pt x="9369" y="272"/>
                    </a:lnTo>
                    <a:lnTo>
                      <a:pt x="9326" y="143"/>
                    </a:lnTo>
                    <a:lnTo>
                      <a:pt x="9297" y="43"/>
                    </a:lnTo>
                    <a:lnTo>
                      <a:pt x="9269" y="15"/>
                    </a:lnTo>
                    <a:lnTo>
                      <a:pt x="9240"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1055;p19">
                <a:extLst>
                  <a:ext uri="{FF2B5EF4-FFF2-40B4-BE49-F238E27FC236}">
                    <a16:creationId xmlns="" xmlns:a16="http://schemas.microsoft.com/office/drawing/2014/main" id="{B1ED937A-BD4F-48D3-B3A6-83C09CF068CF}"/>
                  </a:ext>
                </a:extLst>
              </p:cNvPr>
              <p:cNvSpPr/>
              <p:nvPr/>
            </p:nvSpPr>
            <p:spPr>
              <a:xfrm>
                <a:off x="5357814" y="2518147"/>
                <a:ext cx="773011" cy="1011535"/>
              </a:xfrm>
              <a:custGeom>
                <a:avLst/>
                <a:gdLst/>
                <a:ahLst/>
                <a:cxnLst/>
                <a:rect l="l" t="t" r="r" b="b"/>
                <a:pathLst>
                  <a:path w="24102" h="31539" fill="none" extrusionOk="0">
                    <a:moveTo>
                      <a:pt x="24101" y="11400"/>
                    </a:moveTo>
                    <a:lnTo>
                      <a:pt x="24101" y="11400"/>
                    </a:lnTo>
                    <a:lnTo>
                      <a:pt x="24087" y="11014"/>
                    </a:lnTo>
                    <a:lnTo>
                      <a:pt x="24058" y="10570"/>
                    </a:lnTo>
                    <a:lnTo>
                      <a:pt x="23987" y="9984"/>
                    </a:lnTo>
                    <a:lnTo>
                      <a:pt x="23887" y="9297"/>
                    </a:lnTo>
                    <a:lnTo>
                      <a:pt x="23815" y="8911"/>
                    </a:lnTo>
                    <a:lnTo>
                      <a:pt x="23729" y="8511"/>
                    </a:lnTo>
                    <a:lnTo>
                      <a:pt x="23644" y="8096"/>
                    </a:lnTo>
                    <a:lnTo>
                      <a:pt x="23529" y="7667"/>
                    </a:lnTo>
                    <a:lnTo>
                      <a:pt x="23400" y="7223"/>
                    </a:lnTo>
                    <a:lnTo>
                      <a:pt x="23243" y="6780"/>
                    </a:lnTo>
                    <a:lnTo>
                      <a:pt x="23086" y="6337"/>
                    </a:lnTo>
                    <a:lnTo>
                      <a:pt x="22900" y="5879"/>
                    </a:lnTo>
                    <a:lnTo>
                      <a:pt x="22685" y="5435"/>
                    </a:lnTo>
                    <a:lnTo>
                      <a:pt x="22456" y="4992"/>
                    </a:lnTo>
                    <a:lnTo>
                      <a:pt x="22199" y="4563"/>
                    </a:lnTo>
                    <a:lnTo>
                      <a:pt x="21927" y="4134"/>
                    </a:lnTo>
                    <a:lnTo>
                      <a:pt x="21613" y="3719"/>
                    </a:lnTo>
                    <a:lnTo>
                      <a:pt x="21284" y="3333"/>
                    </a:lnTo>
                    <a:lnTo>
                      <a:pt x="21112" y="3147"/>
                    </a:lnTo>
                    <a:lnTo>
                      <a:pt x="20926" y="2961"/>
                    </a:lnTo>
                    <a:lnTo>
                      <a:pt x="20740" y="2775"/>
                    </a:lnTo>
                    <a:lnTo>
                      <a:pt x="20540" y="2603"/>
                    </a:lnTo>
                    <a:lnTo>
                      <a:pt x="20325" y="2446"/>
                    </a:lnTo>
                    <a:lnTo>
                      <a:pt x="20111" y="2289"/>
                    </a:lnTo>
                    <a:lnTo>
                      <a:pt x="19896" y="2131"/>
                    </a:lnTo>
                    <a:lnTo>
                      <a:pt x="19667" y="1988"/>
                    </a:lnTo>
                    <a:lnTo>
                      <a:pt x="19424" y="1860"/>
                    </a:lnTo>
                    <a:lnTo>
                      <a:pt x="19181" y="1731"/>
                    </a:lnTo>
                    <a:lnTo>
                      <a:pt x="18924" y="1617"/>
                    </a:lnTo>
                    <a:lnTo>
                      <a:pt x="18652" y="1516"/>
                    </a:lnTo>
                    <a:lnTo>
                      <a:pt x="18380" y="1416"/>
                    </a:lnTo>
                    <a:lnTo>
                      <a:pt x="18108" y="1330"/>
                    </a:lnTo>
                    <a:lnTo>
                      <a:pt x="17808" y="1245"/>
                    </a:lnTo>
                    <a:lnTo>
                      <a:pt x="17508" y="1173"/>
                    </a:lnTo>
                    <a:lnTo>
                      <a:pt x="17508" y="1173"/>
                    </a:lnTo>
                    <a:lnTo>
                      <a:pt x="17064" y="1230"/>
                    </a:lnTo>
                    <a:lnTo>
                      <a:pt x="16564" y="1273"/>
                    </a:lnTo>
                    <a:lnTo>
                      <a:pt x="16020" y="1288"/>
                    </a:lnTo>
                    <a:lnTo>
                      <a:pt x="15434" y="1288"/>
                    </a:lnTo>
                    <a:lnTo>
                      <a:pt x="14833" y="1273"/>
                    </a:lnTo>
                    <a:lnTo>
                      <a:pt x="14203" y="1259"/>
                    </a:lnTo>
                    <a:lnTo>
                      <a:pt x="13574" y="1216"/>
                    </a:lnTo>
                    <a:lnTo>
                      <a:pt x="12959" y="1173"/>
                    </a:lnTo>
                    <a:lnTo>
                      <a:pt x="12358" y="1130"/>
                    </a:lnTo>
                    <a:lnTo>
                      <a:pt x="11801" y="1073"/>
                    </a:lnTo>
                    <a:lnTo>
                      <a:pt x="11271" y="1001"/>
                    </a:lnTo>
                    <a:lnTo>
                      <a:pt x="10799" y="944"/>
                    </a:lnTo>
                    <a:lnTo>
                      <a:pt x="10385" y="873"/>
                    </a:lnTo>
                    <a:lnTo>
                      <a:pt x="10056" y="816"/>
                    </a:lnTo>
                    <a:lnTo>
                      <a:pt x="9812" y="758"/>
                    </a:lnTo>
                    <a:lnTo>
                      <a:pt x="9655" y="687"/>
                    </a:lnTo>
                    <a:lnTo>
                      <a:pt x="9655" y="687"/>
                    </a:lnTo>
                    <a:lnTo>
                      <a:pt x="9584" y="630"/>
                    </a:lnTo>
                    <a:lnTo>
                      <a:pt x="9512" y="572"/>
                    </a:lnTo>
                    <a:lnTo>
                      <a:pt x="9455" y="501"/>
                    </a:lnTo>
                    <a:lnTo>
                      <a:pt x="9426" y="429"/>
                    </a:lnTo>
                    <a:lnTo>
                      <a:pt x="9369" y="272"/>
                    </a:lnTo>
                    <a:lnTo>
                      <a:pt x="9326" y="143"/>
                    </a:lnTo>
                    <a:lnTo>
                      <a:pt x="9297" y="43"/>
                    </a:lnTo>
                    <a:lnTo>
                      <a:pt x="9269" y="15"/>
                    </a:lnTo>
                    <a:lnTo>
                      <a:pt x="9240" y="0"/>
                    </a:lnTo>
                    <a:lnTo>
                      <a:pt x="9212" y="15"/>
                    </a:lnTo>
                    <a:lnTo>
                      <a:pt x="9154" y="29"/>
                    </a:lnTo>
                    <a:lnTo>
                      <a:pt x="9097" y="86"/>
                    </a:lnTo>
                    <a:lnTo>
                      <a:pt x="9011" y="158"/>
                    </a:lnTo>
                    <a:lnTo>
                      <a:pt x="9011" y="158"/>
                    </a:lnTo>
                    <a:lnTo>
                      <a:pt x="8911" y="243"/>
                    </a:lnTo>
                    <a:lnTo>
                      <a:pt x="8783" y="315"/>
                    </a:lnTo>
                    <a:lnTo>
                      <a:pt x="8611" y="415"/>
                    </a:lnTo>
                    <a:lnTo>
                      <a:pt x="8425" y="501"/>
                    </a:lnTo>
                    <a:lnTo>
                      <a:pt x="8425" y="501"/>
                    </a:lnTo>
                    <a:lnTo>
                      <a:pt x="8067" y="673"/>
                    </a:lnTo>
                    <a:lnTo>
                      <a:pt x="7724" y="858"/>
                    </a:lnTo>
                    <a:lnTo>
                      <a:pt x="7381" y="1059"/>
                    </a:lnTo>
                    <a:lnTo>
                      <a:pt x="7052" y="1273"/>
                    </a:lnTo>
                    <a:lnTo>
                      <a:pt x="6737" y="1502"/>
                    </a:lnTo>
                    <a:lnTo>
                      <a:pt x="6423" y="1745"/>
                    </a:lnTo>
                    <a:lnTo>
                      <a:pt x="6136" y="1988"/>
                    </a:lnTo>
                    <a:lnTo>
                      <a:pt x="5850" y="2260"/>
                    </a:lnTo>
                    <a:lnTo>
                      <a:pt x="5579" y="2532"/>
                    </a:lnTo>
                    <a:lnTo>
                      <a:pt x="5307" y="2818"/>
                    </a:lnTo>
                    <a:lnTo>
                      <a:pt x="5064" y="3118"/>
                    </a:lnTo>
                    <a:lnTo>
                      <a:pt x="4821" y="3433"/>
                    </a:lnTo>
                    <a:lnTo>
                      <a:pt x="4606" y="3748"/>
                    </a:lnTo>
                    <a:lnTo>
                      <a:pt x="4391" y="4091"/>
                    </a:lnTo>
                    <a:lnTo>
                      <a:pt x="4206" y="4434"/>
                    </a:lnTo>
                    <a:lnTo>
                      <a:pt x="4034" y="4778"/>
                    </a:lnTo>
                    <a:lnTo>
                      <a:pt x="0" y="18194"/>
                    </a:lnTo>
                    <a:lnTo>
                      <a:pt x="3505" y="20025"/>
                    </a:lnTo>
                    <a:lnTo>
                      <a:pt x="2675" y="29980"/>
                    </a:lnTo>
                    <a:lnTo>
                      <a:pt x="2675" y="29980"/>
                    </a:lnTo>
                    <a:lnTo>
                      <a:pt x="3047" y="30137"/>
                    </a:lnTo>
                    <a:lnTo>
                      <a:pt x="3519" y="30294"/>
                    </a:lnTo>
                    <a:lnTo>
                      <a:pt x="4148" y="30494"/>
                    </a:lnTo>
                    <a:lnTo>
                      <a:pt x="4935" y="30723"/>
                    </a:lnTo>
                    <a:lnTo>
                      <a:pt x="5393" y="30838"/>
                    </a:lnTo>
                    <a:lnTo>
                      <a:pt x="5879" y="30938"/>
                    </a:lnTo>
                    <a:lnTo>
                      <a:pt x="6408" y="31052"/>
                    </a:lnTo>
                    <a:lnTo>
                      <a:pt x="6966" y="31152"/>
                    </a:lnTo>
                    <a:lnTo>
                      <a:pt x="7552" y="31253"/>
                    </a:lnTo>
                    <a:lnTo>
                      <a:pt x="8182" y="31338"/>
                    </a:lnTo>
                    <a:lnTo>
                      <a:pt x="8825" y="31410"/>
                    </a:lnTo>
                    <a:lnTo>
                      <a:pt x="9512" y="31467"/>
                    </a:lnTo>
                    <a:lnTo>
                      <a:pt x="10227" y="31510"/>
                    </a:lnTo>
                    <a:lnTo>
                      <a:pt x="10971" y="31539"/>
                    </a:lnTo>
                    <a:lnTo>
                      <a:pt x="11743" y="31539"/>
                    </a:lnTo>
                    <a:lnTo>
                      <a:pt x="12530" y="31524"/>
                    </a:lnTo>
                    <a:lnTo>
                      <a:pt x="13345" y="31481"/>
                    </a:lnTo>
                    <a:lnTo>
                      <a:pt x="14189" y="31424"/>
                    </a:lnTo>
                    <a:lnTo>
                      <a:pt x="15047" y="31324"/>
                    </a:lnTo>
                    <a:lnTo>
                      <a:pt x="15934" y="31195"/>
                    </a:lnTo>
                    <a:lnTo>
                      <a:pt x="16835" y="31038"/>
                    </a:lnTo>
                    <a:lnTo>
                      <a:pt x="17751" y="30838"/>
                    </a:lnTo>
                    <a:lnTo>
                      <a:pt x="18680" y="30609"/>
                    </a:lnTo>
                    <a:lnTo>
                      <a:pt x="19167" y="30480"/>
                    </a:lnTo>
                    <a:lnTo>
                      <a:pt x="19639" y="30337"/>
                    </a:lnTo>
                    <a:lnTo>
                      <a:pt x="20125" y="30194"/>
                    </a:lnTo>
                    <a:lnTo>
                      <a:pt x="20611" y="30022"/>
                    </a:lnTo>
                    <a:lnTo>
                      <a:pt x="21098" y="29851"/>
                    </a:lnTo>
                    <a:lnTo>
                      <a:pt x="21584" y="29679"/>
                    </a:lnTo>
                    <a:lnTo>
                      <a:pt x="22385" y="19638"/>
                    </a:lnTo>
                    <a:lnTo>
                      <a:pt x="24101" y="1140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056;p19">
                <a:extLst>
                  <a:ext uri="{FF2B5EF4-FFF2-40B4-BE49-F238E27FC236}">
                    <a16:creationId xmlns="" xmlns:a16="http://schemas.microsoft.com/office/drawing/2014/main" id="{53693F3E-FA05-49DE-A710-466290E452B7}"/>
                  </a:ext>
                </a:extLst>
              </p:cNvPr>
              <p:cNvSpPr/>
              <p:nvPr/>
            </p:nvSpPr>
            <p:spPr>
              <a:xfrm>
                <a:off x="5394953" y="3469999"/>
                <a:ext cx="655113" cy="425281"/>
              </a:xfrm>
              <a:custGeom>
                <a:avLst/>
                <a:gdLst/>
                <a:ahLst/>
                <a:cxnLst/>
                <a:rect l="l" t="t" r="r" b="b"/>
                <a:pathLst>
                  <a:path w="20426" h="13260" extrusionOk="0">
                    <a:moveTo>
                      <a:pt x="20426" y="0"/>
                    </a:moveTo>
                    <a:lnTo>
                      <a:pt x="19897" y="115"/>
                    </a:lnTo>
                    <a:lnTo>
                      <a:pt x="19253" y="243"/>
                    </a:lnTo>
                    <a:lnTo>
                      <a:pt x="18409" y="415"/>
                    </a:lnTo>
                    <a:lnTo>
                      <a:pt x="17379" y="601"/>
                    </a:lnTo>
                    <a:lnTo>
                      <a:pt x="16192" y="787"/>
                    </a:lnTo>
                    <a:lnTo>
                      <a:pt x="14876" y="973"/>
                    </a:lnTo>
                    <a:lnTo>
                      <a:pt x="14175" y="1059"/>
                    </a:lnTo>
                    <a:lnTo>
                      <a:pt x="13460" y="1130"/>
                    </a:lnTo>
                    <a:lnTo>
                      <a:pt x="12717" y="1202"/>
                    </a:lnTo>
                    <a:lnTo>
                      <a:pt x="11958" y="1273"/>
                    </a:lnTo>
                    <a:lnTo>
                      <a:pt x="11186" y="1316"/>
                    </a:lnTo>
                    <a:lnTo>
                      <a:pt x="10414" y="1359"/>
                    </a:lnTo>
                    <a:lnTo>
                      <a:pt x="9627" y="1388"/>
                    </a:lnTo>
                    <a:lnTo>
                      <a:pt x="8840" y="1402"/>
                    </a:lnTo>
                    <a:lnTo>
                      <a:pt x="8039" y="1388"/>
                    </a:lnTo>
                    <a:lnTo>
                      <a:pt x="7267" y="1359"/>
                    </a:lnTo>
                    <a:lnTo>
                      <a:pt x="6480" y="1316"/>
                    </a:lnTo>
                    <a:lnTo>
                      <a:pt x="5722" y="1245"/>
                    </a:lnTo>
                    <a:lnTo>
                      <a:pt x="4964" y="1159"/>
                    </a:lnTo>
                    <a:lnTo>
                      <a:pt x="4220" y="1044"/>
                    </a:lnTo>
                    <a:lnTo>
                      <a:pt x="3505" y="901"/>
                    </a:lnTo>
                    <a:lnTo>
                      <a:pt x="2819" y="730"/>
                    </a:lnTo>
                    <a:lnTo>
                      <a:pt x="2475" y="630"/>
                    </a:lnTo>
                    <a:lnTo>
                      <a:pt x="2146" y="529"/>
                    </a:lnTo>
                    <a:lnTo>
                      <a:pt x="1832" y="415"/>
                    </a:lnTo>
                    <a:lnTo>
                      <a:pt x="1517" y="301"/>
                    </a:lnTo>
                    <a:lnTo>
                      <a:pt x="1403" y="715"/>
                    </a:lnTo>
                    <a:lnTo>
                      <a:pt x="1131" y="1817"/>
                    </a:lnTo>
                    <a:lnTo>
                      <a:pt x="959" y="2575"/>
                    </a:lnTo>
                    <a:lnTo>
                      <a:pt x="773" y="3419"/>
                    </a:lnTo>
                    <a:lnTo>
                      <a:pt x="587" y="4334"/>
                    </a:lnTo>
                    <a:lnTo>
                      <a:pt x="401" y="5292"/>
                    </a:lnTo>
                    <a:lnTo>
                      <a:pt x="244" y="6265"/>
                    </a:lnTo>
                    <a:lnTo>
                      <a:pt x="130" y="7252"/>
                    </a:lnTo>
                    <a:lnTo>
                      <a:pt x="72" y="7724"/>
                    </a:lnTo>
                    <a:lnTo>
                      <a:pt x="44" y="8196"/>
                    </a:lnTo>
                    <a:lnTo>
                      <a:pt x="15" y="8639"/>
                    </a:lnTo>
                    <a:lnTo>
                      <a:pt x="1" y="9083"/>
                    </a:lnTo>
                    <a:lnTo>
                      <a:pt x="1" y="9497"/>
                    </a:lnTo>
                    <a:lnTo>
                      <a:pt x="30" y="9884"/>
                    </a:lnTo>
                    <a:lnTo>
                      <a:pt x="58" y="10241"/>
                    </a:lnTo>
                    <a:lnTo>
                      <a:pt x="115" y="10570"/>
                    </a:lnTo>
                    <a:lnTo>
                      <a:pt x="201" y="10871"/>
                    </a:lnTo>
                    <a:lnTo>
                      <a:pt x="244" y="11014"/>
                    </a:lnTo>
                    <a:lnTo>
                      <a:pt x="301" y="11142"/>
                    </a:lnTo>
                    <a:lnTo>
                      <a:pt x="359" y="11257"/>
                    </a:lnTo>
                    <a:lnTo>
                      <a:pt x="416" y="11357"/>
                    </a:lnTo>
                    <a:lnTo>
                      <a:pt x="487" y="11457"/>
                    </a:lnTo>
                    <a:lnTo>
                      <a:pt x="559" y="11543"/>
                    </a:lnTo>
                    <a:lnTo>
                      <a:pt x="745" y="11700"/>
                    </a:lnTo>
                    <a:lnTo>
                      <a:pt x="945" y="11843"/>
                    </a:lnTo>
                    <a:lnTo>
                      <a:pt x="1202" y="12000"/>
                    </a:lnTo>
                    <a:lnTo>
                      <a:pt x="1474" y="12129"/>
                    </a:lnTo>
                    <a:lnTo>
                      <a:pt x="1789" y="12272"/>
                    </a:lnTo>
                    <a:lnTo>
                      <a:pt x="2132" y="12401"/>
                    </a:lnTo>
                    <a:lnTo>
                      <a:pt x="2490" y="12515"/>
                    </a:lnTo>
                    <a:lnTo>
                      <a:pt x="2876" y="12630"/>
                    </a:lnTo>
                    <a:lnTo>
                      <a:pt x="3276" y="12730"/>
                    </a:lnTo>
                    <a:lnTo>
                      <a:pt x="3705" y="12830"/>
                    </a:lnTo>
                    <a:lnTo>
                      <a:pt x="4149" y="12916"/>
                    </a:lnTo>
                    <a:lnTo>
                      <a:pt x="4607" y="13002"/>
                    </a:lnTo>
                    <a:lnTo>
                      <a:pt x="5064" y="13073"/>
                    </a:lnTo>
                    <a:lnTo>
                      <a:pt x="5536" y="13130"/>
                    </a:lnTo>
                    <a:lnTo>
                      <a:pt x="6008" y="13173"/>
                    </a:lnTo>
                    <a:lnTo>
                      <a:pt x="6495" y="13216"/>
                    </a:lnTo>
                    <a:lnTo>
                      <a:pt x="6981" y="13245"/>
                    </a:lnTo>
                    <a:lnTo>
                      <a:pt x="7467" y="13259"/>
                    </a:lnTo>
                    <a:lnTo>
                      <a:pt x="8411" y="13259"/>
                    </a:lnTo>
                    <a:lnTo>
                      <a:pt x="8883" y="13231"/>
                    </a:lnTo>
                    <a:lnTo>
                      <a:pt x="9341" y="13202"/>
                    </a:lnTo>
                    <a:lnTo>
                      <a:pt x="9770" y="13145"/>
                    </a:lnTo>
                    <a:lnTo>
                      <a:pt x="10199" y="13088"/>
                    </a:lnTo>
                    <a:lnTo>
                      <a:pt x="10614" y="13016"/>
                    </a:lnTo>
                    <a:lnTo>
                      <a:pt x="11000" y="12916"/>
                    </a:lnTo>
                    <a:lnTo>
                      <a:pt x="11372" y="12801"/>
                    </a:lnTo>
                    <a:lnTo>
                      <a:pt x="11715" y="12687"/>
                    </a:lnTo>
                    <a:lnTo>
                      <a:pt x="12030" y="12544"/>
                    </a:lnTo>
                    <a:lnTo>
                      <a:pt x="12316" y="12387"/>
                    </a:lnTo>
                    <a:lnTo>
                      <a:pt x="12573" y="12215"/>
                    </a:lnTo>
                    <a:lnTo>
                      <a:pt x="12688" y="12115"/>
                    </a:lnTo>
                    <a:lnTo>
                      <a:pt x="12788" y="12015"/>
                    </a:lnTo>
                    <a:lnTo>
                      <a:pt x="12988" y="11800"/>
                    </a:lnTo>
                    <a:lnTo>
                      <a:pt x="13160" y="11557"/>
                    </a:lnTo>
                    <a:lnTo>
                      <a:pt x="13332" y="11300"/>
                    </a:lnTo>
                    <a:lnTo>
                      <a:pt x="13489" y="11028"/>
                    </a:lnTo>
                    <a:lnTo>
                      <a:pt x="13632" y="10728"/>
                    </a:lnTo>
                    <a:lnTo>
                      <a:pt x="13775" y="10413"/>
                    </a:lnTo>
                    <a:lnTo>
                      <a:pt x="13889" y="10084"/>
                    </a:lnTo>
                    <a:lnTo>
                      <a:pt x="14004" y="9741"/>
                    </a:lnTo>
                    <a:lnTo>
                      <a:pt x="14104" y="9397"/>
                    </a:lnTo>
                    <a:lnTo>
                      <a:pt x="14204" y="9040"/>
                    </a:lnTo>
                    <a:lnTo>
                      <a:pt x="14276" y="8682"/>
                    </a:lnTo>
                    <a:lnTo>
                      <a:pt x="14361" y="8310"/>
                    </a:lnTo>
                    <a:lnTo>
                      <a:pt x="14476" y="7581"/>
                    </a:lnTo>
                    <a:lnTo>
                      <a:pt x="14576" y="6851"/>
                    </a:lnTo>
                    <a:lnTo>
                      <a:pt x="14647" y="6151"/>
                    </a:lnTo>
                    <a:lnTo>
                      <a:pt x="14705" y="5493"/>
                    </a:lnTo>
                    <a:lnTo>
                      <a:pt x="14733" y="4892"/>
                    </a:lnTo>
                    <a:lnTo>
                      <a:pt x="14748" y="4363"/>
                    </a:lnTo>
                    <a:lnTo>
                      <a:pt x="14762" y="3590"/>
                    </a:lnTo>
                    <a:lnTo>
                      <a:pt x="14748" y="3319"/>
                    </a:lnTo>
                    <a:lnTo>
                      <a:pt x="20426" y="1874"/>
                    </a:lnTo>
                    <a:lnTo>
                      <a:pt x="2042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1057;p19">
                <a:extLst>
                  <a:ext uri="{FF2B5EF4-FFF2-40B4-BE49-F238E27FC236}">
                    <a16:creationId xmlns="" xmlns:a16="http://schemas.microsoft.com/office/drawing/2014/main" id="{EC398729-D9DA-4E7C-B75C-F2441BB1D15B}"/>
                  </a:ext>
                </a:extLst>
              </p:cNvPr>
              <p:cNvSpPr/>
              <p:nvPr/>
            </p:nvSpPr>
            <p:spPr>
              <a:xfrm>
                <a:off x="5394953" y="3469999"/>
                <a:ext cx="655113" cy="425281"/>
              </a:xfrm>
              <a:custGeom>
                <a:avLst/>
                <a:gdLst/>
                <a:ahLst/>
                <a:cxnLst/>
                <a:rect l="l" t="t" r="r" b="b"/>
                <a:pathLst>
                  <a:path w="20426" h="13260" fill="none" extrusionOk="0">
                    <a:moveTo>
                      <a:pt x="1517" y="301"/>
                    </a:moveTo>
                    <a:lnTo>
                      <a:pt x="1517" y="301"/>
                    </a:lnTo>
                    <a:lnTo>
                      <a:pt x="1403" y="715"/>
                    </a:lnTo>
                    <a:lnTo>
                      <a:pt x="1131" y="1817"/>
                    </a:lnTo>
                    <a:lnTo>
                      <a:pt x="959" y="2575"/>
                    </a:lnTo>
                    <a:lnTo>
                      <a:pt x="773" y="3419"/>
                    </a:lnTo>
                    <a:lnTo>
                      <a:pt x="587" y="4334"/>
                    </a:lnTo>
                    <a:lnTo>
                      <a:pt x="401" y="5292"/>
                    </a:lnTo>
                    <a:lnTo>
                      <a:pt x="244" y="6265"/>
                    </a:lnTo>
                    <a:lnTo>
                      <a:pt x="130" y="7252"/>
                    </a:lnTo>
                    <a:lnTo>
                      <a:pt x="72" y="7724"/>
                    </a:lnTo>
                    <a:lnTo>
                      <a:pt x="44" y="8196"/>
                    </a:lnTo>
                    <a:lnTo>
                      <a:pt x="15" y="8639"/>
                    </a:lnTo>
                    <a:lnTo>
                      <a:pt x="1" y="9083"/>
                    </a:lnTo>
                    <a:lnTo>
                      <a:pt x="1" y="9497"/>
                    </a:lnTo>
                    <a:lnTo>
                      <a:pt x="30" y="9884"/>
                    </a:lnTo>
                    <a:lnTo>
                      <a:pt x="58" y="10241"/>
                    </a:lnTo>
                    <a:lnTo>
                      <a:pt x="115" y="10570"/>
                    </a:lnTo>
                    <a:lnTo>
                      <a:pt x="201" y="10871"/>
                    </a:lnTo>
                    <a:lnTo>
                      <a:pt x="244" y="11014"/>
                    </a:lnTo>
                    <a:lnTo>
                      <a:pt x="301" y="11142"/>
                    </a:lnTo>
                    <a:lnTo>
                      <a:pt x="359" y="11257"/>
                    </a:lnTo>
                    <a:lnTo>
                      <a:pt x="416" y="11357"/>
                    </a:lnTo>
                    <a:lnTo>
                      <a:pt x="487" y="11457"/>
                    </a:lnTo>
                    <a:lnTo>
                      <a:pt x="559" y="11543"/>
                    </a:lnTo>
                    <a:lnTo>
                      <a:pt x="559" y="11543"/>
                    </a:lnTo>
                    <a:lnTo>
                      <a:pt x="745" y="11700"/>
                    </a:lnTo>
                    <a:lnTo>
                      <a:pt x="945" y="11843"/>
                    </a:lnTo>
                    <a:lnTo>
                      <a:pt x="1202" y="12000"/>
                    </a:lnTo>
                    <a:lnTo>
                      <a:pt x="1474" y="12129"/>
                    </a:lnTo>
                    <a:lnTo>
                      <a:pt x="1789" y="12272"/>
                    </a:lnTo>
                    <a:lnTo>
                      <a:pt x="2132" y="12401"/>
                    </a:lnTo>
                    <a:lnTo>
                      <a:pt x="2490" y="12515"/>
                    </a:lnTo>
                    <a:lnTo>
                      <a:pt x="2876" y="12630"/>
                    </a:lnTo>
                    <a:lnTo>
                      <a:pt x="3276" y="12730"/>
                    </a:lnTo>
                    <a:lnTo>
                      <a:pt x="3705" y="12830"/>
                    </a:lnTo>
                    <a:lnTo>
                      <a:pt x="4149" y="12916"/>
                    </a:lnTo>
                    <a:lnTo>
                      <a:pt x="4607" y="13002"/>
                    </a:lnTo>
                    <a:lnTo>
                      <a:pt x="5064" y="13073"/>
                    </a:lnTo>
                    <a:lnTo>
                      <a:pt x="5536" y="13130"/>
                    </a:lnTo>
                    <a:lnTo>
                      <a:pt x="6008" y="13173"/>
                    </a:lnTo>
                    <a:lnTo>
                      <a:pt x="6495" y="13216"/>
                    </a:lnTo>
                    <a:lnTo>
                      <a:pt x="6981" y="13245"/>
                    </a:lnTo>
                    <a:lnTo>
                      <a:pt x="7467" y="13259"/>
                    </a:lnTo>
                    <a:lnTo>
                      <a:pt x="7939" y="13259"/>
                    </a:lnTo>
                    <a:lnTo>
                      <a:pt x="8411" y="13259"/>
                    </a:lnTo>
                    <a:lnTo>
                      <a:pt x="8883" y="13231"/>
                    </a:lnTo>
                    <a:lnTo>
                      <a:pt x="9341" y="13202"/>
                    </a:lnTo>
                    <a:lnTo>
                      <a:pt x="9770" y="13145"/>
                    </a:lnTo>
                    <a:lnTo>
                      <a:pt x="10199" y="13088"/>
                    </a:lnTo>
                    <a:lnTo>
                      <a:pt x="10614" y="13016"/>
                    </a:lnTo>
                    <a:lnTo>
                      <a:pt x="11000" y="12916"/>
                    </a:lnTo>
                    <a:lnTo>
                      <a:pt x="11372" y="12801"/>
                    </a:lnTo>
                    <a:lnTo>
                      <a:pt x="11715" y="12687"/>
                    </a:lnTo>
                    <a:lnTo>
                      <a:pt x="12030" y="12544"/>
                    </a:lnTo>
                    <a:lnTo>
                      <a:pt x="12316" y="12387"/>
                    </a:lnTo>
                    <a:lnTo>
                      <a:pt x="12573" y="12215"/>
                    </a:lnTo>
                    <a:lnTo>
                      <a:pt x="12688" y="12115"/>
                    </a:lnTo>
                    <a:lnTo>
                      <a:pt x="12788" y="12015"/>
                    </a:lnTo>
                    <a:lnTo>
                      <a:pt x="12788" y="12015"/>
                    </a:lnTo>
                    <a:lnTo>
                      <a:pt x="12988" y="11800"/>
                    </a:lnTo>
                    <a:lnTo>
                      <a:pt x="13160" y="11557"/>
                    </a:lnTo>
                    <a:lnTo>
                      <a:pt x="13332" y="11300"/>
                    </a:lnTo>
                    <a:lnTo>
                      <a:pt x="13489" y="11028"/>
                    </a:lnTo>
                    <a:lnTo>
                      <a:pt x="13632" y="10728"/>
                    </a:lnTo>
                    <a:lnTo>
                      <a:pt x="13775" y="10413"/>
                    </a:lnTo>
                    <a:lnTo>
                      <a:pt x="13889" y="10084"/>
                    </a:lnTo>
                    <a:lnTo>
                      <a:pt x="14004" y="9741"/>
                    </a:lnTo>
                    <a:lnTo>
                      <a:pt x="14104" y="9397"/>
                    </a:lnTo>
                    <a:lnTo>
                      <a:pt x="14204" y="9040"/>
                    </a:lnTo>
                    <a:lnTo>
                      <a:pt x="14276" y="8682"/>
                    </a:lnTo>
                    <a:lnTo>
                      <a:pt x="14361" y="8310"/>
                    </a:lnTo>
                    <a:lnTo>
                      <a:pt x="14476" y="7581"/>
                    </a:lnTo>
                    <a:lnTo>
                      <a:pt x="14576" y="6851"/>
                    </a:lnTo>
                    <a:lnTo>
                      <a:pt x="14647" y="6151"/>
                    </a:lnTo>
                    <a:lnTo>
                      <a:pt x="14705" y="5493"/>
                    </a:lnTo>
                    <a:lnTo>
                      <a:pt x="14733" y="4892"/>
                    </a:lnTo>
                    <a:lnTo>
                      <a:pt x="14748" y="4363"/>
                    </a:lnTo>
                    <a:lnTo>
                      <a:pt x="14762" y="3590"/>
                    </a:lnTo>
                    <a:lnTo>
                      <a:pt x="14748" y="3319"/>
                    </a:lnTo>
                    <a:lnTo>
                      <a:pt x="20426" y="1874"/>
                    </a:lnTo>
                    <a:lnTo>
                      <a:pt x="20426" y="0"/>
                    </a:lnTo>
                    <a:lnTo>
                      <a:pt x="20426" y="0"/>
                    </a:lnTo>
                    <a:lnTo>
                      <a:pt x="19897" y="115"/>
                    </a:lnTo>
                    <a:lnTo>
                      <a:pt x="19253" y="243"/>
                    </a:lnTo>
                    <a:lnTo>
                      <a:pt x="18409" y="415"/>
                    </a:lnTo>
                    <a:lnTo>
                      <a:pt x="17379" y="601"/>
                    </a:lnTo>
                    <a:lnTo>
                      <a:pt x="16192" y="787"/>
                    </a:lnTo>
                    <a:lnTo>
                      <a:pt x="14876" y="973"/>
                    </a:lnTo>
                    <a:lnTo>
                      <a:pt x="14175" y="1059"/>
                    </a:lnTo>
                    <a:lnTo>
                      <a:pt x="13460" y="1130"/>
                    </a:lnTo>
                    <a:lnTo>
                      <a:pt x="12717" y="1202"/>
                    </a:lnTo>
                    <a:lnTo>
                      <a:pt x="11958" y="1273"/>
                    </a:lnTo>
                    <a:lnTo>
                      <a:pt x="11186" y="1316"/>
                    </a:lnTo>
                    <a:lnTo>
                      <a:pt x="10414" y="1359"/>
                    </a:lnTo>
                    <a:lnTo>
                      <a:pt x="9627" y="1388"/>
                    </a:lnTo>
                    <a:lnTo>
                      <a:pt x="8840" y="1402"/>
                    </a:lnTo>
                    <a:lnTo>
                      <a:pt x="8039" y="1388"/>
                    </a:lnTo>
                    <a:lnTo>
                      <a:pt x="7267" y="1359"/>
                    </a:lnTo>
                    <a:lnTo>
                      <a:pt x="6480" y="1316"/>
                    </a:lnTo>
                    <a:lnTo>
                      <a:pt x="5722" y="1245"/>
                    </a:lnTo>
                    <a:lnTo>
                      <a:pt x="4964" y="1159"/>
                    </a:lnTo>
                    <a:lnTo>
                      <a:pt x="4220" y="1044"/>
                    </a:lnTo>
                    <a:lnTo>
                      <a:pt x="3505" y="901"/>
                    </a:lnTo>
                    <a:lnTo>
                      <a:pt x="2819" y="730"/>
                    </a:lnTo>
                    <a:lnTo>
                      <a:pt x="2475" y="630"/>
                    </a:lnTo>
                    <a:lnTo>
                      <a:pt x="2146" y="529"/>
                    </a:lnTo>
                    <a:lnTo>
                      <a:pt x="1832" y="415"/>
                    </a:lnTo>
                    <a:lnTo>
                      <a:pt x="1517" y="30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1058;p19">
                <a:extLst>
                  <a:ext uri="{FF2B5EF4-FFF2-40B4-BE49-F238E27FC236}">
                    <a16:creationId xmlns="" xmlns:a16="http://schemas.microsoft.com/office/drawing/2014/main" id="{FA3E860A-1031-410E-A4C9-C86A4AA3D1C2}"/>
                  </a:ext>
                </a:extLst>
              </p:cNvPr>
              <p:cNvSpPr/>
              <p:nvPr/>
            </p:nvSpPr>
            <p:spPr>
              <a:xfrm>
                <a:off x="5961494" y="2668146"/>
                <a:ext cx="167932" cy="926222"/>
              </a:xfrm>
              <a:custGeom>
                <a:avLst/>
                <a:gdLst/>
                <a:ahLst/>
                <a:cxnLst/>
                <a:rect l="l" t="t" r="r" b="b"/>
                <a:pathLst>
                  <a:path w="5236" h="28879" extrusionOk="0">
                    <a:moveTo>
                      <a:pt x="3090" y="0"/>
                    </a:moveTo>
                    <a:lnTo>
                      <a:pt x="2933" y="58"/>
                    </a:lnTo>
                    <a:lnTo>
                      <a:pt x="2761" y="129"/>
                    </a:lnTo>
                    <a:lnTo>
                      <a:pt x="2604" y="244"/>
                    </a:lnTo>
                    <a:lnTo>
                      <a:pt x="2446" y="387"/>
                    </a:lnTo>
                    <a:lnTo>
                      <a:pt x="2275" y="544"/>
                    </a:lnTo>
                    <a:lnTo>
                      <a:pt x="2117" y="730"/>
                    </a:lnTo>
                    <a:lnTo>
                      <a:pt x="1946" y="944"/>
                    </a:lnTo>
                    <a:lnTo>
                      <a:pt x="1788" y="1159"/>
                    </a:lnTo>
                    <a:lnTo>
                      <a:pt x="1631" y="1402"/>
                    </a:lnTo>
                    <a:lnTo>
                      <a:pt x="1474" y="1645"/>
                    </a:lnTo>
                    <a:lnTo>
                      <a:pt x="1173" y="2160"/>
                    </a:lnTo>
                    <a:lnTo>
                      <a:pt x="902" y="2689"/>
                    </a:lnTo>
                    <a:lnTo>
                      <a:pt x="644" y="3190"/>
                    </a:lnTo>
                    <a:lnTo>
                      <a:pt x="430" y="3662"/>
                    </a:lnTo>
                    <a:lnTo>
                      <a:pt x="115" y="4391"/>
                    </a:lnTo>
                    <a:lnTo>
                      <a:pt x="0" y="4663"/>
                    </a:lnTo>
                    <a:lnTo>
                      <a:pt x="1202" y="28878"/>
                    </a:lnTo>
                    <a:lnTo>
                      <a:pt x="4377" y="28764"/>
                    </a:lnTo>
                    <a:lnTo>
                      <a:pt x="4477" y="27777"/>
                    </a:lnTo>
                    <a:lnTo>
                      <a:pt x="4563" y="26618"/>
                    </a:lnTo>
                    <a:lnTo>
                      <a:pt x="4678" y="25102"/>
                    </a:lnTo>
                    <a:lnTo>
                      <a:pt x="4806" y="23300"/>
                    </a:lnTo>
                    <a:lnTo>
                      <a:pt x="4935" y="21240"/>
                    </a:lnTo>
                    <a:lnTo>
                      <a:pt x="5049" y="19009"/>
                    </a:lnTo>
                    <a:lnTo>
                      <a:pt x="5150" y="16663"/>
                    </a:lnTo>
                    <a:lnTo>
                      <a:pt x="5178" y="15462"/>
                    </a:lnTo>
                    <a:lnTo>
                      <a:pt x="5207" y="14246"/>
                    </a:lnTo>
                    <a:lnTo>
                      <a:pt x="5235" y="13031"/>
                    </a:lnTo>
                    <a:lnTo>
                      <a:pt x="5235" y="11829"/>
                    </a:lnTo>
                    <a:lnTo>
                      <a:pt x="5221" y="10642"/>
                    </a:lnTo>
                    <a:lnTo>
                      <a:pt x="5207" y="9469"/>
                    </a:lnTo>
                    <a:lnTo>
                      <a:pt x="5164" y="8325"/>
                    </a:lnTo>
                    <a:lnTo>
                      <a:pt x="5121" y="7223"/>
                    </a:lnTo>
                    <a:lnTo>
                      <a:pt x="5049" y="6165"/>
                    </a:lnTo>
                    <a:lnTo>
                      <a:pt x="4949" y="5164"/>
                    </a:lnTo>
                    <a:lnTo>
                      <a:pt x="4849" y="4206"/>
                    </a:lnTo>
                    <a:lnTo>
                      <a:pt x="4706" y="3333"/>
                    </a:lnTo>
                    <a:lnTo>
                      <a:pt x="4635" y="2918"/>
                    </a:lnTo>
                    <a:lnTo>
                      <a:pt x="4563" y="2518"/>
                    </a:lnTo>
                    <a:lnTo>
                      <a:pt x="4463" y="2146"/>
                    </a:lnTo>
                    <a:lnTo>
                      <a:pt x="4377" y="1788"/>
                    </a:lnTo>
                    <a:lnTo>
                      <a:pt x="4277" y="1459"/>
                    </a:lnTo>
                    <a:lnTo>
                      <a:pt x="4177" y="1159"/>
                    </a:lnTo>
                    <a:lnTo>
                      <a:pt x="4063" y="873"/>
                    </a:lnTo>
                    <a:lnTo>
                      <a:pt x="3934" y="615"/>
                    </a:lnTo>
                    <a:lnTo>
                      <a:pt x="3805" y="387"/>
                    </a:lnTo>
                    <a:lnTo>
                      <a:pt x="3748" y="301"/>
                    </a:lnTo>
                    <a:lnTo>
                      <a:pt x="3676" y="215"/>
                    </a:lnTo>
                    <a:lnTo>
                      <a:pt x="3605" y="158"/>
                    </a:lnTo>
                    <a:lnTo>
                      <a:pt x="3533" y="101"/>
                    </a:lnTo>
                    <a:lnTo>
                      <a:pt x="3462" y="58"/>
                    </a:lnTo>
                    <a:lnTo>
                      <a:pt x="3390" y="29"/>
                    </a:lnTo>
                    <a:lnTo>
                      <a:pt x="3319"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1059;p19">
                <a:extLst>
                  <a:ext uri="{FF2B5EF4-FFF2-40B4-BE49-F238E27FC236}">
                    <a16:creationId xmlns="" xmlns:a16="http://schemas.microsoft.com/office/drawing/2014/main" id="{EB4053D6-3761-4485-BA87-6E206D415A26}"/>
                  </a:ext>
                </a:extLst>
              </p:cNvPr>
              <p:cNvSpPr/>
              <p:nvPr/>
            </p:nvSpPr>
            <p:spPr>
              <a:xfrm>
                <a:off x="5602326" y="2534664"/>
                <a:ext cx="20655" cy="12861"/>
              </a:xfrm>
              <a:custGeom>
                <a:avLst/>
                <a:gdLst/>
                <a:ahLst/>
                <a:cxnLst/>
                <a:rect l="l" t="t" r="r" b="b"/>
                <a:pathLst>
                  <a:path w="644" h="401" extrusionOk="0">
                    <a:moveTo>
                      <a:pt x="572" y="0"/>
                    </a:moveTo>
                    <a:lnTo>
                      <a:pt x="0" y="401"/>
                    </a:lnTo>
                    <a:lnTo>
                      <a:pt x="0" y="401"/>
                    </a:lnTo>
                    <a:lnTo>
                      <a:pt x="315" y="229"/>
                    </a:lnTo>
                    <a:lnTo>
                      <a:pt x="644" y="57"/>
                    </a:lnTo>
                    <a:lnTo>
                      <a:pt x="572" y="0"/>
                    </a:lnTo>
                    <a:close/>
                  </a:path>
                </a:pathLst>
              </a:custGeom>
              <a:solidFill>
                <a:srgbClr val="EDED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1060;p19">
                <a:extLst>
                  <a:ext uri="{FF2B5EF4-FFF2-40B4-BE49-F238E27FC236}">
                    <a16:creationId xmlns="" xmlns:a16="http://schemas.microsoft.com/office/drawing/2014/main" id="{5CA26CC9-B201-4D22-A9FF-11C6183C4A7F}"/>
                  </a:ext>
                </a:extLst>
              </p:cNvPr>
              <p:cNvSpPr/>
              <p:nvPr/>
            </p:nvSpPr>
            <p:spPr>
              <a:xfrm>
                <a:off x="5602326" y="2534664"/>
                <a:ext cx="20655" cy="12861"/>
              </a:xfrm>
              <a:custGeom>
                <a:avLst/>
                <a:gdLst/>
                <a:ahLst/>
                <a:cxnLst/>
                <a:rect l="l" t="t" r="r" b="b"/>
                <a:pathLst>
                  <a:path w="644" h="401" fill="none" extrusionOk="0">
                    <a:moveTo>
                      <a:pt x="572" y="0"/>
                    </a:moveTo>
                    <a:lnTo>
                      <a:pt x="0" y="401"/>
                    </a:lnTo>
                    <a:lnTo>
                      <a:pt x="0" y="401"/>
                    </a:lnTo>
                    <a:lnTo>
                      <a:pt x="315" y="229"/>
                    </a:lnTo>
                    <a:lnTo>
                      <a:pt x="644" y="57"/>
                    </a:lnTo>
                    <a:lnTo>
                      <a:pt x="572"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1061;p19">
                <a:extLst>
                  <a:ext uri="{FF2B5EF4-FFF2-40B4-BE49-F238E27FC236}">
                    <a16:creationId xmlns="" xmlns:a16="http://schemas.microsoft.com/office/drawing/2014/main" id="{4A0CE72F-0F66-4FC9-BD3E-641E081B7CEA}"/>
                  </a:ext>
                </a:extLst>
              </p:cNvPr>
              <p:cNvSpPr/>
              <p:nvPr/>
            </p:nvSpPr>
            <p:spPr>
              <a:xfrm>
                <a:off x="5602326" y="2536492"/>
                <a:ext cx="335799" cy="94518"/>
              </a:xfrm>
              <a:custGeom>
                <a:avLst/>
                <a:gdLst/>
                <a:ahLst/>
                <a:cxnLst/>
                <a:rect l="l" t="t" r="r" b="b"/>
                <a:pathLst>
                  <a:path w="10470" h="2947" extrusionOk="0">
                    <a:moveTo>
                      <a:pt x="644" y="0"/>
                    </a:moveTo>
                    <a:lnTo>
                      <a:pt x="315" y="172"/>
                    </a:lnTo>
                    <a:lnTo>
                      <a:pt x="0" y="344"/>
                    </a:lnTo>
                    <a:lnTo>
                      <a:pt x="3218" y="2832"/>
                    </a:lnTo>
                    <a:lnTo>
                      <a:pt x="4019" y="1903"/>
                    </a:lnTo>
                    <a:lnTo>
                      <a:pt x="4749" y="2947"/>
                    </a:lnTo>
                    <a:lnTo>
                      <a:pt x="4877" y="2933"/>
                    </a:lnTo>
                    <a:lnTo>
                      <a:pt x="5235" y="2904"/>
                    </a:lnTo>
                    <a:lnTo>
                      <a:pt x="5507" y="2861"/>
                    </a:lnTo>
                    <a:lnTo>
                      <a:pt x="5807" y="2818"/>
                    </a:lnTo>
                    <a:lnTo>
                      <a:pt x="6150" y="2747"/>
                    </a:lnTo>
                    <a:lnTo>
                      <a:pt x="6537" y="2646"/>
                    </a:lnTo>
                    <a:lnTo>
                      <a:pt x="6966" y="2532"/>
                    </a:lnTo>
                    <a:lnTo>
                      <a:pt x="7409" y="2389"/>
                    </a:lnTo>
                    <a:lnTo>
                      <a:pt x="7881" y="2217"/>
                    </a:lnTo>
                    <a:lnTo>
                      <a:pt x="8382" y="2003"/>
                    </a:lnTo>
                    <a:lnTo>
                      <a:pt x="8882" y="1760"/>
                    </a:lnTo>
                    <a:lnTo>
                      <a:pt x="9412" y="1474"/>
                    </a:lnTo>
                    <a:lnTo>
                      <a:pt x="9669" y="1316"/>
                    </a:lnTo>
                    <a:lnTo>
                      <a:pt x="9941" y="1159"/>
                    </a:lnTo>
                    <a:lnTo>
                      <a:pt x="10213" y="973"/>
                    </a:lnTo>
                    <a:lnTo>
                      <a:pt x="10470" y="787"/>
                    </a:lnTo>
                    <a:lnTo>
                      <a:pt x="9884" y="601"/>
                    </a:lnTo>
                    <a:lnTo>
                      <a:pt x="9226" y="901"/>
                    </a:lnTo>
                    <a:lnTo>
                      <a:pt x="7709" y="1531"/>
                    </a:lnTo>
                    <a:lnTo>
                      <a:pt x="6866" y="1888"/>
                    </a:lnTo>
                    <a:lnTo>
                      <a:pt x="6079" y="2189"/>
                    </a:lnTo>
                    <a:lnTo>
                      <a:pt x="5450" y="2418"/>
                    </a:lnTo>
                    <a:lnTo>
                      <a:pt x="5235" y="2475"/>
                    </a:lnTo>
                    <a:lnTo>
                      <a:pt x="5078" y="2518"/>
                    </a:lnTo>
                    <a:lnTo>
                      <a:pt x="5035" y="2475"/>
                    </a:lnTo>
                    <a:lnTo>
                      <a:pt x="4978" y="2418"/>
                    </a:lnTo>
                    <a:lnTo>
                      <a:pt x="4834" y="2246"/>
                    </a:lnTo>
                    <a:lnTo>
                      <a:pt x="4677" y="2017"/>
                    </a:lnTo>
                    <a:lnTo>
                      <a:pt x="4506" y="1760"/>
                    </a:lnTo>
                    <a:lnTo>
                      <a:pt x="4219" y="1273"/>
                    </a:lnTo>
                    <a:lnTo>
                      <a:pt x="4091" y="1059"/>
                    </a:lnTo>
                    <a:lnTo>
                      <a:pt x="3147" y="2275"/>
                    </a:lnTo>
                    <a:lnTo>
                      <a:pt x="644" y="0"/>
                    </a:lnTo>
                    <a:close/>
                  </a:path>
                </a:pathLst>
              </a:custGeom>
              <a:solidFill>
                <a:srgbClr val="EDED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1062;p19">
                <a:extLst>
                  <a:ext uri="{FF2B5EF4-FFF2-40B4-BE49-F238E27FC236}">
                    <a16:creationId xmlns="" xmlns:a16="http://schemas.microsoft.com/office/drawing/2014/main" id="{40736950-3A14-454A-851B-4C17076590C6}"/>
                  </a:ext>
                </a:extLst>
              </p:cNvPr>
              <p:cNvSpPr/>
              <p:nvPr/>
            </p:nvSpPr>
            <p:spPr>
              <a:xfrm>
                <a:off x="5602326" y="2536492"/>
                <a:ext cx="335799" cy="94518"/>
              </a:xfrm>
              <a:custGeom>
                <a:avLst/>
                <a:gdLst/>
                <a:ahLst/>
                <a:cxnLst/>
                <a:rect l="l" t="t" r="r" b="b"/>
                <a:pathLst>
                  <a:path w="10470" h="2947" fill="none" extrusionOk="0">
                    <a:moveTo>
                      <a:pt x="644" y="0"/>
                    </a:moveTo>
                    <a:lnTo>
                      <a:pt x="644" y="0"/>
                    </a:lnTo>
                    <a:lnTo>
                      <a:pt x="315" y="172"/>
                    </a:lnTo>
                    <a:lnTo>
                      <a:pt x="0" y="344"/>
                    </a:lnTo>
                    <a:lnTo>
                      <a:pt x="3218" y="2832"/>
                    </a:lnTo>
                    <a:lnTo>
                      <a:pt x="4019" y="1903"/>
                    </a:lnTo>
                    <a:lnTo>
                      <a:pt x="4749" y="2947"/>
                    </a:lnTo>
                    <a:lnTo>
                      <a:pt x="4749" y="2947"/>
                    </a:lnTo>
                    <a:lnTo>
                      <a:pt x="4877" y="2933"/>
                    </a:lnTo>
                    <a:lnTo>
                      <a:pt x="5235" y="2904"/>
                    </a:lnTo>
                    <a:lnTo>
                      <a:pt x="5507" y="2861"/>
                    </a:lnTo>
                    <a:lnTo>
                      <a:pt x="5807" y="2818"/>
                    </a:lnTo>
                    <a:lnTo>
                      <a:pt x="6150" y="2747"/>
                    </a:lnTo>
                    <a:lnTo>
                      <a:pt x="6537" y="2646"/>
                    </a:lnTo>
                    <a:lnTo>
                      <a:pt x="6966" y="2532"/>
                    </a:lnTo>
                    <a:lnTo>
                      <a:pt x="7409" y="2389"/>
                    </a:lnTo>
                    <a:lnTo>
                      <a:pt x="7881" y="2217"/>
                    </a:lnTo>
                    <a:lnTo>
                      <a:pt x="8382" y="2003"/>
                    </a:lnTo>
                    <a:lnTo>
                      <a:pt x="8882" y="1760"/>
                    </a:lnTo>
                    <a:lnTo>
                      <a:pt x="9412" y="1474"/>
                    </a:lnTo>
                    <a:lnTo>
                      <a:pt x="9669" y="1316"/>
                    </a:lnTo>
                    <a:lnTo>
                      <a:pt x="9941" y="1159"/>
                    </a:lnTo>
                    <a:lnTo>
                      <a:pt x="10213" y="973"/>
                    </a:lnTo>
                    <a:lnTo>
                      <a:pt x="10470" y="787"/>
                    </a:lnTo>
                    <a:lnTo>
                      <a:pt x="9884" y="601"/>
                    </a:lnTo>
                    <a:lnTo>
                      <a:pt x="9884" y="601"/>
                    </a:lnTo>
                    <a:lnTo>
                      <a:pt x="9884" y="601"/>
                    </a:lnTo>
                    <a:lnTo>
                      <a:pt x="9884" y="601"/>
                    </a:lnTo>
                    <a:lnTo>
                      <a:pt x="9226" y="901"/>
                    </a:lnTo>
                    <a:lnTo>
                      <a:pt x="7709" y="1531"/>
                    </a:lnTo>
                    <a:lnTo>
                      <a:pt x="6866" y="1888"/>
                    </a:lnTo>
                    <a:lnTo>
                      <a:pt x="6079" y="2189"/>
                    </a:lnTo>
                    <a:lnTo>
                      <a:pt x="5450" y="2418"/>
                    </a:lnTo>
                    <a:lnTo>
                      <a:pt x="5235" y="2475"/>
                    </a:lnTo>
                    <a:lnTo>
                      <a:pt x="5078" y="2518"/>
                    </a:lnTo>
                    <a:lnTo>
                      <a:pt x="5078" y="2518"/>
                    </a:lnTo>
                    <a:lnTo>
                      <a:pt x="5035" y="2475"/>
                    </a:lnTo>
                    <a:lnTo>
                      <a:pt x="4978" y="2418"/>
                    </a:lnTo>
                    <a:lnTo>
                      <a:pt x="4834" y="2246"/>
                    </a:lnTo>
                    <a:lnTo>
                      <a:pt x="4677" y="2017"/>
                    </a:lnTo>
                    <a:lnTo>
                      <a:pt x="4506" y="1760"/>
                    </a:lnTo>
                    <a:lnTo>
                      <a:pt x="4219" y="1273"/>
                    </a:lnTo>
                    <a:lnTo>
                      <a:pt x="4091" y="1059"/>
                    </a:lnTo>
                    <a:lnTo>
                      <a:pt x="3147" y="2275"/>
                    </a:lnTo>
                    <a:lnTo>
                      <a:pt x="644"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63;p19">
                <a:extLst>
                  <a:ext uri="{FF2B5EF4-FFF2-40B4-BE49-F238E27FC236}">
                    <a16:creationId xmlns="" xmlns:a16="http://schemas.microsoft.com/office/drawing/2014/main" id="{2B54DE5D-6EE8-4111-9766-AF17DD33EF99}"/>
                  </a:ext>
                </a:extLst>
              </p:cNvPr>
              <p:cNvSpPr/>
              <p:nvPr/>
            </p:nvSpPr>
            <p:spPr>
              <a:xfrm>
                <a:off x="5707360" y="2639250"/>
                <a:ext cx="34446" cy="48654"/>
              </a:xfrm>
              <a:custGeom>
                <a:avLst/>
                <a:gdLst/>
                <a:ahLst/>
                <a:cxnLst/>
                <a:rect l="l" t="t" r="r" b="b"/>
                <a:pathLst>
                  <a:path w="1074" h="1517" extrusionOk="0">
                    <a:moveTo>
                      <a:pt x="558" y="0"/>
                    </a:moveTo>
                    <a:lnTo>
                      <a:pt x="458" y="15"/>
                    </a:lnTo>
                    <a:lnTo>
                      <a:pt x="358" y="58"/>
                    </a:lnTo>
                    <a:lnTo>
                      <a:pt x="272" y="129"/>
                    </a:lnTo>
                    <a:lnTo>
                      <a:pt x="186" y="215"/>
                    </a:lnTo>
                    <a:lnTo>
                      <a:pt x="115" y="315"/>
                    </a:lnTo>
                    <a:lnTo>
                      <a:pt x="58" y="429"/>
                    </a:lnTo>
                    <a:lnTo>
                      <a:pt x="15" y="572"/>
                    </a:lnTo>
                    <a:lnTo>
                      <a:pt x="0" y="715"/>
                    </a:lnTo>
                    <a:lnTo>
                      <a:pt x="0" y="873"/>
                    </a:lnTo>
                    <a:lnTo>
                      <a:pt x="15" y="1016"/>
                    </a:lnTo>
                    <a:lnTo>
                      <a:pt x="58" y="1145"/>
                    </a:lnTo>
                    <a:lnTo>
                      <a:pt x="115" y="1259"/>
                    </a:lnTo>
                    <a:lnTo>
                      <a:pt x="186" y="1359"/>
                    </a:lnTo>
                    <a:lnTo>
                      <a:pt x="272" y="1431"/>
                    </a:lnTo>
                    <a:lnTo>
                      <a:pt x="372" y="1488"/>
                    </a:lnTo>
                    <a:lnTo>
                      <a:pt x="472" y="1516"/>
                    </a:lnTo>
                    <a:lnTo>
                      <a:pt x="501" y="1516"/>
                    </a:lnTo>
                    <a:lnTo>
                      <a:pt x="601" y="1502"/>
                    </a:lnTo>
                    <a:lnTo>
                      <a:pt x="701" y="1459"/>
                    </a:lnTo>
                    <a:lnTo>
                      <a:pt x="801" y="1388"/>
                    </a:lnTo>
                    <a:lnTo>
                      <a:pt x="873" y="1302"/>
                    </a:lnTo>
                    <a:lnTo>
                      <a:pt x="944" y="1202"/>
                    </a:lnTo>
                    <a:lnTo>
                      <a:pt x="1002" y="1073"/>
                    </a:lnTo>
                    <a:lnTo>
                      <a:pt x="1045" y="944"/>
                    </a:lnTo>
                    <a:lnTo>
                      <a:pt x="1059" y="801"/>
                    </a:lnTo>
                    <a:lnTo>
                      <a:pt x="1073" y="644"/>
                    </a:lnTo>
                    <a:lnTo>
                      <a:pt x="1045" y="501"/>
                    </a:lnTo>
                    <a:lnTo>
                      <a:pt x="1002" y="372"/>
                    </a:lnTo>
                    <a:lnTo>
                      <a:pt x="944" y="258"/>
                    </a:lnTo>
                    <a:lnTo>
                      <a:pt x="873" y="158"/>
                    </a:lnTo>
                    <a:lnTo>
                      <a:pt x="787" y="72"/>
                    </a:lnTo>
                    <a:lnTo>
                      <a:pt x="701" y="29"/>
                    </a:lnTo>
                    <a:lnTo>
                      <a:pt x="587" y="0"/>
                    </a:lnTo>
                    <a:close/>
                  </a:path>
                </a:pathLst>
              </a:custGeom>
              <a:solidFill>
                <a:srgbClr val="EDED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64;p19">
                <a:extLst>
                  <a:ext uri="{FF2B5EF4-FFF2-40B4-BE49-F238E27FC236}">
                    <a16:creationId xmlns="" xmlns:a16="http://schemas.microsoft.com/office/drawing/2014/main" id="{370AF790-0D97-4ACE-89FA-09263CD9B2E9}"/>
                  </a:ext>
                </a:extLst>
              </p:cNvPr>
              <p:cNvSpPr/>
              <p:nvPr/>
            </p:nvSpPr>
            <p:spPr>
              <a:xfrm>
                <a:off x="5707360" y="2639250"/>
                <a:ext cx="34446" cy="48654"/>
              </a:xfrm>
              <a:custGeom>
                <a:avLst/>
                <a:gdLst/>
                <a:ahLst/>
                <a:cxnLst/>
                <a:rect l="l" t="t" r="r" b="b"/>
                <a:pathLst>
                  <a:path w="1074" h="1517" fill="none" extrusionOk="0">
                    <a:moveTo>
                      <a:pt x="558" y="0"/>
                    </a:moveTo>
                    <a:lnTo>
                      <a:pt x="558" y="0"/>
                    </a:lnTo>
                    <a:lnTo>
                      <a:pt x="458" y="15"/>
                    </a:lnTo>
                    <a:lnTo>
                      <a:pt x="358" y="58"/>
                    </a:lnTo>
                    <a:lnTo>
                      <a:pt x="272" y="129"/>
                    </a:lnTo>
                    <a:lnTo>
                      <a:pt x="186" y="215"/>
                    </a:lnTo>
                    <a:lnTo>
                      <a:pt x="115" y="315"/>
                    </a:lnTo>
                    <a:lnTo>
                      <a:pt x="58" y="429"/>
                    </a:lnTo>
                    <a:lnTo>
                      <a:pt x="15" y="572"/>
                    </a:lnTo>
                    <a:lnTo>
                      <a:pt x="0" y="715"/>
                    </a:lnTo>
                    <a:lnTo>
                      <a:pt x="0" y="715"/>
                    </a:lnTo>
                    <a:lnTo>
                      <a:pt x="0" y="873"/>
                    </a:lnTo>
                    <a:lnTo>
                      <a:pt x="15" y="1016"/>
                    </a:lnTo>
                    <a:lnTo>
                      <a:pt x="58" y="1145"/>
                    </a:lnTo>
                    <a:lnTo>
                      <a:pt x="115" y="1259"/>
                    </a:lnTo>
                    <a:lnTo>
                      <a:pt x="186" y="1359"/>
                    </a:lnTo>
                    <a:lnTo>
                      <a:pt x="272" y="1431"/>
                    </a:lnTo>
                    <a:lnTo>
                      <a:pt x="372" y="1488"/>
                    </a:lnTo>
                    <a:lnTo>
                      <a:pt x="472" y="1516"/>
                    </a:lnTo>
                    <a:lnTo>
                      <a:pt x="472" y="1516"/>
                    </a:lnTo>
                    <a:lnTo>
                      <a:pt x="501" y="1516"/>
                    </a:lnTo>
                    <a:lnTo>
                      <a:pt x="501" y="1516"/>
                    </a:lnTo>
                    <a:lnTo>
                      <a:pt x="601" y="1502"/>
                    </a:lnTo>
                    <a:lnTo>
                      <a:pt x="701" y="1459"/>
                    </a:lnTo>
                    <a:lnTo>
                      <a:pt x="801" y="1388"/>
                    </a:lnTo>
                    <a:lnTo>
                      <a:pt x="873" y="1302"/>
                    </a:lnTo>
                    <a:lnTo>
                      <a:pt x="944" y="1202"/>
                    </a:lnTo>
                    <a:lnTo>
                      <a:pt x="1002" y="1073"/>
                    </a:lnTo>
                    <a:lnTo>
                      <a:pt x="1045" y="944"/>
                    </a:lnTo>
                    <a:lnTo>
                      <a:pt x="1059" y="801"/>
                    </a:lnTo>
                    <a:lnTo>
                      <a:pt x="1059" y="801"/>
                    </a:lnTo>
                    <a:lnTo>
                      <a:pt x="1073" y="644"/>
                    </a:lnTo>
                    <a:lnTo>
                      <a:pt x="1045" y="501"/>
                    </a:lnTo>
                    <a:lnTo>
                      <a:pt x="1002" y="372"/>
                    </a:lnTo>
                    <a:lnTo>
                      <a:pt x="944" y="258"/>
                    </a:lnTo>
                    <a:lnTo>
                      <a:pt x="873" y="158"/>
                    </a:lnTo>
                    <a:lnTo>
                      <a:pt x="787" y="72"/>
                    </a:lnTo>
                    <a:lnTo>
                      <a:pt x="701" y="29"/>
                    </a:lnTo>
                    <a:lnTo>
                      <a:pt x="587" y="0"/>
                    </a:lnTo>
                    <a:lnTo>
                      <a:pt x="587" y="0"/>
                    </a:lnTo>
                    <a:lnTo>
                      <a:pt x="558"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65;p19">
                <a:extLst>
                  <a:ext uri="{FF2B5EF4-FFF2-40B4-BE49-F238E27FC236}">
                    <a16:creationId xmlns="" xmlns:a16="http://schemas.microsoft.com/office/drawing/2014/main" id="{06089B23-0433-40FF-AD34-DCA82A1AFF31}"/>
                  </a:ext>
                </a:extLst>
              </p:cNvPr>
              <p:cNvSpPr/>
              <p:nvPr/>
            </p:nvSpPr>
            <p:spPr>
              <a:xfrm>
                <a:off x="5689914" y="2898869"/>
                <a:ext cx="34446" cy="48654"/>
              </a:xfrm>
              <a:custGeom>
                <a:avLst/>
                <a:gdLst/>
                <a:ahLst/>
                <a:cxnLst/>
                <a:rect l="l" t="t" r="r" b="b"/>
                <a:pathLst>
                  <a:path w="1074" h="1517" extrusionOk="0">
                    <a:moveTo>
                      <a:pt x="573" y="1"/>
                    </a:moveTo>
                    <a:lnTo>
                      <a:pt x="459" y="15"/>
                    </a:lnTo>
                    <a:lnTo>
                      <a:pt x="373" y="58"/>
                    </a:lnTo>
                    <a:lnTo>
                      <a:pt x="273" y="130"/>
                    </a:lnTo>
                    <a:lnTo>
                      <a:pt x="201" y="215"/>
                    </a:lnTo>
                    <a:lnTo>
                      <a:pt x="130" y="316"/>
                    </a:lnTo>
                    <a:lnTo>
                      <a:pt x="72" y="444"/>
                    </a:lnTo>
                    <a:lnTo>
                      <a:pt x="30" y="573"/>
                    </a:lnTo>
                    <a:lnTo>
                      <a:pt x="1" y="716"/>
                    </a:lnTo>
                    <a:lnTo>
                      <a:pt x="1" y="873"/>
                    </a:lnTo>
                    <a:lnTo>
                      <a:pt x="30" y="1016"/>
                    </a:lnTo>
                    <a:lnTo>
                      <a:pt x="72" y="1145"/>
                    </a:lnTo>
                    <a:lnTo>
                      <a:pt x="130" y="1260"/>
                    </a:lnTo>
                    <a:lnTo>
                      <a:pt x="201" y="1360"/>
                    </a:lnTo>
                    <a:lnTo>
                      <a:pt x="287" y="1445"/>
                    </a:lnTo>
                    <a:lnTo>
                      <a:pt x="373" y="1488"/>
                    </a:lnTo>
                    <a:lnTo>
                      <a:pt x="487" y="1517"/>
                    </a:lnTo>
                    <a:lnTo>
                      <a:pt x="516" y="1517"/>
                    </a:lnTo>
                    <a:lnTo>
                      <a:pt x="616" y="1503"/>
                    </a:lnTo>
                    <a:lnTo>
                      <a:pt x="716" y="1460"/>
                    </a:lnTo>
                    <a:lnTo>
                      <a:pt x="802" y="1388"/>
                    </a:lnTo>
                    <a:lnTo>
                      <a:pt x="888" y="1302"/>
                    </a:lnTo>
                    <a:lnTo>
                      <a:pt x="959" y="1202"/>
                    </a:lnTo>
                    <a:lnTo>
                      <a:pt x="1016" y="1088"/>
                    </a:lnTo>
                    <a:lnTo>
                      <a:pt x="1045" y="945"/>
                    </a:lnTo>
                    <a:lnTo>
                      <a:pt x="1074" y="802"/>
                    </a:lnTo>
                    <a:lnTo>
                      <a:pt x="1074" y="644"/>
                    </a:lnTo>
                    <a:lnTo>
                      <a:pt x="1059" y="501"/>
                    </a:lnTo>
                    <a:lnTo>
                      <a:pt x="1016" y="373"/>
                    </a:lnTo>
                    <a:lnTo>
                      <a:pt x="959" y="258"/>
                    </a:lnTo>
                    <a:lnTo>
                      <a:pt x="888" y="158"/>
                    </a:lnTo>
                    <a:lnTo>
                      <a:pt x="802" y="87"/>
                    </a:lnTo>
                    <a:lnTo>
                      <a:pt x="702" y="29"/>
                    </a:lnTo>
                    <a:lnTo>
                      <a:pt x="602" y="1"/>
                    </a:lnTo>
                    <a:close/>
                  </a:path>
                </a:pathLst>
              </a:custGeom>
              <a:solidFill>
                <a:srgbClr val="EDED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66;p19">
                <a:extLst>
                  <a:ext uri="{FF2B5EF4-FFF2-40B4-BE49-F238E27FC236}">
                    <a16:creationId xmlns="" xmlns:a16="http://schemas.microsoft.com/office/drawing/2014/main" id="{45FFA407-EBE5-484E-B8D5-A08D12B2C440}"/>
                  </a:ext>
                </a:extLst>
              </p:cNvPr>
              <p:cNvSpPr/>
              <p:nvPr/>
            </p:nvSpPr>
            <p:spPr>
              <a:xfrm>
                <a:off x="5689914" y="2898869"/>
                <a:ext cx="34446" cy="48654"/>
              </a:xfrm>
              <a:custGeom>
                <a:avLst/>
                <a:gdLst/>
                <a:ahLst/>
                <a:cxnLst/>
                <a:rect l="l" t="t" r="r" b="b"/>
                <a:pathLst>
                  <a:path w="1074" h="1517" fill="none" extrusionOk="0">
                    <a:moveTo>
                      <a:pt x="573" y="1"/>
                    </a:moveTo>
                    <a:lnTo>
                      <a:pt x="573" y="1"/>
                    </a:lnTo>
                    <a:lnTo>
                      <a:pt x="459" y="15"/>
                    </a:lnTo>
                    <a:lnTo>
                      <a:pt x="373" y="58"/>
                    </a:lnTo>
                    <a:lnTo>
                      <a:pt x="273" y="130"/>
                    </a:lnTo>
                    <a:lnTo>
                      <a:pt x="201" y="215"/>
                    </a:lnTo>
                    <a:lnTo>
                      <a:pt x="130" y="316"/>
                    </a:lnTo>
                    <a:lnTo>
                      <a:pt x="72" y="444"/>
                    </a:lnTo>
                    <a:lnTo>
                      <a:pt x="30" y="573"/>
                    </a:lnTo>
                    <a:lnTo>
                      <a:pt x="1" y="716"/>
                    </a:lnTo>
                    <a:lnTo>
                      <a:pt x="1" y="716"/>
                    </a:lnTo>
                    <a:lnTo>
                      <a:pt x="1" y="873"/>
                    </a:lnTo>
                    <a:lnTo>
                      <a:pt x="30" y="1016"/>
                    </a:lnTo>
                    <a:lnTo>
                      <a:pt x="72" y="1145"/>
                    </a:lnTo>
                    <a:lnTo>
                      <a:pt x="130" y="1260"/>
                    </a:lnTo>
                    <a:lnTo>
                      <a:pt x="201" y="1360"/>
                    </a:lnTo>
                    <a:lnTo>
                      <a:pt x="287" y="1445"/>
                    </a:lnTo>
                    <a:lnTo>
                      <a:pt x="373" y="1488"/>
                    </a:lnTo>
                    <a:lnTo>
                      <a:pt x="487" y="1517"/>
                    </a:lnTo>
                    <a:lnTo>
                      <a:pt x="487" y="1517"/>
                    </a:lnTo>
                    <a:lnTo>
                      <a:pt x="516" y="1517"/>
                    </a:lnTo>
                    <a:lnTo>
                      <a:pt x="516" y="1517"/>
                    </a:lnTo>
                    <a:lnTo>
                      <a:pt x="616" y="1503"/>
                    </a:lnTo>
                    <a:lnTo>
                      <a:pt x="716" y="1460"/>
                    </a:lnTo>
                    <a:lnTo>
                      <a:pt x="802" y="1388"/>
                    </a:lnTo>
                    <a:lnTo>
                      <a:pt x="888" y="1302"/>
                    </a:lnTo>
                    <a:lnTo>
                      <a:pt x="959" y="1202"/>
                    </a:lnTo>
                    <a:lnTo>
                      <a:pt x="1016" y="1088"/>
                    </a:lnTo>
                    <a:lnTo>
                      <a:pt x="1045" y="945"/>
                    </a:lnTo>
                    <a:lnTo>
                      <a:pt x="1074" y="802"/>
                    </a:lnTo>
                    <a:lnTo>
                      <a:pt x="1074" y="802"/>
                    </a:lnTo>
                    <a:lnTo>
                      <a:pt x="1074" y="644"/>
                    </a:lnTo>
                    <a:lnTo>
                      <a:pt x="1059" y="501"/>
                    </a:lnTo>
                    <a:lnTo>
                      <a:pt x="1016" y="373"/>
                    </a:lnTo>
                    <a:lnTo>
                      <a:pt x="959" y="258"/>
                    </a:lnTo>
                    <a:lnTo>
                      <a:pt x="888" y="158"/>
                    </a:lnTo>
                    <a:lnTo>
                      <a:pt x="802" y="87"/>
                    </a:lnTo>
                    <a:lnTo>
                      <a:pt x="702" y="29"/>
                    </a:lnTo>
                    <a:lnTo>
                      <a:pt x="602" y="1"/>
                    </a:lnTo>
                    <a:lnTo>
                      <a:pt x="602" y="1"/>
                    </a:lnTo>
                    <a:lnTo>
                      <a:pt x="573"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67;p19">
                <a:extLst>
                  <a:ext uri="{FF2B5EF4-FFF2-40B4-BE49-F238E27FC236}">
                    <a16:creationId xmlns="" xmlns:a16="http://schemas.microsoft.com/office/drawing/2014/main" id="{69123234-3F2D-4B5B-92C8-2AD5CE39114F}"/>
                  </a:ext>
                </a:extLst>
              </p:cNvPr>
              <p:cNvSpPr/>
              <p:nvPr/>
            </p:nvSpPr>
            <p:spPr>
              <a:xfrm>
                <a:off x="5666084" y="3212176"/>
                <a:ext cx="34414" cy="48654"/>
              </a:xfrm>
              <a:custGeom>
                <a:avLst/>
                <a:gdLst/>
                <a:ahLst/>
                <a:cxnLst/>
                <a:rect l="l" t="t" r="r" b="b"/>
                <a:pathLst>
                  <a:path w="1073" h="1517" extrusionOk="0">
                    <a:moveTo>
                      <a:pt x="558" y="1"/>
                    </a:moveTo>
                    <a:lnTo>
                      <a:pt x="458" y="15"/>
                    </a:lnTo>
                    <a:lnTo>
                      <a:pt x="358" y="58"/>
                    </a:lnTo>
                    <a:lnTo>
                      <a:pt x="272" y="130"/>
                    </a:lnTo>
                    <a:lnTo>
                      <a:pt x="186" y="215"/>
                    </a:lnTo>
                    <a:lnTo>
                      <a:pt x="115" y="316"/>
                    </a:lnTo>
                    <a:lnTo>
                      <a:pt x="57" y="430"/>
                    </a:lnTo>
                    <a:lnTo>
                      <a:pt x="29" y="573"/>
                    </a:lnTo>
                    <a:lnTo>
                      <a:pt x="0" y="716"/>
                    </a:lnTo>
                    <a:lnTo>
                      <a:pt x="0" y="873"/>
                    </a:lnTo>
                    <a:lnTo>
                      <a:pt x="14" y="1016"/>
                    </a:lnTo>
                    <a:lnTo>
                      <a:pt x="57" y="1145"/>
                    </a:lnTo>
                    <a:lnTo>
                      <a:pt x="115" y="1260"/>
                    </a:lnTo>
                    <a:lnTo>
                      <a:pt x="186" y="1360"/>
                    </a:lnTo>
                    <a:lnTo>
                      <a:pt x="272" y="1431"/>
                    </a:lnTo>
                    <a:lnTo>
                      <a:pt x="372" y="1488"/>
                    </a:lnTo>
                    <a:lnTo>
                      <a:pt x="472" y="1517"/>
                    </a:lnTo>
                    <a:lnTo>
                      <a:pt x="501" y="1517"/>
                    </a:lnTo>
                    <a:lnTo>
                      <a:pt x="615" y="1503"/>
                    </a:lnTo>
                    <a:lnTo>
                      <a:pt x="715" y="1460"/>
                    </a:lnTo>
                    <a:lnTo>
                      <a:pt x="801" y="1388"/>
                    </a:lnTo>
                    <a:lnTo>
                      <a:pt x="887" y="1302"/>
                    </a:lnTo>
                    <a:lnTo>
                      <a:pt x="944" y="1202"/>
                    </a:lnTo>
                    <a:lnTo>
                      <a:pt x="1001" y="1074"/>
                    </a:lnTo>
                    <a:lnTo>
                      <a:pt x="1044" y="945"/>
                    </a:lnTo>
                    <a:lnTo>
                      <a:pt x="1073" y="802"/>
                    </a:lnTo>
                    <a:lnTo>
                      <a:pt x="1073" y="644"/>
                    </a:lnTo>
                    <a:lnTo>
                      <a:pt x="1044" y="501"/>
                    </a:lnTo>
                    <a:lnTo>
                      <a:pt x="1001" y="373"/>
                    </a:lnTo>
                    <a:lnTo>
                      <a:pt x="958" y="258"/>
                    </a:lnTo>
                    <a:lnTo>
                      <a:pt x="887" y="158"/>
                    </a:lnTo>
                    <a:lnTo>
                      <a:pt x="801" y="72"/>
                    </a:lnTo>
                    <a:lnTo>
                      <a:pt x="701" y="29"/>
                    </a:lnTo>
                    <a:lnTo>
                      <a:pt x="587" y="1"/>
                    </a:lnTo>
                    <a:close/>
                  </a:path>
                </a:pathLst>
              </a:custGeom>
              <a:solidFill>
                <a:srgbClr val="EDED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68;p19">
                <a:extLst>
                  <a:ext uri="{FF2B5EF4-FFF2-40B4-BE49-F238E27FC236}">
                    <a16:creationId xmlns="" xmlns:a16="http://schemas.microsoft.com/office/drawing/2014/main" id="{7A55BA2A-F38B-492A-8140-63B30E830B4F}"/>
                  </a:ext>
                </a:extLst>
              </p:cNvPr>
              <p:cNvSpPr/>
              <p:nvPr/>
            </p:nvSpPr>
            <p:spPr>
              <a:xfrm>
                <a:off x="5666084" y="3212176"/>
                <a:ext cx="34414" cy="48654"/>
              </a:xfrm>
              <a:custGeom>
                <a:avLst/>
                <a:gdLst/>
                <a:ahLst/>
                <a:cxnLst/>
                <a:rect l="l" t="t" r="r" b="b"/>
                <a:pathLst>
                  <a:path w="1073" h="1517" fill="none" extrusionOk="0">
                    <a:moveTo>
                      <a:pt x="558" y="1"/>
                    </a:moveTo>
                    <a:lnTo>
                      <a:pt x="558" y="1"/>
                    </a:lnTo>
                    <a:lnTo>
                      <a:pt x="458" y="15"/>
                    </a:lnTo>
                    <a:lnTo>
                      <a:pt x="358" y="58"/>
                    </a:lnTo>
                    <a:lnTo>
                      <a:pt x="272" y="130"/>
                    </a:lnTo>
                    <a:lnTo>
                      <a:pt x="186" y="215"/>
                    </a:lnTo>
                    <a:lnTo>
                      <a:pt x="115" y="316"/>
                    </a:lnTo>
                    <a:lnTo>
                      <a:pt x="57" y="430"/>
                    </a:lnTo>
                    <a:lnTo>
                      <a:pt x="29" y="573"/>
                    </a:lnTo>
                    <a:lnTo>
                      <a:pt x="0" y="716"/>
                    </a:lnTo>
                    <a:lnTo>
                      <a:pt x="0" y="716"/>
                    </a:lnTo>
                    <a:lnTo>
                      <a:pt x="0" y="873"/>
                    </a:lnTo>
                    <a:lnTo>
                      <a:pt x="14" y="1016"/>
                    </a:lnTo>
                    <a:lnTo>
                      <a:pt x="57" y="1145"/>
                    </a:lnTo>
                    <a:lnTo>
                      <a:pt x="115" y="1260"/>
                    </a:lnTo>
                    <a:lnTo>
                      <a:pt x="186" y="1360"/>
                    </a:lnTo>
                    <a:lnTo>
                      <a:pt x="272" y="1431"/>
                    </a:lnTo>
                    <a:lnTo>
                      <a:pt x="372" y="1488"/>
                    </a:lnTo>
                    <a:lnTo>
                      <a:pt x="472" y="1517"/>
                    </a:lnTo>
                    <a:lnTo>
                      <a:pt x="472" y="1517"/>
                    </a:lnTo>
                    <a:lnTo>
                      <a:pt x="501" y="1517"/>
                    </a:lnTo>
                    <a:lnTo>
                      <a:pt x="501" y="1517"/>
                    </a:lnTo>
                    <a:lnTo>
                      <a:pt x="615" y="1503"/>
                    </a:lnTo>
                    <a:lnTo>
                      <a:pt x="715" y="1460"/>
                    </a:lnTo>
                    <a:lnTo>
                      <a:pt x="801" y="1388"/>
                    </a:lnTo>
                    <a:lnTo>
                      <a:pt x="887" y="1302"/>
                    </a:lnTo>
                    <a:lnTo>
                      <a:pt x="944" y="1202"/>
                    </a:lnTo>
                    <a:lnTo>
                      <a:pt x="1001" y="1074"/>
                    </a:lnTo>
                    <a:lnTo>
                      <a:pt x="1044" y="945"/>
                    </a:lnTo>
                    <a:lnTo>
                      <a:pt x="1073" y="802"/>
                    </a:lnTo>
                    <a:lnTo>
                      <a:pt x="1073" y="802"/>
                    </a:lnTo>
                    <a:lnTo>
                      <a:pt x="1073" y="644"/>
                    </a:lnTo>
                    <a:lnTo>
                      <a:pt x="1044" y="501"/>
                    </a:lnTo>
                    <a:lnTo>
                      <a:pt x="1001" y="373"/>
                    </a:lnTo>
                    <a:lnTo>
                      <a:pt x="958" y="258"/>
                    </a:lnTo>
                    <a:lnTo>
                      <a:pt x="887" y="158"/>
                    </a:lnTo>
                    <a:lnTo>
                      <a:pt x="801" y="72"/>
                    </a:lnTo>
                    <a:lnTo>
                      <a:pt x="701" y="29"/>
                    </a:lnTo>
                    <a:lnTo>
                      <a:pt x="587" y="1"/>
                    </a:lnTo>
                    <a:lnTo>
                      <a:pt x="587" y="1"/>
                    </a:lnTo>
                    <a:lnTo>
                      <a:pt x="55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9;p19">
                <a:extLst>
                  <a:ext uri="{FF2B5EF4-FFF2-40B4-BE49-F238E27FC236}">
                    <a16:creationId xmlns="" xmlns:a16="http://schemas.microsoft.com/office/drawing/2014/main" id="{8EFE9F6D-05A1-4CFC-B62D-E31B005F163A}"/>
                  </a:ext>
                </a:extLst>
              </p:cNvPr>
              <p:cNvSpPr/>
              <p:nvPr/>
            </p:nvSpPr>
            <p:spPr>
              <a:xfrm>
                <a:off x="5700946" y="2769524"/>
                <a:ext cx="34414" cy="48205"/>
              </a:xfrm>
              <a:custGeom>
                <a:avLst/>
                <a:gdLst/>
                <a:ahLst/>
                <a:cxnLst/>
                <a:rect l="l" t="t" r="r" b="b"/>
                <a:pathLst>
                  <a:path w="1073" h="1503" extrusionOk="0">
                    <a:moveTo>
                      <a:pt x="558" y="0"/>
                    </a:moveTo>
                    <a:lnTo>
                      <a:pt x="458" y="15"/>
                    </a:lnTo>
                    <a:lnTo>
                      <a:pt x="358" y="58"/>
                    </a:lnTo>
                    <a:lnTo>
                      <a:pt x="272" y="115"/>
                    </a:lnTo>
                    <a:lnTo>
                      <a:pt x="186" y="201"/>
                    </a:lnTo>
                    <a:lnTo>
                      <a:pt x="115" y="315"/>
                    </a:lnTo>
                    <a:lnTo>
                      <a:pt x="57" y="429"/>
                    </a:lnTo>
                    <a:lnTo>
                      <a:pt x="29" y="572"/>
                    </a:lnTo>
                    <a:lnTo>
                      <a:pt x="0" y="716"/>
                    </a:lnTo>
                    <a:lnTo>
                      <a:pt x="0" y="873"/>
                    </a:lnTo>
                    <a:lnTo>
                      <a:pt x="29" y="1016"/>
                    </a:lnTo>
                    <a:lnTo>
                      <a:pt x="57" y="1145"/>
                    </a:lnTo>
                    <a:lnTo>
                      <a:pt x="115" y="1259"/>
                    </a:lnTo>
                    <a:lnTo>
                      <a:pt x="186" y="1359"/>
                    </a:lnTo>
                    <a:lnTo>
                      <a:pt x="272" y="1431"/>
                    </a:lnTo>
                    <a:lnTo>
                      <a:pt x="372" y="1488"/>
                    </a:lnTo>
                    <a:lnTo>
                      <a:pt x="472" y="1502"/>
                    </a:lnTo>
                    <a:lnTo>
                      <a:pt x="501" y="1502"/>
                    </a:lnTo>
                    <a:lnTo>
                      <a:pt x="615" y="1488"/>
                    </a:lnTo>
                    <a:lnTo>
                      <a:pt x="715" y="1459"/>
                    </a:lnTo>
                    <a:lnTo>
                      <a:pt x="801" y="1388"/>
                    </a:lnTo>
                    <a:lnTo>
                      <a:pt x="887" y="1302"/>
                    </a:lnTo>
                    <a:lnTo>
                      <a:pt x="959" y="1202"/>
                    </a:lnTo>
                    <a:lnTo>
                      <a:pt x="1001" y="1073"/>
                    </a:lnTo>
                    <a:lnTo>
                      <a:pt x="1044" y="944"/>
                    </a:lnTo>
                    <a:lnTo>
                      <a:pt x="1073" y="801"/>
                    </a:lnTo>
                    <a:lnTo>
                      <a:pt x="1073" y="644"/>
                    </a:lnTo>
                    <a:lnTo>
                      <a:pt x="1044" y="501"/>
                    </a:lnTo>
                    <a:lnTo>
                      <a:pt x="1016" y="372"/>
                    </a:lnTo>
                    <a:lnTo>
                      <a:pt x="959" y="244"/>
                    </a:lnTo>
                    <a:lnTo>
                      <a:pt x="887" y="158"/>
                    </a:lnTo>
                    <a:lnTo>
                      <a:pt x="801" y="72"/>
                    </a:lnTo>
                    <a:lnTo>
                      <a:pt x="701" y="29"/>
                    </a:lnTo>
                    <a:lnTo>
                      <a:pt x="587" y="0"/>
                    </a:lnTo>
                    <a:close/>
                  </a:path>
                </a:pathLst>
              </a:custGeom>
              <a:solidFill>
                <a:srgbClr val="EDED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0;p19">
                <a:extLst>
                  <a:ext uri="{FF2B5EF4-FFF2-40B4-BE49-F238E27FC236}">
                    <a16:creationId xmlns="" xmlns:a16="http://schemas.microsoft.com/office/drawing/2014/main" id="{0DDCE6B4-96A1-4251-BC67-EEB6D11DE9BD}"/>
                  </a:ext>
                </a:extLst>
              </p:cNvPr>
              <p:cNvSpPr/>
              <p:nvPr/>
            </p:nvSpPr>
            <p:spPr>
              <a:xfrm>
                <a:off x="5700946" y="2769524"/>
                <a:ext cx="34414" cy="48205"/>
              </a:xfrm>
              <a:custGeom>
                <a:avLst/>
                <a:gdLst/>
                <a:ahLst/>
                <a:cxnLst/>
                <a:rect l="l" t="t" r="r" b="b"/>
                <a:pathLst>
                  <a:path w="1073" h="1503" fill="none" extrusionOk="0">
                    <a:moveTo>
                      <a:pt x="558" y="0"/>
                    </a:moveTo>
                    <a:lnTo>
                      <a:pt x="558" y="0"/>
                    </a:lnTo>
                    <a:lnTo>
                      <a:pt x="458" y="15"/>
                    </a:lnTo>
                    <a:lnTo>
                      <a:pt x="358" y="58"/>
                    </a:lnTo>
                    <a:lnTo>
                      <a:pt x="272" y="115"/>
                    </a:lnTo>
                    <a:lnTo>
                      <a:pt x="186" y="201"/>
                    </a:lnTo>
                    <a:lnTo>
                      <a:pt x="115" y="315"/>
                    </a:lnTo>
                    <a:lnTo>
                      <a:pt x="57" y="429"/>
                    </a:lnTo>
                    <a:lnTo>
                      <a:pt x="29" y="572"/>
                    </a:lnTo>
                    <a:lnTo>
                      <a:pt x="0" y="716"/>
                    </a:lnTo>
                    <a:lnTo>
                      <a:pt x="0" y="716"/>
                    </a:lnTo>
                    <a:lnTo>
                      <a:pt x="0" y="873"/>
                    </a:lnTo>
                    <a:lnTo>
                      <a:pt x="29" y="1016"/>
                    </a:lnTo>
                    <a:lnTo>
                      <a:pt x="57" y="1145"/>
                    </a:lnTo>
                    <a:lnTo>
                      <a:pt x="115" y="1259"/>
                    </a:lnTo>
                    <a:lnTo>
                      <a:pt x="186" y="1359"/>
                    </a:lnTo>
                    <a:lnTo>
                      <a:pt x="272" y="1431"/>
                    </a:lnTo>
                    <a:lnTo>
                      <a:pt x="372" y="1488"/>
                    </a:lnTo>
                    <a:lnTo>
                      <a:pt x="472" y="1502"/>
                    </a:lnTo>
                    <a:lnTo>
                      <a:pt x="472" y="1502"/>
                    </a:lnTo>
                    <a:lnTo>
                      <a:pt x="501" y="1502"/>
                    </a:lnTo>
                    <a:lnTo>
                      <a:pt x="501" y="1502"/>
                    </a:lnTo>
                    <a:lnTo>
                      <a:pt x="615" y="1488"/>
                    </a:lnTo>
                    <a:lnTo>
                      <a:pt x="715" y="1459"/>
                    </a:lnTo>
                    <a:lnTo>
                      <a:pt x="801" y="1388"/>
                    </a:lnTo>
                    <a:lnTo>
                      <a:pt x="887" y="1302"/>
                    </a:lnTo>
                    <a:lnTo>
                      <a:pt x="959" y="1202"/>
                    </a:lnTo>
                    <a:lnTo>
                      <a:pt x="1001" y="1073"/>
                    </a:lnTo>
                    <a:lnTo>
                      <a:pt x="1044" y="944"/>
                    </a:lnTo>
                    <a:lnTo>
                      <a:pt x="1073" y="801"/>
                    </a:lnTo>
                    <a:lnTo>
                      <a:pt x="1073" y="801"/>
                    </a:lnTo>
                    <a:lnTo>
                      <a:pt x="1073" y="644"/>
                    </a:lnTo>
                    <a:lnTo>
                      <a:pt x="1044" y="501"/>
                    </a:lnTo>
                    <a:lnTo>
                      <a:pt x="1016" y="372"/>
                    </a:lnTo>
                    <a:lnTo>
                      <a:pt x="959" y="244"/>
                    </a:lnTo>
                    <a:lnTo>
                      <a:pt x="887" y="158"/>
                    </a:lnTo>
                    <a:lnTo>
                      <a:pt x="801" y="72"/>
                    </a:lnTo>
                    <a:lnTo>
                      <a:pt x="701" y="29"/>
                    </a:lnTo>
                    <a:lnTo>
                      <a:pt x="587" y="0"/>
                    </a:lnTo>
                    <a:lnTo>
                      <a:pt x="587" y="0"/>
                    </a:lnTo>
                    <a:lnTo>
                      <a:pt x="558"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71;p19">
                <a:extLst>
                  <a:ext uri="{FF2B5EF4-FFF2-40B4-BE49-F238E27FC236}">
                    <a16:creationId xmlns="" xmlns:a16="http://schemas.microsoft.com/office/drawing/2014/main" id="{1285E8C1-749F-472E-B5B2-96C3EE60AC83}"/>
                  </a:ext>
                </a:extLst>
              </p:cNvPr>
              <p:cNvSpPr/>
              <p:nvPr/>
            </p:nvSpPr>
            <p:spPr>
              <a:xfrm>
                <a:off x="5672948" y="3070451"/>
                <a:ext cx="34446" cy="48205"/>
              </a:xfrm>
              <a:custGeom>
                <a:avLst/>
                <a:gdLst/>
                <a:ahLst/>
                <a:cxnLst/>
                <a:rect l="l" t="t" r="r" b="b"/>
                <a:pathLst>
                  <a:path w="1074" h="1503" extrusionOk="0">
                    <a:moveTo>
                      <a:pt x="559" y="0"/>
                    </a:moveTo>
                    <a:lnTo>
                      <a:pt x="458" y="15"/>
                    </a:lnTo>
                    <a:lnTo>
                      <a:pt x="358" y="57"/>
                    </a:lnTo>
                    <a:lnTo>
                      <a:pt x="272" y="115"/>
                    </a:lnTo>
                    <a:lnTo>
                      <a:pt x="187" y="200"/>
                    </a:lnTo>
                    <a:lnTo>
                      <a:pt x="115" y="315"/>
                    </a:lnTo>
                    <a:lnTo>
                      <a:pt x="58" y="429"/>
                    </a:lnTo>
                    <a:lnTo>
                      <a:pt x="15" y="572"/>
                    </a:lnTo>
                    <a:lnTo>
                      <a:pt x="1" y="715"/>
                    </a:lnTo>
                    <a:lnTo>
                      <a:pt x="1" y="873"/>
                    </a:lnTo>
                    <a:lnTo>
                      <a:pt x="15" y="1016"/>
                    </a:lnTo>
                    <a:lnTo>
                      <a:pt x="58" y="1144"/>
                    </a:lnTo>
                    <a:lnTo>
                      <a:pt x="115" y="1259"/>
                    </a:lnTo>
                    <a:lnTo>
                      <a:pt x="187" y="1359"/>
                    </a:lnTo>
                    <a:lnTo>
                      <a:pt x="272" y="1431"/>
                    </a:lnTo>
                    <a:lnTo>
                      <a:pt x="373" y="1488"/>
                    </a:lnTo>
                    <a:lnTo>
                      <a:pt x="473" y="1502"/>
                    </a:lnTo>
                    <a:lnTo>
                      <a:pt x="501" y="1502"/>
                    </a:lnTo>
                    <a:lnTo>
                      <a:pt x="616" y="1488"/>
                    </a:lnTo>
                    <a:lnTo>
                      <a:pt x="702" y="1459"/>
                    </a:lnTo>
                    <a:lnTo>
                      <a:pt x="802" y="1388"/>
                    </a:lnTo>
                    <a:lnTo>
                      <a:pt x="873" y="1302"/>
                    </a:lnTo>
                    <a:lnTo>
                      <a:pt x="945" y="1202"/>
                    </a:lnTo>
                    <a:lnTo>
                      <a:pt x="1002" y="1073"/>
                    </a:lnTo>
                    <a:lnTo>
                      <a:pt x="1045" y="944"/>
                    </a:lnTo>
                    <a:lnTo>
                      <a:pt x="1073" y="801"/>
                    </a:lnTo>
                    <a:lnTo>
                      <a:pt x="1073" y="644"/>
                    </a:lnTo>
                    <a:lnTo>
                      <a:pt x="1045" y="501"/>
                    </a:lnTo>
                    <a:lnTo>
                      <a:pt x="1002" y="372"/>
                    </a:lnTo>
                    <a:lnTo>
                      <a:pt x="945" y="243"/>
                    </a:lnTo>
                    <a:lnTo>
                      <a:pt x="873" y="158"/>
                    </a:lnTo>
                    <a:lnTo>
                      <a:pt x="787" y="72"/>
                    </a:lnTo>
                    <a:lnTo>
                      <a:pt x="702" y="29"/>
                    </a:lnTo>
                    <a:lnTo>
                      <a:pt x="587" y="0"/>
                    </a:lnTo>
                    <a:close/>
                  </a:path>
                </a:pathLst>
              </a:custGeom>
              <a:solidFill>
                <a:srgbClr val="EDED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72;p19">
                <a:extLst>
                  <a:ext uri="{FF2B5EF4-FFF2-40B4-BE49-F238E27FC236}">
                    <a16:creationId xmlns="" xmlns:a16="http://schemas.microsoft.com/office/drawing/2014/main" id="{AD55BF0F-B8C4-4752-98CD-9789E69A1934}"/>
                  </a:ext>
                </a:extLst>
              </p:cNvPr>
              <p:cNvSpPr/>
              <p:nvPr/>
            </p:nvSpPr>
            <p:spPr>
              <a:xfrm>
                <a:off x="5672948" y="3070451"/>
                <a:ext cx="34446" cy="48205"/>
              </a:xfrm>
              <a:custGeom>
                <a:avLst/>
                <a:gdLst/>
                <a:ahLst/>
                <a:cxnLst/>
                <a:rect l="l" t="t" r="r" b="b"/>
                <a:pathLst>
                  <a:path w="1074" h="1503" fill="none" extrusionOk="0">
                    <a:moveTo>
                      <a:pt x="559" y="0"/>
                    </a:moveTo>
                    <a:lnTo>
                      <a:pt x="559" y="0"/>
                    </a:lnTo>
                    <a:lnTo>
                      <a:pt x="458" y="15"/>
                    </a:lnTo>
                    <a:lnTo>
                      <a:pt x="358" y="57"/>
                    </a:lnTo>
                    <a:lnTo>
                      <a:pt x="272" y="115"/>
                    </a:lnTo>
                    <a:lnTo>
                      <a:pt x="187" y="200"/>
                    </a:lnTo>
                    <a:lnTo>
                      <a:pt x="115" y="315"/>
                    </a:lnTo>
                    <a:lnTo>
                      <a:pt x="58" y="429"/>
                    </a:lnTo>
                    <a:lnTo>
                      <a:pt x="15" y="572"/>
                    </a:lnTo>
                    <a:lnTo>
                      <a:pt x="1" y="715"/>
                    </a:lnTo>
                    <a:lnTo>
                      <a:pt x="1" y="715"/>
                    </a:lnTo>
                    <a:lnTo>
                      <a:pt x="1" y="873"/>
                    </a:lnTo>
                    <a:lnTo>
                      <a:pt x="15" y="1016"/>
                    </a:lnTo>
                    <a:lnTo>
                      <a:pt x="58" y="1144"/>
                    </a:lnTo>
                    <a:lnTo>
                      <a:pt x="115" y="1259"/>
                    </a:lnTo>
                    <a:lnTo>
                      <a:pt x="187" y="1359"/>
                    </a:lnTo>
                    <a:lnTo>
                      <a:pt x="272" y="1431"/>
                    </a:lnTo>
                    <a:lnTo>
                      <a:pt x="373" y="1488"/>
                    </a:lnTo>
                    <a:lnTo>
                      <a:pt x="473" y="1502"/>
                    </a:lnTo>
                    <a:lnTo>
                      <a:pt x="473" y="1502"/>
                    </a:lnTo>
                    <a:lnTo>
                      <a:pt x="501" y="1502"/>
                    </a:lnTo>
                    <a:lnTo>
                      <a:pt x="501" y="1502"/>
                    </a:lnTo>
                    <a:lnTo>
                      <a:pt x="616" y="1488"/>
                    </a:lnTo>
                    <a:lnTo>
                      <a:pt x="702" y="1459"/>
                    </a:lnTo>
                    <a:lnTo>
                      <a:pt x="802" y="1388"/>
                    </a:lnTo>
                    <a:lnTo>
                      <a:pt x="873" y="1302"/>
                    </a:lnTo>
                    <a:lnTo>
                      <a:pt x="945" y="1202"/>
                    </a:lnTo>
                    <a:lnTo>
                      <a:pt x="1002" y="1073"/>
                    </a:lnTo>
                    <a:lnTo>
                      <a:pt x="1045" y="944"/>
                    </a:lnTo>
                    <a:lnTo>
                      <a:pt x="1073" y="801"/>
                    </a:lnTo>
                    <a:lnTo>
                      <a:pt x="1073" y="801"/>
                    </a:lnTo>
                    <a:lnTo>
                      <a:pt x="1073" y="644"/>
                    </a:lnTo>
                    <a:lnTo>
                      <a:pt x="1045" y="501"/>
                    </a:lnTo>
                    <a:lnTo>
                      <a:pt x="1002" y="372"/>
                    </a:lnTo>
                    <a:lnTo>
                      <a:pt x="945" y="243"/>
                    </a:lnTo>
                    <a:lnTo>
                      <a:pt x="873" y="158"/>
                    </a:lnTo>
                    <a:lnTo>
                      <a:pt x="787" y="72"/>
                    </a:lnTo>
                    <a:lnTo>
                      <a:pt x="702" y="29"/>
                    </a:lnTo>
                    <a:lnTo>
                      <a:pt x="587" y="0"/>
                    </a:lnTo>
                    <a:lnTo>
                      <a:pt x="587" y="0"/>
                    </a:lnTo>
                    <a:lnTo>
                      <a:pt x="559"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073;p19">
                <a:extLst>
                  <a:ext uri="{FF2B5EF4-FFF2-40B4-BE49-F238E27FC236}">
                    <a16:creationId xmlns="" xmlns:a16="http://schemas.microsoft.com/office/drawing/2014/main" id="{FCFDD62C-FC8C-480B-94E3-2C25B34D9D89}"/>
                  </a:ext>
                </a:extLst>
              </p:cNvPr>
              <p:cNvSpPr/>
              <p:nvPr/>
            </p:nvSpPr>
            <p:spPr>
              <a:xfrm>
                <a:off x="5655533" y="3398896"/>
                <a:ext cx="34414" cy="48654"/>
              </a:xfrm>
              <a:custGeom>
                <a:avLst/>
                <a:gdLst/>
                <a:ahLst/>
                <a:cxnLst/>
                <a:rect l="l" t="t" r="r" b="b"/>
                <a:pathLst>
                  <a:path w="1073" h="1517" extrusionOk="0">
                    <a:moveTo>
                      <a:pt x="572" y="0"/>
                    </a:moveTo>
                    <a:lnTo>
                      <a:pt x="472" y="15"/>
                    </a:lnTo>
                    <a:lnTo>
                      <a:pt x="372" y="57"/>
                    </a:lnTo>
                    <a:lnTo>
                      <a:pt x="272" y="129"/>
                    </a:lnTo>
                    <a:lnTo>
                      <a:pt x="200" y="215"/>
                    </a:lnTo>
                    <a:lnTo>
                      <a:pt x="129" y="315"/>
                    </a:lnTo>
                    <a:lnTo>
                      <a:pt x="72" y="444"/>
                    </a:lnTo>
                    <a:lnTo>
                      <a:pt x="29" y="572"/>
                    </a:lnTo>
                    <a:lnTo>
                      <a:pt x="14" y="715"/>
                    </a:lnTo>
                    <a:lnTo>
                      <a:pt x="0" y="873"/>
                    </a:lnTo>
                    <a:lnTo>
                      <a:pt x="29" y="1016"/>
                    </a:lnTo>
                    <a:lnTo>
                      <a:pt x="72" y="1144"/>
                    </a:lnTo>
                    <a:lnTo>
                      <a:pt x="129" y="1259"/>
                    </a:lnTo>
                    <a:lnTo>
                      <a:pt x="200" y="1359"/>
                    </a:lnTo>
                    <a:lnTo>
                      <a:pt x="286" y="1445"/>
                    </a:lnTo>
                    <a:lnTo>
                      <a:pt x="372" y="1488"/>
                    </a:lnTo>
                    <a:lnTo>
                      <a:pt x="486" y="1516"/>
                    </a:lnTo>
                    <a:lnTo>
                      <a:pt x="515" y="1516"/>
                    </a:lnTo>
                    <a:lnTo>
                      <a:pt x="615" y="1502"/>
                    </a:lnTo>
                    <a:lnTo>
                      <a:pt x="715" y="1459"/>
                    </a:lnTo>
                    <a:lnTo>
                      <a:pt x="801" y="1402"/>
                    </a:lnTo>
                    <a:lnTo>
                      <a:pt x="887" y="1302"/>
                    </a:lnTo>
                    <a:lnTo>
                      <a:pt x="958" y="1202"/>
                    </a:lnTo>
                    <a:lnTo>
                      <a:pt x="1016" y="1087"/>
                    </a:lnTo>
                    <a:lnTo>
                      <a:pt x="1059" y="944"/>
                    </a:lnTo>
                    <a:lnTo>
                      <a:pt x="1073" y="801"/>
                    </a:lnTo>
                    <a:lnTo>
                      <a:pt x="1073" y="644"/>
                    </a:lnTo>
                    <a:lnTo>
                      <a:pt x="1059" y="501"/>
                    </a:lnTo>
                    <a:lnTo>
                      <a:pt x="1016" y="372"/>
                    </a:lnTo>
                    <a:lnTo>
                      <a:pt x="958" y="258"/>
                    </a:lnTo>
                    <a:lnTo>
                      <a:pt x="887" y="158"/>
                    </a:lnTo>
                    <a:lnTo>
                      <a:pt x="801" y="86"/>
                    </a:lnTo>
                    <a:lnTo>
                      <a:pt x="701" y="29"/>
                    </a:lnTo>
                    <a:lnTo>
                      <a:pt x="601" y="0"/>
                    </a:lnTo>
                    <a:close/>
                  </a:path>
                </a:pathLst>
              </a:custGeom>
              <a:solidFill>
                <a:srgbClr val="EDED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074;p19">
                <a:extLst>
                  <a:ext uri="{FF2B5EF4-FFF2-40B4-BE49-F238E27FC236}">
                    <a16:creationId xmlns="" xmlns:a16="http://schemas.microsoft.com/office/drawing/2014/main" id="{FFF1112D-8AA0-4283-9693-D9955D65665D}"/>
                  </a:ext>
                </a:extLst>
              </p:cNvPr>
              <p:cNvSpPr/>
              <p:nvPr/>
            </p:nvSpPr>
            <p:spPr>
              <a:xfrm>
                <a:off x="5655533" y="3398896"/>
                <a:ext cx="34414" cy="48654"/>
              </a:xfrm>
              <a:custGeom>
                <a:avLst/>
                <a:gdLst/>
                <a:ahLst/>
                <a:cxnLst/>
                <a:rect l="l" t="t" r="r" b="b"/>
                <a:pathLst>
                  <a:path w="1073" h="1517" fill="none" extrusionOk="0">
                    <a:moveTo>
                      <a:pt x="572" y="0"/>
                    </a:moveTo>
                    <a:lnTo>
                      <a:pt x="572" y="0"/>
                    </a:lnTo>
                    <a:lnTo>
                      <a:pt x="472" y="15"/>
                    </a:lnTo>
                    <a:lnTo>
                      <a:pt x="372" y="57"/>
                    </a:lnTo>
                    <a:lnTo>
                      <a:pt x="272" y="129"/>
                    </a:lnTo>
                    <a:lnTo>
                      <a:pt x="200" y="215"/>
                    </a:lnTo>
                    <a:lnTo>
                      <a:pt x="129" y="315"/>
                    </a:lnTo>
                    <a:lnTo>
                      <a:pt x="72" y="444"/>
                    </a:lnTo>
                    <a:lnTo>
                      <a:pt x="29" y="572"/>
                    </a:lnTo>
                    <a:lnTo>
                      <a:pt x="14" y="715"/>
                    </a:lnTo>
                    <a:lnTo>
                      <a:pt x="14" y="715"/>
                    </a:lnTo>
                    <a:lnTo>
                      <a:pt x="0" y="873"/>
                    </a:lnTo>
                    <a:lnTo>
                      <a:pt x="29" y="1016"/>
                    </a:lnTo>
                    <a:lnTo>
                      <a:pt x="72" y="1144"/>
                    </a:lnTo>
                    <a:lnTo>
                      <a:pt x="129" y="1259"/>
                    </a:lnTo>
                    <a:lnTo>
                      <a:pt x="200" y="1359"/>
                    </a:lnTo>
                    <a:lnTo>
                      <a:pt x="286" y="1445"/>
                    </a:lnTo>
                    <a:lnTo>
                      <a:pt x="372" y="1488"/>
                    </a:lnTo>
                    <a:lnTo>
                      <a:pt x="486" y="1516"/>
                    </a:lnTo>
                    <a:lnTo>
                      <a:pt x="486" y="1516"/>
                    </a:lnTo>
                    <a:lnTo>
                      <a:pt x="515" y="1516"/>
                    </a:lnTo>
                    <a:lnTo>
                      <a:pt x="515" y="1516"/>
                    </a:lnTo>
                    <a:lnTo>
                      <a:pt x="615" y="1502"/>
                    </a:lnTo>
                    <a:lnTo>
                      <a:pt x="715" y="1459"/>
                    </a:lnTo>
                    <a:lnTo>
                      <a:pt x="801" y="1402"/>
                    </a:lnTo>
                    <a:lnTo>
                      <a:pt x="887" y="1302"/>
                    </a:lnTo>
                    <a:lnTo>
                      <a:pt x="958" y="1202"/>
                    </a:lnTo>
                    <a:lnTo>
                      <a:pt x="1016" y="1087"/>
                    </a:lnTo>
                    <a:lnTo>
                      <a:pt x="1059" y="944"/>
                    </a:lnTo>
                    <a:lnTo>
                      <a:pt x="1073" y="801"/>
                    </a:lnTo>
                    <a:lnTo>
                      <a:pt x="1073" y="801"/>
                    </a:lnTo>
                    <a:lnTo>
                      <a:pt x="1073" y="644"/>
                    </a:lnTo>
                    <a:lnTo>
                      <a:pt x="1059" y="501"/>
                    </a:lnTo>
                    <a:lnTo>
                      <a:pt x="1016" y="372"/>
                    </a:lnTo>
                    <a:lnTo>
                      <a:pt x="958" y="258"/>
                    </a:lnTo>
                    <a:lnTo>
                      <a:pt x="887" y="158"/>
                    </a:lnTo>
                    <a:lnTo>
                      <a:pt x="801" y="86"/>
                    </a:lnTo>
                    <a:lnTo>
                      <a:pt x="701" y="29"/>
                    </a:lnTo>
                    <a:lnTo>
                      <a:pt x="601" y="0"/>
                    </a:lnTo>
                    <a:lnTo>
                      <a:pt x="601" y="0"/>
                    </a:lnTo>
                    <a:lnTo>
                      <a:pt x="572"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075;p19">
                <a:extLst>
                  <a:ext uri="{FF2B5EF4-FFF2-40B4-BE49-F238E27FC236}">
                    <a16:creationId xmlns="" xmlns:a16="http://schemas.microsoft.com/office/drawing/2014/main" id="{DA9220D8-D495-4390-BC85-605A3F3C6D80}"/>
                  </a:ext>
                </a:extLst>
              </p:cNvPr>
              <p:cNvSpPr/>
              <p:nvPr/>
            </p:nvSpPr>
            <p:spPr>
              <a:xfrm>
                <a:off x="5439468" y="3146140"/>
                <a:ext cx="30758" cy="14240"/>
              </a:xfrm>
              <a:custGeom>
                <a:avLst/>
                <a:gdLst/>
                <a:ahLst/>
                <a:cxnLst/>
                <a:rect l="l" t="t" r="r" b="b"/>
                <a:pathLst>
                  <a:path w="959" h="444" extrusionOk="0">
                    <a:moveTo>
                      <a:pt x="100" y="0"/>
                    </a:moveTo>
                    <a:lnTo>
                      <a:pt x="0" y="286"/>
                    </a:lnTo>
                    <a:lnTo>
                      <a:pt x="959" y="444"/>
                    </a:lnTo>
                    <a:lnTo>
                      <a:pt x="959" y="444"/>
                    </a:lnTo>
                    <a:lnTo>
                      <a:pt x="100" y="0"/>
                    </a:lnTo>
                    <a:close/>
                  </a:path>
                </a:pathLst>
              </a:custGeom>
              <a:solidFill>
                <a:srgbClr val="EDED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076;p19">
                <a:extLst>
                  <a:ext uri="{FF2B5EF4-FFF2-40B4-BE49-F238E27FC236}">
                    <a16:creationId xmlns="" xmlns:a16="http://schemas.microsoft.com/office/drawing/2014/main" id="{9FAA2AC7-7ACB-4FAE-A8D7-24CF3A1AABFA}"/>
                  </a:ext>
                </a:extLst>
              </p:cNvPr>
              <p:cNvSpPr/>
              <p:nvPr/>
            </p:nvSpPr>
            <p:spPr>
              <a:xfrm>
                <a:off x="5439468" y="3146140"/>
                <a:ext cx="30758" cy="14240"/>
              </a:xfrm>
              <a:custGeom>
                <a:avLst/>
                <a:gdLst/>
                <a:ahLst/>
                <a:cxnLst/>
                <a:rect l="l" t="t" r="r" b="b"/>
                <a:pathLst>
                  <a:path w="959" h="444" fill="none" extrusionOk="0">
                    <a:moveTo>
                      <a:pt x="100" y="0"/>
                    </a:moveTo>
                    <a:lnTo>
                      <a:pt x="0" y="286"/>
                    </a:lnTo>
                    <a:lnTo>
                      <a:pt x="959" y="444"/>
                    </a:lnTo>
                    <a:lnTo>
                      <a:pt x="10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077;p19">
                <a:extLst>
                  <a:ext uri="{FF2B5EF4-FFF2-40B4-BE49-F238E27FC236}">
                    <a16:creationId xmlns="" xmlns:a16="http://schemas.microsoft.com/office/drawing/2014/main" id="{8B467FF7-E09E-4E99-9D47-0242CAE06EFE}"/>
                  </a:ext>
                </a:extLst>
              </p:cNvPr>
              <p:cNvSpPr/>
              <p:nvPr/>
            </p:nvSpPr>
            <p:spPr>
              <a:xfrm>
                <a:off x="5442675" y="2856214"/>
                <a:ext cx="92241" cy="304176"/>
              </a:xfrm>
              <a:custGeom>
                <a:avLst/>
                <a:gdLst/>
                <a:ahLst/>
                <a:cxnLst/>
                <a:rect l="l" t="t" r="r" b="b"/>
                <a:pathLst>
                  <a:path w="2876" h="9484" extrusionOk="0">
                    <a:moveTo>
                      <a:pt x="2875" y="1"/>
                    </a:moveTo>
                    <a:lnTo>
                      <a:pt x="0" y="9040"/>
                    </a:lnTo>
                    <a:lnTo>
                      <a:pt x="859" y="9484"/>
                    </a:lnTo>
                    <a:lnTo>
                      <a:pt x="2875" y="1"/>
                    </a:lnTo>
                    <a:close/>
                  </a:path>
                </a:pathLst>
              </a:custGeom>
              <a:solidFill>
                <a:srgbClr val="EDED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078;p19">
                <a:extLst>
                  <a:ext uri="{FF2B5EF4-FFF2-40B4-BE49-F238E27FC236}">
                    <a16:creationId xmlns="" xmlns:a16="http://schemas.microsoft.com/office/drawing/2014/main" id="{7E224686-7EFE-4A27-88E8-150ADD5846B4}"/>
                  </a:ext>
                </a:extLst>
              </p:cNvPr>
              <p:cNvSpPr/>
              <p:nvPr/>
            </p:nvSpPr>
            <p:spPr>
              <a:xfrm>
                <a:off x="5442675" y="2856214"/>
                <a:ext cx="92241" cy="304176"/>
              </a:xfrm>
              <a:custGeom>
                <a:avLst/>
                <a:gdLst/>
                <a:ahLst/>
                <a:cxnLst/>
                <a:rect l="l" t="t" r="r" b="b"/>
                <a:pathLst>
                  <a:path w="2876" h="9484" fill="none" extrusionOk="0">
                    <a:moveTo>
                      <a:pt x="2875" y="1"/>
                    </a:moveTo>
                    <a:lnTo>
                      <a:pt x="0" y="9040"/>
                    </a:lnTo>
                    <a:lnTo>
                      <a:pt x="859" y="9484"/>
                    </a:lnTo>
                    <a:lnTo>
                      <a:pt x="2875"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079;p19">
                <a:extLst>
                  <a:ext uri="{FF2B5EF4-FFF2-40B4-BE49-F238E27FC236}">
                    <a16:creationId xmlns="" xmlns:a16="http://schemas.microsoft.com/office/drawing/2014/main" id="{B67C499E-64C2-477C-A22E-771A50FB671A}"/>
                  </a:ext>
                </a:extLst>
              </p:cNvPr>
              <p:cNvSpPr/>
              <p:nvPr/>
            </p:nvSpPr>
            <p:spPr>
              <a:xfrm>
                <a:off x="5953701" y="2842006"/>
                <a:ext cx="30309" cy="646838"/>
              </a:xfrm>
              <a:custGeom>
                <a:avLst/>
                <a:gdLst/>
                <a:ahLst/>
                <a:cxnLst/>
                <a:rect l="l" t="t" r="r" b="b"/>
                <a:pathLst>
                  <a:path w="945" h="20168" extrusionOk="0">
                    <a:moveTo>
                      <a:pt x="72" y="0"/>
                    </a:moveTo>
                    <a:lnTo>
                      <a:pt x="0" y="20168"/>
                    </a:lnTo>
                    <a:lnTo>
                      <a:pt x="944" y="19996"/>
                    </a:lnTo>
                    <a:lnTo>
                      <a:pt x="72" y="0"/>
                    </a:lnTo>
                    <a:close/>
                  </a:path>
                </a:pathLst>
              </a:custGeom>
              <a:solidFill>
                <a:srgbClr val="EDED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080;p19">
                <a:extLst>
                  <a:ext uri="{FF2B5EF4-FFF2-40B4-BE49-F238E27FC236}">
                    <a16:creationId xmlns="" xmlns:a16="http://schemas.microsoft.com/office/drawing/2014/main" id="{86BFAECF-A631-4E2E-9C61-8272992E5AF5}"/>
                  </a:ext>
                </a:extLst>
              </p:cNvPr>
              <p:cNvSpPr/>
              <p:nvPr/>
            </p:nvSpPr>
            <p:spPr>
              <a:xfrm>
                <a:off x="5953701" y="2842006"/>
                <a:ext cx="30309" cy="646838"/>
              </a:xfrm>
              <a:custGeom>
                <a:avLst/>
                <a:gdLst/>
                <a:ahLst/>
                <a:cxnLst/>
                <a:rect l="l" t="t" r="r" b="b"/>
                <a:pathLst>
                  <a:path w="945" h="20168" fill="none" extrusionOk="0">
                    <a:moveTo>
                      <a:pt x="72" y="0"/>
                    </a:moveTo>
                    <a:lnTo>
                      <a:pt x="72" y="0"/>
                    </a:lnTo>
                    <a:lnTo>
                      <a:pt x="0" y="20168"/>
                    </a:lnTo>
                    <a:lnTo>
                      <a:pt x="944" y="19996"/>
                    </a:lnTo>
                    <a:lnTo>
                      <a:pt x="72"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081;p19">
                <a:extLst>
                  <a:ext uri="{FF2B5EF4-FFF2-40B4-BE49-F238E27FC236}">
                    <a16:creationId xmlns="" xmlns:a16="http://schemas.microsoft.com/office/drawing/2014/main" id="{9804FB16-38F1-477D-ABEA-757FC93F3B9B}"/>
                  </a:ext>
                </a:extLst>
              </p:cNvPr>
              <p:cNvSpPr/>
              <p:nvPr/>
            </p:nvSpPr>
            <p:spPr>
              <a:xfrm>
                <a:off x="5989012" y="3591101"/>
                <a:ext cx="117000" cy="143140"/>
              </a:xfrm>
              <a:custGeom>
                <a:avLst/>
                <a:gdLst/>
                <a:ahLst/>
                <a:cxnLst/>
                <a:rect l="l" t="t" r="r" b="b"/>
                <a:pathLst>
                  <a:path w="3648" h="4463" extrusionOk="0">
                    <a:moveTo>
                      <a:pt x="3162" y="0"/>
                    </a:moveTo>
                    <a:lnTo>
                      <a:pt x="830" y="100"/>
                    </a:lnTo>
                    <a:lnTo>
                      <a:pt x="673" y="472"/>
                    </a:lnTo>
                    <a:lnTo>
                      <a:pt x="516" y="873"/>
                    </a:lnTo>
                    <a:lnTo>
                      <a:pt x="330" y="1330"/>
                    </a:lnTo>
                    <a:lnTo>
                      <a:pt x="172" y="1802"/>
                    </a:lnTo>
                    <a:lnTo>
                      <a:pt x="44" y="2217"/>
                    </a:lnTo>
                    <a:lnTo>
                      <a:pt x="15" y="2389"/>
                    </a:lnTo>
                    <a:lnTo>
                      <a:pt x="1" y="2532"/>
                    </a:lnTo>
                    <a:lnTo>
                      <a:pt x="1" y="2632"/>
                    </a:lnTo>
                    <a:lnTo>
                      <a:pt x="15" y="2661"/>
                    </a:lnTo>
                    <a:lnTo>
                      <a:pt x="29" y="2689"/>
                    </a:lnTo>
                    <a:lnTo>
                      <a:pt x="86" y="2703"/>
                    </a:lnTo>
                    <a:lnTo>
                      <a:pt x="144" y="2703"/>
                    </a:lnTo>
                    <a:lnTo>
                      <a:pt x="215" y="2675"/>
                    </a:lnTo>
                    <a:lnTo>
                      <a:pt x="272" y="2646"/>
                    </a:lnTo>
                    <a:lnTo>
                      <a:pt x="415" y="2546"/>
                    </a:lnTo>
                    <a:lnTo>
                      <a:pt x="544" y="2417"/>
                    </a:lnTo>
                    <a:lnTo>
                      <a:pt x="673" y="2274"/>
                    </a:lnTo>
                    <a:lnTo>
                      <a:pt x="773" y="2160"/>
                    </a:lnTo>
                    <a:lnTo>
                      <a:pt x="873" y="2031"/>
                    </a:lnTo>
                    <a:lnTo>
                      <a:pt x="873" y="2031"/>
                    </a:lnTo>
                    <a:lnTo>
                      <a:pt x="759" y="2332"/>
                    </a:lnTo>
                    <a:lnTo>
                      <a:pt x="659" y="2646"/>
                    </a:lnTo>
                    <a:lnTo>
                      <a:pt x="558" y="3004"/>
                    </a:lnTo>
                    <a:lnTo>
                      <a:pt x="473" y="3361"/>
                    </a:lnTo>
                    <a:lnTo>
                      <a:pt x="444" y="3547"/>
                    </a:lnTo>
                    <a:lnTo>
                      <a:pt x="415" y="3705"/>
                    </a:lnTo>
                    <a:lnTo>
                      <a:pt x="415" y="3848"/>
                    </a:lnTo>
                    <a:lnTo>
                      <a:pt x="430" y="3962"/>
                    </a:lnTo>
                    <a:lnTo>
                      <a:pt x="458" y="4048"/>
                    </a:lnTo>
                    <a:lnTo>
                      <a:pt x="487" y="4077"/>
                    </a:lnTo>
                    <a:lnTo>
                      <a:pt x="516" y="4091"/>
                    </a:lnTo>
                    <a:lnTo>
                      <a:pt x="558" y="4105"/>
                    </a:lnTo>
                    <a:lnTo>
                      <a:pt x="601" y="4120"/>
                    </a:lnTo>
                    <a:lnTo>
                      <a:pt x="630" y="4105"/>
                    </a:lnTo>
                    <a:lnTo>
                      <a:pt x="673" y="4091"/>
                    </a:lnTo>
                    <a:lnTo>
                      <a:pt x="744" y="4048"/>
                    </a:lnTo>
                    <a:lnTo>
                      <a:pt x="816" y="3962"/>
                    </a:lnTo>
                    <a:lnTo>
                      <a:pt x="887" y="3862"/>
                    </a:lnTo>
                    <a:lnTo>
                      <a:pt x="945" y="3748"/>
                    </a:lnTo>
                    <a:lnTo>
                      <a:pt x="1059" y="3476"/>
                    </a:lnTo>
                    <a:lnTo>
                      <a:pt x="1159" y="3204"/>
                    </a:lnTo>
                    <a:lnTo>
                      <a:pt x="1231" y="2961"/>
                    </a:lnTo>
                    <a:lnTo>
                      <a:pt x="1288" y="2718"/>
                    </a:lnTo>
                    <a:lnTo>
                      <a:pt x="1259" y="2947"/>
                    </a:lnTo>
                    <a:lnTo>
                      <a:pt x="1259" y="3176"/>
                    </a:lnTo>
                    <a:lnTo>
                      <a:pt x="1245" y="3462"/>
                    </a:lnTo>
                    <a:lnTo>
                      <a:pt x="1259" y="3762"/>
                    </a:lnTo>
                    <a:lnTo>
                      <a:pt x="1288" y="4048"/>
                    </a:lnTo>
                    <a:lnTo>
                      <a:pt x="1317" y="4177"/>
                    </a:lnTo>
                    <a:lnTo>
                      <a:pt x="1345" y="4277"/>
                    </a:lnTo>
                    <a:lnTo>
                      <a:pt x="1388" y="4377"/>
                    </a:lnTo>
                    <a:lnTo>
                      <a:pt x="1431" y="4434"/>
                    </a:lnTo>
                    <a:lnTo>
                      <a:pt x="1460" y="4463"/>
                    </a:lnTo>
                    <a:lnTo>
                      <a:pt x="1517" y="4463"/>
                    </a:lnTo>
                    <a:lnTo>
                      <a:pt x="1545" y="4434"/>
                    </a:lnTo>
                    <a:lnTo>
                      <a:pt x="1588" y="4377"/>
                    </a:lnTo>
                    <a:lnTo>
                      <a:pt x="1646" y="4263"/>
                    </a:lnTo>
                    <a:lnTo>
                      <a:pt x="1688" y="4134"/>
                    </a:lnTo>
                    <a:lnTo>
                      <a:pt x="1731" y="3962"/>
                    </a:lnTo>
                    <a:lnTo>
                      <a:pt x="1817" y="3605"/>
                    </a:lnTo>
                    <a:lnTo>
                      <a:pt x="1889" y="3218"/>
                    </a:lnTo>
                    <a:lnTo>
                      <a:pt x="1932" y="2875"/>
                    </a:lnTo>
                    <a:lnTo>
                      <a:pt x="1974" y="2546"/>
                    </a:lnTo>
                    <a:lnTo>
                      <a:pt x="2017" y="2847"/>
                    </a:lnTo>
                    <a:lnTo>
                      <a:pt x="2075" y="3147"/>
                    </a:lnTo>
                    <a:lnTo>
                      <a:pt x="2132" y="3476"/>
                    </a:lnTo>
                    <a:lnTo>
                      <a:pt x="2203" y="3791"/>
                    </a:lnTo>
                    <a:lnTo>
                      <a:pt x="2246" y="3934"/>
                    </a:lnTo>
                    <a:lnTo>
                      <a:pt x="2289" y="4048"/>
                    </a:lnTo>
                    <a:lnTo>
                      <a:pt x="2346" y="4148"/>
                    </a:lnTo>
                    <a:lnTo>
                      <a:pt x="2389" y="4205"/>
                    </a:lnTo>
                    <a:lnTo>
                      <a:pt x="2418" y="4220"/>
                    </a:lnTo>
                    <a:lnTo>
                      <a:pt x="2446" y="4220"/>
                    </a:lnTo>
                    <a:lnTo>
                      <a:pt x="2475" y="4205"/>
                    </a:lnTo>
                    <a:lnTo>
                      <a:pt x="2489" y="4191"/>
                    </a:lnTo>
                    <a:lnTo>
                      <a:pt x="2547" y="4120"/>
                    </a:lnTo>
                    <a:lnTo>
                      <a:pt x="2590" y="4034"/>
                    </a:lnTo>
                    <a:lnTo>
                      <a:pt x="2632" y="3919"/>
                    </a:lnTo>
                    <a:lnTo>
                      <a:pt x="2661" y="3776"/>
                    </a:lnTo>
                    <a:lnTo>
                      <a:pt x="2704" y="3476"/>
                    </a:lnTo>
                    <a:lnTo>
                      <a:pt x="2747" y="3161"/>
                    </a:lnTo>
                    <a:lnTo>
                      <a:pt x="2761" y="2847"/>
                    </a:lnTo>
                    <a:lnTo>
                      <a:pt x="2775" y="2589"/>
                    </a:lnTo>
                    <a:lnTo>
                      <a:pt x="2775" y="2332"/>
                    </a:lnTo>
                    <a:lnTo>
                      <a:pt x="2861" y="2518"/>
                    </a:lnTo>
                    <a:lnTo>
                      <a:pt x="3047" y="2889"/>
                    </a:lnTo>
                    <a:lnTo>
                      <a:pt x="3176" y="3075"/>
                    </a:lnTo>
                    <a:lnTo>
                      <a:pt x="3290" y="3247"/>
                    </a:lnTo>
                    <a:lnTo>
                      <a:pt x="3348" y="3304"/>
                    </a:lnTo>
                    <a:lnTo>
                      <a:pt x="3405" y="3347"/>
                    </a:lnTo>
                    <a:lnTo>
                      <a:pt x="3448" y="3361"/>
                    </a:lnTo>
                    <a:lnTo>
                      <a:pt x="3491" y="3361"/>
                    </a:lnTo>
                    <a:lnTo>
                      <a:pt x="3534" y="3333"/>
                    </a:lnTo>
                    <a:lnTo>
                      <a:pt x="3576" y="3290"/>
                    </a:lnTo>
                    <a:lnTo>
                      <a:pt x="3591" y="3247"/>
                    </a:lnTo>
                    <a:lnTo>
                      <a:pt x="3619" y="3176"/>
                    </a:lnTo>
                    <a:lnTo>
                      <a:pt x="3648" y="3032"/>
                    </a:lnTo>
                    <a:lnTo>
                      <a:pt x="3648" y="2832"/>
                    </a:lnTo>
                    <a:lnTo>
                      <a:pt x="3648" y="2618"/>
                    </a:lnTo>
                    <a:lnTo>
                      <a:pt x="3619" y="2375"/>
                    </a:lnTo>
                    <a:lnTo>
                      <a:pt x="3534" y="1860"/>
                    </a:lnTo>
                    <a:lnTo>
                      <a:pt x="3433" y="1302"/>
                    </a:lnTo>
                    <a:lnTo>
                      <a:pt x="3319" y="787"/>
                    </a:lnTo>
                    <a:lnTo>
                      <a:pt x="3219" y="329"/>
                    </a:lnTo>
                    <a:lnTo>
                      <a:pt x="316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082;p19">
                <a:extLst>
                  <a:ext uri="{FF2B5EF4-FFF2-40B4-BE49-F238E27FC236}">
                    <a16:creationId xmlns="" xmlns:a16="http://schemas.microsoft.com/office/drawing/2014/main" id="{D232F108-8450-41D1-A1EE-9E99085AAC97}"/>
                  </a:ext>
                </a:extLst>
              </p:cNvPr>
              <p:cNvSpPr/>
              <p:nvPr/>
            </p:nvSpPr>
            <p:spPr>
              <a:xfrm>
                <a:off x="5614225" y="2514940"/>
                <a:ext cx="305106" cy="103241"/>
              </a:xfrm>
              <a:custGeom>
                <a:avLst/>
                <a:gdLst/>
                <a:ahLst/>
                <a:cxnLst/>
                <a:rect l="l" t="t" r="r" b="b"/>
                <a:pathLst>
                  <a:path w="9513" h="3219" extrusionOk="0">
                    <a:moveTo>
                      <a:pt x="988" y="0"/>
                    </a:moveTo>
                    <a:lnTo>
                      <a:pt x="1" y="773"/>
                    </a:lnTo>
                    <a:lnTo>
                      <a:pt x="273" y="1030"/>
                    </a:lnTo>
                    <a:lnTo>
                      <a:pt x="573" y="1316"/>
                    </a:lnTo>
                    <a:lnTo>
                      <a:pt x="945" y="1645"/>
                    </a:lnTo>
                    <a:lnTo>
                      <a:pt x="1388" y="2017"/>
                    </a:lnTo>
                    <a:lnTo>
                      <a:pt x="1846" y="2360"/>
                    </a:lnTo>
                    <a:lnTo>
                      <a:pt x="2089" y="2532"/>
                    </a:lnTo>
                    <a:lnTo>
                      <a:pt x="2318" y="2689"/>
                    </a:lnTo>
                    <a:lnTo>
                      <a:pt x="2547" y="2818"/>
                    </a:lnTo>
                    <a:lnTo>
                      <a:pt x="2776" y="2947"/>
                    </a:lnTo>
                    <a:lnTo>
                      <a:pt x="3334" y="2246"/>
                    </a:lnTo>
                    <a:lnTo>
                      <a:pt x="3620" y="1902"/>
                    </a:lnTo>
                    <a:lnTo>
                      <a:pt x="3705" y="1788"/>
                    </a:lnTo>
                    <a:lnTo>
                      <a:pt x="3720" y="1731"/>
                    </a:lnTo>
                    <a:lnTo>
                      <a:pt x="4564" y="3218"/>
                    </a:lnTo>
                    <a:lnTo>
                      <a:pt x="4678" y="3218"/>
                    </a:lnTo>
                    <a:lnTo>
                      <a:pt x="5021" y="3175"/>
                    </a:lnTo>
                    <a:lnTo>
                      <a:pt x="5536" y="3090"/>
                    </a:lnTo>
                    <a:lnTo>
                      <a:pt x="5837" y="3018"/>
                    </a:lnTo>
                    <a:lnTo>
                      <a:pt x="6180" y="2932"/>
                    </a:lnTo>
                    <a:lnTo>
                      <a:pt x="6552" y="2832"/>
                    </a:lnTo>
                    <a:lnTo>
                      <a:pt x="6952" y="2703"/>
                    </a:lnTo>
                    <a:lnTo>
                      <a:pt x="7353" y="2546"/>
                    </a:lnTo>
                    <a:lnTo>
                      <a:pt x="7782" y="2360"/>
                    </a:lnTo>
                    <a:lnTo>
                      <a:pt x="8211" y="2131"/>
                    </a:lnTo>
                    <a:lnTo>
                      <a:pt x="8654" y="1888"/>
                    </a:lnTo>
                    <a:lnTo>
                      <a:pt x="9083" y="1602"/>
                    </a:lnTo>
                    <a:lnTo>
                      <a:pt x="9298" y="1445"/>
                    </a:lnTo>
                    <a:lnTo>
                      <a:pt x="9513" y="1273"/>
                    </a:lnTo>
                    <a:lnTo>
                      <a:pt x="8411" y="100"/>
                    </a:lnTo>
                    <a:lnTo>
                      <a:pt x="8011" y="272"/>
                    </a:lnTo>
                    <a:lnTo>
                      <a:pt x="7567" y="444"/>
                    </a:lnTo>
                    <a:lnTo>
                      <a:pt x="6995" y="629"/>
                    </a:lnTo>
                    <a:lnTo>
                      <a:pt x="6681" y="730"/>
                    </a:lnTo>
                    <a:lnTo>
                      <a:pt x="6352" y="815"/>
                    </a:lnTo>
                    <a:lnTo>
                      <a:pt x="6008" y="901"/>
                    </a:lnTo>
                    <a:lnTo>
                      <a:pt x="5651" y="958"/>
                    </a:lnTo>
                    <a:lnTo>
                      <a:pt x="5293" y="1016"/>
                    </a:lnTo>
                    <a:lnTo>
                      <a:pt x="4950" y="1059"/>
                    </a:lnTo>
                    <a:lnTo>
                      <a:pt x="4592" y="1073"/>
                    </a:lnTo>
                    <a:lnTo>
                      <a:pt x="4249" y="1059"/>
                    </a:lnTo>
                    <a:lnTo>
                      <a:pt x="3920" y="1016"/>
                    </a:lnTo>
                    <a:lnTo>
                      <a:pt x="3605" y="973"/>
                    </a:lnTo>
                    <a:lnTo>
                      <a:pt x="3291" y="901"/>
                    </a:lnTo>
                    <a:lnTo>
                      <a:pt x="2990" y="830"/>
                    </a:lnTo>
                    <a:lnTo>
                      <a:pt x="2704" y="744"/>
                    </a:lnTo>
                    <a:lnTo>
                      <a:pt x="2432" y="658"/>
                    </a:lnTo>
                    <a:lnTo>
                      <a:pt x="1946" y="472"/>
                    </a:lnTo>
                    <a:lnTo>
                      <a:pt x="1546" y="301"/>
                    </a:lnTo>
                    <a:lnTo>
                      <a:pt x="1245" y="157"/>
                    </a:lnTo>
                    <a:lnTo>
                      <a:pt x="988"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20" name="Google Shape;1033;p19">
            <a:extLst>
              <a:ext uri="{FF2B5EF4-FFF2-40B4-BE49-F238E27FC236}">
                <a16:creationId xmlns="" xmlns:a16="http://schemas.microsoft.com/office/drawing/2014/main" id="{8B744C46-4AB1-479E-BF21-00EEB502172E}"/>
              </a:ext>
            </a:extLst>
          </p:cNvPr>
          <p:cNvGrpSpPr/>
          <p:nvPr/>
        </p:nvGrpSpPr>
        <p:grpSpPr>
          <a:xfrm flipH="1">
            <a:off x="1370802" y="1096100"/>
            <a:ext cx="1950529" cy="3324735"/>
            <a:chOff x="6815600" y="1586950"/>
            <a:chExt cx="1871191" cy="3189500"/>
          </a:xfrm>
          <a:scene3d>
            <a:camera prst="orthographicFront">
              <a:rot lat="600000" lon="0" rev="0"/>
            </a:camera>
            <a:lightRig rig="threePt" dir="t"/>
          </a:scene3d>
        </p:grpSpPr>
        <p:sp>
          <p:nvSpPr>
            <p:cNvPr id="121" name="Google Shape;1034;p19">
              <a:extLst>
                <a:ext uri="{FF2B5EF4-FFF2-40B4-BE49-F238E27FC236}">
                  <a16:creationId xmlns="" xmlns:a16="http://schemas.microsoft.com/office/drawing/2014/main" id="{0CCD1812-06DA-4B5D-87C8-D996CFE95CBF}"/>
                </a:ext>
              </a:extLst>
            </p:cNvPr>
            <p:cNvSpPr/>
            <p:nvPr/>
          </p:nvSpPr>
          <p:spPr>
            <a:xfrm>
              <a:off x="6815600" y="4538250"/>
              <a:ext cx="1871100" cy="238200"/>
            </a:xfrm>
            <a:prstGeom prst="ellipse">
              <a:avLst/>
            </a:prstGeom>
            <a:solidFill>
              <a:srgbClr val="666666">
                <a:alpha val="12549"/>
              </a:srgbClr>
            </a:solidFill>
            <a:ln>
              <a:noFill/>
            </a:ln>
            <a:sp3d/>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2" name="Google Shape;1035;p19">
              <a:extLst>
                <a:ext uri="{FF2B5EF4-FFF2-40B4-BE49-F238E27FC236}">
                  <a16:creationId xmlns="" xmlns:a16="http://schemas.microsoft.com/office/drawing/2014/main" id="{BB29C6B3-31E0-4968-BEC4-1551E34AC6C0}"/>
                </a:ext>
              </a:extLst>
            </p:cNvPr>
            <p:cNvGrpSpPr/>
            <p:nvPr/>
          </p:nvGrpSpPr>
          <p:grpSpPr>
            <a:xfrm>
              <a:off x="6815600" y="1586950"/>
              <a:ext cx="1871191" cy="3145004"/>
              <a:chOff x="4572000" y="1586950"/>
              <a:chExt cx="1871191" cy="3145004"/>
            </a:xfrm>
          </p:grpSpPr>
          <p:sp>
            <p:nvSpPr>
              <p:cNvPr id="123" name="Google Shape;1036;p19">
                <a:extLst>
                  <a:ext uri="{FF2B5EF4-FFF2-40B4-BE49-F238E27FC236}">
                    <a16:creationId xmlns="" xmlns:a16="http://schemas.microsoft.com/office/drawing/2014/main" id="{AF1AB85F-3C44-4D52-BF92-2B01975BF355}"/>
                  </a:ext>
                </a:extLst>
              </p:cNvPr>
              <p:cNvSpPr/>
              <p:nvPr/>
            </p:nvSpPr>
            <p:spPr>
              <a:xfrm>
                <a:off x="4967441" y="2980523"/>
                <a:ext cx="502801" cy="179863"/>
              </a:xfrm>
              <a:custGeom>
                <a:avLst/>
                <a:gdLst/>
                <a:ahLst/>
                <a:cxnLst/>
                <a:rect l="l" t="t" r="r" b="b"/>
                <a:pathLst>
                  <a:path w="15677" h="5608" extrusionOk="0">
                    <a:moveTo>
                      <a:pt x="758" y="1"/>
                    </a:moveTo>
                    <a:lnTo>
                      <a:pt x="0" y="3033"/>
                    </a:lnTo>
                    <a:lnTo>
                      <a:pt x="15677" y="5608"/>
                    </a:lnTo>
                    <a:lnTo>
                      <a:pt x="13016" y="1202"/>
                    </a:lnTo>
                    <a:lnTo>
                      <a:pt x="758" y="1"/>
                    </a:lnTo>
                    <a:close/>
                  </a:path>
                </a:pathLst>
              </a:custGeom>
              <a:solidFill>
                <a:srgbClr val="D9D9D9"/>
              </a:solidFill>
              <a:ln>
                <a:noFill/>
              </a:ln>
              <a:sp3d/>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037;p19">
                <a:extLst>
                  <a:ext uri="{FF2B5EF4-FFF2-40B4-BE49-F238E27FC236}">
                    <a16:creationId xmlns="" xmlns:a16="http://schemas.microsoft.com/office/drawing/2014/main" id="{30E2B4D3-8F56-46B9-8D24-167368F185D5}"/>
                  </a:ext>
                </a:extLst>
              </p:cNvPr>
              <p:cNvSpPr/>
              <p:nvPr/>
            </p:nvSpPr>
            <p:spPr>
              <a:xfrm>
                <a:off x="4850925" y="2987418"/>
                <a:ext cx="137174" cy="73895"/>
              </a:xfrm>
              <a:custGeom>
                <a:avLst/>
                <a:gdLst/>
                <a:ahLst/>
                <a:cxnLst/>
                <a:rect l="l" t="t" r="r" b="b"/>
                <a:pathLst>
                  <a:path w="4277" h="2304" extrusionOk="0">
                    <a:moveTo>
                      <a:pt x="0" y="0"/>
                    </a:moveTo>
                    <a:lnTo>
                      <a:pt x="115" y="186"/>
                    </a:lnTo>
                    <a:lnTo>
                      <a:pt x="229" y="344"/>
                    </a:lnTo>
                    <a:lnTo>
                      <a:pt x="358" y="501"/>
                    </a:lnTo>
                    <a:lnTo>
                      <a:pt x="487" y="658"/>
                    </a:lnTo>
                    <a:lnTo>
                      <a:pt x="630" y="801"/>
                    </a:lnTo>
                    <a:lnTo>
                      <a:pt x="758" y="930"/>
                    </a:lnTo>
                    <a:lnTo>
                      <a:pt x="1059" y="1173"/>
                    </a:lnTo>
                    <a:lnTo>
                      <a:pt x="1373" y="1388"/>
                    </a:lnTo>
                    <a:lnTo>
                      <a:pt x="1688" y="1574"/>
                    </a:lnTo>
                    <a:lnTo>
                      <a:pt x="2003" y="1745"/>
                    </a:lnTo>
                    <a:lnTo>
                      <a:pt x="2303" y="1874"/>
                    </a:lnTo>
                    <a:lnTo>
                      <a:pt x="2589" y="1988"/>
                    </a:lnTo>
                    <a:lnTo>
                      <a:pt x="2861" y="2089"/>
                    </a:lnTo>
                    <a:lnTo>
                      <a:pt x="3118" y="2160"/>
                    </a:lnTo>
                    <a:lnTo>
                      <a:pt x="3333" y="2217"/>
                    </a:lnTo>
                    <a:lnTo>
                      <a:pt x="3648" y="2289"/>
                    </a:lnTo>
                    <a:lnTo>
                      <a:pt x="3762" y="2303"/>
                    </a:lnTo>
                    <a:lnTo>
                      <a:pt x="4277" y="229"/>
                    </a:lnTo>
                    <a:lnTo>
                      <a:pt x="0" y="0"/>
                    </a:lnTo>
                    <a:close/>
                  </a:path>
                </a:pathLst>
              </a:custGeom>
              <a:solidFill>
                <a:schemeClr val="accent2"/>
              </a:solidFill>
              <a:ln>
                <a:noFill/>
              </a:ln>
              <a:sp3d/>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038;p19">
                <a:extLst>
                  <a:ext uri="{FF2B5EF4-FFF2-40B4-BE49-F238E27FC236}">
                    <a16:creationId xmlns="" xmlns:a16="http://schemas.microsoft.com/office/drawing/2014/main" id="{CB9D0F7E-4DB5-494B-9D4E-923F992CE6A5}"/>
                  </a:ext>
                </a:extLst>
              </p:cNvPr>
              <p:cNvSpPr/>
              <p:nvPr/>
            </p:nvSpPr>
            <p:spPr>
              <a:xfrm>
                <a:off x="4732101" y="2235565"/>
                <a:ext cx="187656" cy="741356"/>
              </a:xfrm>
              <a:custGeom>
                <a:avLst/>
                <a:gdLst/>
                <a:ahLst/>
                <a:cxnLst/>
                <a:rect l="l" t="t" r="r" b="b"/>
                <a:pathLst>
                  <a:path w="5851" h="23115" extrusionOk="0">
                    <a:moveTo>
                      <a:pt x="2432" y="1"/>
                    </a:moveTo>
                    <a:lnTo>
                      <a:pt x="2275" y="15"/>
                    </a:lnTo>
                    <a:lnTo>
                      <a:pt x="2118" y="72"/>
                    </a:lnTo>
                    <a:lnTo>
                      <a:pt x="1989" y="144"/>
                    </a:lnTo>
                    <a:lnTo>
                      <a:pt x="1874" y="244"/>
                    </a:lnTo>
                    <a:lnTo>
                      <a:pt x="1774" y="358"/>
                    </a:lnTo>
                    <a:lnTo>
                      <a:pt x="1703" y="501"/>
                    </a:lnTo>
                    <a:lnTo>
                      <a:pt x="1646" y="644"/>
                    </a:lnTo>
                    <a:lnTo>
                      <a:pt x="1631" y="802"/>
                    </a:lnTo>
                    <a:lnTo>
                      <a:pt x="1631" y="6323"/>
                    </a:lnTo>
                    <a:lnTo>
                      <a:pt x="1460" y="6351"/>
                    </a:lnTo>
                    <a:lnTo>
                      <a:pt x="1302" y="6394"/>
                    </a:lnTo>
                    <a:lnTo>
                      <a:pt x="1145" y="6451"/>
                    </a:lnTo>
                    <a:lnTo>
                      <a:pt x="988" y="6508"/>
                    </a:lnTo>
                    <a:lnTo>
                      <a:pt x="845" y="6594"/>
                    </a:lnTo>
                    <a:lnTo>
                      <a:pt x="716" y="6680"/>
                    </a:lnTo>
                    <a:lnTo>
                      <a:pt x="587" y="6795"/>
                    </a:lnTo>
                    <a:lnTo>
                      <a:pt x="473" y="6909"/>
                    </a:lnTo>
                    <a:lnTo>
                      <a:pt x="373" y="7038"/>
                    </a:lnTo>
                    <a:lnTo>
                      <a:pt x="273" y="7166"/>
                    </a:lnTo>
                    <a:lnTo>
                      <a:pt x="201" y="7309"/>
                    </a:lnTo>
                    <a:lnTo>
                      <a:pt x="129" y="7452"/>
                    </a:lnTo>
                    <a:lnTo>
                      <a:pt x="72" y="7610"/>
                    </a:lnTo>
                    <a:lnTo>
                      <a:pt x="29" y="7781"/>
                    </a:lnTo>
                    <a:lnTo>
                      <a:pt x="15" y="7953"/>
                    </a:lnTo>
                    <a:lnTo>
                      <a:pt x="1" y="8125"/>
                    </a:lnTo>
                    <a:lnTo>
                      <a:pt x="1" y="21298"/>
                    </a:lnTo>
                    <a:lnTo>
                      <a:pt x="15" y="21470"/>
                    </a:lnTo>
                    <a:lnTo>
                      <a:pt x="44" y="21655"/>
                    </a:lnTo>
                    <a:lnTo>
                      <a:pt x="87" y="21827"/>
                    </a:lnTo>
                    <a:lnTo>
                      <a:pt x="144" y="21999"/>
                    </a:lnTo>
                    <a:lnTo>
                      <a:pt x="215" y="22156"/>
                    </a:lnTo>
                    <a:lnTo>
                      <a:pt x="315" y="22299"/>
                    </a:lnTo>
                    <a:lnTo>
                      <a:pt x="416" y="22442"/>
                    </a:lnTo>
                    <a:lnTo>
                      <a:pt x="530" y="22571"/>
                    </a:lnTo>
                    <a:lnTo>
                      <a:pt x="659" y="22685"/>
                    </a:lnTo>
                    <a:lnTo>
                      <a:pt x="802" y="22800"/>
                    </a:lnTo>
                    <a:lnTo>
                      <a:pt x="959" y="22886"/>
                    </a:lnTo>
                    <a:lnTo>
                      <a:pt x="1116" y="22957"/>
                    </a:lnTo>
                    <a:lnTo>
                      <a:pt x="1274" y="23029"/>
                    </a:lnTo>
                    <a:lnTo>
                      <a:pt x="1460" y="23071"/>
                    </a:lnTo>
                    <a:lnTo>
                      <a:pt x="1631" y="23100"/>
                    </a:lnTo>
                    <a:lnTo>
                      <a:pt x="1817" y="23114"/>
                    </a:lnTo>
                    <a:lnTo>
                      <a:pt x="4034" y="23114"/>
                    </a:lnTo>
                    <a:lnTo>
                      <a:pt x="4220" y="23100"/>
                    </a:lnTo>
                    <a:lnTo>
                      <a:pt x="4392" y="23071"/>
                    </a:lnTo>
                    <a:lnTo>
                      <a:pt x="4564" y="23029"/>
                    </a:lnTo>
                    <a:lnTo>
                      <a:pt x="4735" y="22957"/>
                    </a:lnTo>
                    <a:lnTo>
                      <a:pt x="4892" y="22886"/>
                    </a:lnTo>
                    <a:lnTo>
                      <a:pt x="5050" y="22800"/>
                    </a:lnTo>
                    <a:lnTo>
                      <a:pt x="5179" y="22685"/>
                    </a:lnTo>
                    <a:lnTo>
                      <a:pt x="5322" y="22571"/>
                    </a:lnTo>
                    <a:lnTo>
                      <a:pt x="5436" y="22442"/>
                    </a:lnTo>
                    <a:lnTo>
                      <a:pt x="5536" y="22299"/>
                    </a:lnTo>
                    <a:lnTo>
                      <a:pt x="5622" y="22156"/>
                    </a:lnTo>
                    <a:lnTo>
                      <a:pt x="5708" y="21999"/>
                    </a:lnTo>
                    <a:lnTo>
                      <a:pt x="5765" y="21827"/>
                    </a:lnTo>
                    <a:lnTo>
                      <a:pt x="5808" y="21655"/>
                    </a:lnTo>
                    <a:lnTo>
                      <a:pt x="5836" y="21470"/>
                    </a:lnTo>
                    <a:lnTo>
                      <a:pt x="5851" y="21298"/>
                    </a:lnTo>
                    <a:lnTo>
                      <a:pt x="5851" y="8125"/>
                    </a:lnTo>
                    <a:lnTo>
                      <a:pt x="5836" y="7953"/>
                    </a:lnTo>
                    <a:lnTo>
                      <a:pt x="5822" y="7781"/>
                    </a:lnTo>
                    <a:lnTo>
                      <a:pt x="5779" y="7610"/>
                    </a:lnTo>
                    <a:lnTo>
                      <a:pt x="5722" y="7452"/>
                    </a:lnTo>
                    <a:lnTo>
                      <a:pt x="5651" y="7309"/>
                    </a:lnTo>
                    <a:lnTo>
                      <a:pt x="5579" y="7166"/>
                    </a:lnTo>
                    <a:lnTo>
                      <a:pt x="5479" y="7038"/>
                    </a:lnTo>
                    <a:lnTo>
                      <a:pt x="5379" y="6909"/>
                    </a:lnTo>
                    <a:lnTo>
                      <a:pt x="5264" y="6795"/>
                    </a:lnTo>
                    <a:lnTo>
                      <a:pt x="5136" y="6680"/>
                    </a:lnTo>
                    <a:lnTo>
                      <a:pt x="4993" y="6594"/>
                    </a:lnTo>
                    <a:lnTo>
                      <a:pt x="4850" y="6508"/>
                    </a:lnTo>
                    <a:lnTo>
                      <a:pt x="4707" y="6451"/>
                    </a:lnTo>
                    <a:lnTo>
                      <a:pt x="4549" y="6394"/>
                    </a:lnTo>
                    <a:lnTo>
                      <a:pt x="4378" y="6351"/>
                    </a:lnTo>
                    <a:lnTo>
                      <a:pt x="4220" y="6323"/>
                    </a:lnTo>
                    <a:lnTo>
                      <a:pt x="4220" y="802"/>
                    </a:lnTo>
                    <a:lnTo>
                      <a:pt x="4206" y="644"/>
                    </a:lnTo>
                    <a:lnTo>
                      <a:pt x="4149" y="501"/>
                    </a:lnTo>
                    <a:lnTo>
                      <a:pt x="4077" y="358"/>
                    </a:lnTo>
                    <a:lnTo>
                      <a:pt x="3977" y="244"/>
                    </a:lnTo>
                    <a:lnTo>
                      <a:pt x="3863" y="144"/>
                    </a:lnTo>
                    <a:lnTo>
                      <a:pt x="3720" y="72"/>
                    </a:lnTo>
                    <a:lnTo>
                      <a:pt x="3577" y="15"/>
                    </a:lnTo>
                    <a:lnTo>
                      <a:pt x="3419" y="1"/>
                    </a:lnTo>
                    <a:close/>
                  </a:path>
                </a:pathLst>
              </a:custGeom>
              <a:solidFill>
                <a:schemeClr val="accent4"/>
              </a:solidFill>
              <a:ln>
                <a:noFill/>
              </a:ln>
              <a:sp3d/>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039;p19">
                <a:extLst>
                  <a:ext uri="{FF2B5EF4-FFF2-40B4-BE49-F238E27FC236}">
                    <a16:creationId xmlns="" xmlns:a16="http://schemas.microsoft.com/office/drawing/2014/main" id="{AB3780C9-CBC1-4B80-B904-94CF81BD8C7D}"/>
                  </a:ext>
                </a:extLst>
              </p:cNvPr>
              <p:cNvSpPr/>
              <p:nvPr/>
            </p:nvSpPr>
            <p:spPr>
              <a:xfrm>
                <a:off x="4732101" y="2606665"/>
                <a:ext cx="187656" cy="184898"/>
              </a:xfrm>
              <a:custGeom>
                <a:avLst/>
                <a:gdLst/>
                <a:ahLst/>
                <a:cxnLst/>
                <a:rect l="l" t="t" r="r" b="b"/>
                <a:pathLst>
                  <a:path w="5851" h="5765" extrusionOk="0">
                    <a:moveTo>
                      <a:pt x="1" y="1"/>
                    </a:moveTo>
                    <a:lnTo>
                      <a:pt x="1" y="5765"/>
                    </a:lnTo>
                    <a:lnTo>
                      <a:pt x="5851" y="5765"/>
                    </a:lnTo>
                    <a:lnTo>
                      <a:pt x="5851" y="1"/>
                    </a:lnTo>
                    <a:close/>
                  </a:path>
                </a:pathLst>
              </a:custGeom>
              <a:solidFill>
                <a:srgbClr val="FFFFFF"/>
              </a:solidFill>
              <a:ln>
                <a:noFill/>
              </a:ln>
              <a:sp3d/>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040;p19">
                <a:extLst>
                  <a:ext uri="{FF2B5EF4-FFF2-40B4-BE49-F238E27FC236}">
                    <a16:creationId xmlns="" xmlns:a16="http://schemas.microsoft.com/office/drawing/2014/main" id="{62165DAB-E593-4F98-A20D-BCDA276D2F99}"/>
                  </a:ext>
                </a:extLst>
              </p:cNvPr>
              <p:cNvSpPr/>
              <p:nvPr/>
            </p:nvSpPr>
            <p:spPr>
              <a:xfrm>
                <a:off x="4572000" y="2965866"/>
                <a:ext cx="791389" cy="39000"/>
              </a:xfrm>
              <a:custGeom>
                <a:avLst/>
                <a:gdLst/>
                <a:ahLst/>
                <a:cxnLst/>
                <a:rect l="l" t="t" r="r" b="b"/>
                <a:pathLst>
                  <a:path w="24675" h="1216" extrusionOk="0">
                    <a:moveTo>
                      <a:pt x="1" y="0"/>
                    </a:moveTo>
                    <a:lnTo>
                      <a:pt x="1" y="1216"/>
                    </a:lnTo>
                    <a:lnTo>
                      <a:pt x="24674" y="1216"/>
                    </a:lnTo>
                    <a:lnTo>
                      <a:pt x="24674" y="0"/>
                    </a:lnTo>
                    <a:close/>
                  </a:path>
                </a:pathLst>
              </a:custGeom>
              <a:solidFill>
                <a:schemeClr val="accent5"/>
              </a:solidFill>
              <a:ln>
                <a:noFill/>
              </a:ln>
              <a:sp3d/>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041;p19">
                <a:extLst>
                  <a:ext uri="{FF2B5EF4-FFF2-40B4-BE49-F238E27FC236}">
                    <a16:creationId xmlns="" xmlns:a16="http://schemas.microsoft.com/office/drawing/2014/main" id="{ECDD3E8E-5DFC-4615-BE97-E623D3386AEE}"/>
                  </a:ext>
                </a:extLst>
              </p:cNvPr>
              <p:cNvSpPr/>
              <p:nvPr/>
            </p:nvSpPr>
            <p:spPr>
              <a:xfrm>
                <a:off x="5636707" y="2483286"/>
                <a:ext cx="256484" cy="78481"/>
              </a:xfrm>
              <a:custGeom>
                <a:avLst/>
                <a:gdLst/>
                <a:ahLst/>
                <a:cxnLst/>
                <a:rect l="l" t="t" r="r" b="b"/>
                <a:pathLst>
                  <a:path w="7997" h="2447" extrusionOk="0">
                    <a:moveTo>
                      <a:pt x="7210" y="0"/>
                    </a:moveTo>
                    <a:lnTo>
                      <a:pt x="559" y="129"/>
                    </a:lnTo>
                    <a:lnTo>
                      <a:pt x="487" y="472"/>
                    </a:lnTo>
                    <a:lnTo>
                      <a:pt x="401" y="758"/>
                    </a:lnTo>
                    <a:lnTo>
                      <a:pt x="301" y="987"/>
                    </a:lnTo>
                    <a:lnTo>
                      <a:pt x="215" y="1159"/>
                    </a:lnTo>
                    <a:lnTo>
                      <a:pt x="129" y="1302"/>
                    </a:lnTo>
                    <a:lnTo>
                      <a:pt x="72" y="1388"/>
                    </a:lnTo>
                    <a:lnTo>
                      <a:pt x="1" y="1459"/>
                    </a:lnTo>
                    <a:lnTo>
                      <a:pt x="344" y="1602"/>
                    </a:lnTo>
                    <a:lnTo>
                      <a:pt x="687" y="1731"/>
                    </a:lnTo>
                    <a:lnTo>
                      <a:pt x="1031" y="1845"/>
                    </a:lnTo>
                    <a:lnTo>
                      <a:pt x="1374" y="1960"/>
                    </a:lnTo>
                    <a:lnTo>
                      <a:pt x="1717" y="2046"/>
                    </a:lnTo>
                    <a:lnTo>
                      <a:pt x="2060" y="2131"/>
                    </a:lnTo>
                    <a:lnTo>
                      <a:pt x="2404" y="2203"/>
                    </a:lnTo>
                    <a:lnTo>
                      <a:pt x="2761" y="2260"/>
                    </a:lnTo>
                    <a:lnTo>
                      <a:pt x="3090" y="2317"/>
                    </a:lnTo>
                    <a:lnTo>
                      <a:pt x="3434" y="2360"/>
                    </a:lnTo>
                    <a:lnTo>
                      <a:pt x="4091" y="2417"/>
                    </a:lnTo>
                    <a:lnTo>
                      <a:pt x="4735" y="2432"/>
                    </a:lnTo>
                    <a:lnTo>
                      <a:pt x="5336" y="2446"/>
                    </a:lnTo>
                    <a:lnTo>
                      <a:pt x="5894" y="2432"/>
                    </a:lnTo>
                    <a:lnTo>
                      <a:pt x="6394" y="2389"/>
                    </a:lnTo>
                    <a:lnTo>
                      <a:pt x="6852" y="2360"/>
                    </a:lnTo>
                    <a:lnTo>
                      <a:pt x="7238" y="2317"/>
                    </a:lnTo>
                    <a:lnTo>
                      <a:pt x="7796" y="2232"/>
                    </a:lnTo>
                    <a:lnTo>
                      <a:pt x="7996" y="2203"/>
                    </a:lnTo>
                    <a:lnTo>
                      <a:pt x="7724" y="1473"/>
                    </a:lnTo>
                    <a:lnTo>
                      <a:pt x="7467" y="758"/>
                    </a:lnTo>
                    <a:lnTo>
                      <a:pt x="7210" y="0"/>
                    </a:lnTo>
                    <a:close/>
                  </a:path>
                </a:pathLst>
              </a:custGeom>
              <a:solidFill>
                <a:srgbClr val="F6B684"/>
              </a:solidFill>
              <a:ln>
                <a:noFill/>
              </a:ln>
              <a:sp3d/>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042;p19">
                <a:extLst>
                  <a:ext uri="{FF2B5EF4-FFF2-40B4-BE49-F238E27FC236}">
                    <a16:creationId xmlns="" xmlns:a16="http://schemas.microsoft.com/office/drawing/2014/main" id="{D06E7695-0DFD-4143-B82E-ABB317C5793B}"/>
                  </a:ext>
                </a:extLst>
              </p:cNvPr>
              <p:cNvSpPr/>
              <p:nvPr/>
            </p:nvSpPr>
            <p:spPr>
              <a:xfrm>
                <a:off x="5357814" y="1770880"/>
                <a:ext cx="814289" cy="743633"/>
              </a:xfrm>
              <a:custGeom>
                <a:avLst/>
                <a:gdLst/>
                <a:ahLst/>
                <a:cxnLst/>
                <a:rect l="l" t="t" r="r" b="b"/>
                <a:pathLst>
                  <a:path w="25389" h="23186" extrusionOk="0">
                    <a:moveTo>
                      <a:pt x="14232" y="1"/>
                    </a:moveTo>
                    <a:lnTo>
                      <a:pt x="13517" y="15"/>
                    </a:lnTo>
                    <a:lnTo>
                      <a:pt x="12816" y="43"/>
                    </a:lnTo>
                    <a:lnTo>
                      <a:pt x="12115" y="101"/>
                    </a:lnTo>
                    <a:lnTo>
                      <a:pt x="11429" y="186"/>
                    </a:lnTo>
                    <a:lnTo>
                      <a:pt x="10756" y="301"/>
                    </a:lnTo>
                    <a:lnTo>
                      <a:pt x="10098" y="430"/>
                    </a:lnTo>
                    <a:lnTo>
                      <a:pt x="9469" y="587"/>
                    </a:lnTo>
                    <a:lnTo>
                      <a:pt x="8840" y="773"/>
                    </a:lnTo>
                    <a:lnTo>
                      <a:pt x="8225" y="973"/>
                    </a:lnTo>
                    <a:lnTo>
                      <a:pt x="7624" y="1216"/>
                    </a:lnTo>
                    <a:lnTo>
                      <a:pt x="7052" y="1459"/>
                    </a:lnTo>
                    <a:lnTo>
                      <a:pt x="6480" y="1746"/>
                    </a:lnTo>
                    <a:lnTo>
                      <a:pt x="5936" y="2046"/>
                    </a:lnTo>
                    <a:lnTo>
                      <a:pt x="5407" y="2375"/>
                    </a:lnTo>
                    <a:lnTo>
                      <a:pt x="4906" y="2718"/>
                    </a:lnTo>
                    <a:lnTo>
                      <a:pt x="4420" y="3076"/>
                    </a:lnTo>
                    <a:lnTo>
                      <a:pt x="3962" y="3433"/>
                    </a:lnTo>
                    <a:lnTo>
                      <a:pt x="3533" y="3819"/>
                    </a:lnTo>
                    <a:lnTo>
                      <a:pt x="3118" y="4206"/>
                    </a:lnTo>
                    <a:lnTo>
                      <a:pt x="2732" y="4620"/>
                    </a:lnTo>
                    <a:lnTo>
                      <a:pt x="2360" y="5050"/>
                    </a:lnTo>
                    <a:lnTo>
                      <a:pt x="2017" y="5493"/>
                    </a:lnTo>
                    <a:lnTo>
                      <a:pt x="1702" y="5965"/>
                    </a:lnTo>
                    <a:lnTo>
                      <a:pt x="1559" y="6222"/>
                    </a:lnTo>
                    <a:lnTo>
                      <a:pt x="1416" y="6466"/>
                    </a:lnTo>
                    <a:lnTo>
                      <a:pt x="1273" y="6737"/>
                    </a:lnTo>
                    <a:lnTo>
                      <a:pt x="1145" y="6995"/>
                    </a:lnTo>
                    <a:lnTo>
                      <a:pt x="1016" y="7281"/>
                    </a:lnTo>
                    <a:lnTo>
                      <a:pt x="901" y="7567"/>
                    </a:lnTo>
                    <a:lnTo>
                      <a:pt x="787" y="7853"/>
                    </a:lnTo>
                    <a:lnTo>
                      <a:pt x="673" y="8153"/>
                    </a:lnTo>
                    <a:lnTo>
                      <a:pt x="573" y="8468"/>
                    </a:lnTo>
                    <a:lnTo>
                      <a:pt x="472" y="8797"/>
                    </a:lnTo>
                    <a:lnTo>
                      <a:pt x="301" y="9455"/>
                    </a:lnTo>
                    <a:lnTo>
                      <a:pt x="158" y="10170"/>
                    </a:lnTo>
                    <a:lnTo>
                      <a:pt x="101" y="10542"/>
                    </a:lnTo>
                    <a:lnTo>
                      <a:pt x="58" y="10914"/>
                    </a:lnTo>
                    <a:lnTo>
                      <a:pt x="15" y="11286"/>
                    </a:lnTo>
                    <a:lnTo>
                      <a:pt x="0" y="11658"/>
                    </a:lnTo>
                    <a:lnTo>
                      <a:pt x="0" y="12044"/>
                    </a:lnTo>
                    <a:lnTo>
                      <a:pt x="15" y="12430"/>
                    </a:lnTo>
                    <a:lnTo>
                      <a:pt x="29" y="12802"/>
                    </a:lnTo>
                    <a:lnTo>
                      <a:pt x="72" y="13188"/>
                    </a:lnTo>
                    <a:lnTo>
                      <a:pt x="115" y="13574"/>
                    </a:lnTo>
                    <a:lnTo>
                      <a:pt x="186" y="13946"/>
                    </a:lnTo>
                    <a:lnTo>
                      <a:pt x="258" y="14332"/>
                    </a:lnTo>
                    <a:lnTo>
                      <a:pt x="344" y="14704"/>
                    </a:lnTo>
                    <a:lnTo>
                      <a:pt x="444" y="15090"/>
                    </a:lnTo>
                    <a:lnTo>
                      <a:pt x="558" y="15462"/>
                    </a:lnTo>
                    <a:lnTo>
                      <a:pt x="673" y="15820"/>
                    </a:lnTo>
                    <a:lnTo>
                      <a:pt x="816" y="16192"/>
                    </a:lnTo>
                    <a:lnTo>
                      <a:pt x="959" y="16549"/>
                    </a:lnTo>
                    <a:lnTo>
                      <a:pt x="1116" y="16907"/>
                    </a:lnTo>
                    <a:lnTo>
                      <a:pt x="1273" y="17250"/>
                    </a:lnTo>
                    <a:lnTo>
                      <a:pt x="1459" y="17593"/>
                    </a:lnTo>
                    <a:lnTo>
                      <a:pt x="1645" y="17922"/>
                    </a:lnTo>
                    <a:lnTo>
                      <a:pt x="1831" y="18251"/>
                    </a:lnTo>
                    <a:lnTo>
                      <a:pt x="2046" y="18566"/>
                    </a:lnTo>
                    <a:lnTo>
                      <a:pt x="2260" y="18866"/>
                    </a:lnTo>
                    <a:lnTo>
                      <a:pt x="2475" y="19167"/>
                    </a:lnTo>
                    <a:lnTo>
                      <a:pt x="2704" y="19453"/>
                    </a:lnTo>
                    <a:lnTo>
                      <a:pt x="2947" y="19725"/>
                    </a:lnTo>
                    <a:lnTo>
                      <a:pt x="3204" y="19996"/>
                    </a:lnTo>
                    <a:lnTo>
                      <a:pt x="3462" y="20239"/>
                    </a:lnTo>
                    <a:lnTo>
                      <a:pt x="3719" y="20483"/>
                    </a:lnTo>
                    <a:lnTo>
                      <a:pt x="3991" y="20711"/>
                    </a:lnTo>
                    <a:lnTo>
                      <a:pt x="4277" y="20926"/>
                    </a:lnTo>
                    <a:lnTo>
                      <a:pt x="4549" y="21126"/>
                    </a:lnTo>
                    <a:lnTo>
                      <a:pt x="4849" y="21312"/>
                    </a:lnTo>
                    <a:lnTo>
                      <a:pt x="5150" y="21498"/>
                    </a:lnTo>
                    <a:lnTo>
                      <a:pt x="5450" y="21655"/>
                    </a:lnTo>
                    <a:lnTo>
                      <a:pt x="5750" y="21827"/>
                    </a:lnTo>
                    <a:lnTo>
                      <a:pt x="6065" y="21970"/>
                    </a:lnTo>
                    <a:lnTo>
                      <a:pt x="6380" y="22113"/>
                    </a:lnTo>
                    <a:lnTo>
                      <a:pt x="6694" y="22256"/>
                    </a:lnTo>
                    <a:lnTo>
                      <a:pt x="7023" y="22371"/>
                    </a:lnTo>
                    <a:lnTo>
                      <a:pt x="7352" y="22485"/>
                    </a:lnTo>
                    <a:lnTo>
                      <a:pt x="7681" y="22599"/>
                    </a:lnTo>
                    <a:lnTo>
                      <a:pt x="8024" y="22685"/>
                    </a:lnTo>
                    <a:lnTo>
                      <a:pt x="8353" y="22785"/>
                    </a:lnTo>
                    <a:lnTo>
                      <a:pt x="8697" y="22857"/>
                    </a:lnTo>
                    <a:lnTo>
                      <a:pt x="9040" y="22928"/>
                    </a:lnTo>
                    <a:lnTo>
                      <a:pt x="9383" y="22986"/>
                    </a:lnTo>
                    <a:lnTo>
                      <a:pt x="9741" y="23043"/>
                    </a:lnTo>
                    <a:lnTo>
                      <a:pt x="10084" y="23086"/>
                    </a:lnTo>
                    <a:lnTo>
                      <a:pt x="10785" y="23157"/>
                    </a:lnTo>
                    <a:lnTo>
                      <a:pt x="11500" y="23186"/>
                    </a:lnTo>
                    <a:lnTo>
                      <a:pt x="12215" y="23186"/>
                    </a:lnTo>
                    <a:lnTo>
                      <a:pt x="12916" y="23157"/>
                    </a:lnTo>
                    <a:lnTo>
                      <a:pt x="13631" y="23086"/>
                    </a:lnTo>
                    <a:lnTo>
                      <a:pt x="14332" y="23000"/>
                    </a:lnTo>
                    <a:lnTo>
                      <a:pt x="15033" y="22871"/>
                    </a:lnTo>
                    <a:lnTo>
                      <a:pt x="15534" y="22771"/>
                    </a:lnTo>
                    <a:lnTo>
                      <a:pt x="16006" y="22657"/>
                    </a:lnTo>
                    <a:lnTo>
                      <a:pt x="16463" y="22528"/>
                    </a:lnTo>
                    <a:lnTo>
                      <a:pt x="16921" y="22385"/>
                    </a:lnTo>
                    <a:lnTo>
                      <a:pt x="17365" y="22242"/>
                    </a:lnTo>
                    <a:lnTo>
                      <a:pt x="17794" y="22070"/>
                    </a:lnTo>
                    <a:lnTo>
                      <a:pt x="18223" y="21899"/>
                    </a:lnTo>
                    <a:lnTo>
                      <a:pt x="18623" y="21713"/>
                    </a:lnTo>
                    <a:lnTo>
                      <a:pt x="19024" y="21512"/>
                    </a:lnTo>
                    <a:lnTo>
                      <a:pt x="19396" y="21298"/>
                    </a:lnTo>
                    <a:lnTo>
                      <a:pt x="19767" y="21069"/>
                    </a:lnTo>
                    <a:lnTo>
                      <a:pt x="20139" y="20840"/>
                    </a:lnTo>
                    <a:lnTo>
                      <a:pt x="20483" y="20597"/>
                    </a:lnTo>
                    <a:lnTo>
                      <a:pt x="20826" y="20354"/>
                    </a:lnTo>
                    <a:lnTo>
                      <a:pt x="21141" y="20082"/>
                    </a:lnTo>
                    <a:lnTo>
                      <a:pt x="21455" y="19810"/>
                    </a:lnTo>
                    <a:lnTo>
                      <a:pt x="21756" y="19539"/>
                    </a:lnTo>
                    <a:lnTo>
                      <a:pt x="22042" y="19238"/>
                    </a:lnTo>
                    <a:lnTo>
                      <a:pt x="22328" y="18938"/>
                    </a:lnTo>
                    <a:lnTo>
                      <a:pt x="22585" y="18637"/>
                    </a:lnTo>
                    <a:lnTo>
                      <a:pt x="22843" y="18323"/>
                    </a:lnTo>
                    <a:lnTo>
                      <a:pt x="23086" y="17994"/>
                    </a:lnTo>
                    <a:lnTo>
                      <a:pt x="23315" y="17665"/>
                    </a:lnTo>
                    <a:lnTo>
                      <a:pt x="23529" y="17322"/>
                    </a:lnTo>
                    <a:lnTo>
                      <a:pt x="23744" y="16978"/>
                    </a:lnTo>
                    <a:lnTo>
                      <a:pt x="23930" y="16621"/>
                    </a:lnTo>
                    <a:lnTo>
                      <a:pt x="24116" y="16263"/>
                    </a:lnTo>
                    <a:lnTo>
                      <a:pt x="24287" y="15891"/>
                    </a:lnTo>
                    <a:lnTo>
                      <a:pt x="24445" y="15519"/>
                    </a:lnTo>
                    <a:lnTo>
                      <a:pt x="24588" y="15148"/>
                    </a:lnTo>
                    <a:lnTo>
                      <a:pt x="24716" y="14761"/>
                    </a:lnTo>
                    <a:lnTo>
                      <a:pt x="24845" y="14361"/>
                    </a:lnTo>
                    <a:lnTo>
                      <a:pt x="24931" y="14046"/>
                    </a:lnTo>
                    <a:lnTo>
                      <a:pt x="25017" y="13717"/>
                    </a:lnTo>
                    <a:lnTo>
                      <a:pt x="25088" y="13374"/>
                    </a:lnTo>
                    <a:lnTo>
                      <a:pt x="25160" y="13045"/>
                    </a:lnTo>
                    <a:lnTo>
                      <a:pt x="25217" y="12702"/>
                    </a:lnTo>
                    <a:lnTo>
                      <a:pt x="25260" y="12358"/>
                    </a:lnTo>
                    <a:lnTo>
                      <a:pt x="25346" y="11672"/>
                    </a:lnTo>
                    <a:lnTo>
                      <a:pt x="25389" y="10957"/>
                    </a:lnTo>
                    <a:lnTo>
                      <a:pt x="25389" y="10256"/>
                    </a:lnTo>
                    <a:lnTo>
                      <a:pt x="25360" y="9526"/>
                    </a:lnTo>
                    <a:lnTo>
                      <a:pt x="25303" y="8797"/>
                    </a:lnTo>
                    <a:lnTo>
                      <a:pt x="25274" y="8482"/>
                    </a:lnTo>
                    <a:lnTo>
                      <a:pt x="25217" y="8182"/>
                    </a:lnTo>
                    <a:lnTo>
                      <a:pt x="25160" y="7882"/>
                    </a:lnTo>
                    <a:lnTo>
                      <a:pt x="25088" y="7581"/>
                    </a:lnTo>
                    <a:lnTo>
                      <a:pt x="25002" y="7295"/>
                    </a:lnTo>
                    <a:lnTo>
                      <a:pt x="24902" y="7023"/>
                    </a:lnTo>
                    <a:lnTo>
                      <a:pt x="24802" y="6752"/>
                    </a:lnTo>
                    <a:lnTo>
                      <a:pt x="24688" y="6480"/>
                    </a:lnTo>
                    <a:lnTo>
                      <a:pt x="24559" y="6222"/>
                    </a:lnTo>
                    <a:lnTo>
                      <a:pt x="24430" y="5965"/>
                    </a:lnTo>
                    <a:lnTo>
                      <a:pt x="24287" y="5722"/>
                    </a:lnTo>
                    <a:lnTo>
                      <a:pt x="24144" y="5479"/>
                    </a:lnTo>
                    <a:lnTo>
                      <a:pt x="23987" y="5235"/>
                    </a:lnTo>
                    <a:lnTo>
                      <a:pt x="23830" y="5007"/>
                    </a:lnTo>
                    <a:lnTo>
                      <a:pt x="23658" y="4792"/>
                    </a:lnTo>
                    <a:lnTo>
                      <a:pt x="23486" y="4578"/>
                    </a:lnTo>
                    <a:lnTo>
                      <a:pt x="23114" y="4148"/>
                    </a:lnTo>
                    <a:lnTo>
                      <a:pt x="22728" y="3762"/>
                    </a:lnTo>
                    <a:lnTo>
                      <a:pt x="22328" y="3390"/>
                    </a:lnTo>
                    <a:lnTo>
                      <a:pt x="21899" y="3047"/>
                    </a:lnTo>
                    <a:lnTo>
                      <a:pt x="21484" y="2718"/>
                    </a:lnTo>
                    <a:lnTo>
                      <a:pt x="21040" y="2418"/>
                    </a:lnTo>
                    <a:lnTo>
                      <a:pt x="20597" y="2132"/>
                    </a:lnTo>
                    <a:lnTo>
                      <a:pt x="20168" y="1874"/>
                    </a:lnTo>
                    <a:lnTo>
                      <a:pt x="19739" y="1631"/>
                    </a:lnTo>
                    <a:lnTo>
                      <a:pt x="19310" y="1417"/>
                    </a:lnTo>
                    <a:lnTo>
                      <a:pt x="18909" y="1216"/>
                    </a:lnTo>
                    <a:lnTo>
                      <a:pt x="18509" y="1030"/>
                    </a:lnTo>
                    <a:lnTo>
                      <a:pt x="18123" y="859"/>
                    </a:lnTo>
                    <a:lnTo>
                      <a:pt x="17751" y="716"/>
                    </a:lnTo>
                    <a:lnTo>
                      <a:pt x="17078" y="473"/>
                    </a:lnTo>
                    <a:lnTo>
                      <a:pt x="16521" y="272"/>
                    </a:lnTo>
                    <a:lnTo>
                      <a:pt x="16077" y="144"/>
                    </a:lnTo>
                    <a:lnTo>
                      <a:pt x="15705" y="43"/>
                    </a:lnTo>
                    <a:lnTo>
                      <a:pt x="14962" y="15"/>
                    </a:lnTo>
                    <a:lnTo>
                      <a:pt x="14232" y="1"/>
                    </a:lnTo>
                    <a:close/>
                  </a:path>
                </a:pathLst>
              </a:custGeom>
              <a:solidFill>
                <a:srgbClr val="F6B684"/>
              </a:solidFill>
              <a:ln>
                <a:noFill/>
              </a:ln>
              <a:sp3d/>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043;p19">
                <a:extLst>
                  <a:ext uri="{FF2B5EF4-FFF2-40B4-BE49-F238E27FC236}">
                    <a16:creationId xmlns="" xmlns:a16="http://schemas.microsoft.com/office/drawing/2014/main" id="{630B92EE-D0FC-4D0D-BA39-2F4B13717CCF}"/>
                  </a:ext>
                </a:extLst>
              </p:cNvPr>
              <p:cNvSpPr/>
              <p:nvPr/>
            </p:nvSpPr>
            <p:spPr>
              <a:xfrm>
                <a:off x="5629844" y="2119498"/>
                <a:ext cx="51412" cy="106000"/>
              </a:xfrm>
              <a:custGeom>
                <a:avLst/>
                <a:gdLst/>
                <a:ahLst/>
                <a:cxnLst/>
                <a:rect l="l" t="t" r="r" b="b"/>
                <a:pathLst>
                  <a:path w="1603" h="3305" extrusionOk="0">
                    <a:moveTo>
                      <a:pt x="858" y="1"/>
                    </a:moveTo>
                    <a:lnTo>
                      <a:pt x="815" y="15"/>
                    </a:lnTo>
                    <a:lnTo>
                      <a:pt x="773" y="44"/>
                    </a:lnTo>
                    <a:lnTo>
                      <a:pt x="730" y="72"/>
                    </a:lnTo>
                    <a:lnTo>
                      <a:pt x="701" y="115"/>
                    </a:lnTo>
                    <a:lnTo>
                      <a:pt x="687" y="158"/>
                    </a:lnTo>
                    <a:lnTo>
                      <a:pt x="672" y="201"/>
                    </a:lnTo>
                    <a:lnTo>
                      <a:pt x="658" y="258"/>
                    </a:lnTo>
                    <a:lnTo>
                      <a:pt x="658" y="530"/>
                    </a:lnTo>
                    <a:lnTo>
                      <a:pt x="630" y="716"/>
                    </a:lnTo>
                    <a:lnTo>
                      <a:pt x="601" y="916"/>
                    </a:lnTo>
                    <a:lnTo>
                      <a:pt x="558" y="1117"/>
                    </a:lnTo>
                    <a:lnTo>
                      <a:pt x="501" y="1317"/>
                    </a:lnTo>
                    <a:lnTo>
                      <a:pt x="415" y="1503"/>
                    </a:lnTo>
                    <a:lnTo>
                      <a:pt x="372" y="1589"/>
                    </a:lnTo>
                    <a:lnTo>
                      <a:pt x="315" y="1660"/>
                    </a:lnTo>
                    <a:lnTo>
                      <a:pt x="200" y="1817"/>
                    </a:lnTo>
                    <a:lnTo>
                      <a:pt x="115" y="1960"/>
                    </a:lnTo>
                    <a:lnTo>
                      <a:pt x="57" y="2103"/>
                    </a:lnTo>
                    <a:lnTo>
                      <a:pt x="29" y="2232"/>
                    </a:lnTo>
                    <a:lnTo>
                      <a:pt x="0" y="2347"/>
                    </a:lnTo>
                    <a:lnTo>
                      <a:pt x="0" y="2447"/>
                    </a:lnTo>
                    <a:lnTo>
                      <a:pt x="15" y="2533"/>
                    </a:lnTo>
                    <a:lnTo>
                      <a:pt x="43" y="2618"/>
                    </a:lnTo>
                    <a:lnTo>
                      <a:pt x="72" y="2690"/>
                    </a:lnTo>
                    <a:lnTo>
                      <a:pt x="115" y="2776"/>
                    </a:lnTo>
                    <a:lnTo>
                      <a:pt x="172" y="2862"/>
                    </a:lnTo>
                    <a:lnTo>
                      <a:pt x="243" y="2933"/>
                    </a:lnTo>
                    <a:lnTo>
                      <a:pt x="343" y="3019"/>
                    </a:lnTo>
                    <a:lnTo>
                      <a:pt x="458" y="3090"/>
                    </a:lnTo>
                    <a:lnTo>
                      <a:pt x="601" y="3162"/>
                    </a:lnTo>
                    <a:lnTo>
                      <a:pt x="773" y="3219"/>
                    </a:lnTo>
                    <a:lnTo>
                      <a:pt x="944" y="3248"/>
                    </a:lnTo>
                    <a:lnTo>
                      <a:pt x="1116" y="3276"/>
                    </a:lnTo>
                    <a:lnTo>
                      <a:pt x="1330" y="3305"/>
                    </a:lnTo>
                    <a:lnTo>
                      <a:pt x="1345" y="3305"/>
                    </a:lnTo>
                    <a:lnTo>
                      <a:pt x="1402" y="3291"/>
                    </a:lnTo>
                    <a:lnTo>
                      <a:pt x="1445" y="3291"/>
                    </a:lnTo>
                    <a:lnTo>
                      <a:pt x="1516" y="3233"/>
                    </a:lnTo>
                    <a:lnTo>
                      <a:pt x="1574" y="3162"/>
                    </a:lnTo>
                    <a:lnTo>
                      <a:pt x="1588" y="3119"/>
                    </a:lnTo>
                    <a:lnTo>
                      <a:pt x="1602" y="3076"/>
                    </a:lnTo>
                    <a:lnTo>
                      <a:pt x="1602" y="3019"/>
                    </a:lnTo>
                    <a:lnTo>
                      <a:pt x="1588" y="2976"/>
                    </a:lnTo>
                    <a:lnTo>
                      <a:pt x="1574" y="2919"/>
                    </a:lnTo>
                    <a:lnTo>
                      <a:pt x="1545" y="2890"/>
                    </a:lnTo>
                    <a:lnTo>
                      <a:pt x="1502" y="2847"/>
                    </a:lnTo>
                    <a:lnTo>
                      <a:pt x="1459" y="2819"/>
                    </a:lnTo>
                    <a:lnTo>
                      <a:pt x="1416" y="2804"/>
                    </a:lnTo>
                    <a:lnTo>
                      <a:pt x="1373" y="2804"/>
                    </a:lnTo>
                    <a:lnTo>
                      <a:pt x="1159" y="2776"/>
                    </a:lnTo>
                    <a:lnTo>
                      <a:pt x="1030" y="2747"/>
                    </a:lnTo>
                    <a:lnTo>
                      <a:pt x="901" y="2733"/>
                    </a:lnTo>
                    <a:lnTo>
                      <a:pt x="758" y="2676"/>
                    </a:lnTo>
                    <a:lnTo>
                      <a:pt x="644" y="2618"/>
                    </a:lnTo>
                    <a:lnTo>
                      <a:pt x="558" y="2547"/>
                    </a:lnTo>
                    <a:lnTo>
                      <a:pt x="529" y="2504"/>
                    </a:lnTo>
                    <a:lnTo>
                      <a:pt x="515" y="2461"/>
                    </a:lnTo>
                    <a:lnTo>
                      <a:pt x="515" y="2418"/>
                    </a:lnTo>
                    <a:lnTo>
                      <a:pt x="515" y="2375"/>
                    </a:lnTo>
                    <a:lnTo>
                      <a:pt x="544" y="2246"/>
                    </a:lnTo>
                    <a:lnTo>
                      <a:pt x="601" y="2118"/>
                    </a:lnTo>
                    <a:lnTo>
                      <a:pt x="701" y="1975"/>
                    </a:lnTo>
                    <a:lnTo>
                      <a:pt x="787" y="1860"/>
                    </a:lnTo>
                    <a:lnTo>
                      <a:pt x="873" y="1732"/>
                    </a:lnTo>
                    <a:lnTo>
                      <a:pt x="930" y="1603"/>
                    </a:lnTo>
                    <a:lnTo>
                      <a:pt x="987" y="1460"/>
                    </a:lnTo>
                    <a:lnTo>
                      <a:pt x="1073" y="1174"/>
                    </a:lnTo>
                    <a:lnTo>
                      <a:pt x="1116" y="902"/>
                    </a:lnTo>
                    <a:lnTo>
                      <a:pt x="1144" y="645"/>
                    </a:lnTo>
                    <a:lnTo>
                      <a:pt x="1159" y="444"/>
                    </a:lnTo>
                    <a:lnTo>
                      <a:pt x="1173" y="244"/>
                    </a:lnTo>
                    <a:lnTo>
                      <a:pt x="1159" y="187"/>
                    </a:lnTo>
                    <a:lnTo>
                      <a:pt x="1144" y="144"/>
                    </a:lnTo>
                    <a:lnTo>
                      <a:pt x="1116" y="101"/>
                    </a:lnTo>
                    <a:lnTo>
                      <a:pt x="1087" y="58"/>
                    </a:lnTo>
                    <a:lnTo>
                      <a:pt x="1044" y="30"/>
                    </a:lnTo>
                    <a:lnTo>
                      <a:pt x="1001" y="15"/>
                    </a:lnTo>
                    <a:lnTo>
                      <a:pt x="959" y="1"/>
                    </a:lnTo>
                    <a:close/>
                  </a:path>
                </a:pathLst>
              </a:custGeom>
              <a:solidFill>
                <a:srgbClr val="D78A49"/>
              </a:solidFill>
              <a:ln>
                <a:noFill/>
              </a:ln>
              <a:sp3d/>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044;p19">
                <a:extLst>
                  <a:ext uri="{FF2B5EF4-FFF2-40B4-BE49-F238E27FC236}">
                    <a16:creationId xmlns="" xmlns:a16="http://schemas.microsoft.com/office/drawing/2014/main" id="{0B3CF8D3-F6C9-4D20-A914-85535EF12AAC}"/>
                  </a:ext>
                </a:extLst>
              </p:cNvPr>
              <p:cNvSpPr/>
              <p:nvPr/>
            </p:nvSpPr>
            <p:spPr>
              <a:xfrm>
                <a:off x="5289919" y="1605744"/>
                <a:ext cx="998257" cy="763358"/>
              </a:xfrm>
              <a:custGeom>
                <a:avLst/>
                <a:gdLst/>
                <a:ahLst/>
                <a:cxnLst/>
                <a:rect l="l" t="t" r="r" b="b"/>
                <a:pathLst>
                  <a:path w="31125" h="23801" extrusionOk="0">
                    <a:moveTo>
                      <a:pt x="13174" y="0"/>
                    </a:moveTo>
                    <a:lnTo>
                      <a:pt x="12988" y="15"/>
                    </a:lnTo>
                    <a:lnTo>
                      <a:pt x="12816" y="43"/>
                    </a:lnTo>
                    <a:lnTo>
                      <a:pt x="12645" y="86"/>
                    </a:lnTo>
                    <a:lnTo>
                      <a:pt x="12473" y="143"/>
                    </a:lnTo>
                    <a:lnTo>
                      <a:pt x="12316" y="215"/>
                    </a:lnTo>
                    <a:lnTo>
                      <a:pt x="12158" y="286"/>
                    </a:lnTo>
                    <a:lnTo>
                      <a:pt x="12015" y="387"/>
                    </a:lnTo>
                    <a:lnTo>
                      <a:pt x="11872" y="487"/>
                    </a:lnTo>
                    <a:lnTo>
                      <a:pt x="11743" y="587"/>
                    </a:lnTo>
                    <a:lnTo>
                      <a:pt x="11629" y="701"/>
                    </a:lnTo>
                    <a:lnTo>
                      <a:pt x="11515" y="830"/>
                    </a:lnTo>
                    <a:lnTo>
                      <a:pt x="11414" y="959"/>
                    </a:lnTo>
                    <a:lnTo>
                      <a:pt x="11329" y="1087"/>
                    </a:lnTo>
                    <a:lnTo>
                      <a:pt x="11243" y="1216"/>
                    </a:lnTo>
                    <a:lnTo>
                      <a:pt x="11171" y="1359"/>
                    </a:lnTo>
                    <a:lnTo>
                      <a:pt x="11114" y="1488"/>
                    </a:lnTo>
                    <a:lnTo>
                      <a:pt x="11071" y="1617"/>
                    </a:lnTo>
                    <a:lnTo>
                      <a:pt x="11028" y="1745"/>
                    </a:lnTo>
                    <a:lnTo>
                      <a:pt x="11014" y="1874"/>
                    </a:lnTo>
                    <a:lnTo>
                      <a:pt x="11014" y="2003"/>
                    </a:lnTo>
                    <a:lnTo>
                      <a:pt x="10728" y="1745"/>
                    </a:lnTo>
                    <a:lnTo>
                      <a:pt x="10585" y="1617"/>
                    </a:lnTo>
                    <a:lnTo>
                      <a:pt x="10413" y="1502"/>
                    </a:lnTo>
                    <a:lnTo>
                      <a:pt x="10242" y="1388"/>
                    </a:lnTo>
                    <a:lnTo>
                      <a:pt x="10070" y="1288"/>
                    </a:lnTo>
                    <a:lnTo>
                      <a:pt x="9884" y="1188"/>
                    </a:lnTo>
                    <a:lnTo>
                      <a:pt x="9698" y="1102"/>
                    </a:lnTo>
                    <a:lnTo>
                      <a:pt x="9512" y="1030"/>
                    </a:lnTo>
                    <a:lnTo>
                      <a:pt x="9312" y="973"/>
                    </a:lnTo>
                    <a:lnTo>
                      <a:pt x="9112" y="930"/>
                    </a:lnTo>
                    <a:lnTo>
                      <a:pt x="8897" y="902"/>
                    </a:lnTo>
                    <a:lnTo>
                      <a:pt x="8697" y="902"/>
                    </a:lnTo>
                    <a:lnTo>
                      <a:pt x="8482" y="916"/>
                    </a:lnTo>
                    <a:lnTo>
                      <a:pt x="8282" y="959"/>
                    </a:lnTo>
                    <a:lnTo>
                      <a:pt x="8068" y="1030"/>
                    </a:lnTo>
                    <a:lnTo>
                      <a:pt x="7853" y="1116"/>
                    </a:lnTo>
                    <a:lnTo>
                      <a:pt x="7681" y="1216"/>
                    </a:lnTo>
                    <a:lnTo>
                      <a:pt x="7524" y="1316"/>
                    </a:lnTo>
                    <a:lnTo>
                      <a:pt x="7395" y="1431"/>
                    </a:lnTo>
                    <a:lnTo>
                      <a:pt x="7281" y="1559"/>
                    </a:lnTo>
                    <a:lnTo>
                      <a:pt x="7181" y="1688"/>
                    </a:lnTo>
                    <a:lnTo>
                      <a:pt x="7109" y="1817"/>
                    </a:lnTo>
                    <a:lnTo>
                      <a:pt x="7052" y="1946"/>
                    </a:lnTo>
                    <a:lnTo>
                      <a:pt x="7009" y="2089"/>
                    </a:lnTo>
                    <a:lnTo>
                      <a:pt x="6980" y="2232"/>
                    </a:lnTo>
                    <a:lnTo>
                      <a:pt x="6966" y="2389"/>
                    </a:lnTo>
                    <a:lnTo>
                      <a:pt x="6952" y="2532"/>
                    </a:lnTo>
                    <a:lnTo>
                      <a:pt x="6938" y="2832"/>
                    </a:lnTo>
                    <a:lnTo>
                      <a:pt x="6938" y="3133"/>
                    </a:lnTo>
                    <a:lnTo>
                      <a:pt x="6180" y="3119"/>
                    </a:lnTo>
                    <a:lnTo>
                      <a:pt x="5765" y="3119"/>
                    </a:lnTo>
                    <a:lnTo>
                      <a:pt x="5550" y="3133"/>
                    </a:lnTo>
                    <a:lnTo>
                      <a:pt x="5350" y="3161"/>
                    </a:lnTo>
                    <a:lnTo>
                      <a:pt x="5135" y="3190"/>
                    </a:lnTo>
                    <a:lnTo>
                      <a:pt x="4935" y="3247"/>
                    </a:lnTo>
                    <a:lnTo>
                      <a:pt x="4721" y="3304"/>
                    </a:lnTo>
                    <a:lnTo>
                      <a:pt x="4520" y="3390"/>
                    </a:lnTo>
                    <a:lnTo>
                      <a:pt x="4334" y="3505"/>
                    </a:lnTo>
                    <a:lnTo>
                      <a:pt x="4148" y="3633"/>
                    </a:lnTo>
                    <a:lnTo>
                      <a:pt x="3977" y="3791"/>
                    </a:lnTo>
                    <a:lnTo>
                      <a:pt x="3805" y="3977"/>
                    </a:lnTo>
                    <a:lnTo>
                      <a:pt x="3734" y="4063"/>
                    </a:lnTo>
                    <a:lnTo>
                      <a:pt x="3676" y="4177"/>
                    </a:lnTo>
                    <a:lnTo>
                      <a:pt x="3619" y="4320"/>
                    </a:lnTo>
                    <a:lnTo>
                      <a:pt x="3562" y="4463"/>
                    </a:lnTo>
                    <a:lnTo>
                      <a:pt x="3519" y="4635"/>
                    </a:lnTo>
                    <a:lnTo>
                      <a:pt x="3490" y="4806"/>
                    </a:lnTo>
                    <a:lnTo>
                      <a:pt x="3462" y="4992"/>
                    </a:lnTo>
                    <a:lnTo>
                      <a:pt x="3433" y="5178"/>
                    </a:lnTo>
                    <a:lnTo>
                      <a:pt x="3419" y="5364"/>
                    </a:lnTo>
                    <a:lnTo>
                      <a:pt x="3419" y="5564"/>
                    </a:lnTo>
                    <a:lnTo>
                      <a:pt x="3433" y="5750"/>
                    </a:lnTo>
                    <a:lnTo>
                      <a:pt x="3448" y="5936"/>
                    </a:lnTo>
                    <a:lnTo>
                      <a:pt x="3476" y="6108"/>
                    </a:lnTo>
                    <a:lnTo>
                      <a:pt x="3519" y="6279"/>
                    </a:lnTo>
                    <a:lnTo>
                      <a:pt x="3576" y="6437"/>
                    </a:lnTo>
                    <a:lnTo>
                      <a:pt x="3648" y="6580"/>
                    </a:lnTo>
                    <a:lnTo>
                      <a:pt x="3691" y="6666"/>
                    </a:lnTo>
                    <a:lnTo>
                      <a:pt x="3691" y="6694"/>
                    </a:lnTo>
                    <a:lnTo>
                      <a:pt x="3676" y="6723"/>
                    </a:lnTo>
                    <a:lnTo>
                      <a:pt x="3648" y="6751"/>
                    </a:lnTo>
                    <a:lnTo>
                      <a:pt x="3576" y="6780"/>
                    </a:lnTo>
                    <a:lnTo>
                      <a:pt x="3476" y="6809"/>
                    </a:lnTo>
                    <a:lnTo>
                      <a:pt x="3362" y="6823"/>
                    </a:lnTo>
                    <a:lnTo>
                      <a:pt x="3076" y="6852"/>
                    </a:lnTo>
                    <a:lnTo>
                      <a:pt x="2904" y="6880"/>
                    </a:lnTo>
                    <a:lnTo>
                      <a:pt x="2718" y="6909"/>
                    </a:lnTo>
                    <a:lnTo>
                      <a:pt x="2532" y="6966"/>
                    </a:lnTo>
                    <a:lnTo>
                      <a:pt x="2332" y="7023"/>
                    </a:lnTo>
                    <a:lnTo>
                      <a:pt x="2132" y="7109"/>
                    </a:lnTo>
                    <a:lnTo>
                      <a:pt x="1931" y="7223"/>
                    </a:lnTo>
                    <a:lnTo>
                      <a:pt x="1745" y="7352"/>
                    </a:lnTo>
                    <a:lnTo>
                      <a:pt x="1560" y="7524"/>
                    </a:lnTo>
                    <a:lnTo>
                      <a:pt x="1474" y="7667"/>
                    </a:lnTo>
                    <a:lnTo>
                      <a:pt x="1417" y="7796"/>
                    </a:lnTo>
                    <a:lnTo>
                      <a:pt x="1316" y="8082"/>
                    </a:lnTo>
                    <a:lnTo>
                      <a:pt x="1245" y="8353"/>
                    </a:lnTo>
                    <a:lnTo>
                      <a:pt x="1202" y="8625"/>
                    </a:lnTo>
                    <a:lnTo>
                      <a:pt x="1188" y="8883"/>
                    </a:lnTo>
                    <a:lnTo>
                      <a:pt x="1188" y="9126"/>
                    </a:lnTo>
                    <a:lnTo>
                      <a:pt x="1216" y="9369"/>
                    </a:lnTo>
                    <a:lnTo>
                      <a:pt x="1245" y="9584"/>
                    </a:lnTo>
                    <a:lnTo>
                      <a:pt x="1288" y="9784"/>
                    </a:lnTo>
                    <a:lnTo>
                      <a:pt x="1345" y="9970"/>
                    </a:lnTo>
                    <a:lnTo>
                      <a:pt x="1445" y="10270"/>
                    </a:lnTo>
                    <a:lnTo>
                      <a:pt x="1531" y="10456"/>
                    </a:lnTo>
                    <a:lnTo>
                      <a:pt x="1574" y="10528"/>
                    </a:lnTo>
                    <a:lnTo>
                      <a:pt x="1445" y="10613"/>
                    </a:lnTo>
                    <a:lnTo>
                      <a:pt x="1316" y="10728"/>
                    </a:lnTo>
                    <a:lnTo>
                      <a:pt x="1159" y="10885"/>
                    </a:lnTo>
                    <a:lnTo>
                      <a:pt x="959" y="11085"/>
                    </a:lnTo>
                    <a:lnTo>
                      <a:pt x="773" y="11328"/>
                    </a:lnTo>
                    <a:lnTo>
                      <a:pt x="573" y="11615"/>
                    </a:lnTo>
                    <a:lnTo>
                      <a:pt x="473" y="11786"/>
                    </a:lnTo>
                    <a:lnTo>
                      <a:pt x="387" y="11958"/>
                    </a:lnTo>
                    <a:lnTo>
                      <a:pt x="301" y="12144"/>
                    </a:lnTo>
                    <a:lnTo>
                      <a:pt x="229" y="12330"/>
                    </a:lnTo>
                    <a:lnTo>
                      <a:pt x="158" y="12544"/>
                    </a:lnTo>
                    <a:lnTo>
                      <a:pt x="101" y="12759"/>
                    </a:lnTo>
                    <a:lnTo>
                      <a:pt x="58" y="12988"/>
                    </a:lnTo>
                    <a:lnTo>
                      <a:pt x="29" y="13231"/>
                    </a:lnTo>
                    <a:lnTo>
                      <a:pt x="1" y="13474"/>
                    </a:lnTo>
                    <a:lnTo>
                      <a:pt x="1" y="13746"/>
                    </a:lnTo>
                    <a:lnTo>
                      <a:pt x="15" y="14017"/>
                    </a:lnTo>
                    <a:lnTo>
                      <a:pt x="58" y="14304"/>
                    </a:lnTo>
                    <a:lnTo>
                      <a:pt x="115" y="14590"/>
                    </a:lnTo>
                    <a:lnTo>
                      <a:pt x="186" y="14904"/>
                    </a:lnTo>
                    <a:lnTo>
                      <a:pt x="287" y="15219"/>
                    </a:lnTo>
                    <a:lnTo>
                      <a:pt x="415" y="15548"/>
                    </a:lnTo>
                    <a:lnTo>
                      <a:pt x="558" y="15877"/>
                    </a:lnTo>
                    <a:lnTo>
                      <a:pt x="744" y="16234"/>
                    </a:lnTo>
                    <a:lnTo>
                      <a:pt x="716" y="16420"/>
                    </a:lnTo>
                    <a:lnTo>
                      <a:pt x="687" y="16606"/>
                    </a:lnTo>
                    <a:lnTo>
                      <a:pt x="687" y="16807"/>
                    </a:lnTo>
                    <a:lnTo>
                      <a:pt x="687" y="17021"/>
                    </a:lnTo>
                    <a:lnTo>
                      <a:pt x="701" y="17221"/>
                    </a:lnTo>
                    <a:lnTo>
                      <a:pt x="730" y="17436"/>
                    </a:lnTo>
                    <a:lnTo>
                      <a:pt x="773" y="17650"/>
                    </a:lnTo>
                    <a:lnTo>
                      <a:pt x="816" y="17879"/>
                    </a:lnTo>
                    <a:lnTo>
                      <a:pt x="930" y="18323"/>
                    </a:lnTo>
                    <a:lnTo>
                      <a:pt x="1073" y="18780"/>
                    </a:lnTo>
                    <a:lnTo>
                      <a:pt x="1245" y="19238"/>
                    </a:lnTo>
                    <a:lnTo>
                      <a:pt x="1445" y="19696"/>
                    </a:lnTo>
                    <a:lnTo>
                      <a:pt x="1674" y="20139"/>
                    </a:lnTo>
                    <a:lnTo>
                      <a:pt x="1917" y="20583"/>
                    </a:lnTo>
                    <a:lnTo>
                      <a:pt x="2175" y="20997"/>
                    </a:lnTo>
                    <a:lnTo>
                      <a:pt x="2432" y="21384"/>
                    </a:lnTo>
                    <a:lnTo>
                      <a:pt x="2704" y="21755"/>
                    </a:lnTo>
                    <a:lnTo>
                      <a:pt x="2976" y="22099"/>
                    </a:lnTo>
                    <a:lnTo>
                      <a:pt x="3247" y="22385"/>
                    </a:lnTo>
                    <a:lnTo>
                      <a:pt x="3519" y="22642"/>
                    </a:lnTo>
                    <a:lnTo>
                      <a:pt x="3519" y="22642"/>
                    </a:lnTo>
                    <a:lnTo>
                      <a:pt x="3390" y="22084"/>
                    </a:lnTo>
                    <a:lnTo>
                      <a:pt x="3262" y="21527"/>
                    </a:lnTo>
                    <a:lnTo>
                      <a:pt x="3162" y="20997"/>
                    </a:lnTo>
                    <a:lnTo>
                      <a:pt x="3090" y="20468"/>
                    </a:lnTo>
                    <a:lnTo>
                      <a:pt x="3033" y="19968"/>
                    </a:lnTo>
                    <a:lnTo>
                      <a:pt x="2990" y="19467"/>
                    </a:lnTo>
                    <a:lnTo>
                      <a:pt x="2961" y="18995"/>
                    </a:lnTo>
                    <a:lnTo>
                      <a:pt x="2961" y="18523"/>
                    </a:lnTo>
                    <a:lnTo>
                      <a:pt x="2976" y="18065"/>
                    </a:lnTo>
                    <a:lnTo>
                      <a:pt x="3004" y="17622"/>
                    </a:lnTo>
                    <a:lnTo>
                      <a:pt x="3033" y="17193"/>
                    </a:lnTo>
                    <a:lnTo>
                      <a:pt x="3090" y="16778"/>
                    </a:lnTo>
                    <a:lnTo>
                      <a:pt x="3162" y="16363"/>
                    </a:lnTo>
                    <a:lnTo>
                      <a:pt x="3247" y="15977"/>
                    </a:lnTo>
                    <a:lnTo>
                      <a:pt x="3347" y="15591"/>
                    </a:lnTo>
                    <a:lnTo>
                      <a:pt x="3448" y="15205"/>
                    </a:lnTo>
                    <a:lnTo>
                      <a:pt x="3562" y="14847"/>
                    </a:lnTo>
                    <a:lnTo>
                      <a:pt x="3691" y="14489"/>
                    </a:lnTo>
                    <a:lnTo>
                      <a:pt x="3834" y="14132"/>
                    </a:lnTo>
                    <a:lnTo>
                      <a:pt x="3977" y="13789"/>
                    </a:lnTo>
                    <a:lnTo>
                      <a:pt x="4134" y="13460"/>
                    </a:lnTo>
                    <a:lnTo>
                      <a:pt x="4291" y="13131"/>
                    </a:lnTo>
                    <a:lnTo>
                      <a:pt x="4463" y="12816"/>
                    </a:lnTo>
                    <a:lnTo>
                      <a:pt x="4635" y="12501"/>
                    </a:lnTo>
                    <a:lnTo>
                      <a:pt x="5007" y="11901"/>
                    </a:lnTo>
                    <a:lnTo>
                      <a:pt x="5393" y="11314"/>
                    </a:lnTo>
                    <a:lnTo>
                      <a:pt x="5779" y="10742"/>
                    </a:lnTo>
                    <a:lnTo>
                      <a:pt x="6180" y="10199"/>
                    </a:lnTo>
                    <a:lnTo>
                      <a:pt x="6408" y="10356"/>
                    </a:lnTo>
                    <a:lnTo>
                      <a:pt x="6637" y="10499"/>
                    </a:lnTo>
                    <a:lnTo>
                      <a:pt x="6852" y="10613"/>
                    </a:lnTo>
                    <a:lnTo>
                      <a:pt x="7052" y="10699"/>
                    </a:lnTo>
                    <a:lnTo>
                      <a:pt x="7238" y="10771"/>
                    </a:lnTo>
                    <a:lnTo>
                      <a:pt x="7438" y="10828"/>
                    </a:lnTo>
                    <a:lnTo>
                      <a:pt x="7610" y="10856"/>
                    </a:lnTo>
                    <a:lnTo>
                      <a:pt x="7781" y="10871"/>
                    </a:lnTo>
                    <a:lnTo>
                      <a:pt x="7953" y="10871"/>
                    </a:lnTo>
                    <a:lnTo>
                      <a:pt x="8096" y="10856"/>
                    </a:lnTo>
                    <a:lnTo>
                      <a:pt x="8253" y="10828"/>
                    </a:lnTo>
                    <a:lnTo>
                      <a:pt x="8397" y="10785"/>
                    </a:lnTo>
                    <a:lnTo>
                      <a:pt x="8525" y="10742"/>
                    </a:lnTo>
                    <a:lnTo>
                      <a:pt x="8654" y="10671"/>
                    </a:lnTo>
                    <a:lnTo>
                      <a:pt x="8783" y="10599"/>
                    </a:lnTo>
                    <a:lnTo>
                      <a:pt x="8897" y="10513"/>
                    </a:lnTo>
                    <a:lnTo>
                      <a:pt x="9012" y="10413"/>
                    </a:lnTo>
                    <a:lnTo>
                      <a:pt x="9112" y="10313"/>
                    </a:lnTo>
                    <a:lnTo>
                      <a:pt x="9312" y="10098"/>
                    </a:lnTo>
                    <a:lnTo>
                      <a:pt x="9484" y="9870"/>
                    </a:lnTo>
                    <a:lnTo>
                      <a:pt x="9641" y="9641"/>
                    </a:lnTo>
                    <a:lnTo>
                      <a:pt x="9770" y="9398"/>
                    </a:lnTo>
                    <a:lnTo>
                      <a:pt x="9898" y="9183"/>
                    </a:lnTo>
                    <a:lnTo>
                      <a:pt x="10099" y="8797"/>
                    </a:lnTo>
                    <a:lnTo>
                      <a:pt x="10113" y="8983"/>
                    </a:lnTo>
                    <a:lnTo>
                      <a:pt x="10141" y="9169"/>
                    </a:lnTo>
                    <a:lnTo>
                      <a:pt x="10199" y="9355"/>
                    </a:lnTo>
                    <a:lnTo>
                      <a:pt x="10285" y="9541"/>
                    </a:lnTo>
                    <a:lnTo>
                      <a:pt x="10385" y="9727"/>
                    </a:lnTo>
                    <a:lnTo>
                      <a:pt x="10485" y="9927"/>
                    </a:lnTo>
                    <a:lnTo>
                      <a:pt x="10614" y="10098"/>
                    </a:lnTo>
                    <a:lnTo>
                      <a:pt x="10757" y="10284"/>
                    </a:lnTo>
                    <a:lnTo>
                      <a:pt x="10900" y="10442"/>
                    </a:lnTo>
                    <a:lnTo>
                      <a:pt x="11057" y="10599"/>
                    </a:lnTo>
                    <a:lnTo>
                      <a:pt x="11229" y="10728"/>
                    </a:lnTo>
                    <a:lnTo>
                      <a:pt x="11400" y="10856"/>
                    </a:lnTo>
                    <a:lnTo>
                      <a:pt x="11572" y="10957"/>
                    </a:lnTo>
                    <a:lnTo>
                      <a:pt x="11743" y="11042"/>
                    </a:lnTo>
                    <a:lnTo>
                      <a:pt x="11929" y="11100"/>
                    </a:lnTo>
                    <a:lnTo>
                      <a:pt x="12101" y="11143"/>
                    </a:lnTo>
                    <a:lnTo>
                      <a:pt x="12287" y="11157"/>
                    </a:lnTo>
                    <a:lnTo>
                      <a:pt x="12487" y="11143"/>
                    </a:lnTo>
                    <a:lnTo>
                      <a:pt x="12702" y="11128"/>
                    </a:lnTo>
                    <a:lnTo>
                      <a:pt x="12916" y="11085"/>
                    </a:lnTo>
                    <a:lnTo>
                      <a:pt x="13145" y="11042"/>
                    </a:lnTo>
                    <a:lnTo>
                      <a:pt x="13388" y="10971"/>
                    </a:lnTo>
                    <a:lnTo>
                      <a:pt x="13617" y="10899"/>
                    </a:lnTo>
                    <a:lnTo>
                      <a:pt x="13846" y="10814"/>
                    </a:lnTo>
                    <a:lnTo>
                      <a:pt x="14061" y="10699"/>
                    </a:lnTo>
                    <a:lnTo>
                      <a:pt x="14261" y="10585"/>
                    </a:lnTo>
                    <a:lnTo>
                      <a:pt x="14447" y="10470"/>
                    </a:lnTo>
                    <a:lnTo>
                      <a:pt x="14633" y="10327"/>
                    </a:lnTo>
                    <a:lnTo>
                      <a:pt x="14776" y="10184"/>
                    </a:lnTo>
                    <a:lnTo>
                      <a:pt x="14904" y="10041"/>
                    </a:lnTo>
                    <a:lnTo>
                      <a:pt x="14990" y="9870"/>
                    </a:lnTo>
                    <a:lnTo>
                      <a:pt x="15033" y="9798"/>
                    </a:lnTo>
                    <a:lnTo>
                      <a:pt x="15062" y="9712"/>
                    </a:lnTo>
                    <a:lnTo>
                      <a:pt x="15233" y="10056"/>
                    </a:lnTo>
                    <a:lnTo>
                      <a:pt x="15419" y="10356"/>
                    </a:lnTo>
                    <a:lnTo>
                      <a:pt x="15620" y="10628"/>
                    </a:lnTo>
                    <a:lnTo>
                      <a:pt x="15834" y="10871"/>
                    </a:lnTo>
                    <a:lnTo>
                      <a:pt x="16063" y="11071"/>
                    </a:lnTo>
                    <a:lnTo>
                      <a:pt x="16306" y="11243"/>
                    </a:lnTo>
                    <a:lnTo>
                      <a:pt x="16564" y="11386"/>
                    </a:lnTo>
                    <a:lnTo>
                      <a:pt x="16835" y="11500"/>
                    </a:lnTo>
                    <a:lnTo>
                      <a:pt x="17121" y="11586"/>
                    </a:lnTo>
                    <a:lnTo>
                      <a:pt x="17422" y="11643"/>
                    </a:lnTo>
                    <a:lnTo>
                      <a:pt x="17737" y="11686"/>
                    </a:lnTo>
                    <a:lnTo>
                      <a:pt x="18423" y="11686"/>
                    </a:lnTo>
                    <a:lnTo>
                      <a:pt x="18781" y="11643"/>
                    </a:lnTo>
                    <a:lnTo>
                      <a:pt x="19167" y="11600"/>
                    </a:lnTo>
                    <a:lnTo>
                      <a:pt x="19567" y="11529"/>
                    </a:lnTo>
                    <a:lnTo>
                      <a:pt x="19667" y="11514"/>
                    </a:lnTo>
                    <a:lnTo>
                      <a:pt x="19768" y="11514"/>
                    </a:lnTo>
                    <a:lnTo>
                      <a:pt x="19868" y="11529"/>
                    </a:lnTo>
                    <a:lnTo>
                      <a:pt x="19968" y="11557"/>
                    </a:lnTo>
                    <a:lnTo>
                      <a:pt x="20054" y="11586"/>
                    </a:lnTo>
                    <a:lnTo>
                      <a:pt x="20154" y="11629"/>
                    </a:lnTo>
                    <a:lnTo>
                      <a:pt x="20225" y="11700"/>
                    </a:lnTo>
                    <a:lnTo>
                      <a:pt x="20297" y="11772"/>
                    </a:lnTo>
                    <a:lnTo>
                      <a:pt x="20340" y="11843"/>
                    </a:lnTo>
                    <a:lnTo>
                      <a:pt x="20383" y="11915"/>
                    </a:lnTo>
                    <a:lnTo>
                      <a:pt x="20397" y="12001"/>
                    </a:lnTo>
                    <a:lnTo>
                      <a:pt x="20411" y="12101"/>
                    </a:lnTo>
                    <a:lnTo>
                      <a:pt x="20426" y="12272"/>
                    </a:lnTo>
                    <a:lnTo>
                      <a:pt x="20440" y="12458"/>
                    </a:lnTo>
                    <a:lnTo>
                      <a:pt x="20454" y="12630"/>
                    </a:lnTo>
                    <a:lnTo>
                      <a:pt x="20483" y="12787"/>
                    </a:lnTo>
                    <a:lnTo>
                      <a:pt x="20540" y="12959"/>
                    </a:lnTo>
                    <a:lnTo>
                      <a:pt x="20597" y="13102"/>
                    </a:lnTo>
                    <a:lnTo>
                      <a:pt x="20669" y="13259"/>
                    </a:lnTo>
                    <a:lnTo>
                      <a:pt x="20769" y="13402"/>
                    </a:lnTo>
                    <a:lnTo>
                      <a:pt x="20869" y="13531"/>
                    </a:lnTo>
                    <a:lnTo>
                      <a:pt x="20983" y="13660"/>
                    </a:lnTo>
                    <a:lnTo>
                      <a:pt x="21098" y="13774"/>
                    </a:lnTo>
                    <a:lnTo>
                      <a:pt x="21241" y="13874"/>
                    </a:lnTo>
                    <a:lnTo>
                      <a:pt x="21370" y="13975"/>
                    </a:lnTo>
                    <a:lnTo>
                      <a:pt x="21527" y="14046"/>
                    </a:lnTo>
                    <a:lnTo>
                      <a:pt x="21670" y="14118"/>
                    </a:lnTo>
                    <a:lnTo>
                      <a:pt x="21842" y="14175"/>
                    </a:lnTo>
                    <a:lnTo>
                      <a:pt x="21999" y="14203"/>
                    </a:lnTo>
                    <a:lnTo>
                      <a:pt x="22171" y="14232"/>
                    </a:lnTo>
                    <a:lnTo>
                      <a:pt x="22542" y="14246"/>
                    </a:lnTo>
                    <a:lnTo>
                      <a:pt x="22728" y="14261"/>
                    </a:lnTo>
                    <a:lnTo>
                      <a:pt x="22814" y="14289"/>
                    </a:lnTo>
                    <a:lnTo>
                      <a:pt x="22900" y="14332"/>
                    </a:lnTo>
                    <a:lnTo>
                      <a:pt x="23043" y="14389"/>
                    </a:lnTo>
                    <a:lnTo>
                      <a:pt x="22886" y="14547"/>
                    </a:lnTo>
                    <a:lnTo>
                      <a:pt x="22757" y="14704"/>
                    </a:lnTo>
                    <a:lnTo>
                      <a:pt x="22643" y="14890"/>
                    </a:lnTo>
                    <a:lnTo>
                      <a:pt x="22571" y="15076"/>
                    </a:lnTo>
                    <a:lnTo>
                      <a:pt x="22528" y="15205"/>
                    </a:lnTo>
                    <a:lnTo>
                      <a:pt x="22499" y="15319"/>
                    </a:lnTo>
                    <a:lnTo>
                      <a:pt x="22457" y="15576"/>
                    </a:lnTo>
                    <a:lnTo>
                      <a:pt x="22457" y="15705"/>
                    </a:lnTo>
                    <a:lnTo>
                      <a:pt x="22457" y="15834"/>
                    </a:lnTo>
                    <a:lnTo>
                      <a:pt x="22471" y="15963"/>
                    </a:lnTo>
                    <a:lnTo>
                      <a:pt x="22499" y="16091"/>
                    </a:lnTo>
                    <a:lnTo>
                      <a:pt x="22528" y="16220"/>
                    </a:lnTo>
                    <a:lnTo>
                      <a:pt x="22571" y="16335"/>
                    </a:lnTo>
                    <a:lnTo>
                      <a:pt x="22614" y="16449"/>
                    </a:lnTo>
                    <a:lnTo>
                      <a:pt x="22685" y="16549"/>
                    </a:lnTo>
                    <a:lnTo>
                      <a:pt x="22757" y="16649"/>
                    </a:lnTo>
                    <a:lnTo>
                      <a:pt x="22828" y="16735"/>
                    </a:lnTo>
                    <a:lnTo>
                      <a:pt x="22914" y="16821"/>
                    </a:lnTo>
                    <a:lnTo>
                      <a:pt x="23029" y="16892"/>
                    </a:lnTo>
                    <a:lnTo>
                      <a:pt x="23215" y="17007"/>
                    </a:lnTo>
                    <a:lnTo>
                      <a:pt x="23372" y="17136"/>
                    </a:lnTo>
                    <a:lnTo>
                      <a:pt x="23486" y="17236"/>
                    </a:lnTo>
                    <a:lnTo>
                      <a:pt x="23572" y="17336"/>
                    </a:lnTo>
                    <a:lnTo>
                      <a:pt x="23629" y="17436"/>
                    </a:lnTo>
                    <a:lnTo>
                      <a:pt x="23658" y="17522"/>
                    </a:lnTo>
                    <a:lnTo>
                      <a:pt x="23658" y="17608"/>
                    </a:lnTo>
                    <a:lnTo>
                      <a:pt x="23658" y="17679"/>
                    </a:lnTo>
                    <a:lnTo>
                      <a:pt x="23629" y="17751"/>
                    </a:lnTo>
                    <a:lnTo>
                      <a:pt x="23587" y="17822"/>
                    </a:lnTo>
                    <a:lnTo>
                      <a:pt x="23486" y="17951"/>
                    </a:lnTo>
                    <a:lnTo>
                      <a:pt x="23386" y="18065"/>
                    </a:lnTo>
                    <a:lnTo>
                      <a:pt x="23358" y="18122"/>
                    </a:lnTo>
                    <a:lnTo>
                      <a:pt x="23329" y="18165"/>
                    </a:lnTo>
                    <a:lnTo>
                      <a:pt x="23200" y="18552"/>
                    </a:lnTo>
                    <a:lnTo>
                      <a:pt x="23143" y="18737"/>
                    </a:lnTo>
                    <a:lnTo>
                      <a:pt x="23100" y="18938"/>
                    </a:lnTo>
                    <a:lnTo>
                      <a:pt x="23072" y="19138"/>
                    </a:lnTo>
                    <a:lnTo>
                      <a:pt x="23057" y="19338"/>
                    </a:lnTo>
                    <a:lnTo>
                      <a:pt x="23057" y="19538"/>
                    </a:lnTo>
                    <a:lnTo>
                      <a:pt x="23072" y="19724"/>
                    </a:lnTo>
                    <a:lnTo>
                      <a:pt x="23115" y="19925"/>
                    </a:lnTo>
                    <a:lnTo>
                      <a:pt x="23172" y="20125"/>
                    </a:lnTo>
                    <a:lnTo>
                      <a:pt x="23258" y="20297"/>
                    </a:lnTo>
                    <a:lnTo>
                      <a:pt x="23358" y="20468"/>
                    </a:lnTo>
                    <a:lnTo>
                      <a:pt x="23486" y="20625"/>
                    </a:lnTo>
                    <a:lnTo>
                      <a:pt x="23629" y="20769"/>
                    </a:lnTo>
                    <a:lnTo>
                      <a:pt x="23787" y="20883"/>
                    </a:lnTo>
                    <a:lnTo>
                      <a:pt x="23973" y="20969"/>
                    </a:lnTo>
                    <a:lnTo>
                      <a:pt x="23873" y="21283"/>
                    </a:lnTo>
                    <a:lnTo>
                      <a:pt x="23787" y="21612"/>
                    </a:lnTo>
                    <a:lnTo>
                      <a:pt x="23744" y="21956"/>
                    </a:lnTo>
                    <a:lnTo>
                      <a:pt x="23730" y="22113"/>
                    </a:lnTo>
                    <a:lnTo>
                      <a:pt x="23730" y="22285"/>
                    </a:lnTo>
                    <a:lnTo>
                      <a:pt x="23730" y="22442"/>
                    </a:lnTo>
                    <a:lnTo>
                      <a:pt x="23758" y="22599"/>
                    </a:lnTo>
                    <a:lnTo>
                      <a:pt x="23787" y="22757"/>
                    </a:lnTo>
                    <a:lnTo>
                      <a:pt x="23830" y="22900"/>
                    </a:lnTo>
                    <a:lnTo>
                      <a:pt x="23901" y="23043"/>
                    </a:lnTo>
                    <a:lnTo>
                      <a:pt x="23973" y="23171"/>
                    </a:lnTo>
                    <a:lnTo>
                      <a:pt x="24073" y="23300"/>
                    </a:lnTo>
                    <a:lnTo>
                      <a:pt x="24187" y="23415"/>
                    </a:lnTo>
                    <a:lnTo>
                      <a:pt x="24316" y="23515"/>
                    </a:lnTo>
                    <a:lnTo>
                      <a:pt x="24445" y="23601"/>
                    </a:lnTo>
                    <a:lnTo>
                      <a:pt x="24602" y="23658"/>
                    </a:lnTo>
                    <a:lnTo>
                      <a:pt x="24745" y="23715"/>
                    </a:lnTo>
                    <a:lnTo>
                      <a:pt x="24902" y="23758"/>
                    </a:lnTo>
                    <a:lnTo>
                      <a:pt x="25074" y="23786"/>
                    </a:lnTo>
                    <a:lnTo>
                      <a:pt x="25231" y="23801"/>
                    </a:lnTo>
                    <a:lnTo>
                      <a:pt x="25632" y="23801"/>
                    </a:lnTo>
                    <a:lnTo>
                      <a:pt x="25875" y="23786"/>
                    </a:lnTo>
                    <a:lnTo>
                      <a:pt x="26104" y="23758"/>
                    </a:lnTo>
                    <a:lnTo>
                      <a:pt x="26333" y="23715"/>
                    </a:lnTo>
                    <a:lnTo>
                      <a:pt x="26562" y="23643"/>
                    </a:lnTo>
                    <a:lnTo>
                      <a:pt x="26776" y="23543"/>
                    </a:lnTo>
                    <a:lnTo>
                      <a:pt x="26976" y="23429"/>
                    </a:lnTo>
                    <a:lnTo>
                      <a:pt x="27162" y="23286"/>
                    </a:lnTo>
                    <a:lnTo>
                      <a:pt x="27248" y="23214"/>
                    </a:lnTo>
                    <a:lnTo>
                      <a:pt x="27334" y="23129"/>
                    </a:lnTo>
                    <a:lnTo>
                      <a:pt x="27406" y="23028"/>
                    </a:lnTo>
                    <a:lnTo>
                      <a:pt x="27477" y="22928"/>
                    </a:lnTo>
                    <a:lnTo>
                      <a:pt x="27534" y="22828"/>
                    </a:lnTo>
                    <a:lnTo>
                      <a:pt x="27591" y="22728"/>
                    </a:lnTo>
                    <a:lnTo>
                      <a:pt x="27634" y="22614"/>
                    </a:lnTo>
                    <a:lnTo>
                      <a:pt x="27663" y="22499"/>
                    </a:lnTo>
                    <a:lnTo>
                      <a:pt x="27692" y="22385"/>
                    </a:lnTo>
                    <a:lnTo>
                      <a:pt x="27706" y="22270"/>
                    </a:lnTo>
                    <a:lnTo>
                      <a:pt x="27706" y="22156"/>
                    </a:lnTo>
                    <a:lnTo>
                      <a:pt x="27706" y="22041"/>
                    </a:lnTo>
                    <a:lnTo>
                      <a:pt x="27692" y="21927"/>
                    </a:lnTo>
                    <a:lnTo>
                      <a:pt x="27663" y="21813"/>
                    </a:lnTo>
                    <a:lnTo>
                      <a:pt x="27620" y="21698"/>
                    </a:lnTo>
                    <a:lnTo>
                      <a:pt x="27563" y="21598"/>
                    </a:lnTo>
                    <a:lnTo>
                      <a:pt x="27734" y="21555"/>
                    </a:lnTo>
                    <a:lnTo>
                      <a:pt x="27878" y="21498"/>
                    </a:lnTo>
                    <a:lnTo>
                      <a:pt x="28035" y="21441"/>
                    </a:lnTo>
                    <a:lnTo>
                      <a:pt x="28178" y="21369"/>
                    </a:lnTo>
                    <a:lnTo>
                      <a:pt x="28335" y="21283"/>
                    </a:lnTo>
                    <a:lnTo>
                      <a:pt x="28464" y="21198"/>
                    </a:lnTo>
                    <a:lnTo>
                      <a:pt x="28736" y="20997"/>
                    </a:lnTo>
                    <a:lnTo>
                      <a:pt x="28979" y="20783"/>
                    </a:lnTo>
                    <a:lnTo>
                      <a:pt x="29208" y="20540"/>
                    </a:lnTo>
                    <a:lnTo>
                      <a:pt x="29408" y="20268"/>
                    </a:lnTo>
                    <a:lnTo>
                      <a:pt x="29580" y="19982"/>
                    </a:lnTo>
                    <a:lnTo>
                      <a:pt x="29723" y="19696"/>
                    </a:lnTo>
                    <a:lnTo>
                      <a:pt x="29851" y="19381"/>
                    </a:lnTo>
                    <a:lnTo>
                      <a:pt x="29937" y="19066"/>
                    </a:lnTo>
                    <a:lnTo>
                      <a:pt x="29994" y="18737"/>
                    </a:lnTo>
                    <a:lnTo>
                      <a:pt x="30023" y="18409"/>
                    </a:lnTo>
                    <a:lnTo>
                      <a:pt x="30037" y="18251"/>
                    </a:lnTo>
                    <a:lnTo>
                      <a:pt x="30023" y="18080"/>
                    </a:lnTo>
                    <a:lnTo>
                      <a:pt x="30009" y="17922"/>
                    </a:lnTo>
                    <a:lnTo>
                      <a:pt x="29980" y="17751"/>
                    </a:lnTo>
                    <a:lnTo>
                      <a:pt x="29951" y="17593"/>
                    </a:lnTo>
                    <a:lnTo>
                      <a:pt x="29909" y="17436"/>
                    </a:lnTo>
                    <a:lnTo>
                      <a:pt x="30080" y="17293"/>
                    </a:lnTo>
                    <a:lnTo>
                      <a:pt x="30238" y="17121"/>
                    </a:lnTo>
                    <a:lnTo>
                      <a:pt x="30381" y="16935"/>
                    </a:lnTo>
                    <a:lnTo>
                      <a:pt x="30524" y="16735"/>
                    </a:lnTo>
                    <a:lnTo>
                      <a:pt x="30652" y="16506"/>
                    </a:lnTo>
                    <a:lnTo>
                      <a:pt x="30781" y="16263"/>
                    </a:lnTo>
                    <a:lnTo>
                      <a:pt x="30881" y="16020"/>
                    </a:lnTo>
                    <a:lnTo>
                      <a:pt x="30967" y="15762"/>
                    </a:lnTo>
                    <a:lnTo>
                      <a:pt x="31039" y="15505"/>
                    </a:lnTo>
                    <a:lnTo>
                      <a:pt x="31081" y="15233"/>
                    </a:lnTo>
                    <a:lnTo>
                      <a:pt x="31110" y="14976"/>
                    </a:lnTo>
                    <a:lnTo>
                      <a:pt x="31124" y="14718"/>
                    </a:lnTo>
                    <a:lnTo>
                      <a:pt x="31110" y="14475"/>
                    </a:lnTo>
                    <a:lnTo>
                      <a:pt x="31067" y="14232"/>
                    </a:lnTo>
                    <a:lnTo>
                      <a:pt x="30996" y="14003"/>
                    </a:lnTo>
                    <a:lnTo>
                      <a:pt x="30938" y="13889"/>
                    </a:lnTo>
                    <a:lnTo>
                      <a:pt x="30895" y="13789"/>
                    </a:lnTo>
                    <a:lnTo>
                      <a:pt x="30724" y="13503"/>
                    </a:lnTo>
                    <a:lnTo>
                      <a:pt x="30581" y="13274"/>
                    </a:lnTo>
                    <a:lnTo>
                      <a:pt x="30452" y="13073"/>
                    </a:lnTo>
                    <a:lnTo>
                      <a:pt x="30338" y="12930"/>
                    </a:lnTo>
                    <a:lnTo>
                      <a:pt x="30152" y="12730"/>
                    </a:lnTo>
                    <a:lnTo>
                      <a:pt x="30052" y="12601"/>
                    </a:lnTo>
                    <a:lnTo>
                      <a:pt x="30037" y="12559"/>
                    </a:lnTo>
                    <a:lnTo>
                      <a:pt x="30023" y="12516"/>
                    </a:lnTo>
                    <a:lnTo>
                      <a:pt x="30037" y="12473"/>
                    </a:lnTo>
                    <a:lnTo>
                      <a:pt x="30080" y="12430"/>
                    </a:lnTo>
                    <a:lnTo>
                      <a:pt x="30195" y="12272"/>
                    </a:lnTo>
                    <a:lnTo>
                      <a:pt x="30395" y="12015"/>
                    </a:lnTo>
                    <a:lnTo>
                      <a:pt x="30524" y="11829"/>
                    </a:lnTo>
                    <a:lnTo>
                      <a:pt x="30638" y="11629"/>
                    </a:lnTo>
                    <a:lnTo>
                      <a:pt x="30724" y="11429"/>
                    </a:lnTo>
                    <a:lnTo>
                      <a:pt x="30795" y="11214"/>
                    </a:lnTo>
                    <a:lnTo>
                      <a:pt x="30838" y="11014"/>
                    </a:lnTo>
                    <a:lnTo>
                      <a:pt x="30881" y="10785"/>
                    </a:lnTo>
                    <a:lnTo>
                      <a:pt x="30895" y="10570"/>
                    </a:lnTo>
                    <a:lnTo>
                      <a:pt x="30895" y="10356"/>
                    </a:lnTo>
                    <a:lnTo>
                      <a:pt x="30881" y="10127"/>
                    </a:lnTo>
                    <a:lnTo>
                      <a:pt x="30853" y="9912"/>
                    </a:lnTo>
                    <a:lnTo>
                      <a:pt x="30810" y="9684"/>
                    </a:lnTo>
                    <a:lnTo>
                      <a:pt x="30752" y="9469"/>
                    </a:lnTo>
                    <a:lnTo>
                      <a:pt x="30681" y="9255"/>
                    </a:lnTo>
                    <a:lnTo>
                      <a:pt x="30595" y="9040"/>
                    </a:lnTo>
                    <a:lnTo>
                      <a:pt x="30509" y="8825"/>
                    </a:lnTo>
                    <a:lnTo>
                      <a:pt x="30409" y="8625"/>
                    </a:lnTo>
                    <a:lnTo>
                      <a:pt x="30295" y="8425"/>
                    </a:lnTo>
                    <a:lnTo>
                      <a:pt x="30166" y="8239"/>
                    </a:lnTo>
                    <a:lnTo>
                      <a:pt x="30037" y="8053"/>
                    </a:lnTo>
                    <a:lnTo>
                      <a:pt x="29909" y="7867"/>
                    </a:lnTo>
                    <a:lnTo>
                      <a:pt x="29766" y="7710"/>
                    </a:lnTo>
                    <a:lnTo>
                      <a:pt x="29608" y="7552"/>
                    </a:lnTo>
                    <a:lnTo>
                      <a:pt x="29451" y="7395"/>
                    </a:lnTo>
                    <a:lnTo>
                      <a:pt x="29294" y="7266"/>
                    </a:lnTo>
                    <a:lnTo>
                      <a:pt x="29136" y="7152"/>
                    </a:lnTo>
                    <a:lnTo>
                      <a:pt x="28965" y="7038"/>
                    </a:lnTo>
                    <a:lnTo>
                      <a:pt x="28793" y="6952"/>
                    </a:lnTo>
                    <a:lnTo>
                      <a:pt x="28621" y="6866"/>
                    </a:lnTo>
                    <a:lnTo>
                      <a:pt x="28450" y="6809"/>
                    </a:lnTo>
                    <a:lnTo>
                      <a:pt x="28264" y="6766"/>
                    </a:lnTo>
                    <a:lnTo>
                      <a:pt x="28092" y="6737"/>
                    </a:lnTo>
                    <a:lnTo>
                      <a:pt x="27920" y="6723"/>
                    </a:lnTo>
                    <a:lnTo>
                      <a:pt x="27892" y="6351"/>
                    </a:lnTo>
                    <a:lnTo>
                      <a:pt x="27849" y="6008"/>
                    </a:lnTo>
                    <a:lnTo>
                      <a:pt x="27806" y="5679"/>
                    </a:lnTo>
                    <a:lnTo>
                      <a:pt x="27734" y="5378"/>
                    </a:lnTo>
                    <a:lnTo>
                      <a:pt x="27634" y="5078"/>
                    </a:lnTo>
                    <a:lnTo>
                      <a:pt x="27506" y="4792"/>
                    </a:lnTo>
                    <a:lnTo>
                      <a:pt x="27420" y="4649"/>
                    </a:lnTo>
                    <a:lnTo>
                      <a:pt x="27334" y="4506"/>
                    </a:lnTo>
                    <a:lnTo>
                      <a:pt x="27119" y="4206"/>
                    </a:lnTo>
                    <a:lnTo>
                      <a:pt x="26948" y="3991"/>
                    </a:lnTo>
                    <a:lnTo>
                      <a:pt x="26762" y="3805"/>
                    </a:lnTo>
                    <a:lnTo>
                      <a:pt x="26576" y="3619"/>
                    </a:lnTo>
                    <a:lnTo>
                      <a:pt x="26390" y="3462"/>
                    </a:lnTo>
                    <a:lnTo>
                      <a:pt x="26204" y="3319"/>
                    </a:lnTo>
                    <a:lnTo>
                      <a:pt x="26004" y="3190"/>
                    </a:lnTo>
                    <a:lnTo>
                      <a:pt x="25804" y="3061"/>
                    </a:lnTo>
                    <a:lnTo>
                      <a:pt x="25603" y="2961"/>
                    </a:lnTo>
                    <a:lnTo>
                      <a:pt x="25403" y="2861"/>
                    </a:lnTo>
                    <a:lnTo>
                      <a:pt x="25188" y="2790"/>
                    </a:lnTo>
                    <a:lnTo>
                      <a:pt x="24988" y="2718"/>
                    </a:lnTo>
                    <a:lnTo>
                      <a:pt x="24788" y="2647"/>
                    </a:lnTo>
                    <a:lnTo>
                      <a:pt x="24573" y="2604"/>
                    </a:lnTo>
                    <a:lnTo>
                      <a:pt x="24373" y="2561"/>
                    </a:lnTo>
                    <a:lnTo>
                      <a:pt x="23973" y="2503"/>
                    </a:lnTo>
                    <a:lnTo>
                      <a:pt x="23587" y="2489"/>
                    </a:lnTo>
                    <a:lnTo>
                      <a:pt x="23215" y="2489"/>
                    </a:lnTo>
                    <a:lnTo>
                      <a:pt x="22871" y="2518"/>
                    </a:lnTo>
                    <a:lnTo>
                      <a:pt x="22542" y="2561"/>
                    </a:lnTo>
                    <a:lnTo>
                      <a:pt x="22256" y="2618"/>
                    </a:lnTo>
                    <a:lnTo>
                      <a:pt x="21999" y="2689"/>
                    </a:lnTo>
                    <a:lnTo>
                      <a:pt x="21784" y="2761"/>
                    </a:lnTo>
                    <a:lnTo>
                      <a:pt x="21613" y="2832"/>
                    </a:lnTo>
                    <a:lnTo>
                      <a:pt x="21441" y="2461"/>
                    </a:lnTo>
                    <a:lnTo>
                      <a:pt x="21255" y="2117"/>
                    </a:lnTo>
                    <a:lnTo>
                      <a:pt x="21055" y="1803"/>
                    </a:lnTo>
                    <a:lnTo>
                      <a:pt x="20855" y="1531"/>
                    </a:lnTo>
                    <a:lnTo>
                      <a:pt x="20640" y="1288"/>
                    </a:lnTo>
                    <a:lnTo>
                      <a:pt x="20426" y="1073"/>
                    </a:lnTo>
                    <a:lnTo>
                      <a:pt x="20197" y="887"/>
                    </a:lnTo>
                    <a:lnTo>
                      <a:pt x="19968" y="730"/>
                    </a:lnTo>
                    <a:lnTo>
                      <a:pt x="19725" y="601"/>
                    </a:lnTo>
                    <a:lnTo>
                      <a:pt x="19496" y="487"/>
                    </a:lnTo>
                    <a:lnTo>
                      <a:pt x="19253" y="401"/>
                    </a:lnTo>
                    <a:lnTo>
                      <a:pt x="19010" y="344"/>
                    </a:lnTo>
                    <a:lnTo>
                      <a:pt x="18781" y="301"/>
                    </a:lnTo>
                    <a:lnTo>
                      <a:pt x="18537" y="286"/>
                    </a:lnTo>
                    <a:lnTo>
                      <a:pt x="18294" y="286"/>
                    </a:lnTo>
                    <a:lnTo>
                      <a:pt x="18065" y="301"/>
                    </a:lnTo>
                    <a:lnTo>
                      <a:pt x="17837" y="315"/>
                    </a:lnTo>
                    <a:lnTo>
                      <a:pt x="17608" y="358"/>
                    </a:lnTo>
                    <a:lnTo>
                      <a:pt x="17393" y="415"/>
                    </a:lnTo>
                    <a:lnTo>
                      <a:pt x="17179" y="487"/>
                    </a:lnTo>
                    <a:lnTo>
                      <a:pt x="16978" y="558"/>
                    </a:lnTo>
                    <a:lnTo>
                      <a:pt x="16778" y="630"/>
                    </a:lnTo>
                    <a:lnTo>
                      <a:pt x="16592" y="716"/>
                    </a:lnTo>
                    <a:lnTo>
                      <a:pt x="16421" y="816"/>
                    </a:lnTo>
                    <a:lnTo>
                      <a:pt x="16249" y="916"/>
                    </a:lnTo>
                    <a:lnTo>
                      <a:pt x="16106" y="1016"/>
                    </a:lnTo>
                    <a:lnTo>
                      <a:pt x="15963" y="1116"/>
                    </a:lnTo>
                    <a:lnTo>
                      <a:pt x="15834" y="1202"/>
                    </a:lnTo>
                    <a:lnTo>
                      <a:pt x="15734" y="1302"/>
                    </a:lnTo>
                    <a:lnTo>
                      <a:pt x="15648" y="1402"/>
                    </a:lnTo>
                    <a:lnTo>
                      <a:pt x="15577" y="1488"/>
                    </a:lnTo>
                    <a:lnTo>
                      <a:pt x="15520" y="1574"/>
                    </a:lnTo>
                    <a:lnTo>
                      <a:pt x="15319" y="1288"/>
                    </a:lnTo>
                    <a:lnTo>
                      <a:pt x="15119" y="1045"/>
                    </a:lnTo>
                    <a:lnTo>
                      <a:pt x="14919" y="830"/>
                    </a:lnTo>
                    <a:lnTo>
                      <a:pt x="14719" y="644"/>
                    </a:lnTo>
                    <a:lnTo>
                      <a:pt x="14518" y="487"/>
                    </a:lnTo>
                    <a:lnTo>
                      <a:pt x="14318" y="344"/>
                    </a:lnTo>
                    <a:lnTo>
                      <a:pt x="14118" y="229"/>
                    </a:lnTo>
                    <a:lnTo>
                      <a:pt x="13932" y="143"/>
                    </a:lnTo>
                    <a:lnTo>
                      <a:pt x="13732" y="72"/>
                    </a:lnTo>
                    <a:lnTo>
                      <a:pt x="13546" y="29"/>
                    </a:lnTo>
                    <a:lnTo>
                      <a:pt x="13345" y="15"/>
                    </a:lnTo>
                    <a:lnTo>
                      <a:pt x="13174" y="0"/>
                    </a:lnTo>
                    <a:close/>
                  </a:path>
                </a:pathLst>
              </a:custGeom>
              <a:solidFill>
                <a:schemeClr val="dk1"/>
              </a:solidFill>
              <a:ln>
                <a:noFill/>
              </a:ln>
              <a:sp3d/>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045;p19">
                <a:extLst>
                  <a:ext uri="{FF2B5EF4-FFF2-40B4-BE49-F238E27FC236}">
                    <a16:creationId xmlns="" xmlns:a16="http://schemas.microsoft.com/office/drawing/2014/main" id="{8DFC0581-4230-4034-B675-E8B08216110C}"/>
                  </a:ext>
                </a:extLst>
              </p:cNvPr>
              <p:cNvSpPr/>
              <p:nvPr/>
            </p:nvSpPr>
            <p:spPr>
              <a:xfrm>
                <a:off x="5827532" y="2127772"/>
                <a:ext cx="44068" cy="61964"/>
              </a:xfrm>
              <a:custGeom>
                <a:avLst/>
                <a:gdLst/>
                <a:ahLst/>
                <a:cxnLst/>
                <a:rect l="l" t="t" r="r" b="b"/>
                <a:pathLst>
                  <a:path w="1374" h="1932" extrusionOk="0">
                    <a:moveTo>
                      <a:pt x="630" y="0"/>
                    </a:moveTo>
                    <a:lnTo>
                      <a:pt x="559" y="29"/>
                    </a:lnTo>
                    <a:lnTo>
                      <a:pt x="487" y="58"/>
                    </a:lnTo>
                    <a:lnTo>
                      <a:pt x="373" y="129"/>
                    </a:lnTo>
                    <a:lnTo>
                      <a:pt x="258" y="244"/>
                    </a:lnTo>
                    <a:lnTo>
                      <a:pt x="158" y="387"/>
                    </a:lnTo>
                    <a:lnTo>
                      <a:pt x="87" y="544"/>
                    </a:lnTo>
                    <a:lnTo>
                      <a:pt x="30" y="716"/>
                    </a:lnTo>
                    <a:lnTo>
                      <a:pt x="1" y="916"/>
                    </a:lnTo>
                    <a:lnTo>
                      <a:pt x="1" y="1116"/>
                    </a:lnTo>
                    <a:lnTo>
                      <a:pt x="30" y="1302"/>
                    </a:lnTo>
                    <a:lnTo>
                      <a:pt x="72" y="1459"/>
                    </a:lnTo>
                    <a:lnTo>
                      <a:pt x="158" y="1617"/>
                    </a:lnTo>
                    <a:lnTo>
                      <a:pt x="244" y="1745"/>
                    </a:lnTo>
                    <a:lnTo>
                      <a:pt x="358" y="1845"/>
                    </a:lnTo>
                    <a:lnTo>
                      <a:pt x="416" y="1874"/>
                    </a:lnTo>
                    <a:lnTo>
                      <a:pt x="473" y="1903"/>
                    </a:lnTo>
                    <a:lnTo>
                      <a:pt x="544" y="1931"/>
                    </a:lnTo>
                    <a:lnTo>
                      <a:pt x="759" y="1931"/>
                    </a:lnTo>
                    <a:lnTo>
                      <a:pt x="816" y="1903"/>
                    </a:lnTo>
                    <a:lnTo>
                      <a:pt x="888" y="1874"/>
                    </a:lnTo>
                    <a:lnTo>
                      <a:pt x="1016" y="1803"/>
                    </a:lnTo>
                    <a:lnTo>
                      <a:pt x="1117" y="1688"/>
                    </a:lnTo>
                    <a:lnTo>
                      <a:pt x="1217" y="1559"/>
                    </a:lnTo>
                    <a:lnTo>
                      <a:pt x="1288" y="1388"/>
                    </a:lnTo>
                    <a:lnTo>
                      <a:pt x="1345" y="1216"/>
                    </a:lnTo>
                    <a:lnTo>
                      <a:pt x="1374" y="1016"/>
                    </a:lnTo>
                    <a:lnTo>
                      <a:pt x="1374" y="830"/>
                    </a:lnTo>
                    <a:lnTo>
                      <a:pt x="1345" y="644"/>
                    </a:lnTo>
                    <a:lnTo>
                      <a:pt x="1302" y="472"/>
                    </a:lnTo>
                    <a:lnTo>
                      <a:pt x="1231" y="315"/>
                    </a:lnTo>
                    <a:lnTo>
                      <a:pt x="1131" y="186"/>
                    </a:lnTo>
                    <a:lnTo>
                      <a:pt x="1031" y="100"/>
                    </a:lnTo>
                    <a:lnTo>
                      <a:pt x="959" y="58"/>
                    </a:lnTo>
                    <a:lnTo>
                      <a:pt x="902" y="29"/>
                    </a:lnTo>
                    <a:lnTo>
                      <a:pt x="830" y="15"/>
                    </a:lnTo>
                    <a:lnTo>
                      <a:pt x="759" y="0"/>
                    </a:lnTo>
                    <a:close/>
                  </a:path>
                </a:pathLst>
              </a:custGeom>
              <a:solidFill>
                <a:srgbClr val="352A30"/>
              </a:solidFill>
              <a:ln>
                <a:noFill/>
              </a:ln>
              <a:sp3d/>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046;p19">
                <a:extLst>
                  <a:ext uri="{FF2B5EF4-FFF2-40B4-BE49-F238E27FC236}">
                    <a16:creationId xmlns="" xmlns:a16="http://schemas.microsoft.com/office/drawing/2014/main" id="{567D4564-C71A-430D-AB01-455E5A7C2123}"/>
                  </a:ext>
                </a:extLst>
              </p:cNvPr>
              <p:cNvSpPr/>
              <p:nvPr/>
            </p:nvSpPr>
            <p:spPr>
              <a:xfrm>
                <a:off x="5494502" y="2097048"/>
                <a:ext cx="44068" cy="62413"/>
              </a:xfrm>
              <a:custGeom>
                <a:avLst/>
                <a:gdLst/>
                <a:ahLst/>
                <a:cxnLst/>
                <a:rect l="l" t="t" r="r" b="b"/>
                <a:pathLst>
                  <a:path w="1374" h="1946" extrusionOk="0">
                    <a:moveTo>
                      <a:pt x="702" y="0"/>
                    </a:moveTo>
                    <a:lnTo>
                      <a:pt x="630" y="14"/>
                    </a:lnTo>
                    <a:lnTo>
                      <a:pt x="559" y="29"/>
                    </a:lnTo>
                    <a:lnTo>
                      <a:pt x="487" y="57"/>
                    </a:lnTo>
                    <a:lnTo>
                      <a:pt x="373" y="143"/>
                    </a:lnTo>
                    <a:lnTo>
                      <a:pt x="258" y="243"/>
                    </a:lnTo>
                    <a:lnTo>
                      <a:pt x="158" y="386"/>
                    </a:lnTo>
                    <a:lnTo>
                      <a:pt x="87" y="544"/>
                    </a:lnTo>
                    <a:lnTo>
                      <a:pt x="29" y="730"/>
                    </a:lnTo>
                    <a:lnTo>
                      <a:pt x="1" y="915"/>
                    </a:lnTo>
                    <a:lnTo>
                      <a:pt x="1" y="1116"/>
                    </a:lnTo>
                    <a:lnTo>
                      <a:pt x="29" y="1302"/>
                    </a:lnTo>
                    <a:lnTo>
                      <a:pt x="87" y="1473"/>
                    </a:lnTo>
                    <a:lnTo>
                      <a:pt x="158" y="1616"/>
                    </a:lnTo>
                    <a:lnTo>
                      <a:pt x="244" y="1745"/>
                    </a:lnTo>
                    <a:lnTo>
                      <a:pt x="358" y="1845"/>
                    </a:lnTo>
                    <a:lnTo>
                      <a:pt x="416" y="1888"/>
                    </a:lnTo>
                    <a:lnTo>
                      <a:pt x="487" y="1917"/>
                    </a:lnTo>
                    <a:lnTo>
                      <a:pt x="544" y="1931"/>
                    </a:lnTo>
                    <a:lnTo>
                      <a:pt x="616" y="1945"/>
                    </a:lnTo>
                    <a:lnTo>
                      <a:pt x="687" y="1945"/>
                    </a:lnTo>
                    <a:lnTo>
                      <a:pt x="759" y="1931"/>
                    </a:lnTo>
                    <a:lnTo>
                      <a:pt x="830" y="1917"/>
                    </a:lnTo>
                    <a:lnTo>
                      <a:pt x="888" y="1888"/>
                    </a:lnTo>
                    <a:lnTo>
                      <a:pt x="1016" y="1802"/>
                    </a:lnTo>
                    <a:lnTo>
                      <a:pt x="1131" y="1702"/>
                    </a:lnTo>
                    <a:lnTo>
                      <a:pt x="1217" y="1559"/>
                    </a:lnTo>
                    <a:lnTo>
                      <a:pt x="1288" y="1402"/>
                    </a:lnTo>
                    <a:lnTo>
                      <a:pt x="1345" y="1216"/>
                    </a:lnTo>
                    <a:lnTo>
                      <a:pt x="1374" y="1030"/>
                    </a:lnTo>
                    <a:lnTo>
                      <a:pt x="1374" y="830"/>
                    </a:lnTo>
                    <a:lnTo>
                      <a:pt x="1345" y="644"/>
                    </a:lnTo>
                    <a:lnTo>
                      <a:pt x="1302" y="472"/>
                    </a:lnTo>
                    <a:lnTo>
                      <a:pt x="1231" y="329"/>
                    </a:lnTo>
                    <a:lnTo>
                      <a:pt x="1131" y="200"/>
                    </a:lnTo>
                    <a:lnTo>
                      <a:pt x="1031" y="100"/>
                    </a:lnTo>
                    <a:lnTo>
                      <a:pt x="973" y="57"/>
                    </a:lnTo>
                    <a:lnTo>
                      <a:pt x="902" y="29"/>
                    </a:lnTo>
                    <a:lnTo>
                      <a:pt x="830" y="14"/>
                    </a:lnTo>
                    <a:lnTo>
                      <a:pt x="759" y="0"/>
                    </a:lnTo>
                    <a:close/>
                  </a:path>
                </a:pathLst>
              </a:custGeom>
              <a:solidFill>
                <a:srgbClr val="352A30"/>
              </a:solidFill>
              <a:ln>
                <a:noFill/>
              </a:ln>
              <a:sp3d/>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047;p19">
                <a:extLst>
                  <a:ext uri="{FF2B5EF4-FFF2-40B4-BE49-F238E27FC236}">
                    <a16:creationId xmlns="" xmlns:a16="http://schemas.microsoft.com/office/drawing/2014/main" id="{F03AD0CE-E9AB-4D20-95AC-AD67DD438719}"/>
                  </a:ext>
                </a:extLst>
              </p:cNvPr>
              <p:cNvSpPr/>
              <p:nvPr/>
            </p:nvSpPr>
            <p:spPr>
              <a:xfrm>
                <a:off x="5608741" y="2258047"/>
                <a:ext cx="107828" cy="77102"/>
              </a:xfrm>
              <a:custGeom>
                <a:avLst/>
                <a:gdLst/>
                <a:ahLst/>
                <a:cxnLst/>
                <a:rect l="l" t="t" r="r" b="b"/>
                <a:pathLst>
                  <a:path w="3362" h="2404" extrusionOk="0">
                    <a:moveTo>
                      <a:pt x="3333" y="0"/>
                    </a:moveTo>
                    <a:lnTo>
                      <a:pt x="3319" y="43"/>
                    </a:lnTo>
                    <a:lnTo>
                      <a:pt x="3261" y="72"/>
                    </a:lnTo>
                    <a:lnTo>
                      <a:pt x="3133" y="172"/>
                    </a:lnTo>
                    <a:lnTo>
                      <a:pt x="2932" y="272"/>
                    </a:lnTo>
                    <a:lnTo>
                      <a:pt x="2704" y="372"/>
                    </a:lnTo>
                    <a:lnTo>
                      <a:pt x="2446" y="458"/>
                    </a:lnTo>
                    <a:lnTo>
                      <a:pt x="2203" y="544"/>
                    </a:lnTo>
                    <a:lnTo>
                      <a:pt x="1988" y="601"/>
                    </a:lnTo>
                    <a:lnTo>
                      <a:pt x="1802" y="644"/>
                    </a:lnTo>
                    <a:lnTo>
                      <a:pt x="1516" y="673"/>
                    </a:lnTo>
                    <a:lnTo>
                      <a:pt x="1230" y="658"/>
                    </a:lnTo>
                    <a:lnTo>
                      <a:pt x="959" y="630"/>
                    </a:lnTo>
                    <a:lnTo>
                      <a:pt x="715" y="573"/>
                    </a:lnTo>
                    <a:lnTo>
                      <a:pt x="501" y="501"/>
                    </a:lnTo>
                    <a:lnTo>
                      <a:pt x="401" y="444"/>
                    </a:lnTo>
                    <a:lnTo>
                      <a:pt x="301" y="401"/>
                    </a:lnTo>
                    <a:lnTo>
                      <a:pt x="215" y="329"/>
                    </a:lnTo>
                    <a:lnTo>
                      <a:pt x="143" y="272"/>
                    </a:lnTo>
                    <a:lnTo>
                      <a:pt x="86" y="201"/>
                    </a:lnTo>
                    <a:lnTo>
                      <a:pt x="29" y="115"/>
                    </a:lnTo>
                    <a:lnTo>
                      <a:pt x="15" y="186"/>
                    </a:lnTo>
                    <a:lnTo>
                      <a:pt x="0" y="387"/>
                    </a:lnTo>
                    <a:lnTo>
                      <a:pt x="0" y="673"/>
                    </a:lnTo>
                    <a:lnTo>
                      <a:pt x="15" y="830"/>
                    </a:lnTo>
                    <a:lnTo>
                      <a:pt x="29" y="1016"/>
                    </a:lnTo>
                    <a:lnTo>
                      <a:pt x="72" y="1188"/>
                    </a:lnTo>
                    <a:lnTo>
                      <a:pt x="115" y="1374"/>
                    </a:lnTo>
                    <a:lnTo>
                      <a:pt x="186" y="1559"/>
                    </a:lnTo>
                    <a:lnTo>
                      <a:pt x="272" y="1731"/>
                    </a:lnTo>
                    <a:lnTo>
                      <a:pt x="386" y="1888"/>
                    </a:lnTo>
                    <a:lnTo>
                      <a:pt x="515" y="2031"/>
                    </a:lnTo>
                    <a:lnTo>
                      <a:pt x="601" y="2103"/>
                    </a:lnTo>
                    <a:lnTo>
                      <a:pt x="687" y="2160"/>
                    </a:lnTo>
                    <a:lnTo>
                      <a:pt x="773" y="2217"/>
                    </a:lnTo>
                    <a:lnTo>
                      <a:pt x="887" y="2260"/>
                    </a:lnTo>
                    <a:lnTo>
                      <a:pt x="1044" y="2318"/>
                    </a:lnTo>
                    <a:lnTo>
                      <a:pt x="1202" y="2360"/>
                    </a:lnTo>
                    <a:lnTo>
                      <a:pt x="1373" y="2389"/>
                    </a:lnTo>
                    <a:lnTo>
                      <a:pt x="1516" y="2403"/>
                    </a:lnTo>
                    <a:lnTo>
                      <a:pt x="1674" y="2403"/>
                    </a:lnTo>
                    <a:lnTo>
                      <a:pt x="1817" y="2389"/>
                    </a:lnTo>
                    <a:lnTo>
                      <a:pt x="1960" y="2360"/>
                    </a:lnTo>
                    <a:lnTo>
                      <a:pt x="2103" y="2332"/>
                    </a:lnTo>
                    <a:lnTo>
                      <a:pt x="2232" y="2275"/>
                    </a:lnTo>
                    <a:lnTo>
                      <a:pt x="2360" y="2217"/>
                    </a:lnTo>
                    <a:lnTo>
                      <a:pt x="2475" y="2160"/>
                    </a:lnTo>
                    <a:lnTo>
                      <a:pt x="2589" y="2089"/>
                    </a:lnTo>
                    <a:lnTo>
                      <a:pt x="2689" y="2017"/>
                    </a:lnTo>
                    <a:lnTo>
                      <a:pt x="2789" y="1931"/>
                    </a:lnTo>
                    <a:lnTo>
                      <a:pt x="2875" y="1846"/>
                    </a:lnTo>
                    <a:lnTo>
                      <a:pt x="2961" y="1760"/>
                    </a:lnTo>
                    <a:lnTo>
                      <a:pt x="3047" y="1617"/>
                    </a:lnTo>
                    <a:lnTo>
                      <a:pt x="3133" y="1474"/>
                    </a:lnTo>
                    <a:lnTo>
                      <a:pt x="3204" y="1331"/>
                    </a:lnTo>
                    <a:lnTo>
                      <a:pt x="3261" y="1188"/>
                    </a:lnTo>
                    <a:lnTo>
                      <a:pt x="3304" y="1030"/>
                    </a:lnTo>
                    <a:lnTo>
                      <a:pt x="3333" y="887"/>
                    </a:lnTo>
                    <a:lnTo>
                      <a:pt x="3362" y="615"/>
                    </a:lnTo>
                    <a:lnTo>
                      <a:pt x="3362" y="372"/>
                    </a:lnTo>
                    <a:lnTo>
                      <a:pt x="3362" y="172"/>
                    </a:lnTo>
                    <a:lnTo>
                      <a:pt x="3333" y="0"/>
                    </a:lnTo>
                    <a:close/>
                  </a:path>
                </a:pathLst>
              </a:custGeom>
              <a:solidFill>
                <a:srgbClr val="F8F4E9"/>
              </a:solidFill>
              <a:ln>
                <a:noFill/>
              </a:ln>
              <a:sp3d/>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048;p19">
                <a:extLst>
                  <a:ext uri="{FF2B5EF4-FFF2-40B4-BE49-F238E27FC236}">
                    <a16:creationId xmlns="" xmlns:a16="http://schemas.microsoft.com/office/drawing/2014/main" id="{26B456CC-CD8F-4612-9435-D3A36B96A615}"/>
                  </a:ext>
                </a:extLst>
              </p:cNvPr>
              <p:cNvSpPr/>
              <p:nvPr/>
            </p:nvSpPr>
            <p:spPr>
              <a:xfrm>
                <a:off x="5970667" y="1586950"/>
                <a:ext cx="472524" cy="523904"/>
              </a:xfrm>
              <a:custGeom>
                <a:avLst/>
                <a:gdLst/>
                <a:ahLst/>
                <a:cxnLst/>
                <a:rect l="l" t="t" r="r" b="b"/>
                <a:pathLst>
                  <a:path w="14733" h="16335" extrusionOk="0">
                    <a:moveTo>
                      <a:pt x="7696" y="0"/>
                    </a:moveTo>
                    <a:lnTo>
                      <a:pt x="7467" y="14"/>
                    </a:lnTo>
                    <a:lnTo>
                      <a:pt x="7252" y="29"/>
                    </a:lnTo>
                    <a:lnTo>
                      <a:pt x="7038" y="72"/>
                    </a:lnTo>
                    <a:lnTo>
                      <a:pt x="6852" y="129"/>
                    </a:lnTo>
                    <a:lnTo>
                      <a:pt x="6666" y="186"/>
                    </a:lnTo>
                    <a:lnTo>
                      <a:pt x="6494" y="257"/>
                    </a:lnTo>
                    <a:lnTo>
                      <a:pt x="6337" y="329"/>
                    </a:lnTo>
                    <a:lnTo>
                      <a:pt x="6194" y="429"/>
                    </a:lnTo>
                    <a:lnTo>
                      <a:pt x="6065" y="515"/>
                    </a:lnTo>
                    <a:lnTo>
                      <a:pt x="5936" y="615"/>
                    </a:lnTo>
                    <a:lnTo>
                      <a:pt x="5822" y="715"/>
                    </a:lnTo>
                    <a:lnTo>
                      <a:pt x="5722" y="830"/>
                    </a:lnTo>
                    <a:lnTo>
                      <a:pt x="5536" y="1044"/>
                    </a:lnTo>
                    <a:lnTo>
                      <a:pt x="5393" y="1273"/>
                    </a:lnTo>
                    <a:lnTo>
                      <a:pt x="5278" y="1502"/>
                    </a:lnTo>
                    <a:lnTo>
                      <a:pt x="5178" y="1702"/>
                    </a:lnTo>
                    <a:lnTo>
                      <a:pt x="5121" y="1888"/>
                    </a:lnTo>
                    <a:lnTo>
                      <a:pt x="5078" y="2060"/>
                    </a:lnTo>
                    <a:lnTo>
                      <a:pt x="5050" y="2174"/>
                    </a:lnTo>
                    <a:lnTo>
                      <a:pt x="5021" y="2288"/>
                    </a:lnTo>
                    <a:lnTo>
                      <a:pt x="4806" y="2017"/>
                    </a:lnTo>
                    <a:lnTo>
                      <a:pt x="4592" y="1802"/>
                    </a:lnTo>
                    <a:lnTo>
                      <a:pt x="4363" y="1616"/>
                    </a:lnTo>
                    <a:lnTo>
                      <a:pt x="4148" y="1459"/>
                    </a:lnTo>
                    <a:lnTo>
                      <a:pt x="3934" y="1344"/>
                    </a:lnTo>
                    <a:lnTo>
                      <a:pt x="3719" y="1259"/>
                    </a:lnTo>
                    <a:lnTo>
                      <a:pt x="3505" y="1201"/>
                    </a:lnTo>
                    <a:lnTo>
                      <a:pt x="3305" y="1173"/>
                    </a:lnTo>
                    <a:lnTo>
                      <a:pt x="3104" y="1173"/>
                    </a:lnTo>
                    <a:lnTo>
                      <a:pt x="2904" y="1201"/>
                    </a:lnTo>
                    <a:lnTo>
                      <a:pt x="2704" y="1244"/>
                    </a:lnTo>
                    <a:lnTo>
                      <a:pt x="2518" y="1302"/>
                    </a:lnTo>
                    <a:lnTo>
                      <a:pt x="2332" y="1387"/>
                    </a:lnTo>
                    <a:lnTo>
                      <a:pt x="2160" y="1488"/>
                    </a:lnTo>
                    <a:lnTo>
                      <a:pt x="1989" y="1588"/>
                    </a:lnTo>
                    <a:lnTo>
                      <a:pt x="1817" y="1716"/>
                    </a:lnTo>
                    <a:lnTo>
                      <a:pt x="1660" y="1845"/>
                    </a:lnTo>
                    <a:lnTo>
                      <a:pt x="1502" y="1974"/>
                    </a:lnTo>
                    <a:lnTo>
                      <a:pt x="1231" y="2260"/>
                    </a:lnTo>
                    <a:lnTo>
                      <a:pt x="987" y="2546"/>
                    </a:lnTo>
                    <a:lnTo>
                      <a:pt x="773" y="2818"/>
                    </a:lnTo>
                    <a:lnTo>
                      <a:pt x="601" y="3061"/>
                    </a:lnTo>
                    <a:lnTo>
                      <a:pt x="487" y="3247"/>
                    </a:lnTo>
                    <a:lnTo>
                      <a:pt x="387" y="3418"/>
                    </a:lnTo>
                    <a:lnTo>
                      <a:pt x="1" y="6966"/>
                    </a:lnTo>
                    <a:lnTo>
                      <a:pt x="144" y="7337"/>
                    </a:lnTo>
                    <a:lnTo>
                      <a:pt x="315" y="7752"/>
                    </a:lnTo>
                    <a:lnTo>
                      <a:pt x="544" y="8296"/>
                    </a:lnTo>
                    <a:lnTo>
                      <a:pt x="844" y="8939"/>
                    </a:lnTo>
                    <a:lnTo>
                      <a:pt x="1188" y="9669"/>
                    </a:lnTo>
                    <a:lnTo>
                      <a:pt x="1588" y="10441"/>
                    </a:lnTo>
                    <a:lnTo>
                      <a:pt x="2032" y="11271"/>
                    </a:lnTo>
                    <a:lnTo>
                      <a:pt x="2260" y="11671"/>
                    </a:lnTo>
                    <a:lnTo>
                      <a:pt x="2518" y="12086"/>
                    </a:lnTo>
                    <a:lnTo>
                      <a:pt x="2775" y="12501"/>
                    </a:lnTo>
                    <a:lnTo>
                      <a:pt x="3033" y="12901"/>
                    </a:lnTo>
                    <a:lnTo>
                      <a:pt x="3305" y="13302"/>
                    </a:lnTo>
                    <a:lnTo>
                      <a:pt x="3591" y="13674"/>
                    </a:lnTo>
                    <a:lnTo>
                      <a:pt x="3891" y="14046"/>
                    </a:lnTo>
                    <a:lnTo>
                      <a:pt x="4177" y="14389"/>
                    </a:lnTo>
                    <a:lnTo>
                      <a:pt x="4492" y="14718"/>
                    </a:lnTo>
                    <a:lnTo>
                      <a:pt x="4792" y="15033"/>
                    </a:lnTo>
                    <a:lnTo>
                      <a:pt x="5107" y="15304"/>
                    </a:lnTo>
                    <a:lnTo>
                      <a:pt x="5436" y="15562"/>
                    </a:lnTo>
                    <a:lnTo>
                      <a:pt x="5750" y="15776"/>
                    </a:lnTo>
                    <a:lnTo>
                      <a:pt x="5922" y="15862"/>
                    </a:lnTo>
                    <a:lnTo>
                      <a:pt x="6079" y="15948"/>
                    </a:lnTo>
                    <a:lnTo>
                      <a:pt x="6251" y="16034"/>
                    </a:lnTo>
                    <a:lnTo>
                      <a:pt x="6423" y="16091"/>
                    </a:lnTo>
                    <a:lnTo>
                      <a:pt x="6580" y="16148"/>
                    </a:lnTo>
                    <a:lnTo>
                      <a:pt x="6752" y="16205"/>
                    </a:lnTo>
                    <a:lnTo>
                      <a:pt x="7081" y="16263"/>
                    </a:lnTo>
                    <a:lnTo>
                      <a:pt x="7381" y="16306"/>
                    </a:lnTo>
                    <a:lnTo>
                      <a:pt x="7653" y="16334"/>
                    </a:lnTo>
                    <a:lnTo>
                      <a:pt x="7910" y="16334"/>
                    </a:lnTo>
                    <a:lnTo>
                      <a:pt x="8139" y="16320"/>
                    </a:lnTo>
                    <a:lnTo>
                      <a:pt x="8354" y="16277"/>
                    </a:lnTo>
                    <a:lnTo>
                      <a:pt x="8540" y="16220"/>
                    </a:lnTo>
                    <a:lnTo>
                      <a:pt x="8711" y="16148"/>
                    </a:lnTo>
                    <a:lnTo>
                      <a:pt x="8869" y="16062"/>
                    </a:lnTo>
                    <a:lnTo>
                      <a:pt x="8997" y="15962"/>
                    </a:lnTo>
                    <a:lnTo>
                      <a:pt x="9126" y="15862"/>
                    </a:lnTo>
                    <a:lnTo>
                      <a:pt x="9226" y="15748"/>
                    </a:lnTo>
                    <a:lnTo>
                      <a:pt x="9312" y="15619"/>
                    </a:lnTo>
                    <a:lnTo>
                      <a:pt x="9398" y="15490"/>
                    </a:lnTo>
                    <a:lnTo>
                      <a:pt x="9455" y="15347"/>
                    </a:lnTo>
                    <a:lnTo>
                      <a:pt x="9512" y="15204"/>
                    </a:lnTo>
                    <a:lnTo>
                      <a:pt x="9555" y="15061"/>
                    </a:lnTo>
                    <a:lnTo>
                      <a:pt x="9598" y="14918"/>
                    </a:lnTo>
                    <a:lnTo>
                      <a:pt x="9641" y="14618"/>
                    </a:lnTo>
                    <a:lnTo>
                      <a:pt x="9655" y="14346"/>
                    </a:lnTo>
                    <a:lnTo>
                      <a:pt x="9641" y="14103"/>
                    </a:lnTo>
                    <a:lnTo>
                      <a:pt x="9627" y="13874"/>
                    </a:lnTo>
                    <a:lnTo>
                      <a:pt x="9612" y="13717"/>
                    </a:lnTo>
                    <a:lnTo>
                      <a:pt x="9584" y="13559"/>
                    </a:lnTo>
                    <a:lnTo>
                      <a:pt x="9584" y="13559"/>
                    </a:lnTo>
                    <a:lnTo>
                      <a:pt x="9741" y="13674"/>
                    </a:lnTo>
                    <a:lnTo>
                      <a:pt x="9927" y="13788"/>
                    </a:lnTo>
                    <a:lnTo>
                      <a:pt x="10184" y="13931"/>
                    </a:lnTo>
                    <a:lnTo>
                      <a:pt x="10485" y="14074"/>
                    </a:lnTo>
                    <a:lnTo>
                      <a:pt x="10814" y="14217"/>
                    </a:lnTo>
                    <a:lnTo>
                      <a:pt x="11000" y="14274"/>
                    </a:lnTo>
                    <a:lnTo>
                      <a:pt x="11186" y="14332"/>
                    </a:lnTo>
                    <a:lnTo>
                      <a:pt x="11386" y="14389"/>
                    </a:lnTo>
                    <a:lnTo>
                      <a:pt x="11586" y="14432"/>
                    </a:lnTo>
                    <a:lnTo>
                      <a:pt x="11801" y="14460"/>
                    </a:lnTo>
                    <a:lnTo>
                      <a:pt x="12001" y="14475"/>
                    </a:lnTo>
                    <a:lnTo>
                      <a:pt x="12215" y="14475"/>
                    </a:lnTo>
                    <a:lnTo>
                      <a:pt x="12416" y="14446"/>
                    </a:lnTo>
                    <a:lnTo>
                      <a:pt x="12630" y="14418"/>
                    </a:lnTo>
                    <a:lnTo>
                      <a:pt x="12845" y="14360"/>
                    </a:lnTo>
                    <a:lnTo>
                      <a:pt x="13045" y="14274"/>
                    </a:lnTo>
                    <a:lnTo>
                      <a:pt x="13245" y="14174"/>
                    </a:lnTo>
                    <a:lnTo>
                      <a:pt x="13446" y="14046"/>
                    </a:lnTo>
                    <a:lnTo>
                      <a:pt x="13631" y="13903"/>
                    </a:lnTo>
                    <a:lnTo>
                      <a:pt x="13817" y="13717"/>
                    </a:lnTo>
                    <a:lnTo>
                      <a:pt x="13989" y="13502"/>
                    </a:lnTo>
                    <a:lnTo>
                      <a:pt x="14146" y="13245"/>
                    </a:lnTo>
                    <a:lnTo>
                      <a:pt x="14304" y="12973"/>
                    </a:lnTo>
                    <a:lnTo>
                      <a:pt x="14447" y="12658"/>
                    </a:lnTo>
                    <a:lnTo>
                      <a:pt x="14575" y="12301"/>
                    </a:lnTo>
                    <a:lnTo>
                      <a:pt x="14647" y="12043"/>
                    </a:lnTo>
                    <a:lnTo>
                      <a:pt x="14690" y="11814"/>
                    </a:lnTo>
                    <a:lnTo>
                      <a:pt x="14719" y="11586"/>
                    </a:lnTo>
                    <a:lnTo>
                      <a:pt x="14733" y="11371"/>
                    </a:lnTo>
                    <a:lnTo>
                      <a:pt x="14719" y="11156"/>
                    </a:lnTo>
                    <a:lnTo>
                      <a:pt x="14690" y="10956"/>
                    </a:lnTo>
                    <a:lnTo>
                      <a:pt x="14647" y="10770"/>
                    </a:lnTo>
                    <a:lnTo>
                      <a:pt x="14590" y="10599"/>
                    </a:lnTo>
                    <a:lnTo>
                      <a:pt x="14518" y="10427"/>
                    </a:lnTo>
                    <a:lnTo>
                      <a:pt x="14447" y="10270"/>
                    </a:lnTo>
                    <a:lnTo>
                      <a:pt x="14347" y="10127"/>
                    </a:lnTo>
                    <a:lnTo>
                      <a:pt x="14247" y="9984"/>
                    </a:lnTo>
                    <a:lnTo>
                      <a:pt x="14132" y="9855"/>
                    </a:lnTo>
                    <a:lnTo>
                      <a:pt x="14018" y="9726"/>
                    </a:lnTo>
                    <a:lnTo>
                      <a:pt x="13889" y="9612"/>
                    </a:lnTo>
                    <a:lnTo>
                      <a:pt x="13760" y="9512"/>
                    </a:lnTo>
                    <a:lnTo>
                      <a:pt x="13503" y="9311"/>
                    </a:lnTo>
                    <a:lnTo>
                      <a:pt x="13245" y="9154"/>
                    </a:lnTo>
                    <a:lnTo>
                      <a:pt x="13002" y="9025"/>
                    </a:lnTo>
                    <a:lnTo>
                      <a:pt x="12773" y="8925"/>
                    </a:lnTo>
                    <a:lnTo>
                      <a:pt x="12573" y="8839"/>
                    </a:lnTo>
                    <a:lnTo>
                      <a:pt x="12430" y="8796"/>
                    </a:lnTo>
                    <a:lnTo>
                      <a:pt x="12287" y="8753"/>
                    </a:lnTo>
                    <a:lnTo>
                      <a:pt x="12416" y="8725"/>
                    </a:lnTo>
                    <a:lnTo>
                      <a:pt x="12544" y="8696"/>
                    </a:lnTo>
                    <a:lnTo>
                      <a:pt x="12730" y="8639"/>
                    </a:lnTo>
                    <a:lnTo>
                      <a:pt x="12931" y="8568"/>
                    </a:lnTo>
                    <a:lnTo>
                      <a:pt x="13159" y="8467"/>
                    </a:lnTo>
                    <a:lnTo>
                      <a:pt x="13388" y="8339"/>
                    </a:lnTo>
                    <a:lnTo>
                      <a:pt x="13631" y="8196"/>
                    </a:lnTo>
                    <a:lnTo>
                      <a:pt x="13746" y="8110"/>
                    </a:lnTo>
                    <a:lnTo>
                      <a:pt x="13860" y="8010"/>
                    </a:lnTo>
                    <a:lnTo>
                      <a:pt x="13975" y="7910"/>
                    </a:lnTo>
                    <a:lnTo>
                      <a:pt x="14075" y="7795"/>
                    </a:lnTo>
                    <a:lnTo>
                      <a:pt x="14161" y="7666"/>
                    </a:lnTo>
                    <a:lnTo>
                      <a:pt x="14247" y="7538"/>
                    </a:lnTo>
                    <a:lnTo>
                      <a:pt x="14332" y="7395"/>
                    </a:lnTo>
                    <a:lnTo>
                      <a:pt x="14404" y="7252"/>
                    </a:lnTo>
                    <a:lnTo>
                      <a:pt x="14461" y="7094"/>
                    </a:lnTo>
                    <a:lnTo>
                      <a:pt x="14504" y="6923"/>
                    </a:lnTo>
                    <a:lnTo>
                      <a:pt x="14533" y="6737"/>
                    </a:lnTo>
                    <a:lnTo>
                      <a:pt x="14547" y="6551"/>
                    </a:lnTo>
                    <a:lnTo>
                      <a:pt x="14547" y="6336"/>
                    </a:lnTo>
                    <a:lnTo>
                      <a:pt x="14518" y="6122"/>
                    </a:lnTo>
                    <a:lnTo>
                      <a:pt x="14490" y="5893"/>
                    </a:lnTo>
                    <a:lnTo>
                      <a:pt x="14418" y="5664"/>
                    </a:lnTo>
                    <a:lnTo>
                      <a:pt x="14332" y="5364"/>
                    </a:lnTo>
                    <a:lnTo>
                      <a:pt x="14232" y="5092"/>
                    </a:lnTo>
                    <a:lnTo>
                      <a:pt x="14103" y="4834"/>
                    </a:lnTo>
                    <a:lnTo>
                      <a:pt x="13975" y="4606"/>
                    </a:lnTo>
                    <a:lnTo>
                      <a:pt x="13846" y="4405"/>
                    </a:lnTo>
                    <a:lnTo>
                      <a:pt x="13689" y="4219"/>
                    </a:lnTo>
                    <a:lnTo>
                      <a:pt x="13546" y="4062"/>
                    </a:lnTo>
                    <a:lnTo>
                      <a:pt x="13374" y="3905"/>
                    </a:lnTo>
                    <a:lnTo>
                      <a:pt x="13217" y="3776"/>
                    </a:lnTo>
                    <a:lnTo>
                      <a:pt x="13031" y="3662"/>
                    </a:lnTo>
                    <a:lnTo>
                      <a:pt x="12859" y="3576"/>
                    </a:lnTo>
                    <a:lnTo>
                      <a:pt x="12687" y="3490"/>
                    </a:lnTo>
                    <a:lnTo>
                      <a:pt x="12502" y="3418"/>
                    </a:lnTo>
                    <a:lnTo>
                      <a:pt x="12330" y="3361"/>
                    </a:lnTo>
                    <a:lnTo>
                      <a:pt x="12144" y="3318"/>
                    </a:lnTo>
                    <a:lnTo>
                      <a:pt x="11972" y="3290"/>
                    </a:lnTo>
                    <a:lnTo>
                      <a:pt x="11615" y="3247"/>
                    </a:lnTo>
                    <a:lnTo>
                      <a:pt x="11286" y="3233"/>
                    </a:lnTo>
                    <a:lnTo>
                      <a:pt x="10985" y="3247"/>
                    </a:lnTo>
                    <a:lnTo>
                      <a:pt x="10728" y="3275"/>
                    </a:lnTo>
                    <a:lnTo>
                      <a:pt x="10499" y="3318"/>
                    </a:lnTo>
                    <a:lnTo>
                      <a:pt x="10342" y="3347"/>
                    </a:lnTo>
                    <a:lnTo>
                      <a:pt x="10199" y="3390"/>
                    </a:lnTo>
                    <a:lnTo>
                      <a:pt x="10313" y="3190"/>
                    </a:lnTo>
                    <a:lnTo>
                      <a:pt x="10413" y="2961"/>
                    </a:lnTo>
                    <a:lnTo>
                      <a:pt x="10470" y="2718"/>
                    </a:lnTo>
                    <a:lnTo>
                      <a:pt x="10513" y="2474"/>
                    </a:lnTo>
                    <a:lnTo>
                      <a:pt x="10528" y="2203"/>
                    </a:lnTo>
                    <a:lnTo>
                      <a:pt x="10499" y="1931"/>
                    </a:lnTo>
                    <a:lnTo>
                      <a:pt x="10442" y="1673"/>
                    </a:lnTo>
                    <a:lnTo>
                      <a:pt x="10413" y="1530"/>
                    </a:lnTo>
                    <a:lnTo>
                      <a:pt x="10356" y="1402"/>
                    </a:lnTo>
                    <a:lnTo>
                      <a:pt x="10299" y="1273"/>
                    </a:lnTo>
                    <a:lnTo>
                      <a:pt x="10227" y="1159"/>
                    </a:lnTo>
                    <a:lnTo>
                      <a:pt x="10156" y="1030"/>
                    </a:lnTo>
                    <a:lnTo>
                      <a:pt x="10070" y="915"/>
                    </a:lnTo>
                    <a:lnTo>
                      <a:pt x="9970" y="801"/>
                    </a:lnTo>
                    <a:lnTo>
                      <a:pt x="9870" y="687"/>
                    </a:lnTo>
                    <a:lnTo>
                      <a:pt x="9755" y="586"/>
                    </a:lnTo>
                    <a:lnTo>
                      <a:pt x="9627" y="486"/>
                    </a:lnTo>
                    <a:lnTo>
                      <a:pt x="9484" y="400"/>
                    </a:lnTo>
                    <a:lnTo>
                      <a:pt x="9341" y="315"/>
                    </a:lnTo>
                    <a:lnTo>
                      <a:pt x="9183" y="243"/>
                    </a:lnTo>
                    <a:lnTo>
                      <a:pt x="9012" y="186"/>
                    </a:lnTo>
                    <a:lnTo>
                      <a:pt x="8826" y="129"/>
                    </a:lnTo>
                    <a:lnTo>
                      <a:pt x="8625" y="72"/>
                    </a:lnTo>
                    <a:lnTo>
                      <a:pt x="8425" y="43"/>
                    </a:lnTo>
                    <a:lnTo>
                      <a:pt x="8211" y="14"/>
                    </a:lnTo>
                    <a:lnTo>
                      <a:pt x="7953" y="0"/>
                    </a:lnTo>
                    <a:close/>
                  </a:path>
                </a:pathLst>
              </a:custGeom>
              <a:solidFill>
                <a:schemeClr val="dk1"/>
              </a:solidFill>
              <a:ln>
                <a:noFill/>
              </a:ln>
              <a:sp3d/>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049;p19">
                <a:extLst>
                  <a:ext uri="{FF2B5EF4-FFF2-40B4-BE49-F238E27FC236}">
                    <a16:creationId xmlns="" xmlns:a16="http://schemas.microsoft.com/office/drawing/2014/main" id="{EECEF778-264D-451C-B72D-812AAEB8FBC0}"/>
                  </a:ext>
                </a:extLst>
              </p:cNvPr>
              <p:cNvSpPr/>
              <p:nvPr/>
            </p:nvSpPr>
            <p:spPr>
              <a:xfrm>
                <a:off x="5972046" y="1685570"/>
                <a:ext cx="325728" cy="357833"/>
              </a:xfrm>
              <a:custGeom>
                <a:avLst/>
                <a:gdLst/>
                <a:ahLst/>
                <a:cxnLst/>
                <a:rect l="l" t="t" r="r" b="b"/>
                <a:pathLst>
                  <a:path w="10156" h="11157" extrusionOk="0">
                    <a:moveTo>
                      <a:pt x="344" y="0"/>
                    </a:moveTo>
                    <a:lnTo>
                      <a:pt x="272" y="14"/>
                    </a:lnTo>
                    <a:lnTo>
                      <a:pt x="215" y="29"/>
                    </a:lnTo>
                    <a:lnTo>
                      <a:pt x="158" y="57"/>
                    </a:lnTo>
                    <a:lnTo>
                      <a:pt x="101" y="100"/>
                    </a:lnTo>
                    <a:lnTo>
                      <a:pt x="58" y="158"/>
                    </a:lnTo>
                    <a:lnTo>
                      <a:pt x="29" y="215"/>
                    </a:lnTo>
                    <a:lnTo>
                      <a:pt x="0" y="272"/>
                    </a:lnTo>
                    <a:lnTo>
                      <a:pt x="0" y="343"/>
                    </a:lnTo>
                    <a:lnTo>
                      <a:pt x="0" y="415"/>
                    </a:lnTo>
                    <a:lnTo>
                      <a:pt x="29" y="472"/>
                    </a:lnTo>
                    <a:lnTo>
                      <a:pt x="58" y="529"/>
                    </a:lnTo>
                    <a:lnTo>
                      <a:pt x="101" y="587"/>
                    </a:lnTo>
                    <a:lnTo>
                      <a:pt x="143" y="630"/>
                    </a:lnTo>
                    <a:lnTo>
                      <a:pt x="201" y="658"/>
                    </a:lnTo>
                    <a:lnTo>
                      <a:pt x="272" y="672"/>
                    </a:lnTo>
                    <a:lnTo>
                      <a:pt x="658" y="773"/>
                    </a:lnTo>
                    <a:lnTo>
                      <a:pt x="1045" y="873"/>
                    </a:lnTo>
                    <a:lnTo>
                      <a:pt x="1431" y="973"/>
                    </a:lnTo>
                    <a:lnTo>
                      <a:pt x="1788" y="1102"/>
                    </a:lnTo>
                    <a:lnTo>
                      <a:pt x="2146" y="1216"/>
                    </a:lnTo>
                    <a:lnTo>
                      <a:pt x="2489" y="1359"/>
                    </a:lnTo>
                    <a:lnTo>
                      <a:pt x="2818" y="1488"/>
                    </a:lnTo>
                    <a:lnTo>
                      <a:pt x="3133" y="1631"/>
                    </a:lnTo>
                    <a:lnTo>
                      <a:pt x="3447" y="1788"/>
                    </a:lnTo>
                    <a:lnTo>
                      <a:pt x="3748" y="1945"/>
                    </a:lnTo>
                    <a:lnTo>
                      <a:pt x="4034" y="2117"/>
                    </a:lnTo>
                    <a:lnTo>
                      <a:pt x="4306" y="2274"/>
                    </a:lnTo>
                    <a:lnTo>
                      <a:pt x="4577" y="2460"/>
                    </a:lnTo>
                    <a:lnTo>
                      <a:pt x="4835" y="2632"/>
                    </a:lnTo>
                    <a:lnTo>
                      <a:pt x="5092" y="2818"/>
                    </a:lnTo>
                    <a:lnTo>
                      <a:pt x="5336" y="3004"/>
                    </a:lnTo>
                    <a:lnTo>
                      <a:pt x="5564" y="3190"/>
                    </a:lnTo>
                    <a:lnTo>
                      <a:pt x="5793" y="3390"/>
                    </a:lnTo>
                    <a:lnTo>
                      <a:pt x="6208" y="3790"/>
                    </a:lnTo>
                    <a:lnTo>
                      <a:pt x="6594" y="4205"/>
                    </a:lnTo>
                    <a:lnTo>
                      <a:pt x="6952" y="4620"/>
                    </a:lnTo>
                    <a:lnTo>
                      <a:pt x="7281" y="5049"/>
                    </a:lnTo>
                    <a:lnTo>
                      <a:pt x="7581" y="5478"/>
                    </a:lnTo>
                    <a:lnTo>
                      <a:pt x="7853" y="5907"/>
                    </a:lnTo>
                    <a:lnTo>
                      <a:pt x="8096" y="6336"/>
                    </a:lnTo>
                    <a:lnTo>
                      <a:pt x="8311" y="6751"/>
                    </a:lnTo>
                    <a:lnTo>
                      <a:pt x="8497" y="7166"/>
                    </a:lnTo>
                    <a:lnTo>
                      <a:pt x="8668" y="7567"/>
                    </a:lnTo>
                    <a:lnTo>
                      <a:pt x="8826" y="7967"/>
                    </a:lnTo>
                    <a:lnTo>
                      <a:pt x="8954" y="8339"/>
                    </a:lnTo>
                    <a:lnTo>
                      <a:pt x="9054" y="8711"/>
                    </a:lnTo>
                    <a:lnTo>
                      <a:pt x="9154" y="9054"/>
                    </a:lnTo>
                    <a:lnTo>
                      <a:pt x="9240" y="9369"/>
                    </a:lnTo>
                    <a:lnTo>
                      <a:pt x="9355" y="9927"/>
                    </a:lnTo>
                    <a:lnTo>
                      <a:pt x="9426" y="10384"/>
                    </a:lnTo>
                    <a:lnTo>
                      <a:pt x="9455" y="10685"/>
                    </a:lnTo>
                    <a:lnTo>
                      <a:pt x="9469" y="10842"/>
                    </a:lnTo>
                    <a:lnTo>
                      <a:pt x="9483" y="10899"/>
                    </a:lnTo>
                    <a:lnTo>
                      <a:pt x="9498" y="10956"/>
                    </a:lnTo>
                    <a:lnTo>
                      <a:pt x="9541" y="11014"/>
                    </a:lnTo>
                    <a:lnTo>
                      <a:pt x="9584" y="11071"/>
                    </a:lnTo>
                    <a:lnTo>
                      <a:pt x="9626" y="11099"/>
                    </a:lnTo>
                    <a:lnTo>
                      <a:pt x="9684" y="11128"/>
                    </a:lnTo>
                    <a:lnTo>
                      <a:pt x="9741" y="11157"/>
                    </a:lnTo>
                    <a:lnTo>
                      <a:pt x="9827" y="11157"/>
                    </a:lnTo>
                    <a:lnTo>
                      <a:pt x="9898" y="11142"/>
                    </a:lnTo>
                    <a:lnTo>
                      <a:pt x="9955" y="11128"/>
                    </a:lnTo>
                    <a:lnTo>
                      <a:pt x="10013" y="11085"/>
                    </a:lnTo>
                    <a:lnTo>
                      <a:pt x="10070" y="11042"/>
                    </a:lnTo>
                    <a:lnTo>
                      <a:pt x="10098" y="10985"/>
                    </a:lnTo>
                    <a:lnTo>
                      <a:pt x="10127" y="10928"/>
                    </a:lnTo>
                    <a:lnTo>
                      <a:pt x="10141" y="10871"/>
                    </a:lnTo>
                    <a:lnTo>
                      <a:pt x="10156" y="10799"/>
                    </a:lnTo>
                    <a:lnTo>
                      <a:pt x="10141" y="10685"/>
                    </a:lnTo>
                    <a:lnTo>
                      <a:pt x="10098" y="10384"/>
                    </a:lnTo>
                    <a:lnTo>
                      <a:pt x="10027" y="9941"/>
                    </a:lnTo>
                    <a:lnTo>
                      <a:pt x="9913" y="9354"/>
                    </a:lnTo>
                    <a:lnTo>
                      <a:pt x="9827" y="9011"/>
                    </a:lnTo>
                    <a:lnTo>
                      <a:pt x="9727" y="8654"/>
                    </a:lnTo>
                    <a:lnTo>
                      <a:pt x="9612" y="8267"/>
                    </a:lnTo>
                    <a:lnTo>
                      <a:pt x="9469" y="7867"/>
                    </a:lnTo>
                    <a:lnTo>
                      <a:pt x="9312" y="7452"/>
                    </a:lnTo>
                    <a:lnTo>
                      <a:pt x="9126" y="7009"/>
                    </a:lnTo>
                    <a:lnTo>
                      <a:pt x="8926" y="6565"/>
                    </a:lnTo>
                    <a:lnTo>
                      <a:pt x="8697" y="6108"/>
                    </a:lnTo>
                    <a:lnTo>
                      <a:pt x="8439" y="5650"/>
                    </a:lnTo>
                    <a:lnTo>
                      <a:pt x="8153" y="5192"/>
                    </a:lnTo>
                    <a:lnTo>
                      <a:pt x="7839" y="4734"/>
                    </a:lnTo>
                    <a:lnTo>
                      <a:pt x="7495" y="4277"/>
                    </a:lnTo>
                    <a:lnTo>
                      <a:pt x="7123" y="3819"/>
                    </a:lnTo>
                    <a:lnTo>
                      <a:pt x="6709" y="3376"/>
                    </a:lnTo>
                    <a:lnTo>
                      <a:pt x="6494" y="3161"/>
                    </a:lnTo>
                    <a:lnTo>
                      <a:pt x="6265" y="2932"/>
                    </a:lnTo>
                    <a:lnTo>
                      <a:pt x="6022" y="2732"/>
                    </a:lnTo>
                    <a:lnTo>
                      <a:pt x="5779" y="2518"/>
                    </a:lnTo>
                    <a:lnTo>
                      <a:pt x="5521" y="2317"/>
                    </a:lnTo>
                    <a:lnTo>
                      <a:pt x="5264" y="2117"/>
                    </a:lnTo>
                    <a:lnTo>
                      <a:pt x="4978" y="1917"/>
                    </a:lnTo>
                    <a:lnTo>
                      <a:pt x="4692" y="1731"/>
                    </a:lnTo>
                    <a:lnTo>
                      <a:pt x="4406" y="1559"/>
                    </a:lnTo>
                    <a:lnTo>
                      <a:pt x="4091" y="1373"/>
                    </a:lnTo>
                    <a:lnTo>
                      <a:pt x="3776" y="1202"/>
                    </a:lnTo>
                    <a:lnTo>
                      <a:pt x="3447" y="1044"/>
                    </a:lnTo>
                    <a:lnTo>
                      <a:pt x="3104" y="887"/>
                    </a:lnTo>
                    <a:lnTo>
                      <a:pt x="2761" y="730"/>
                    </a:lnTo>
                    <a:lnTo>
                      <a:pt x="2403" y="587"/>
                    </a:lnTo>
                    <a:lnTo>
                      <a:pt x="2017" y="458"/>
                    </a:lnTo>
                    <a:lnTo>
                      <a:pt x="1645" y="329"/>
                    </a:lnTo>
                    <a:lnTo>
                      <a:pt x="1245" y="215"/>
                    </a:lnTo>
                    <a:lnTo>
                      <a:pt x="830" y="115"/>
                    </a:lnTo>
                    <a:lnTo>
                      <a:pt x="415" y="14"/>
                    </a:lnTo>
                    <a:lnTo>
                      <a:pt x="344" y="0"/>
                    </a:lnTo>
                    <a:close/>
                  </a:path>
                </a:pathLst>
              </a:custGeom>
              <a:solidFill>
                <a:schemeClr val="accent2"/>
              </a:solidFill>
              <a:ln>
                <a:noFill/>
              </a:ln>
              <a:sp3d/>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050;p19">
                <a:extLst>
                  <a:ext uri="{FF2B5EF4-FFF2-40B4-BE49-F238E27FC236}">
                    <a16:creationId xmlns="" xmlns:a16="http://schemas.microsoft.com/office/drawing/2014/main" id="{ABFDDDAF-B083-47ED-A31D-A48D2769A28C}"/>
                  </a:ext>
                </a:extLst>
              </p:cNvPr>
              <p:cNvSpPr/>
              <p:nvPr/>
            </p:nvSpPr>
            <p:spPr>
              <a:xfrm>
                <a:off x="5406434" y="4594331"/>
                <a:ext cx="242693" cy="114242"/>
              </a:xfrm>
              <a:custGeom>
                <a:avLst/>
                <a:gdLst/>
                <a:ahLst/>
                <a:cxnLst/>
                <a:rect l="l" t="t" r="r" b="b"/>
                <a:pathLst>
                  <a:path w="7567" h="3562" extrusionOk="0">
                    <a:moveTo>
                      <a:pt x="4320" y="0"/>
                    </a:moveTo>
                    <a:lnTo>
                      <a:pt x="4206" y="172"/>
                    </a:lnTo>
                    <a:lnTo>
                      <a:pt x="4063" y="358"/>
                    </a:lnTo>
                    <a:lnTo>
                      <a:pt x="3877" y="587"/>
                    </a:lnTo>
                    <a:lnTo>
                      <a:pt x="3634" y="844"/>
                    </a:lnTo>
                    <a:lnTo>
                      <a:pt x="3491" y="973"/>
                    </a:lnTo>
                    <a:lnTo>
                      <a:pt x="3333" y="1116"/>
                    </a:lnTo>
                    <a:lnTo>
                      <a:pt x="3176" y="1244"/>
                    </a:lnTo>
                    <a:lnTo>
                      <a:pt x="2990" y="1373"/>
                    </a:lnTo>
                    <a:lnTo>
                      <a:pt x="2790" y="1488"/>
                    </a:lnTo>
                    <a:lnTo>
                      <a:pt x="2589" y="1602"/>
                    </a:lnTo>
                    <a:lnTo>
                      <a:pt x="2361" y="1688"/>
                    </a:lnTo>
                    <a:lnTo>
                      <a:pt x="2103" y="1774"/>
                    </a:lnTo>
                    <a:lnTo>
                      <a:pt x="1803" y="1831"/>
                    </a:lnTo>
                    <a:lnTo>
                      <a:pt x="1502" y="1874"/>
                    </a:lnTo>
                    <a:lnTo>
                      <a:pt x="844" y="1960"/>
                    </a:lnTo>
                    <a:lnTo>
                      <a:pt x="215" y="2031"/>
                    </a:lnTo>
                    <a:lnTo>
                      <a:pt x="129" y="2060"/>
                    </a:lnTo>
                    <a:lnTo>
                      <a:pt x="72" y="2103"/>
                    </a:lnTo>
                    <a:lnTo>
                      <a:pt x="29" y="2160"/>
                    </a:lnTo>
                    <a:lnTo>
                      <a:pt x="1" y="2231"/>
                    </a:lnTo>
                    <a:lnTo>
                      <a:pt x="1" y="2317"/>
                    </a:lnTo>
                    <a:lnTo>
                      <a:pt x="15" y="2403"/>
                    </a:lnTo>
                    <a:lnTo>
                      <a:pt x="29" y="2503"/>
                    </a:lnTo>
                    <a:lnTo>
                      <a:pt x="72" y="2618"/>
                    </a:lnTo>
                    <a:lnTo>
                      <a:pt x="129" y="2718"/>
                    </a:lnTo>
                    <a:lnTo>
                      <a:pt x="201" y="2818"/>
                    </a:lnTo>
                    <a:lnTo>
                      <a:pt x="287" y="2918"/>
                    </a:lnTo>
                    <a:lnTo>
                      <a:pt x="387" y="3018"/>
                    </a:lnTo>
                    <a:lnTo>
                      <a:pt x="487" y="3090"/>
                    </a:lnTo>
                    <a:lnTo>
                      <a:pt x="601" y="3161"/>
                    </a:lnTo>
                    <a:lnTo>
                      <a:pt x="730" y="3218"/>
                    </a:lnTo>
                    <a:lnTo>
                      <a:pt x="859" y="3261"/>
                    </a:lnTo>
                    <a:lnTo>
                      <a:pt x="1188" y="3318"/>
                    </a:lnTo>
                    <a:lnTo>
                      <a:pt x="1560" y="3376"/>
                    </a:lnTo>
                    <a:lnTo>
                      <a:pt x="1960" y="3433"/>
                    </a:lnTo>
                    <a:lnTo>
                      <a:pt x="2375" y="3476"/>
                    </a:lnTo>
                    <a:lnTo>
                      <a:pt x="2804" y="3504"/>
                    </a:lnTo>
                    <a:lnTo>
                      <a:pt x="3247" y="3533"/>
                    </a:lnTo>
                    <a:lnTo>
                      <a:pt x="3705" y="3547"/>
                    </a:lnTo>
                    <a:lnTo>
                      <a:pt x="4148" y="3562"/>
                    </a:lnTo>
                    <a:lnTo>
                      <a:pt x="4592" y="3547"/>
                    </a:lnTo>
                    <a:lnTo>
                      <a:pt x="5035" y="3533"/>
                    </a:lnTo>
                    <a:lnTo>
                      <a:pt x="5450" y="3504"/>
                    </a:lnTo>
                    <a:lnTo>
                      <a:pt x="5836" y="3447"/>
                    </a:lnTo>
                    <a:lnTo>
                      <a:pt x="6208" y="3390"/>
                    </a:lnTo>
                    <a:lnTo>
                      <a:pt x="6537" y="3318"/>
                    </a:lnTo>
                    <a:lnTo>
                      <a:pt x="6837" y="3233"/>
                    </a:lnTo>
                    <a:lnTo>
                      <a:pt x="7081" y="3132"/>
                    </a:lnTo>
                    <a:lnTo>
                      <a:pt x="7166" y="3075"/>
                    </a:lnTo>
                    <a:lnTo>
                      <a:pt x="7252" y="3018"/>
                    </a:lnTo>
                    <a:lnTo>
                      <a:pt x="7309" y="2947"/>
                    </a:lnTo>
                    <a:lnTo>
                      <a:pt x="7381" y="2861"/>
                    </a:lnTo>
                    <a:lnTo>
                      <a:pt x="7424" y="2775"/>
                    </a:lnTo>
                    <a:lnTo>
                      <a:pt x="7467" y="2675"/>
                    </a:lnTo>
                    <a:lnTo>
                      <a:pt x="7524" y="2475"/>
                    </a:lnTo>
                    <a:lnTo>
                      <a:pt x="7553" y="2260"/>
                    </a:lnTo>
                    <a:lnTo>
                      <a:pt x="7567" y="2031"/>
                    </a:lnTo>
                    <a:lnTo>
                      <a:pt x="7553" y="1802"/>
                    </a:lnTo>
                    <a:lnTo>
                      <a:pt x="7538" y="1559"/>
                    </a:lnTo>
                    <a:lnTo>
                      <a:pt x="7495" y="1330"/>
                    </a:lnTo>
                    <a:lnTo>
                      <a:pt x="7453" y="1116"/>
                    </a:lnTo>
                    <a:lnTo>
                      <a:pt x="7352" y="744"/>
                    </a:lnTo>
                    <a:lnTo>
                      <a:pt x="7281" y="486"/>
                    </a:lnTo>
                    <a:lnTo>
                      <a:pt x="7238" y="401"/>
                    </a:lnTo>
                    <a:lnTo>
                      <a:pt x="4320" y="0"/>
                    </a:lnTo>
                    <a:close/>
                  </a:path>
                </a:pathLst>
              </a:custGeom>
              <a:solidFill>
                <a:schemeClr val="dk1"/>
              </a:solidFill>
              <a:ln>
                <a:noFill/>
              </a:ln>
              <a:sp3d/>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051;p19">
                <a:extLst>
                  <a:ext uri="{FF2B5EF4-FFF2-40B4-BE49-F238E27FC236}">
                    <a16:creationId xmlns="" xmlns:a16="http://schemas.microsoft.com/office/drawing/2014/main" id="{64B28A1F-46C5-4AD4-B343-B1AEB988675D}"/>
                  </a:ext>
                </a:extLst>
              </p:cNvPr>
              <p:cNvSpPr/>
              <p:nvPr/>
            </p:nvSpPr>
            <p:spPr>
              <a:xfrm>
                <a:off x="5757360" y="4608090"/>
                <a:ext cx="235380" cy="123864"/>
              </a:xfrm>
              <a:custGeom>
                <a:avLst/>
                <a:gdLst/>
                <a:ahLst/>
                <a:cxnLst/>
                <a:rect l="l" t="t" r="r" b="b"/>
                <a:pathLst>
                  <a:path w="7339" h="3862" extrusionOk="0">
                    <a:moveTo>
                      <a:pt x="4191" y="0"/>
                    </a:moveTo>
                    <a:lnTo>
                      <a:pt x="4091" y="172"/>
                    </a:lnTo>
                    <a:lnTo>
                      <a:pt x="3977" y="372"/>
                    </a:lnTo>
                    <a:lnTo>
                      <a:pt x="3791" y="615"/>
                    </a:lnTo>
                    <a:lnTo>
                      <a:pt x="3562" y="887"/>
                    </a:lnTo>
                    <a:lnTo>
                      <a:pt x="3433" y="1030"/>
                    </a:lnTo>
                    <a:lnTo>
                      <a:pt x="3290" y="1173"/>
                    </a:lnTo>
                    <a:lnTo>
                      <a:pt x="3133" y="1302"/>
                    </a:lnTo>
                    <a:lnTo>
                      <a:pt x="2961" y="1445"/>
                    </a:lnTo>
                    <a:lnTo>
                      <a:pt x="2775" y="1574"/>
                    </a:lnTo>
                    <a:lnTo>
                      <a:pt x="2575" y="1702"/>
                    </a:lnTo>
                    <a:lnTo>
                      <a:pt x="2361" y="1802"/>
                    </a:lnTo>
                    <a:lnTo>
                      <a:pt x="2117" y="1902"/>
                    </a:lnTo>
                    <a:lnTo>
                      <a:pt x="1846" y="1988"/>
                    </a:lnTo>
                    <a:lnTo>
                      <a:pt x="1574" y="2060"/>
                    </a:lnTo>
                    <a:lnTo>
                      <a:pt x="973" y="2189"/>
                    </a:lnTo>
                    <a:lnTo>
                      <a:pt x="358" y="2317"/>
                    </a:lnTo>
                    <a:lnTo>
                      <a:pt x="272" y="2332"/>
                    </a:lnTo>
                    <a:lnTo>
                      <a:pt x="201" y="2374"/>
                    </a:lnTo>
                    <a:lnTo>
                      <a:pt x="144" y="2417"/>
                    </a:lnTo>
                    <a:lnTo>
                      <a:pt x="86" y="2489"/>
                    </a:lnTo>
                    <a:lnTo>
                      <a:pt x="43" y="2546"/>
                    </a:lnTo>
                    <a:lnTo>
                      <a:pt x="15" y="2618"/>
                    </a:lnTo>
                    <a:lnTo>
                      <a:pt x="0" y="2703"/>
                    </a:lnTo>
                    <a:lnTo>
                      <a:pt x="0" y="2775"/>
                    </a:lnTo>
                    <a:lnTo>
                      <a:pt x="15" y="2861"/>
                    </a:lnTo>
                    <a:lnTo>
                      <a:pt x="43" y="2947"/>
                    </a:lnTo>
                    <a:lnTo>
                      <a:pt x="72" y="3032"/>
                    </a:lnTo>
                    <a:lnTo>
                      <a:pt x="129" y="3118"/>
                    </a:lnTo>
                    <a:lnTo>
                      <a:pt x="201" y="3190"/>
                    </a:lnTo>
                    <a:lnTo>
                      <a:pt x="287" y="3261"/>
                    </a:lnTo>
                    <a:lnTo>
                      <a:pt x="401" y="3333"/>
                    </a:lnTo>
                    <a:lnTo>
                      <a:pt x="515" y="3390"/>
                    </a:lnTo>
                    <a:lnTo>
                      <a:pt x="773" y="3490"/>
                    </a:lnTo>
                    <a:lnTo>
                      <a:pt x="1030" y="3576"/>
                    </a:lnTo>
                    <a:lnTo>
                      <a:pt x="1288" y="3647"/>
                    </a:lnTo>
                    <a:lnTo>
                      <a:pt x="1545" y="3705"/>
                    </a:lnTo>
                    <a:lnTo>
                      <a:pt x="1788" y="3762"/>
                    </a:lnTo>
                    <a:lnTo>
                      <a:pt x="2032" y="3805"/>
                    </a:lnTo>
                    <a:lnTo>
                      <a:pt x="2275" y="3833"/>
                    </a:lnTo>
                    <a:lnTo>
                      <a:pt x="2518" y="3848"/>
                    </a:lnTo>
                    <a:lnTo>
                      <a:pt x="2747" y="3862"/>
                    </a:lnTo>
                    <a:lnTo>
                      <a:pt x="2976" y="3862"/>
                    </a:lnTo>
                    <a:lnTo>
                      <a:pt x="3419" y="3848"/>
                    </a:lnTo>
                    <a:lnTo>
                      <a:pt x="3848" y="3805"/>
                    </a:lnTo>
                    <a:lnTo>
                      <a:pt x="4263" y="3733"/>
                    </a:lnTo>
                    <a:lnTo>
                      <a:pt x="4663" y="3633"/>
                    </a:lnTo>
                    <a:lnTo>
                      <a:pt x="5035" y="3533"/>
                    </a:lnTo>
                    <a:lnTo>
                      <a:pt x="5393" y="3404"/>
                    </a:lnTo>
                    <a:lnTo>
                      <a:pt x="5722" y="3276"/>
                    </a:lnTo>
                    <a:lnTo>
                      <a:pt x="6022" y="3133"/>
                    </a:lnTo>
                    <a:lnTo>
                      <a:pt x="6308" y="2990"/>
                    </a:lnTo>
                    <a:lnTo>
                      <a:pt x="6795" y="2732"/>
                    </a:lnTo>
                    <a:lnTo>
                      <a:pt x="6880" y="2661"/>
                    </a:lnTo>
                    <a:lnTo>
                      <a:pt x="6952" y="2603"/>
                    </a:lnTo>
                    <a:lnTo>
                      <a:pt x="7023" y="2532"/>
                    </a:lnTo>
                    <a:lnTo>
                      <a:pt x="7081" y="2446"/>
                    </a:lnTo>
                    <a:lnTo>
                      <a:pt x="7138" y="2360"/>
                    </a:lnTo>
                    <a:lnTo>
                      <a:pt x="7181" y="2274"/>
                    </a:lnTo>
                    <a:lnTo>
                      <a:pt x="7252" y="2088"/>
                    </a:lnTo>
                    <a:lnTo>
                      <a:pt x="7295" y="1888"/>
                    </a:lnTo>
                    <a:lnTo>
                      <a:pt x="7324" y="1674"/>
                    </a:lnTo>
                    <a:lnTo>
                      <a:pt x="7338" y="1459"/>
                    </a:lnTo>
                    <a:lnTo>
                      <a:pt x="7324" y="1259"/>
                    </a:lnTo>
                    <a:lnTo>
                      <a:pt x="7309" y="1044"/>
                    </a:lnTo>
                    <a:lnTo>
                      <a:pt x="7281" y="858"/>
                    </a:lnTo>
                    <a:lnTo>
                      <a:pt x="7224" y="529"/>
                    </a:lnTo>
                    <a:lnTo>
                      <a:pt x="7166" y="301"/>
                    </a:lnTo>
                    <a:lnTo>
                      <a:pt x="7138" y="215"/>
                    </a:lnTo>
                    <a:lnTo>
                      <a:pt x="4191" y="0"/>
                    </a:lnTo>
                    <a:close/>
                  </a:path>
                </a:pathLst>
              </a:custGeom>
              <a:solidFill>
                <a:schemeClr val="dk1"/>
              </a:solidFill>
              <a:ln>
                <a:noFill/>
              </a:ln>
              <a:sp3d/>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052;p19">
                <a:extLst>
                  <a:ext uri="{FF2B5EF4-FFF2-40B4-BE49-F238E27FC236}">
                    <a16:creationId xmlns="" xmlns:a16="http://schemas.microsoft.com/office/drawing/2014/main" id="{4507BB5F-9F56-4293-90F1-9D402D66A0CC}"/>
                  </a:ext>
                </a:extLst>
              </p:cNvPr>
              <p:cNvSpPr/>
              <p:nvPr/>
            </p:nvSpPr>
            <p:spPr>
              <a:xfrm>
                <a:off x="5402297" y="3519517"/>
                <a:ext cx="403729" cy="1113397"/>
              </a:xfrm>
              <a:custGeom>
                <a:avLst/>
                <a:gdLst/>
                <a:ahLst/>
                <a:cxnLst/>
                <a:rect l="l" t="t" r="r" b="b"/>
                <a:pathLst>
                  <a:path w="12588" h="34715" extrusionOk="0">
                    <a:moveTo>
                      <a:pt x="1646" y="1"/>
                    </a:moveTo>
                    <a:lnTo>
                      <a:pt x="1174" y="4063"/>
                    </a:lnTo>
                    <a:lnTo>
                      <a:pt x="873" y="6623"/>
                    </a:lnTo>
                    <a:lnTo>
                      <a:pt x="602" y="9241"/>
                    </a:lnTo>
                    <a:lnTo>
                      <a:pt x="344" y="11729"/>
                    </a:lnTo>
                    <a:lnTo>
                      <a:pt x="144" y="13875"/>
                    </a:lnTo>
                    <a:lnTo>
                      <a:pt x="72" y="14747"/>
                    </a:lnTo>
                    <a:lnTo>
                      <a:pt x="15" y="15477"/>
                    </a:lnTo>
                    <a:lnTo>
                      <a:pt x="1" y="16006"/>
                    </a:lnTo>
                    <a:lnTo>
                      <a:pt x="1" y="16206"/>
                    </a:lnTo>
                    <a:lnTo>
                      <a:pt x="15" y="16335"/>
                    </a:lnTo>
                    <a:lnTo>
                      <a:pt x="215" y="17765"/>
                    </a:lnTo>
                    <a:lnTo>
                      <a:pt x="573" y="20097"/>
                    </a:lnTo>
                    <a:lnTo>
                      <a:pt x="1517" y="26133"/>
                    </a:lnTo>
                    <a:lnTo>
                      <a:pt x="2790" y="34200"/>
                    </a:lnTo>
                    <a:lnTo>
                      <a:pt x="2962" y="34257"/>
                    </a:lnTo>
                    <a:lnTo>
                      <a:pt x="3434" y="34386"/>
                    </a:lnTo>
                    <a:lnTo>
                      <a:pt x="3763" y="34471"/>
                    </a:lnTo>
                    <a:lnTo>
                      <a:pt x="4134" y="34543"/>
                    </a:lnTo>
                    <a:lnTo>
                      <a:pt x="4535" y="34614"/>
                    </a:lnTo>
                    <a:lnTo>
                      <a:pt x="4978" y="34672"/>
                    </a:lnTo>
                    <a:lnTo>
                      <a:pt x="5436" y="34700"/>
                    </a:lnTo>
                    <a:lnTo>
                      <a:pt x="5908" y="34715"/>
                    </a:lnTo>
                    <a:lnTo>
                      <a:pt x="6137" y="34700"/>
                    </a:lnTo>
                    <a:lnTo>
                      <a:pt x="6380" y="34686"/>
                    </a:lnTo>
                    <a:lnTo>
                      <a:pt x="6609" y="34657"/>
                    </a:lnTo>
                    <a:lnTo>
                      <a:pt x="6838" y="34614"/>
                    </a:lnTo>
                    <a:lnTo>
                      <a:pt x="7067" y="34572"/>
                    </a:lnTo>
                    <a:lnTo>
                      <a:pt x="7295" y="34500"/>
                    </a:lnTo>
                    <a:lnTo>
                      <a:pt x="7510" y="34428"/>
                    </a:lnTo>
                    <a:lnTo>
                      <a:pt x="7710" y="34343"/>
                    </a:lnTo>
                    <a:lnTo>
                      <a:pt x="7910" y="34243"/>
                    </a:lnTo>
                    <a:lnTo>
                      <a:pt x="8111" y="34114"/>
                    </a:lnTo>
                    <a:lnTo>
                      <a:pt x="8282" y="33985"/>
                    </a:lnTo>
                    <a:lnTo>
                      <a:pt x="8454" y="33828"/>
                    </a:lnTo>
                    <a:lnTo>
                      <a:pt x="8440" y="33427"/>
                    </a:lnTo>
                    <a:lnTo>
                      <a:pt x="8397" y="32712"/>
                    </a:lnTo>
                    <a:lnTo>
                      <a:pt x="8225" y="30509"/>
                    </a:lnTo>
                    <a:lnTo>
                      <a:pt x="7996" y="27620"/>
                    </a:lnTo>
                    <a:lnTo>
                      <a:pt x="7725" y="24402"/>
                    </a:lnTo>
                    <a:lnTo>
                      <a:pt x="7238" y="18538"/>
                    </a:lnTo>
                    <a:lnTo>
                      <a:pt x="7009" y="15906"/>
                    </a:lnTo>
                    <a:lnTo>
                      <a:pt x="7210" y="15463"/>
                    </a:lnTo>
                    <a:lnTo>
                      <a:pt x="7467" y="14805"/>
                    </a:lnTo>
                    <a:lnTo>
                      <a:pt x="7782" y="13975"/>
                    </a:lnTo>
                    <a:lnTo>
                      <a:pt x="8154" y="12988"/>
                    </a:lnTo>
                    <a:lnTo>
                      <a:pt x="8969" y="10685"/>
                    </a:lnTo>
                    <a:lnTo>
                      <a:pt x="9870" y="8168"/>
                    </a:lnTo>
                    <a:lnTo>
                      <a:pt x="10743" y="5651"/>
                    </a:lnTo>
                    <a:lnTo>
                      <a:pt x="11544" y="3405"/>
                    </a:lnTo>
                    <a:lnTo>
                      <a:pt x="12187" y="1646"/>
                    </a:lnTo>
                    <a:lnTo>
                      <a:pt x="12416" y="1031"/>
                    </a:lnTo>
                    <a:lnTo>
                      <a:pt x="12588" y="645"/>
                    </a:lnTo>
                    <a:lnTo>
                      <a:pt x="1646" y="1"/>
                    </a:lnTo>
                    <a:close/>
                  </a:path>
                </a:pathLst>
              </a:custGeom>
              <a:solidFill>
                <a:schemeClr val="dk2"/>
              </a:solidFill>
              <a:ln>
                <a:noFill/>
              </a:ln>
              <a:sp3d/>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053;p19">
                <a:extLst>
                  <a:ext uri="{FF2B5EF4-FFF2-40B4-BE49-F238E27FC236}">
                    <a16:creationId xmlns="" xmlns:a16="http://schemas.microsoft.com/office/drawing/2014/main" id="{9FA85604-820B-432D-A330-8A841F9389D6}"/>
                  </a:ext>
                </a:extLst>
              </p:cNvPr>
              <p:cNvSpPr/>
              <p:nvPr/>
            </p:nvSpPr>
            <p:spPr>
              <a:xfrm>
                <a:off x="5666533" y="3525964"/>
                <a:ext cx="383523" cy="1121639"/>
              </a:xfrm>
              <a:custGeom>
                <a:avLst/>
                <a:gdLst/>
                <a:ahLst/>
                <a:cxnLst/>
                <a:rect l="l" t="t" r="r" b="b"/>
                <a:pathLst>
                  <a:path w="11958" h="34972" extrusionOk="0">
                    <a:moveTo>
                      <a:pt x="201" y="0"/>
                    </a:moveTo>
                    <a:lnTo>
                      <a:pt x="129" y="1016"/>
                    </a:lnTo>
                    <a:lnTo>
                      <a:pt x="72" y="2131"/>
                    </a:lnTo>
                    <a:lnTo>
                      <a:pt x="29" y="3333"/>
                    </a:lnTo>
                    <a:lnTo>
                      <a:pt x="15" y="4606"/>
                    </a:lnTo>
                    <a:lnTo>
                      <a:pt x="0" y="5907"/>
                    </a:lnTo>
                    <a:lnTo>
                      <a:pt x="15" y="7238"/>
                    </a:lnTo>
                    <a:lnTo>
                      <a:pt x="29" y="8553"/>
                    </a:lnTo>
                    <a:lnTo>
                      <a:pt x="58" y="9855"/>
                    </a:lnTo>
                    <a:lnTo>
                      <a:pt x="101" y="11114"/>
                    </a:lnTo>
                    <a:lnTo>
                      <a:pt x="158" y="12301"/>
                    </a:lnTo>
                    <a:lnTo>
                      <a:pt x="215" y="13388"/>
                    </a:lnTo>
                    <a:lnTo>
                      <a:pt x="272" y="14375"/>
                    </a:lnTo>
                    <a:lnTo>
                      <a:pt x="344" y="15219"/>
                    </a:lnTo>
                    <a:lnTo>
                      <a:pt x="415" y="15920"/>
                    </a:lnTo>
                    <a:lnTo>
                      <a:pt x="487" y="16449"/>
                    </a:lnTo>
                    <a:lnTo>
                      <a:pt x="515" y="16635"/>
                    </a:lnTo>
                    <a:lnTo>
                      <a:pt x="544" y="16763"/>
                    </a:lnTo>
                    <a:lnTo>
                      <a:pt x="1016" y="18280"/>
                    </a:lnTo>
                    <a:lnTo>
                      <a:pt x="1731" y="20668"/>
                    </a:lnTo>
                    <a:lnTo>
                      <a:pt x="2589" y="23600"/>
                    </a:lnTo>
                    <a:lnTo>
                      <a:pt x="3490" y="26733"/>
                    </a:lnTo>
                    <a:lnTo>
                      <a:pt x="3934" y="28277"/>
                    </a:lnTo>
                    <a:lnTo>
                      <a:pt x="4334" y="29736"/>
                    </a:lnTo>
                    <a:lnTo>
                      <a:pt x="4692" y="31081"/>
                    </a:lnTo>
                    <a:lnTo>
                      <a:pt x="4992" y="32254"/>
                    </a:lnTo>
                    <a:lnTo>
                      <a:pt x="5221" y="33226"/>
                    </a:lnTo>
                    <a:lnTo>
                      <a:pt x="5293" y="33627"/>
                    </a:lnTo>
                    <a:lnTo>
                      <a:pt x="5364" y="33956"/>
                    </a:lnTo>
                    <a:lnTo>
                      <a:pt x="5393" y="34213"/>
                    </a:lnTo>
                    <a:lnTo>
                      <a:pt x="5407" y="34399"/>
                    </a:lnTo>
                    <a:lnTo>
                      <a:pt x="5407" y="34456"/>
                    </a:lnTo>
                    <a:lnTo>
                      <a:pt x="5393" y="34499"/>
                    </a:lnTo>
                    <a:lnTo>
                      <a:pt x="5364" y="34514"/>
                    </a:lnTo>
                    <a:lnTo>
                      <a:pt x="5336" y="34499"/>
                    </a:lnTo>
                    <a:lnTo>
                      <a:pt x="5550" y="34614"/>
                    </a:lnTo>
                    <a:lnTo>
                      <a:pt x="5765" y="34714"/>
                    </a:lnTo>
                    <a:lnTo>
                      <a:pt x="5979" y="34785"/>
                    </a:lnTo>
                    <a:lnTo>
                      <a:pt x="6194" y="34857"/>
                    </a:lnTo>
                    <a:lnTo>
                      <a:pt x="6408" y="34900"/>
                    </a:lnTo>
                    <a:lnTo>
                      <a:pt x="6623" y="34943"/>
                    </a:lnTo>
                    <a:lnTo>
                      <a:pt x="6837" y="34957"/>
                    </a:lnTo>
                    <a:lnTo>
                      <a:pt x="7052" y="34971"/>
                    </a:lnTo>
                    <a:lnTo>
                      <a:pt x="7495" y="34971"/>
                    </a:lnTo>
                    <a:lnTo>
                      <a:pt x="7696" y="34943"/>
                    </a:lnTo>
                    <a:lnTo>
                      <a:pt x="7910" y="34928"/>
                    </a:lnTo>
                    <a:lnTo>
                      <a:pt x="8311" y="34857"/>
                    </a:lnTo>
                    <a:lnTo>
                      <a:pt x="8697" y="34757"/>
                    </a:lnTo>
                    <a:lnTo>
                      <a:pt x="9054" y="34642"/>
                    </a:lnTo>
                    <a:lnTo>
                      <a:pt x="9383" y="34528"/>
                    </a:lnTo>
                    <a:lnTo>
                      <a:pt x="9684" y="34413"/>
                    </a:lnTo>
                    <a:lnTo>
                      <a:pt x="9927" y="34299"/>
                    </a:lnTo>
                    <a:lnTo>
                      <a:pt x="10284" y="34113"/>
                    </a:lnTo>
                    <a:lnTo>
                      <a:pt x="10413" y="34042"/>
                    </a:lnTo>
                    <a:lnTo>
                      <a:pt x="10370" y="33341"/>
                    </a:lnTo>
                    <a:lnTo>
                      <a:pt x="10342" y="32597"/>
                    </a:lnTo>
                    <a:lnTo>
                      <a:pt x="10270" y="30966"/>
                    </a:lnTo>
                    <a:lnTo>
                      <a:pt x="10227" y="30065"/>
                    </a:lnTo>
                    <a:lnTo>
                      <a:pt x="10170" y="29107"/>
                    </a:lnTo>
                    <a:lnTo>
                      <a:pt x="10084" y="28091"/>
                    </a:lnTo>
                    <a:lnTo>
                      <a:pt x="9998" y="27004"/>
                    </a:lnTo>
                    <a:lnTo>
                      <a:pt x="9870" y="25860"/>
                    </a:lnTo>
                    <a:lnTo>
                      <a:pt x="9712" y="24659"/>
                    </a:lnTo>
                    <a:lnTo>
                      <a:pt x="9526" y="23386"/>
                    </a:lnTo>
                    <a:lnTo>
                      <a:pt x="9298" y="22041"/>
                    </a:lnTo>
                    <a:lnTo>
                      <a:pt x="9026" y="20625"/>
                    </a:lnTo>
                    <a:lnTo>
                      <a:pt x="8868" y="19881"/>
                    </a:lnTo>
                    <a:lnTo>
                      <a:pt x="8697" y="19123"/>
                    </a:lnTo>
                    <a:lnTo>
                      <a:pt x="8511" y="18351"/>
                    </a:lnTo>
                    <a:lnTo>
                      <a:pt x="8325" y="17564"/>
                    </a:lnTo>
                    <a:lnTo>
                      <a:pt x="8110" y="16749"/>
                    </a:lnTo>
                    <a:lnTo>
                      <a:pt x="7882" y="15920"/>
                    </a:lnTo>
                    <a:lnTo>
                      <a:pt x="7867" y="15776"/>
                    </a:lnTo>
                    <a:lnTo>
                      <a:pt x="7867" y="15605"/>
                    </a:lnTo>
                    <a:lnTo>
                      <a:pt x="7896" y="15405"/>
                    </a:lnTo>
                    <a:lnTo>
                      <a:pt x="7939" y="15147"/>
                    </a:lnTo>
                    <a:lnTo>
                      <a:pt x="8010" y="14875"/>
                    </a:lnTo>
                    <a:lnTo>
                      <a:pt x="8082" y="14546"/>
                    </a:lnTo>
                    <a:lnTo>
                      <a:pt x="8296" y="13817"/>
                    </a:lnTo>
                    <a:lnTo>
                      <a:pt x="8568" y="12973"/>
                    </a:lnTo>
                    <a:lnTo>
                      <a:pt x="8868" y="12029"/>
                    </a:lnTo>
                    <a:lnTo>
                      <a:pt x="9584" y="9898"/>
                    </a:lnTo>
                    <a:lnTo>
                      <a:pt x="9956" y="8739"/>
                    </a:lnTo>
                    <a:lnTo>
                      <a:pt x="10327" y="7524"/>
                    </a:lnTo>
                    <a:lnTo>
                      <a:pt x="10685" y="6294"/>
                    </a:lnTo>
                    <a:lnTo>
                      <a:pt x="11028" y="5035"/>
                    </a:lnTo>
                    <a:lnTo>
                      <a:pt x="11186" y="4406"/>
                    </a:lnTo>
                    <a:lnTo>
                      <a:pt x="11343" y="3776"/>
                    </a:lnTo>
                    <a:lnTo>
                      <a:pt x="11472" y="3147"/>
                    </a:lnTo>
                    <a:lnTo>
                      <a:pt x="11600" y="2532"/>
                    </a:lnTo>
                    <a:lnTo>
                      <a:pt x="11715" y="1917"/>
                    </a:lnTo>
                    <a:lnTo>
                      <a:pt x="11815" y="1302"/>
                    </a:lnTo>
                    <a:lnTo>
                      <a:pt x="11901" y="715"/>
                    </a:lnTo>
                    <a:lnTo>
                      <a:pt x="11958" y="129"/>
                    </a:lnTo>
                    <a:lnTo>
                      <a:pt x="201" y="0"/>
                    </a:lnTo>
                    <a:close/>
                  </a:path>
                </a:pathLst>
              </a:custGeom>
              <a:solidFill>
                <a:schemeClr val="dk2"/>
              </a:solidFill>
              <a:ln>
                <a:noFill/>
              </a:ln>
              <a:sp3d/>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054;p19">
                <a:extLst>
                  <a:ext uri="{FF2B5EF4-FFF2-40B4-BE49-F238E27FC236}">
                    <a16:creationId xmlns="" xmlns:a16="http://schemas.microsoft.com/office/drawing/2014/main" id="{09000DEF-686E-4200-B652-AAEA96A4C1AA}"/>
                  </a:ext>
                </a:extLst>
              </p:cNvPr>
              <p:cNvSpPr/>
              <p:nvPr/>
            </p:nvSpPr>
            <p:spPr>
              <a:xfrm>
                <a:off x="5357814" y="2518147"/>
                <a:ext cx="773011" cy="1011535"/>
              </a:xfrm>
              <a:custGeom>
                <a:avLst/>
                <a:gdLst/>
                <a:ahLst/>
                <a:cxnLst/>
                <a:rect l="l" t="t" r="r" b="b"/>
                <a:pathLst>
                  <a:path w="24102" h="31539" extrusionOk="0">
                    <a:moveTo>
                      <a:pt x="9240" y="0"/>
                    </a:moveTo>
                    <a:lnTo>
                      <a:pt x="9212" y="15"/>
                    </a:lnTo>
                    <a:lnTo>
                      <a:pt x="9154" y="29"/>
                    </a:lnTo>
                    <a:lnTo>
                      <a:pt x="9097" y="86"/>
                    </a:lnTo>
                    <a:lnTo>
                      <a:pt x="9011" y="158"/>
                    </a:lnTo>
                    <a:lnTo>
                      <a:pt x="8911" y="243"/>
                    </a:lnTo>
                    <a:lnTo>
                      <a:pt x="8783" y="315"/>
                    </a:lnTo>
                    <a:lnTo>
                      <a:pt x="8611" y="415"/>
                    </a:lnTo>
                    <a:lnTo>
                      <a:pt x="8425" y="501"/>
                    </a:lnTo>
                    <a:lnTo>
                      <a:pt x="8067" y="673"/>
                    </a:lnTo>
                    <a:lnTo>
                      <a:pt x="7724" y="858"/>
                    </a:lnTo>
                    <a:lnTo>
                      <a:pt x="7381" y="1059"/>
                    </a:lnTo>
                    <a:lnTo>
                      <a:pt x="7052" y="1273"/>
                    </a:lnTo>
                    <a:lnTo>
                      <a:pt x="6737" y="1502"/>
                    </a:lnTo>
                    <a:lnTo>
                      <a:pt x="6423" y="1745"/>
                    </a:lnTo>
                    <a:lnTo>
                      <a:pt x="6136" y="1988"/>
                    </a:lnTo>
                    <a:lnTo>
                      <a:pt x="5850" y="2260"/>
                    </a:lnTo>
                    <a:lnTo>
                      <a:pt x="5579" y="2532"/>
                    </a:lnTo>
                    <a:lnTo>
                      <a:pt x="5307" y="2818"/>
                    </a:lnTo>
                    <a:lnTo>
                      <a:pt x="5064" y="3118"/>
                    </a:lnTo>
                    <a:lnTo>
                      <a:pt x="4821" y="3433"/>
                    </a:lnTo>
                    <a:lnTo>
                      <a:pt x="4606" y="3748"/>
                    </a:lnTo>
                    <a:lnTo>
                      <a:pt x="4391" y="4091"/>
                    </a:lnTo>
                    <a:lnTo>
                      <a:pt x="4206" y="4434"/>
                    </a:lnTo>
                    <a:lnTo>
                      <a:pt x="4034" y="4778"/>
                    </a:lnTo>
                    <a:lnTo>
                      <a:pt x="0" y="18194"/>
                    </a:lnTo>
                    <a:lnTo>
                      <a:pt x="3505" y="20025"/>
                    </a:lnTo>
                    <a:lnTo>
                      <a:pt x="2675" y="29980"/>
                    </a:lnTo>
                    <a:lnTo>
                      <a:pt x="3047" y="30137"/>
                    </a:lnTo>
                    <a:lnTo>
                      <a:pt x="3519" y="30294"/>
                    </a:lnTo>
                    <a:lnTo>
                      <a:pt x="4148" y="30494"/>
                    </a:lnTo>
                    <a:lnTo>
                      <a:pt x="4935" y="30723"/>
                    </a:lnTo>
                    <a:lnTo>
                      <a:pt x="5393" y="30838"/>
                    </a:lnTo>
                    <a:lnTo>
                      <a:pt x="5879" y="30938"/>
                    </a:lnTo>
                    <a:lnTo>
                      <a:pt x="6408" y="31052"/>
                    </a:lnTo>
                    <a:lnTo>
                      <a:pt x="6966" y="31152"/>
                    </a:lnTo>
                    <a:lnTo>
                      <a:pt x="7552" y="31253"/>
                    </a:lnTo>
                    <a:lnTo>
                      <a:pt x="8182" y="31338"/>
                    </a:lnTo>
                    <a:lnTo>
                      <a:pt x="8825" y="31410"/>
                    </a:lnTo>
                    <a:lnTo>
                      <a:pt x="9512" y="31467"/>
                    </a:lnTo>
                    <a:lnTo>
                      <a:pt x="10227" y="31510"/>
                    </a:lnTo>
                    <a:lnTo>
                      <a:pt x="10971" y="31539"/>
                    </a:lnTo>
                    <a:lnTo>
                      <a:pt x="11743" y="31539"/>
                    </a:lnTo>
                    <a:lnTo>
                      <a:pt x="12530" y="31524"/>
                    </a:lnTo>
                    <a:lnTo>
                      <a:pt x="13345" y="31481"/>
                    </a:lnTo>
                    <a:lnTo>
                      <a:pt x="14189" y="31424"/>
                    </a:lnTo>
                    <a:lnTo>
                      <a:pt x="15047" y="31324"/>
                    </a:lnTo>
                    <a:lnTo>
                      <a:pt x="15934" y="31195"/>
                    </a:lnTo>
                    <a:lnTo>
                      <a:pt x="16835" y="31038"/>
                    </a:lnTo>
                    <a:lnTo>
                      <a:pt x="17751" y="30838"/>
                    </a:lnTo>
                    <a:lnTo>
                      <a:pt x="18680" y="30609"/>
                    </a:lnTo>
                    <a:lnTo>
                      <a:pt x="19167" y="30480"/>
                    </a:lnTo>
                    <a:lnTo>
                      <a:pt x="19639" y="30337"/>
                    </a:lnTo>
                    <a:lnTo>
                      <a:pt x="20125" y="30194"/>
                    </a:lnTo>
                    <a:lnTo>
                      <a:pt x="20611" y="30022"/>
                    </a:lnTo>
                    <a:lnTo>
                      <a:pt x="21098" y="29851"/>
                    </a:lnTo>
                    <a:lnTo>
                      <a:pt x="21584" y="29679"/>
                    </a:lnTo>
                    <a:lnTo>
                      <a:pt x="22385" y="19638"/>
                    </a:lnTo>
                    <a:lnTo>
                      <a:pt x="24101" y="11400"/>
                    </a:lnTo>
                    <a:lnTo>
                      <a:pt x="24087" y="11014"/>
                    </a:lnTo>
                    <a:lnTo>
                      <a:pt x="24058" y="10570"/>
                    </a:lnTo>
                    <a:lnTo>
                      <a:pt x="23987" y="9984"/>
                    </a:lnTo>
                    <a:lnTo>
                      <a:pt x="23887" y="9297"/>
                    </a:lnTo>
                    <a:lnTo>
                      <a:pt x="23815" y="8911"/>
                    </a:lnTo>
                    <a:lnTo>
                      <a:pt x="23729" y="8511"/>
                    </a:lnTo>
                    <a:lnTo>
                      <a:pt x="23644" y="8096"/>
                    </a:lnTo>
                    <a:lnTo>
                      <a:pt x="23529" y="7667"/>
                    </a:lnTo>
                    <a:lnTo>
                      <a:pt x="23400" y="7223"/>
                    </a:lnTo>
                    <a:lnTo>
                      <a:pt x="23243" y="6780"/>
                    </a:lnTo>
                    <a:lnTo>
                      <a:pt x="23086" y="6337"/>
                    </a:lnTo>
                    <a:lnTo>
                      <a:pt x="22900" y="5879"/>
                    </a:lnTo>
                    <a:lnTo>
                      <a:pt x="22685" y="5435"/>
                    </a:lnTo>
                    <a:lnTo>
                      <a:pt x="22456" y="4992"/>
                    </a:lnTo>
                    <a:lnTo>
                      <a:pt x="22199" y="4563"/>
                    </a:lnTo>
                    <a:lnTo>
                      <a:pt x="21927" y="4134"/>
                    </a:lnTo>
                    <a:lnTo>
                      <a:pt x="21613" y="3719"/>
                    </a:lnTo>
                    <a:lnTo>
                      <a:pt x="21284" y="3333"/>
                    </a:lnTo>
                    <a:lnTo>
                      <a:pt x="21112" y="3147"/>
                    </a:lnTo>
                    <a:lnTo>
                      <a:pt x="20926" y="2961"/>
                    </a:lnTo>
                    <a:lnTo>
                      <a:pt x="20740" y="2775"/>
                    </a:lnTo>
                    <a:lnTo>
                      <a:pt x="20540" y="2603"/>
                    </a:lnTo>
                    <a:lnTo>
                      <a:pt x="20325" y="2446"/>
                    </a:lnTo>
                    <a:lnTo>
                      <a:pt x="20111" y="2289"/>
                    </a:lnTo>
                    <a:lnTo>
                      <a:pt x="19896" y="2131"/>
                    </a:lnTo>
                    <a:lnTo>
                      <a:pt x="19667" y="1988"/>
                    </a:lnTo>
                    <a:lnTo>
                      <a:pt x="19424" y="1860"/>
                    </a:lnTo>
                    <a:lnTo>
                      <a:pt x="19181" y="1731"/>
                    </a:lnTo>
                    <a:lnTo>
                      <a:pt x="18924" y="1617"/>
                    </a:lnTo>
                    <a:lnTo>
                      <a:pt x="18652" y="1516"/>
                    </a:lnTo>
                    <a:lnTo>
                      <a:pt x="18380" y="1416"/>
                    </a:lnTo>
                    <a:lnTo>
                      <a:pt x="18108" y="1330"/>
                    </a:lnTo>
                    <a:lnTo>
                      <a:pt x="17808" y="1245"/>
                    </a:lnTo>
                    <a:lnTo>
                      <a:pt x="17508" y="1173"/>
                    </a:lnTo>
                    <a:lnTo>
                      <a:pt x="17064" y="1230"/>
                    </a:lnTo>
                    <a:lnTo>
                      <a:pt x="16564" y="1273"/>
                    </a:lnTo>
                    <a:lnTo>
                      <a:pt x="16020" y="1288"/>
                    </a:lnTo>
                    <a:lnTo>
                      <a:pt x="15434" y="1288"/>
                    </a:lnTo>
                    <a:lnTo>
                      <a:pt x="14833" y="1273"/>
                    </a:lnTo>
                    <a:lnTo>
                      <a:pt x="14203" y="1259"/>
                    </a:lnTo>
                    <a:lnTo>
                      <a:pt x="13574" y="1216"/>
                    </a:lnTo>
                    <a:lnTo>
                      <a:pt x="12959" y="1173"/>
                    </a:lnTo>
                    <a:lnTo>
                      <a:pt x="12358" y="1130"/>
                    </a:lnTo>
                    <a:lnTo>
                      <a:pt x="11801" y="1073"/>
                    </a:lnTo>
                    <a:lnTo>
                      <a:pt x="11271" y="1001"/>
                    </a:lnTo>
                    <a:lnTo>
                      <a:pt x="10799" y="944"/>
                    </a:lnTo>
                    <a:lnTo>
                      <a:pt x="10385" y="873"/>
                    </a:lnTo>
                    <a:lnTo>
                      <a:pt x="10056" y="816"/>
                    </a:lnTo>
                    <a:lnTo>
                      <a:pt x="9812" y="758"/>
                    </a:lnTo>
                    <a:lnTo>
                      <a:pt x="9655" y="687"/>
                    </a:lnTo>
                    <a:lnTo>
                      <a:pt x="9584" y="630"/>
                    </a:lnTo>
                    <a:lnTo>
                      <a:pt x="9512" y="572"/>
                    </a:lnTo>
                    <a:lnTo>
                      <a:pt x="9455" y="501"/>
                    </a:lnTo>
                    <a:lnTo>
                      <a:pt x="9426" y="429"/>
                    </a:lnTo>
                    <a:lnTo>
                      <a:pt x="9369" y="272"/>
                    </a:lnTo>
                    <a:lnTo>
                      <a:pt x="9326" y="143"/>
                    </a:lnTo>
                    <a:lnTo>
                      <a:pt x="9297" y="43"/>
                    </a:lnTo>
                    <a:lnTo>
                      <a:pt x="9269" y="15"/>
                    </a:lnTo>
                    <a:lnTo>
                      <a:pt x="9240" y="0"/>
                    </a:lnTo>
                    <a:close/>
                  </a:path>
                </a:pathLst>
              </a:custGeom>
              <a:solidFill>
                <a:srgbClr val="D9D9D9"/>
              </a:solidFill>
              <a:ln>
                <a:noFill/>
              </a:ln>
              <a:sp3d/>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055;p19">
                <a:extLst>
                  <a:ext uri="{FF2B5EF4-FFF2-40B4-BE49-F238E27FC236}">
                    <a16:creationId xmlns="" xmlns:a16="http://schemas.microsoft.com/office/drawing/2014/main" id="{2E58E72D-BA66-4360-B95C-E6E5CFC29BDC}"/>
                  </a:ext>
                </a:extLst>
              </p:cNvPr>
              <p:cNvSpPr/>
              <p:nvPr/>
            </p:nvSpPr>
            <p:spPr>
              <a:xfrm>
                <a:off x="5357814" y="2518147"/>
                <a:ext cx="773011" cy="1011535"/>
              </a:xfrm>
              <a:custGeom>
                <a:avLst/>
                <a:gdLst/>
                <a:ahLst/>
                <a:cxnLst/>
                <a:rect l="l" t="t" r="r" b="b"/>
                <a:pathLst>
                  <a:path w="24102" h="31539" fill="none" extrusionOk="0">
                    <a:moveTo>
                      <a:pt x="24101" y="11400"/>
                    </a:moveTo>
                    <a:lnTo>
                      <a:pt x="24101" y="11400"/>
                    </a:lnTo>
                    <a:lnTo>
                      <a:pt x="24087" y="11014"/>
                    </a:lnTo>
                    <a:lnTo>
                      <a:pt x="24058" y="10570"/>
                    </a:lnTo>
                    <a:lnTo>
                      <a:pt x="23987" y="9984"/>
                    </a:lnTo>
                    <a:lnTo>
                      <a:pt x="23887" y="9297"/>
                    </a:lnTo>
                    <a:lnTo>
                      <a:pt x="23815" y="8911"/>
                    </a:lnTo>
                    <a:lnTo>
                      <a:pt x="23729" y="8511"/>
                    </a:lnTo>
                    <a:lnTo>
                      <a:pt x="23644" y="8096"/>
                    </a:lnTo>
                    <a:lnTo>
                      <a:pt x="23529" y="7667"/>
                    </a:lnTo>
                    <a:lnTo>
                      <a:pt x="23400" y="7223"/>
                    </a:lnTo>
                    <a:lnTo>
                      <a:pt x="23243" y="6780"/>
                    </a:lnTo>
                    <a:lnTo>
                      <a:pt x="23086" y="6337"/>
                    </a:lnTo>
                    <a:lnTo>
                      <a:pt x="22900" y="5879"/>
                    </a:lnTo>
                    <a:lnTo>
                      <a:pt x="22685" y="5435"/>
                    </a:lnTo>
                    <a:lnTo>
                      <a:pt x="22456" y="4992"/>
                    </a:lnTo>
                    <a:lnTo>
                      <a:pt x="22199" y="4563"/>
                    </a:lnTo>
                    <a:lnTo>
                      <a:pt x="21927" y="4134"/>
                    </a:lnTo>
                    <a:lnTo>
                      <a:pt x="21613" y="3719"/>
                    </a:lnTo>
                    <a:lnTo>
                      <a:pt x="21284" y="3333"/>
                    </a:lnTo>
                    <a:lnTo>
                      <a:pt x="21112" y="3147"/>
                    </a:lnTo>
                    <a:lnTo>
                      <a:pt x="20926" y="2961"/>
                    </a:lnTo>
                    <a:lnTo>
                      <a:pt x="20740" y="2775"/>
                    </a:lnTo>
                    <a:lnTo>
                      <a:pt x="20540" y="2603"/>
                    </a:lnTo>
                    <a:lnTo>
                      <a:pt x="20325" y="2446"/>
                    </a:lnTo>
                    <a:lnTo>
                      <a:pt x="20111" y="2289"/>
                    </a:lnTo>
                    <a:lnTo>
                      <a:pt x="19896" y="2131"/>
                    </a:lnTo>
                    <a:lnTo>
                      <a:pt x="19667" y="1988"/>
                    </a:lnTo>
                    <a:lnTo>
                      <a:pt x="19424" y="1860"/>
                    </a:lnTo>
                    <a:lnTo>
                      <a:pt x="19181" y="1731"/>
                    </a:lnTo>
                    <a:lnTo>
                      <a:pt x="18924" y="1617"/>
                    </a:lnTo>
                    <a:lnTo>
                      <a:pt x="18652" y="1516"/>
                    </a:lnTo>
                    <a:lnTo>
                      <a:pt x="18380" y="1416"/>
                    </a:lnTo>
                    <a:lnTo>
                      <a:pt x="18108" y="1330"/>
                    </a:lnTo>
                    <a:lnTo>
                      <a:pt x="17808" y="1245"/>
                    </a:lnTo>
                    <a:lnTo>
                      <a:pt x="17508" y="1173"/>
                    </a:lnTo>
                    <a:lnTo>
                      <a:pt x="17508" y="1173"/>
                    </a:lnTo>
                    <a:lnTo>
                      <a:pt x="17064" y="1230"/>
                    </a:lnTo>
                    <a:lnTo>
                      <a:pt x="16564" y="1273"/>
                    </a:lnTo>
                    <a:lnTo>
                      <a:pt x="16020" y="1288"/>
                    </a:lnTo>
                    <a:lnTo>
                      <a:pt x="15434" y="1288"/>
                    </a:lnTo>
                    <a:lnTo>
                      <a:pt x="14833" y="1273"/>
                    </a:lnTo>
                    <a:lnTo>
                      <a:pt x="14203" y="1259"/>
                    </a:lnTo>
                    <a:lnTo>
                      <a:pt x="13574" y="1216"/>
                    </a:lnTo>
                    <a:lnTo>
                      <a:pt x="12959" y="1173"/>
                    </a:lnTo>
                    <a:lnTo>
                      <a:pt x="12358" y="1130"/>
                    </a:lnTo>
                    <a:lnTo>
                      <a:pt x="11801" y="1073"/>
                    </a:lnTo>
                    <a:lnTo>
                      <a:pt x="11271" y="1001"/>
                    </a:lnTo>
                    <a:lnTo>
                      <a:pt x="10799" y="944"/>
                    </a:lnTo>
                    <a:lnTo>
                      <a:pt x="10385" y="873"/>
                    </a:lnTo>
                    <a:lnTo>
                      <a:pt x="10056" y="816"/>
                    </a:lnTo>
                    <a:lnTo>
                      <a:pt x="9812" y="758"/>
                    </a:lnTo>
                    <a:lnTo>
                      <a:pt x="9655" y="687"/>
                    </a:lnTo>
                    <a:lnTo>
                      <a:pt x="9655" y="687"/>
                    </a:lnTo>
                    <a:lnTo>
                      <a:pt x="9584" y="630"/>
                    </a:lnTo>
                    <a:lnTo>
                      <a:pt x="9512" y="572"/>
                    </a:lnTo>
                    <a:lnTo>
                      <a:pt x="9455" y="501"/>
                    </a:lnTo>
                    <a:lnTo>
                      <a:pt x="9426" y="429"/>
                    </a:lnTo>
                    <a:lnTo>
                      <a:pt x="9369" y="272"/>
                    </a:lnTo>
                    <a:lnTo>
                      <a:pt x="9326" y="143"/>
                    </a:lnTo>
                    <a:lnTo>
                      <a:pt x="9297" y="43"/>
                    </a:lnTo>
                    <a:lnTo>
                      <a:pt x="9269" y="15"/>
                    </a:lnTo>
                    <a:lnTo>
                      <a:pt x="9240" y="0"/>
                    </a:lnTo>
                    <a:lnTo>
                      <a:pt x="9212" y="15"/>
                    </a:lnTo>
                    <a:lnTo>
                      <a:pt x="9154" y="29"/>
                    </a:lnTo>
                    <a:lnTo>
                      <a:pt x="9097" y="86"/>
                    </a:lnTo>
                    <a:lnTo>
                      <a:pt x="9011" y="158"/>
                    </a:lnTo>
                    <a:lnTo>
                      <a:pt x="9011" y="158"/>
                    </a:lnTo>
                    <a:lnTo>
                      <a:pt x="8911" y="243"/>
                    </a:lnTo>
                    <a:lnTo>
                      <a:pt x="8783" y="315"/>
                    </a:lnTo>
                    <a:lnTo>
                      <a:pt x="8611" y="415"/>
                    </a:lnTo>
                    <a:lnTo>
                      <a:pt x="8425" y="501"/>
                    </a:lnTo>
                    <a:lnTo>
                      <a:pt x="8425" y="501"/>
                    </a:lnTo>
                    <a:lnTo>
                      <a:pt x="8067" y="673"/>
                    </a:lnTo>
                    <a:lnTo>
                      <a:pt x="7724" y="858"/>
                    </a:lnTo>
                    <a:lnTo>
                      <a:pt x="7381" y="1059"/>
                    </a:lnTo>
                    <a:lnTo>
                      <a:pt x="7052" y="1273"/>
                    </a:lnTo>
                    <a:lnTo>
                      <a:pt x="6737" y="1502"/>
                    </a:lnTo>
                    <a:lnTo>
                      <a:pt x="6423" y="1745"/>
                    </a:lnTo>
                    <a:lnTo>
                      <a:pt x="6136" y="1988"/>
                    </a:lnTo>
                    <a:lnTo>
                      <a:pt x="5850" y="2260"/>
                    </a:lnTo>
                    <a:lnTo>
                      <a:pt x="5579" y="2532"/>
                    </a:lnTo>
                    <a:lnTo>
                      <a:pt x="5307" y="2818"/>
                    </a:lnTo>
                    <a:lnTo>
                      <a:pt x="5064" y="3118"/>
                    </a:lnTo>
                    <a:lnTo>
                      <a:pt x="4821" y="3433"/>
                    </a:lnTo>
                    <a:lnTo>
                      <a:pt x="4606" y="3748"/>
                    </a:lnTo>
                    <a:lnTo>
                      <a:pt x="4391" y="4091"/>
                    </a:lnTo>
                    <a:lnTo>
                      <a:pt x="4206" y="4434"/>
                    </a:lnTo>
                    <a:lnTo>
                      <a:pt x="4034" y="4778"/>
                    </a:lnTo>
                    <a:lnTo>
                      <a:pt x="0" y="18194"/>
                    </a:lnTo>
                    <a:lnTo>
                      <a:pt x="3505" y="20025"/>
                    </a:lnTo>
                    <a:lnTo>
                      <a:pt x="2675" y="29980"/>
                    </a:lnTo>
                    <a:lnTo>
                      <a:pt x="2675" y="29980"/>
                    </a:lnTo>
                    <a:lnTo>
                      <a:pt x="3047" y="30137"/>
                    </a:lnTo>
                    <a:lnTo>
                      <a:pt x="3519" y="30294"/>
                    </a:lnTo>
                    <a:lnTo>
                      <a:pt x="4148" y="30494"/>
                    </a:lnTo>
                    <a:lnTo>
                      <a:pt x="4935" y="30723"/>
                    </a:lnTo>
                    <a:lnTo>
                      <a:pt x="5393" y="30838"/>
                    </a:lnTo>
                    <a:lnTo>
                      <a:pt x="5879" y="30938"/>
                    </a:lnTo>
                    <a:lnTo>
                      <a:pt x="6408" y="31052"/>
                    </a:lnTo>
                    <a:lnTo>
                      <a:pt x="6966" y="31152"/>
                    </a:lnTo>
                    <a:lnTo>
                      <a:pt x="7552" y="31253"/>
                    </a:lnTo>
                    <a:lnTo>
                      <a:pt x="8182" y="31338"/>
                    </a:lnTo>
                    <a:lnTo>
                      <a:pt x="8825" y="31410"/>
                    </a:lnTo>
                    <a:lnTo>
                      <a:pt x="9512" y="31467"/>
                    </a:lnTo>
                    <a:lnTo>
                      <a:pt x="10227" y="31510"/>
                    </a:lnTo>
                    <a:lnTo>
                      <a:pt x="10971" y="31539"/>
                    </a:lnTo>
                    <a:lnTo>
                      <a:pt x="11743" y="31539"/>
                    </a:lnTo>
                    <a:lnTo>
                      <a:pt x="12530" y="31524"/>
                    </a:lnTo>
                    <a:lnTo>
                      <a:pt x="13345" y="31481"/>
                    </a:lnTo>
                    <a:lnTo>
                      <a:pt x="14189" y="31424"/>
                    </a:lnTo>
                    <a:lnTo>
                      <a:pt x="15047" y="31324"/>
                    </a:lnTo>
                    <a:lnTo>
                      <a:pt x="15934" y="31195"/>
                    </a:lnTo>
                    <a:lnTo>
                      <a:pt x="16835" y="31038"/>
                    </a:lnTo>
                    <a:lnTo>
                      <a:pt x="17751" y="30838"/>
                    </a:lnTo>
                    <a:lnTo>
                      <a:pt x="18680" y="30609"/>
                    </a:lnTo>
                    <a:lnTo>
                      <a:pt x="19167" y="30480"/>
                    </a:lnTo>
                    <a:lnTo>
                      <a:pt x="19639" y="30337"/>
                    </a:lnTo>
                    <a:lnTo>
                      <a:pt x="20125" y="30194"/>
                    </a:lnTo>
                    <a:lnTo>
                      <a:pt x="20611" y="30022"/>
                    </a:lnTo>
                    <a:lnTo>
                      <a:pt x="21098" y="29851"/>
                    </a:lnTo>
                    <a:lnTo>
                      <a:pt x="21584" y="29679"/>
                    </a:lnTo>
                    <a:lnTo>
                      <a:pt x="22385" y="19638"/>
                    </a:lnTo>
                    <a:lnTo>
                      <a:pt x="24101" y="11400"/>
                    </a:lnTo>
                  </a:path>
                </a:pathLst>
              </a:custGeom>
              <a:noFill/>
              <a:ln>
                <a:noFill/>
              </a:ln>
              <a:sp3d/>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056;p19">
                <a:extLst>
                  <a:ext uri="{FF2B5EF4-FFF2-40B4-BE49-F238E27FC236}">
                    <a16:creationId xmlns="" xmlns:a16="http://schemas.microsoft.com/office/drawing/2014/main" id="{61536885-7D39-43C1-9DB9-7E01FEB96356}"/>
                  </a:ext>
                </a:extLst>
              </p:cNvPr>
              <p:cNvSpPr/>
              <p:nvPr/>
            </p:nvSpPr>
            <p:spPr>
              <a:xfrm>
                <a:off x="5394953" y="3469999"/>
                <a:ext cx="655113" cy="425281"/>
              </a:xfrm>
              <a:custGeom>
                <a:avLst/>
                <a:gdLst/>
                <a:ahLst/>
                <a:cxnLst/>
                <a:rect l="l" t="t" r="r" b="b"/>
                <a:pathLst>
                  <a:path w="20426" h="13260" extrusionOk="0">
                    <a:moveTo>
                      <a:pt x="20426" y="0"/>
                    </a:moveTo>
                    <a:lnTo>
                      <a:pt x="19897" y="115"/>
                    </a:lnTo>
                    <a:lnTo>
                      <a:pt x="19253" y="243"/>
                    </a:lnTo>
                    <a:lnTo>
                      <a:pt x="18409" y="415"/>
                    </a:lnTo>
                    <a:lnTo>
                      <a:pt x="17379" y="601"/>
                    </a:lnTo>
                    <a:lnTo>
                      <a:pt x="16192" y="787"/>
                    </a:lnTo>
                    <a:lnTo>
                      <a:pt x="14876" y="973"/>
                    </a:lnTo>
                    <a:lnTo>
                      <a:pt x="14175" y="1059"/>
                    </a:lnTo>
                    <a:lnTo>
                      <a:pt x="13460" y="1130"/>
                    </a:lnTo>
                    <a:lnTo>
                      <a:pt x="12717" y="1202"/>
                    </a:lnTo>
                    <a:lnTo>
                      <a:pt x="11958" y="1273"/>
                    </a:lnTo>
                    <a:lnTo>
                      <a:pt x="11186" y="1316"/>
                    </a:lnTo>
                    <a:lnTo>
                      <a:pt x="10414" y="1359"/>
                    </a:lnTo>
                    <a:lnTo>
                      <a:pt x="9627" y="1388"/>
                    </a:lnTo>
                    <a:lnTo>
                      <a:pt x="8840" y="1402"/>
                    </a:lnTo>
                    <a:lnTo>
                      <a:pt x="8039" y="1388"/>
                    </a:lnTo>
                    <a:lnTo>
                      <a:pt x="7267" y="1359"/>
                    </a:lnTo>
                    <a:lnTo>
                      <a:pt x="6480" y="1316"/>
                    </a:lnTo>
                    <a:lnTo>
                      <a:pt x="5722" y="1245"/>
                    </a:lnTo>
                    <a:lnTo>
                      <a:pt x="4964" y="1159"/>
                    </a:lnTo>
                    <a:lnTo>
                      <a:pt x="4220" y="1044"/>
                    </a:lnTo>
                    <a:lnTo>
                      <a:pt x="3505" y="901"/>
                    </a:lnTo>
                    <a:lnTo>
                      <a:pt x="2819" y="730"/>
                    </a:lnTo>
                    <a:lnTo>
                      <a:pt x="2475" y="630"/>
                    </a:lnTo>
                    <a:lnTo>
                      <a:pt x="2146" y="529"/>
                    </a:lnTo>
                    <a:lnTo>
                      <a:pt x="1832" y="415"/>
                    </a:lnTo>
                    <a:lnTo>
                      <a:pt x="1517" y="301"/>
                    </a:lnTo>
                    <a:lnTo>
                      <a:pt x="1403" y="715"/>
                    </a:lnTo>
                    <a:lnTo>
                      <a:pt x="1131" y="1817"/>
                    </a:lnTo>
                    <a:lnTo>
                      <a:pt x="959" y="2575"/>
                    </a:lnTo>
                    <a:lnTo>
                      <a:pt x="773" y="3419"/>
                    </a:lnTo>
                    <a:lnTo>
                      <a:pt x="587" y="4334"/>
                    </a:lnTo>
                    <a:lnTo>
                      <a:pt x="401" y="5292"/>
                    </a:lnTo>
                    <a:lnTo>
                      <a:pt x="244" y="6265"/>
                    </a:lnTo>
                    <a:lnTo>
                      <a:pt x="130" y="7252"/>
                    </a:lnTo>
                    <a:lnTo>
                      <a:pt x="72" y="7724"/>
                    </a:lnTo>
                    <a:lnTo>
                      <a:pt x="44" y="8196"/>
                    </a:lnTo>
                    <a:lnTo>
                      <a:pt x="15" y="8639"/>
                    </a:lnTo>
                    <a:lnTo>
                      <a:pt x="1" y="9083"/>
                    </a:lnTo>
                    <a:lnTo>
                      <a:pt x="1" y="9497"/>
                    </a:lnTo>
                    <a:lnTo>
                      <a:pt x="30" y="9884"/>
                    </a:lnTo>
                    <a:lnTo>
                      <a:pt x="58" y="10241"/>
                    </a:lnTo>
                    <a:lnTo>
                      <a:pt x="115" y="10570"/>
                    </a:lnTo>
                    <a:lnTo>
                      <a:pt x="201" y="10871"/>
                    </a:lnTo>
                    <a:lnTo>
                      <a:pt x="244" y="11014"/>
                    </a:lnTo>
                    <a:lnTo>
                      <a:pt x="301" y="11142"/>
                    </a:lnTo>
                    <a:lnTo>
                      <a:pt x="359" y="11257"/>
                    </a:lnTo>
                    <a:lnTo>
                      <a:pt x="416" y="11357"/>
                    </a:lnTo>
                    <a:lnTo>
                      <a:pt x="487" y="11457"/>
                    </a:lnTo>
                    <a:lnTo>
                      <a:pt x="559" y="11543"/>
                    </a:lnTo>
                    <a:lnTo>
                      <a:pt x="745" y="11700"/>
                    </a:lnTo>
                    <a:lnTo>
                      <a:pt x="945" y="11843"/>
                    </a:lnTo>
                    <a:lnTo>
                      <a:pt x="1202" y="12000"/>
                    </a:lnTo>
                    <a:lnTo>
                      <a:pt x="1474" y="12129"/>
                    </a:lnTo>
                    <a:lnTo>
                      <a:pt x="1789" y="12272"/>
                    </a:lnTo>
                    <a:lnTo>
                      <a:pt x="2132" y="12401"/>
                    </a:lnTo>
                    <a:lnTo>
                      <a:pt x="2490" y="12515"/>
                    </a:lnTo>
                    <a:lnTo>
                      <a:pt x="2876" y="12630"/>
                    </a:lnTo>
                    <a:lnTo>
                      <a:pt x="3276" y="12730"/>
                    </a:lnTo>
                    <a:lnTo>
                      <a:pt x="3705" y="12830"/>
                    </a:lnTo>
                    <a:lnTo>
                      <a:pt x="4149" y="12916"/>
                    </a:lnTo>
                    <a:lnTo>
                      <a:pt x="4607" y="13002"/>
                    </a:lnTo>
                    <a:lnTo>
                      <a:pt x="5064" y="13073"/>
                    </a:lnTo>
                    <a:lnTo>
                      <a:pt x="5536" y="13130"/>
                    </a:lnTo>
                    <a:lnTo>
                      <a:pt x="6008" y="13173"/>
                    </a:lnTo>
                    <a:lnTo>
                      <a:pt x="6495" y="13216"/>
                    </a:lnTo>
                    <a:lnTo>
                      <a:pt x="6981" y="13245"/>
                    </a:lnTo>
                    <a:lnTo>
                      <a:pt x="7467" y="13259"/>
                    </a:lnTo>
                    <a:lnTo>
                      <a:pt x="8411" y="13259"/>
                    </a:lnTo>
                    <a:lnTo>
                      <a:pt x="8883" y="13231"/>
                    </a:lnTo>
                    <a:lnTo>
                      <a:pt x="9341" y="13202"/>
                    </a:lnTo>
                    <a:lnTo>
                      <a:pt x="9770" y="13145"/>
                    </a:lnTo>
                    <a:lnTo>
                      <a:pt x="10199" y="13088"/>
                    </a:lnTo>
                    <a:lnTo>
                      <a:pt x="10614" y="13016"/>
                    </a:lnTo>
                    <a:lnTo>
                      <a:pt x="11000" y="12916"/>
                    </a:lnTo>
                    <a:lnTo>
                      <a:pt x="11372" y="12801"/>
                    </a:lnTo>
                    <a:lnTo>
                      <a:pt x="11715" y="12687"/>
                    </a:lnTo>
                    <a:lnTo>
                      <a:pt x="12030" y="12544"/>
                    </a:lnTo>
                    <a:lnTo>
                      <a:pt x="12316" y="12387"/>
                    </a:lnTo>
                    <a:lnTo>
                      <a:pt x="12573" y="12215"/>
                    </a:lnTo>
                    <a:lnTo>
                      <a:pt x="12688" y="12115"/>
                    </a:lnTo>
                    <a:lnTo>
                      <a:pt x="12788" y="12015"/>
                    </a:lnTo>
                    <a:lnTo>
                      <a:pt x="12988" y="11800"/>
                    </a:lnTo>
                    <a:lnTo>
                      <a:pt x="13160" y="11557"/>
                    </a:lnTo>
                    <a:lnTo>
                      <a:pt x="13332" y="11300"/>
                    </a:lnTo>
                    <a:lnTo>
                      <a:pt x="13489" y="11028"/>
                    </a:lnTo>
                    <a:lnTo>
                      <a:pt x="13632" y="10728"/>
                    </a:lnTo>
                    <a:lnTo>
                      <a:pt x="13775" y="10413"/>
                    </a:lnTo>
                    <a:lnTo>
                      <a:pt x="13889" y="10084"/>
                    </a:lnTo>
                    <a:lnTo>
                      <a:pt x="14004" y="9741"/>
                    </a:lnTo>
                    <a:lnTo>
                      <a:pt x="14104" y="9397"/>
                    </a:lnTo>
                    <a:lnTo>
                      <a:pt x="14204" y="9040"/>
                    </a:lnTo>
                    <a:lnTo>
                      <a:pt x="14276" y="8682"/>
                    </a:lnTo>
                    <a:lnTo>
                      <a:pt x="14361" y="8310"/>
                    </a:lnTo>
                    <a:lnTo>
                      <a:pt x="14476" y="7581"/>
                    </a:lnTo>
                    <a:lnTo>
                      <a:pt x="14576" y="6851"/>
                    </a:lnTo>
                    <a:lnTo>
                      <a:pt x="14647" y="6151"/>
                    </a:lnTo>
                    <a:lnTo>
                      <a:pt x="14705" y="5493"/>
                    </a:lnTo>
                    <a:lnTo>
                      <a:pt x="14733" y="4892"/>
                    </a:lnTo>
                    <a:lnTo>
                      <a:pt x="14748" y="4363"/>
                    </a:lnTo>
                    <a:lnTo>
                      <a:pt x="14762" y="3590"/>
                    </a:lnTo>
                    <a:lnTo>
                      <a:pt x="14748" y="3319"/>
                    </a:lnTo>
                    <a:lnTo>
                      <a:pt x="20426" y="1874"/>
                    </a:lnTo>
                    <a:lnTo>
                      <a:pt x="20426" y="0"/>
                    </a:lnTo>
                    <a:close/>
                  </a:path>
                </a:pathLst>
              </a:custGeom>
              <a:solidFill>
                <a:schemeClr val="accent4"/>
              </a:solidFill>
              <a:ln>
                <a:noFill/>
              </a:ln>
              <a:sp3d/>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057;p19">
                <a:extLst>
                  <a:ext uri="{FF2B5EF4-FFF2-40B4-BE49-F238E27FC236}">
                    <a16:creationId xmlns="" xmlns:a16="http://schemas.microsoft.com/office/drawing/2014/main" id="{02FBF0A7-B592-4CF9-8E95-F6098B04F127}"/>
                  </a:ext>
                </a:extLst>
              </p:cNvPr>
              <p:cNvSpPr/>
              <p:nvPr/>
            </p:nvSpPr>
            <p:spPr>
              <a:xfrm>
                <a:off x="5394953" y="3469999"/>
                <a:ext cx="655113" cy="425281"/>
              </a:xfrm>
              <a:custGeom>
                <a:avLst/>
                <a:gdLst/>
                <a:ahLst/>
                <a:cxnLst/>
                <a:rect l="l" t="t" r="r" b="b"/>
                <a:pathLst>
                  <a:path w="20426" h="13260" fill="none" extrusionOk="0">
                    <a:moveTo>
                      <a:pt x="1517" y="301"/>
                    </a:moveTo>
                    <a:lnTo>
                      <a:pt x="1517" y="301"/>
                    </a:lnTo>
                    <a:lnTo>
                      <a:pt x="1403" y="715"/>
                    </a:lnTo>
                    <a:lnTo>
                      <a:pt x="1131" y="1817"/>
                    </a:lnTo>
                    <a:lnTo>
                      <a:pt x="959" y="2575"/>
                    </a:lnTo>
                    <a:lnTo>
                      <a:pt x="773" y="3419"/>
                    </a:lnTo>
                    <a:lnTo>
                      <a:pt x="587" y="4334"/>
                    </a:lnTo>
                    <a:lnTo>
                      <a:pt x="401" y="5292"/>
                    </a:lnTo>
                    <a:lnTo>
                      <a:pt x="244" y="6265"/>
                    </a:lnTo>
                    <a:lnTo>
                      <a:pt x="130" y="7252"/>
                    </a:lnTo>
                    <a:lnTo>
                      <a:pt x="72" y="7724"/>
                    </a:lnTo>
                    <a:lnTo>
                      <a:pt x="44" y="8196"/>
                    </a:lnTo>
                    <a:lnTo>
                      <a:pt x="15" y="8639"/>
                    </a:lnTo>
                    <a:lnTo>
                      <a:pt x="1" y="9083"/>
                    </a:lnTo>
                    <a:lnTo>
                      <a:pt x="1" y="9497"/>
                    </a:lnTo>
                    <a:lnTo>
                      <a:pt x="30" y="9884"/>
                    </a:lnTo>
                    <a:lnTo>
                      <a:pt x="58" y="10241"/>
                    </a:lnTo>
                    <a:lnTo>
                      <a:pt x="115" y="10570"/>
                    </a:lnTo>
                    <a:lnTo>
                      <a:pt x="201" y="10871"/>
                    </a:lnTo>
                    <a:lnTo>
                      <a:pt x="244" y="11014"/>
                    </a:lnTo>
                    <a:lnTo>
                      <a:pt x="301" y="11142"/>
                    </a:lnTo>
                    <a:lnTo>
                      <a:pt x="359" y="11257"/>
                    </a:lnTo>
                    <a:lnTo>
                      <a:pt x="416" y="11357"/>
                    </a:lnTo>
                    <a:lnTo>
                      <a:pt x="487" y="11457"/>
                    </a:lnTo>
                    <a:lnTo>
                      <a:pt x="559" y="11543"/>
                    </a:lnTo>
                    <a:lnTo>
                      <a:pt x="559" y="11543"/>
                    </a:lnTo>
                    <a:lnTo>
                      <a:pt x="745" y="11700"/>
                    </a:lnTo>
                    <a:lnTo>
                      <a:pt x="945" y="11843"/>
                    </a:lnTo>
                    <a:lnTo>
                      <a:pt x="1202" y="12000"/>
                    </a:lnTo>
                    <a:lnTo>
                      <a:pt x="1474" y="12129"/>
                    </a:lnTo>
                    <a:lnTo>
                      <a:pt x="1789" y="12272"/>
                    </a:lnTo>
                    <a:lnTo>
                      <a:pt x="2132" y="12401"/>
                    </a:lnTo>
                    <a:lnTo>
                      <a:pt x="2490" y="12515"/>
                    </a:lnTo>
                    <a:lnTo>
                      <a:pt x="2876" y="12630"/>
                    </a:lnTo>
                    <a:lnTo>
                      <a:pt x="3276" y="12730"/>
                    </a:lnTo>
                    <a:lnTo>
                      <a:pt x="3705" y="12830"/>
                    </a:lnTo>
                    <a:lnTo>
                      <a:pt x="4149" y="12916"/>
                    </a:lnTo>
                    <a:lnTo>
                      <a:pt x="4607" y="13002"/>
                    </a:lnTo>
                    <a:lnTo>
                      <a:pt x="5064" y="13073"/>
                    </a:lnTo>
                    <a:lnTo>
                      <a:pt x="5536" y="13130"/>
                    </a:lnTo>
                    <a:lnTo>
                      <a:pt x="6008" y="13173"/>
                    </a:lnTo>
                    <a:lnTo>
                      <a:pt x="6495" y="13216"/>
                    </a:lnTo>
                    <a:lnTo>
                      <a:pt x="6981" y="13245"/>
                    </a:lnTo>
                    <a:lnTo>
                      <a:pt x="7467" y="13259"/>
                    </a:lnTo>
                    <a:lnTo>
                      <a:pt x="7939" y="13259"/>
                    </a:lnTo>
                    <a:lnTo>
                      <a:pt x="8411" y="13259"/>
                    </a:lnTo>
                    <a:lnTo>
                      <a:pt x="8883" y="13231"/>
                    </a:lnTo>
                    <a:lnTo>
                      <a:pt x="9341" y="13202"/>
                    </a:lnTo>
                    <a:lnTo>
                      <a:pt x="9770" y="13145"/>
                    </a:lnTo>
                    <a:lnTo>
                      <a:pt x="10199" y="13088"/>
                    </a:lnTo>
                    <a:lnTo>
                      <a:pt x="10614" y="13016"/>
                    </a:lnTo>
                    <a:lnTo>
                      <a:pt x="11000" y="12916"/>
                    </a:lnTo>
                    <a:lnTo>
                      <a:pt x="11372" y="12801"/>
                    </a:lnTo>
                    <a:lnTo>
                      <a:pt x="11715" y="12687"/>
                    </a:lnTo>
                    <a:lnTo>
                      <a:pt x="12030" y="12544"/>
                    </a:lnTo>
                    <a:lnTo>
                      <a:pt x="12316" y="12387"/>
                    </a:lnTo>
                    <a:lnTo>
                      <a:pt x="12573" y="12215"/>
                    </a:lnTo>
                    <a:lnTo>
                      <a:pt x="12688" y="12115"/>
                    </a:lnTo>
                    <a:lnTo>
                      <a:pt x="12788" y="12015"/>
                    </a:lnTo>
                    <a:lnTo>
                      <a:pt x="12788" y="12015"/>
                    </a:lnTo>
                    <a:lnTo>
                      <a:pt x="12988" y="11800"/>
                    </a:lnTo>
                    <a:lnTo>
                      <a:pt x="13160" y="11557"/>
                    </a:lnTo>
                    <a:lnTo>
                      <a:pt x="13332" y="11300"/>
                    </a:lnTo>
                    <a:lnTo>
                      <a:pt x="13489" y="11028"/>
                    </a:lnTo>
                    <a:lnTo>
                      <a:pt x="13632" y="10728"/>
                    </a:lnTo>
                    <a:lnTo>
                      <a:pt x="13775" y="10413"/>
                    </a:lnTo>
                    <a:lnTo>
                      <a:pt x="13889" y="10084"/>
                    </a:lnTo>
                    <a:lnTo>
                      <a:pt x="14004" y="9741"/>
                    </a:lnTo>
                    <a:lnTo>
                      <a:pt x="14104" y="9397"/>
                    </a:lnTo>
                    <a:lnTo>
                      <a:pt x="14204" y="9040"/>
                    </a:lnTo>
                    <a:lnTo>
                      <a:pt x="14276" y="8682"/>
                    </a:lnTo>
                    <a:lnTo>
                      <a:pt x="14361" y="8310"/>
                    </a:lnTo>
                    <a:lnTo>
                      <a:pt x="14476" y="7581"/>
                    </a:lnTo>
                    <a:lnTo>
                      <a:pt x="14576" y="6851"/>
                    </a:lnTo>
                    <a:lnTo>
                      <a:pt x="14647" y="6151"/>
                    </a:lnTo>
                    <a:lnTo>
                      <a:pt x="14705" y="5493"/>
                    </a:lnTo>
                    <a:lnTo>
                      <a:pt x="14733" y="4892"/>
                    </a:lnTo>
                    <a:lnTo>
                      <a:pt x="14748" y="4363"/>
                    </a:lnTo>
                    <a:lnTo>
                      <a:pt x="14762" y="3590"/>
                    </a:lnTo>
                    <a:lnTo>
                      <a:pt x="14748" y="3319"/>
                    </a:lnTo>
                    <a:lnTo>
                      <a:pt x="20426" y="1874"/>
                    </a:lnTo>
                    <a:lnTo>
                      <a:pt x="20426" y="0"/>
                    </a:lnTo>
                    <a:lnTo>
                      <a:pt x="20426" y="0"/>
                    </a:lnTo>
                    <a:lnTo>
                      <a:pt x="19897" y="115"/>
                    </a:lnTo>
                    <a:lnTo>
                      <a:pt x="19253" y="243"/>
                    </a:lnTo>
                    <a:lnTo>
                      <a:pt x="18409" y="415"/>
                    </a:lnTo>
                    <a:lnTo>
                      <a:pt x="17379" y="601"/>
                    </a:lnTo>
                    <a:lnTo>
                      <a:pt x="16192" y="787"/>
                    </a:lnTo>
                    <a:lnTo>
                      <a:pt x="14876" y="973"/>
                    </a:lnTo>
                    <a:lnTo>
                      <a:pt x="14175" y="1059"/>
                    </a:lnTo>
                    <a:lnTo>
                      <a:pt x="13460" y="1130"/>
                    </a:lnTo>
                    <a:lnTo>
                      <a:pt x="12717" y="1202"/>
                    </a:lnTo>
                    <a:lnTo>
                      <a:pt x="11958" y="1273"/>
                    </a:lnTo>
                    <a:lnTo>
                      <a:pt x="11186" y="1316"/>
                    </a:lnTo>
                    <a:lnTo>
                      <a:pt x="10414" y="1359"/>
                    </a:lnTo>
                    <a:lnTo>
                      <a:pt x="9627" y="1388"/>
                    </a:lnTo>
                    <a:lnTo>
                      <a:pt x="8840" y="1402"/>
                    </a:lnTo>
                    <a:lnTo>
                      <a:pt x="8039" y="1388"/>
                    </a:lnTo>
                    <a:lnTo>
                      <a:pt x="7267" y="1359"/>
                    </a:lnTo>
                    <a:lnTo>
                      <a:pt x="6480" y="1316"/>
                    </a:lnTo>
                    <a:lnTo>
                      <a:pt x="5722" y="1245"/>
                    </a:lnTo>
                    <a:lnTo>
                      <a:pt x="4964" y="1159"/>
                    </a:lnTo>
                    <a:lnTo>
                      <a:pt x="4220" y="1044"/>
                    </a:lnTo>
                    <a:lnTo>
                      <a:pt x="3505" y="901"/>
                    </a:lnTo>
                    <a:lnTo>
                      <a:pt x="2819" y="730"/>
                    </a:lnTo>
                    <a:lnTo>
                      <a:pt x="2475" y="630"/>
                    </a:lnTo>
                    <a:lnTo>
                      <a:pt x="2146" y="529"/>
                    </a:lnTo>
                    <a:lnTo>
                      <a:pt x="1832" y="415"/>
                    </a:lnTo>
                    <a:lnTo>
                      <a:pt x="1517" y="301"/>
                    </a:lnTo>
                  </a:path>
                </a:pathLst>
              </a:custGeom>
              <a:noFill/>
              <a:ln>
                <a:noFill/>
              </a:ln>
              <a:sp3d/>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058;p19">
                <a:extLst>
                  <a:ext uri="{FF2B5EF4-FFF2-40B4-BE49-F238E27FC236}">
                    <a16:creationId xmlns="" xmlns:a16="http://schemas.microsoft.com/office/drawing/2014/main" id="{BAD10508-DD4B-44E4-A701-C87350340CF8}"/>
                  </a:ext>
                </a:extLst>
              </p:cNvPr>
              <p:cNvSpPr/>
              <p:nvPr/>
            </p:nvSpPr>
            <p:spPr>
              <a:xfrm>
                <a:off x="5961494" y="2668146"/>
                <a:ext cx="167932" cy="926222"/>
              </a:xfrm>
              <a:custGeom>
                <a:avLst/>
                <a:gdLst/>
                <a:ahLst/>
                <a:cxnLst/>
                <a:rect l="l" t="t" r="r" b="b"/>
                <a:pathLst>
                  <a:path w="5236" h="28879" extrusionOk="0">
                    <a:moveTo>
                      <a:pt x="3090" y="0"/>
                    </a:moveTo>
                    <a:lnTo>
                      <a:pt x="2933" y="58"/>
                    </a:lnTo>
                    <a:lnTo>
                      <a:pt x="2761" y="129"/>
                    </a:lnTo>
                    <a:lnTo>
                      <a:pt x="2604" y="244"/>
                    </a:lnTo>
                    <a:lnTo>
                      <a:pt x="2446" y="387"/>
                    </a:lnTo>
                    <a:lnTo>
                      <a:pt x="2275" y="544"/>
                    </a:lnTo>
                    <a:lnTo>
                      <a:pt x="2117" y="730"/>
                    </a:lnTo>
                    <a:lnTo>
                      <a:pt x="1946" y="944"/>
                    </a:lnTo>
                    <a:lnTo>
                      <a:pt x="1788" y="1159"/>
                    </a:lnTo>
                    <a:lnTo>
                      <a:pt x="1631" y="1402"/>
                    </a:lnTo>
                    <a:lnTo>
                      <a:pt x="1474" y="1645"/>
                    </a:lnTo>
                    <a:lnTo>
                      <a:pt x="1173" y="2160"/>
                    </a:lnTo>
                    <a:lnTo>
                      <a:pt x="902" y="2689"/>
                    </a:lnTo>
                    <a:lnTo>
                      <a:pt x="644" y="3190"/>
                    </a:lnTo>
                    <a:lnTo>
                      <a:pt x="430" y="3662"/>
                    </a:lnTo>
                    <a:lnTo>
                      <a:pt x="115" y="4391"/>
                    </a:lnTo>
                    <a:lnTo>
                      <a:pt x="0" y="4663"/>
                    </a:lnTo>
                    <a:lnTo>
                      <a:pt x="1202" y="28878"/>
                    </a:lnTo>
                    <a:lnTo>
                      <a:pt x="4377" y="28764"/>
                    </a:lnTo>
                    <a:lnTo>
                      <a:pt x="4477" y="27777"/>
                    </a:lnTo>
                    <a:lnTo>
                      <a:pt x="4563" y="26618"/>
                    </a:lnTo>
                    <a:lnTo>
                      <a:pt x="4678" y="25102"/>
                    </a:lnTo>
                    <a:lnTo>
                      <a:pt x="4806" y="23300"/>
                    </a:lnTo>
                    <a:lnTo>
                      <a:pt x="4935" y="21240"/>
                    </a:lnTo>
                    <a:lnTo>
                      <a:pt x="5049" y="19009"/>
                    </a:lnTo>
                    <a:lnTo>
                      <a:pt x="5150" y="16663"/>
                    </a:lnTo>
                    <a:lnTo>
                      <a:pt x="5178" y="15462"/>
                    </a:lnTo>
                    <a:lnTo>
                      <a:pt x="5207" y="14246"/>
                    </a:lnTo>
                    <a:lnTo>
                      <a:pt x="5235" y="13031"/>
                    </a:lnTo>
                    <a:lnTo>
                      <a:pt x="5235" y="11829"/>
                    </a:lnTo>
                    <a:lnTo>
                      <a:pt x="5221" y="10642"/>
                    </a:lnTo>
                    <a:lnTo>
                      <a:pt x="5207" y="9469"/>
                    </a:lnTo>
                    <a:lnTo>
                      <a:pt x="5164" y="8325"/>
                    </a:lnTo>
                    <a:lnTo>
                      <a:pt x="5121" y="7223"/>
                    </a:lnTo>
                    <a:lnTo>
                      <a:pt x="5049" y="6165"/>
                    </a:lnTo>
                    <a:lnTo>
                      <a:pt x="4949" y="5164"/>
                    </a:lnTo>
                    <a:lnTo>
                      <a:pt x="4849" y="4206"/>
                    </a:lnTo>
                    <a:lnTo>
                      <a:pt x="4706" y="3333"/>
                    </a:lnTo>
                    <a:lnTo>
                      <a:pt x="4635" y="2918"/>
                    </a:lnTo>
                    <a:lnTo>
                      <a:pt x="4563" y="2518"/>
                    </a:lnTo>
                    <a:lnTo>
                      <a:pt x="4463" y="2146"/>
                    </a:lnTo>
                    <a:lnTo>
                      <a:pt x="4377" y="1788"/>
                    </a:lnTo>
                    <a:lnTo>
                      <a:pt x="4277" y="1459"/>
                    </a:lnTo>
                    <a:lnTo>
                      <a:pt x="4177" y="1159"/>
                    </a:lnTo>
                    <a:lnTo>
                      <a:pt x="4063" y="873"/>
                    </a:lnTo>
                    <a:lnTo>
                      <a:pt x="3934" y="615"/>
                    </a:lnTo>
                    <a:lnTo>
                      <a:pt x="3805" y="387"/>
                    </a:lnTo>
                    <a:lnTo>
                      <a:pt x="3748" y="301"/>
                    </a:lnTo>
                    <a:lnTo>
                      <a:pt x="3676" y="215"/>
                    </a:lnTo>
                    <a:lnTo>
                      <a:pt x="3605" y="158"/>
                    </a:lnTo>
                    <a:lnTo>
                      <a:pt x="3533" y="101"/>
                    </a:lnTo>
                    <a:lnTo>
                      <a:pt x="3462" y="58"/>
                    </a:lnTo>
                    <a:lnTo>
                      <a:pt x="3390" y="29"/>
                    </a:lnTo>
                    <a:lnTo>
                      <a:pt x="3319" y="0"/>
                    </a:lnTo>
                    <a:close/>
                  </a:path>
                </a:pathLst>
              </a:custGeom>
              <a:solidFill>
                <a:srgbClr val="D9D9D9"/>
              </a:solidFill>
              <a:ln>
                <a:noFill/>
              </a:ln>
              <a:sp3d/>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059;p19">
                <a:extLst>
                  <a:ext uri="{FF2B5EF4-FFF2-40B4-BE49-F238E27FC236}">
                    <a16:creationId xmlns="" xmlns:a16="http://schemas.microsoft.com/office/drawing/2014/main" id="{575A7184-F2F7-44EC-9264-781FFF80AA04}"/>
                  </a:ext>
                </a:extLst>
              </p:cNvPr>
              <p:cNvSpPr/>
              <p:nvPr/>
            </p:nvSpPr>
            <p:spPr>
              <a:xfrm>
                <a:off x="5602326" y="2534664"/>
                <a:ext cx="20655" cy="12861"/>
              </a:xfrm>
              <a:custGeom>
                <a:avLst/>
                <a:gdLst/>
                <a:ahLst/>
                <a:cxnLst/>
                <a:rect l="l" t="t" r="r" b="b"/>
                <a:pathLst>
                  <a:path w="644" h="401" extrusionOk="0">
                    <a:moveTo>
                      <a:pt x="572" y="0"/>
                    </a:moveTo>
                    <a:lnTo>
                      <a:pt x="0" y="401"/>
                    </a:lnTo>
                    <a:lnTo>
                      <a:pt x="0" y="401"/>
                    </a:lnTo>
                    <a:lnTo>
                      <a:pt x="315" y="229"/>
                    </a:lnTo>
                    <a:lnTo>
                      <a:pt x="644" y="57"/>
                    </a:lnTo>
                    <a:lnTo>
                      <a:pt x="572" y="0"/>
                    </a:lnTo>
                    <a:close/>
                  </a:path>
                </a:pathLst>
              </a:custGeom>
              <a:solidFill>
                <a:srgbClr val="EDEDED"/>
              </a:solidFill>
              <a:ln>
                <a:noFill/>
              </a:ln>
              <a:sp3d/>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060;p19">
                <a:extLst>
                  <a:ext uri="{FF2B5EF4-FFF2-40B4-BE49-F238E27FC236}">
                    <a16:creationId xmlns="" xmlns:a16="http://schemas.microsoft.com/office/drawing/2014/main" id="{A1E9C695-88FD-4646-8B08-28A703575B0E}"/>
                  </a:ext>
                </a:extLst>
              </p:cNvPr>
              <p:cNvSpPr/>
              <p:nvPr/>
            </p:nvSpPr>
            <p:spPr>
              <a:xfrm>
                <a:off x="5602326" y="2534664"/>
                <a:ext cx="20655" cy="12861"/>
              </a:xfrm>
              <a:custGeom>
                <a:avLst/>
                <a:gdLst/>
                <a:ahLst/>
                <a:cxnLst/>
                <a:rect l="l" t="t" r="r" b="b"/>
                <a:pathLst>
                  <a:path w="644" h="401" fill="none" extrusionOk="0">
                    <a:moveTo>
                      <a:pt x="572" y="0"/>
                    </a:moveTo>
                    <a:lnTo>
                      <a:pt x="0" y="401"/>
                    </a:lnTo>
                    <a:lnTo>
                      <a:pt x="0" y="401"/>
                    </a:lnTo>
                    <a:lnTo>
                      <a:pt x="315" y="229"/>
                    </a:lnTo>
                    <a:lnTo>
                      <a:pt x="644" y="57"/>
                    </a:lnTo>
                    <a:lnTo>
                      <a:pt x="572" y="0"/>
                    </a:lnTo>
                  </a:path>
                </a:pathLst>
              </a:custGeom>
              <a:noFill/>
              <a:ln>
                <a:noFill/>
              </a:ln>
              <a:sp3d/>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061;p19">
                <a:extLst>
                  <a:ext uri="{FF2B5EF4-FFF2-40B4-BE49-F238E27FC236}">
                    <a16:creationId xmlns="" xmlns:a16="http://schemas.microsoft.com/office/drawing/2014/main" id="{B79F006B-B048-4630-8A31-BC58673A0505}"/>
                  </a:ext>
                </a:extLst>
              </p:cNvPr>
              <p:cNvSpPr/>
              <p:nvPr/>
            </p:nvSpPr>
            <p:spPr>
              <a:xfrm>
                <a:off x="5602326" y="2536492"/>
                <a:ext cx="335799" cy="94518"/>
              </a:xfrm>
              <a:custGeom>
                <a:avLst/>
                <a:gdLst/>
                <a:ahLst/>
                <a:cxnLst/>
                <a:rect l="l" t="t" r="r" b="b"/>
                <a:pathLst>
                  <a:path w="10470" h="2947" extrusionOk="0">
                    <a:moveTo>
                      <a:pt x="644" y="0"/>
                    </a:moveTo>
                    <a:lnTo>
                      <a:pt x="315" y="172"/>
                    </a:lnTo>
                    <a:lnTo>
                      <a:pt x="0" y="344"/>
                    </a:lnTo>
                    <a:lnTo>
                      <a:pt x="3218" y="2832"/>
                    </a:lnTo>
                    <a:lnTo>
                      <a:pt x="4019" y="1903"/>
                    </a:lnTo>
                    <a:lnTo>
                      <a:pt x="4749" y="2947"/>
                    </a:lnTo>
                    <a:lnTo>
                      <a:pt x="4877" y="2933"/>
                    </a:lnTo>
                    <a:lnTo>
                      <a:pt x="5235" y="2904"/>
                    </a:lnTo>
                    <a:lnTo>
                      <a:pt x="5507" y="2861"/>
                    </a:lnTo>
                    <a:lnTo>
                      <a:pt x="5807" y="2818"/>
                    </a:lnTo>
                    <a:lnTo>
                      <a:pt x="6150" y="2747"/>
                    </a:lnTo>
                    <a:lnTo>
                      <a:pt x="6537" y="2646"/>
                    </a:lnTo>
                    <a:lnTo>
                      <a:pt x="6966" y="2532"/>
                    </a:lnTo>
                    <a:lnTo>
                      <a:pt x="7409" y="2389"/>
                    </a:lnTo>
                    <a:lnTo>
                      <a:pt x="7881" y="2217"/>
                    </a:lnTo>
                    <a:lnTo>
                      <a:pt x="8382" y="2003"/>
                    </a:lnTo>
                    <a:lnTo>
                      <a:pt x="8882" y="1760"/>
                    </a:lnTo>
                    <a:lnTo>
                      <a:pt x="9412" y="1474"/>
                    </a:lnTo>
                    <a:lnTo>
                      <a:pt x="9669" y="1316"/>
                    </a:lnTo>
                    <a:lnTo>
                      <a:pt x="9941" y="1159"/>
                    </a:lnTo>
                    <a:lnTo>
                      <a:pt x="10213" y="973"/>
                    </a:lnTo>
                    <a:lnTo>
                      <a:pt x="10470" y="787"/>
                    </a:lnTo>
                    <a:lnTo>
                      <a:pt x="9884" y="601"/>
                    </a:lnTo>
                    <a:lnTo>
                      <a:pt x="9226" y="901"/>
                    </a:lnTo>
                    <a:lnTo>
                      <a:pt x="7709" y="1531"/>
                    </a:lnTo>
                    <a:lnTo>
                      <a:pt x="6866" y="1888"/>
                    </a:lnTo>
                    <a:lnTo>
                      <a:pt x="6079" y="2189"/>
                    </a:lnTo>
                    <a:lnTo>
                      <a:pt x="5450" y="2418"/>
                    </a:lnTo>
                    <a:lnTo>
                      <a:pt x="5235" y="2475"/>
                    </a:lnTo>
                    <a:lnTo>
                      <a:pt x="5078" y="2518"/>
                    </a:lnTo>
                    <a:lnTo>
                      <a:pt x="5035" y="2475"/>
                    </a:lnTo>
                    <a:lnTo>
                      <a:pt x="4978" y="2418"/>
                    </a:lnTo>
                    <a:lnTo>
                      <a:pt x="4834" y="2246"/>
                    </a:lnTo>
                    <a:lnTo>
                      <a:pt x="4677" y="2017"/>
                    </a:lnTo>
                    <a:lnTo>
                      <a:pt x="4506" y="1760"/>
                    </a:lnTo>
                    <a:lnTo>
                      <a:pt x="4219" y="1273"/>
                    </a:lnTo>
                    <a:lnTo>
                      <a:pt x="4091" y="1059"/>
                    </a:lnTo>
                    <a:lnTo>
                      <a:pt x="3147" y="2275"/>
                    </a:lnTo>
                    <a:lnTo>
                      <a:pt x="644" y="0"/>
                    </a:lnTo>
                    <a:close/>
                  </a:path>
                </a:pathLst>
              </a:custGeom>
              <a:solidFill>
                <a:srgbClr val="EDEDED"/>
              </a:solidFill>
              <a:ln>
                <a:noFill/>
              </a:ln>
              <a:sp3d/>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062;p19">
                <a:extLst>
                  <a:ext uri="{FF2B5EF4-FFF2-40B4-BE49-F238E27FC236}">
                    <a16:creationId xmlns="" xmlns:a16="http://schemas.microsoft.com/office/drawing/2014/main" id="{77AA5617-F724-463B-8488-E20BC6B5D4E0}"/>
                  </a:ext>
                </a:extLst>
              </p:cNvPr>
              <p:cNvSpPr/>
              <p:nvPr/>
            </p:nvSpPr>
            <p:spPr>
              <a:xfrm>
                <a:off x="5602326" y="2536492"/>
                <a:ext cx="335799" cy="94518"/>
              </a:xfrm>
              <a:custGeom>
                <a:avLst/>
                <a:gdLst/>
                <a:ahLst/>
                <a:cxnLst/>
                <a:rect l="l" t="t" r="r" b="b"/>
                <a:pathLst>
                  <a:path w="10470" h="2947" fill="none" extrusionOk="0">
                    <a:moveTo>
                      <a:pt x="644" y="0"/>
                    </a:moveTo>
                    <a:lnTo>
                      <a:pt x="644" y="0"/>
                    </a:lnTo>
                    <a:lnTo>
                      <a:pt x="315" y="172"/>
                    </a:lnTo>
                    <a:lnTo>
                      <a:pt x="0" y="344"/>
                    </a:lnTo>
                    <a:lnTo>
                      <a:pt x="3218" y="2832"/>
                    </a:lnTo>
                    <a:lnTo>
                      <a:pt x="4019" y="1903"/>
                    </a:lnTo>
                    <a:lnTo>
                      <a:pt x="4749" y="2947"/>
                    </a:lnTo>
                    <a:lnTo>
                      <a:pt x="4749" y="2947"/>
                    </a:lnTo>
                    <a:lnTo>
                      <a:pt x="4877" y="2933"/>
                    </a:lnTo>
                    <a:lnTo>
                      <a:pt x="5235" y="2904"/>
                    </a:lnTo>
                    <a:lnTo>
                      <a:pt x="5507" y="2861"/>
                    </a:lnTo>
                    <a:lnTo>
                      <a:pt x="5807" y="2818"/>
                    </a:lnTo>
                    <a:lnTo>
                      <a:pt x="6150" y="2747"/>
                    </a:lnTo>
                    <a:lnTo>
                      <a:pt x="6537" y="2646"/>
                    </a:lnTo>
                    <a:lnTo>
                      <a:pt x="6966" y="2532"/>
                    </a:lnTo>
                    <a:lnTo>
                      <a:pt x="7409" y="2389"/>
                    </a:lnTo>
                    <a:lnTo>
                      <a:pt x="7881" y="2217"/>
                    </a:lnTo>
                    <a:lnTo>
                      <a:pt x="8382" y="2003"/>
                    </a:lnTo>
                    <a:lnTo>
                      <a:pt x="8882" y="1760"/>
                    </a:lnTo>
                    <a:lnTo>
                      <a:pt x="9412" y="1474"/>
                    </a:lnTo>
                    <a:lnTo>
                      <a:pt x="9669" y="1316"/>
                    </a:lnTo>
                    <a:lnTo>
                      <a:pt x="9941" y="1159"/>
                    </a:lnTo>
                    <a:lnTo>
                      <a:pt x="10213" y="973"/>
                    </a:lnTo>
                    <a:lnTo>
                      <a:pt x="10470" y="787"/>
                    </a:lnTo>
                    <a:lnTo>
                      <a:pt x="9884" y="601"/>
                    </a:lnTo>
                    <a:lnTo>
                      <a:pt x="9884" y="601"/>
                    </a:lnTo>
                    <a:lnTo>
                      <a:pt x="9884" y="601"/>
                    </a:lnTo>
                    <a:lnTo>
                      <a:pt x="9884" y="601"/>
                    </a:lnTo>
                    <a:lnTo>
                      <a:pt x="9226" y="901"/>
                    </a:lnTo>
                    <a:lnTo>
                      <a:pt x="7709" y="1531"/>
                    </a:lnTo>
                    <a:lnTo>
                      <a:pt x="6866" y="1888"/>
                    </a:lnTo>
                    <a:lnTo>
                      <a:pt x="6079" y="2189"/>
                    </a:lnTo>
                    <a:lnTo>
                      <a:pt x="5450" y="2418"/>
                    </a:lnTo>
                    <a:lnTo>
                      <a:pt x="5235" y="2475"/>
                    </a:lnTo>
                    <a:lnTo>
                      <a:pt x="5078" y="2518"/>
                    </a:lnTo>
                    <a:lnTo>
                      <a:pt x="5078" y="2518"/>
                    </a:lnTo>
                    <a:lnTo>
                      <a:pt x="5035" y="2475"/>
                    </a:lnTo>
                    <a:lnTo>
                      <a:pt x="4978" y="2418"/>
                    </a:lnTo>
                    <a:lnTo>
                      <a:pt x="4834" y="2246"/>
                    </a:lnTo>
                    <a:lnTo>
                      <a:pt x="4677" y="2017"/>
                    </a:lnTo>
                    <a:lnTo>
                      <a:pt x="4506" y="1760"/>
                    </a:lnTo>
                    <a:lnTo>
                      <a:pt x="4219" y="1273"/>
                    </a:lnTo>
                    <a:lnTo>
                      <a:pt x="4091" y="1059"/>
                    </a:lnTo>
                    <a:lnTo>
                      <a:pt x="3147" y="2275"/>
                    </a:lnTo>
                    <a:lnTo>
                      <a:pt x="644" y="0"/>
                    </a:lnTo>
                  </a:path>
                </a:pathLst>
              </a:custGeom>
              <a:noFill/>
              <a:ln>
                <a:noFill/>
              </a:ln>
              <a:sp3d/>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063;p19">
                <a:extLst>
                  <a:ext uri="{FF2B5EF4-FFF2-40B4-BE49-F238E27FC236}">
                    <a16:creationId xmlns="" xmlns:a16="http://schemas.microsoft.com/office/drawing/2014/main" id="{03C8AB12-DAB7-4EAC-B020-A976D0F4F882}"/>
                  </a:ext>
                </a:extLst>
              </p:cNvPr>
              <p:cNvSpPr/>
              <p:nvPr/>
            </p:nvSpPr>
            <p:spPr>
              <a:xfrm>
                <a:off x="5707360" y="2639250"/>
                <a:ext cx="34446" cy="48654"/>
              </a:xfrm>
              <a:custGeom>
                <a:avLst/>
                <a:gdLst/>
                <a:ahLst/>
                <a:cxnLst/>
                <a:rect l="l" t="t" r="r" b="b"/>
                <a:pathLst>
                  <a:path w="1074" h="1517" extrusionOk="0">
                    <a:moveTo>
                      <a:pt x="558" y="0"/>
                    </a:moveTo>
                    <a:lnTo>
                      <a:pt x="458" y="15"/>
                    </a:lnTo>
                    <a:lnTo>
                      <a:pt x="358" y="58"/>
                    </a:lnTo>
                    <a:lnTo>
                      <a:pt x="272" y="129"/>
                    </a:lnTo>
                    <a:lnTo>
                      <a:pt x="186" y="215"/>
                    </a:lnTo>
                    <a:lnTo>
                      <a:pt x="115" y="315"/>
                    </a:lnTo>
                    <a:lnTo>
                      <a:pt x="58" y="429"/>
                    </a:lnTo>
                    <a:lnTo>
                      <a:pt x="15" y="572"/>
                    </a:lnTo>
                    <a:lnTo>
                      <a:pt x="0" y="715"/>
                    </a:lnTo>
                    <a:lnTo>
                      <a:pt x="0" y="873"/>
                    </a:lnTo>
                    <a:lnTo>
                      <a:pt x="15" y="1016"/>
                    </a:lnTo>
                    <a:lnTo>
                      <a:pt x="58" y="1145"/>
                    </a:lnTo>
                    <a:lnTo>
                      <a:pt x="115" y="1259"/>
                    </a:lnTo>
                    <a:lnTo>
                      <a:pt x="186" y="1359"/>
                    </a:lnTo>
                    <a:lnTo>
                      <a:pt x="272" y="1431"/>
                    </a:lnTo>
                    <a:lnTo>
                      <a:pt x="372" y="1488"/>
                    </a:lnTo>
                    <a:lnTo>
                      <a:pt x="472" y="1516"/>
                    </a:lnTo>
                    <a:lnTo>
                      <a:pt x="501" y="1516"/>
                    </a:lnTo>
                    <a:lnTo>
                      <a:pt x="601" y="1502"/>
                    </a:lnTo>
                    <a:lnTo>
                      <a:pt x="701" y="1459"/>
                    </a:lnTo>
                    <a:lnTo>
                      <a:pt x="801" y="1388"/>
                    </a:lnTo>
                    <a:lnTo>
                      <a:pt x="873" y="1302"/>
                    </a:lnTo>
                    <a:lnTo>
                      <a:pt x="944" y="1202"/>
                    </a:lnTo>
                    <a:lnTo>
                      <a:pt x="1002" y="1073"/>
                    </a:lnTo>
                    <a:lnTo>
                      <a:pt x="1045" y="944"/>
                    </a:lnTo>
                    <a:lnTo>
                      <a:pt x="1059" y="801"/>
                    </a:lnTo>
                    <a:lnTo>
                      <a:pt x="1073" y="644"/>
                    </a:lnTo>
                    <a:lnTo>
                      <a:pt x="1045" y="501"/>
                    </a:lnTo>
                    <a:lnTo>
                      <a:pt x="1002" y="372"/>
                    </a:lnTo>
                    <a:lnTo>
                      <a:pt x="944" y="258"/>
                    </a:lnTo>
                    <a:lnTo>
                      <a:pt x="873" y="158"/>
                    </a:lnTo>
                    <a:lnTo>
                      <a:pt x="787" y="72"/>
                    </a:lnTo>
                    <a:lnTo>
                      <a:pt x="701" y="29"/>
                    </a:lnTo>
                    <a:lnTo>
                      <a:pt x="587" y="0"/>
                    </a:lnTo>
                    <a:close/>
                  </a:path>
                </a:pathLst>
              </a:custGeom>
              <a:solidFill>
                <a:srgbClr val="EDEDED"/>
              </a:solidFill>
              <a:ln>
                <a:noFill/>
              </a:ln>
              <a:sp3d/>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064;p19">
                <a:extLst>
                  <a:ext uri="{FF2B5EF4-FFF2-40B4-BE49-F238E27FC236}">
                    <a16:creationId xmlns="" xmlns:a16="http://schemas.microsoft.com/office/drawing/2014/main" id="{B5FA5855-92BD-438E-87DE-1B87A5017B7D}"/>
                  </a:ext>
                </a:extLst>
              </p:cNvPr>
              <p:cNvSpPr/>
              <p:nvPr/>
            </p:nvSpPr>
            <p:spPr>
              <a:xfrm>
                <a:off x="5707360" y="2639250"/>
                <a:ext cx="34446" cy="48654"/>
              </a:xfrm>
              <a:custGeom>
                <a:avLst/>
                <a:gdLst/>
                <a:ahLst/>
                <a:cxnLst/>
                <a:rect l="l" t="t" r="r" b="b"/>
                <a:pathLst>
                  <a:path w="1074" h="1517" fill="none" extrusionOk="0">
                    <a:moveTo>
                      <a:pt x="558" y="0"/>
                    </a:moveTo>
                    <a:lnTo>
                      <a:pt x="558" y="0"/>
                    </a:lnTo>
                    <a:lnTo>
                      <a:pt x="458" y="15"/>
                    </a:lnTo>
                    <a:lnTo>
                      <a:pt x="358" y="58"/>
                    </a:lnTo>
                    <a:lnTo>
                      <a:pt x="272" y="129"/>
                    </a:lnTo>
                    <a:lnTo>
                      <a:pt x="186" y="215"/>
                    </a:lnTo>
                    <a:lnTo>
                      <a:pt x="115" y="315"/>
                    </a:lnTo>
                    <a:lnTo>
                      <a:pt x="58" y="429"/>
                    </a:lnTo>
                    <a:lnTo>
                      <a:pt x="15" y="572"/>
                    </a:lnTo>
                    <a:lnTo>
                      <a:pt x="0" y="715"/>
                    </a:lnTo>
                    <a:lnTo>
                      <a:pt x="0" y="715"/>
                    </a:lnTo>
                    <a:lnTo>
                      <a:pt x="0" y="873"/>
                    </a:lnTo>
                    <a:lnTo>
                      <a:pt x="15" y="1016"/>
                    </a:lnTo>
                    <a:lnTo>
                      <a:pt x="58" y="1145"/>
                    </a:lnTo>
                    <a:lnTo>
                      <a:pt x="115" y="1259"/>
                    </a:lnTo>
                    <a:lnTo>
                      <a:pt x="186" y="1359"/>
                    </a:lnTo>
                    <a:lnTo>
                      <a:pt x="272" y="1431"/>
                    </a:lnTo>
                    <a:lnTo>
                      <a:pt x="372" y="1488"/>
                    </a:lnTo>
                    <a:lnTo>
                      <a:pt x="472" y="1516"/>
                    </a:lnTo>
                    <a:lnTo>
                      <a:pt x="472" y="1516"/>
                    </a:lnTo>
                    <a:lnTo>
                      <a:pt x="501" y="1516"/>
                    </a:lnTo>
                    <a:lnTo>
                      <a:pt x="501" y="1516"/>
                    </a:lnTo>
                    <a:lnTo>
                      <a:pt x="601" y="1502"/>
                    </a:lnTo>
                    <a:lnTo>
                      <a:pt x="701" y="1459"/>
                    </a:lnTo>
                    <a:lnTo>
                      <a:pt x="801" y="1388"/>
                    </a:lnTo>
                    <a:lnTo>
                      <a:pt x="873" y="1302"/>
                    </a:lnTo>
                    <a:lnTo>
                      <a:pt x="944" y="1202"/>
                    </a:lnTo>
                    <a:lnTo>
                      <a:pt x="1002" y="1073"/>
                    </a:lnTo>
                    <a:lnTo>
                      <a:pt x="1045" y="944"/>
                    </a:lnTo>
                    <a:lnTo>
                      <a:pt x="1059" y="801"/>
                    </a:lnTo>
                    <a:lnTo>
                      <a:pt x="1059" y="801"/>
                    </a:lnTo>
                    <a:lnTo>
                      <a:pt x="1073" y="644"/>
                    </a:lnTo>
                    <a:lnTo>
                      <a:pt x="1045" y="501"/>
                    </a:lnTo>
                    <a:lnTo>
                      <a:pt x="1002" y="372"/>
                    </a:lnTo>
                    <a:lnTo>
                      <a:pt x="944" y="258"/>
                    </a:lnTo>
                    <a:lnTo>
                      <a:pt x="873" y="158"/>
                    </a:lnTo>
                    <a:lnTo>
                      <a:pt x="787" y="72"/>
                    </a:lnTo>
                    <a:lnTo>
                      <a:pt x="701" y="29"/>
                    </a:lnTo>
                    <a:lnTo>
                      <a:pt x="587" y="0"/>
                    </a:lnTo>
                    <a:lnTo>
                      <a:pt x="587" y="0"/>
                    </a:lnTo>
                    <a:lnTo>
                      <a:pt x="558" y="0"/>
                    </a:lnTo>
                  </a:path>
                </a:pathLst>
              </a:custGeom>
              <a:noFill/>
              <a:ln>
                <a:noFill/>
              </a:ln>
              <a:sp3d/>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065;p19">
                <a:extLst>
                  <a:ext uri="{FF2B5EF4-FFF2-40B4-BE49-F238E27FC236}">
                    <a16:creationId xmlns="" xmlns:a16="http://schemas.microsoft.com/office/drawing/2014/main" id="{3A1AB44B-7830-41CA-AEBE-4F559D10DE7C}"/>
                  </a:ext>
                </a:extLst>
              </p:cNvPr>
              <p:cNvSpPr/>
              <p:nvPr/>
            </p:nvSpPr>
            <p:spPr>
              <a:xfrm>
                <a:off x="5689914" y="2898869"/>
                <a:ext cx="34446" cy="48654"/>
              </a:xfrm>
              <a:custGeom>
                <a:avLst/>
                <a:gdLst/>
                <a:ahLst/>
                <a:cxnLst/>
                <a:rect l="l" t="t" r="r" b="b"/>
                <a:pathLst>
                  <a:path w="1074" h="1517" extrusionOk="0">
                    <a:moveTo>
                      <a:pt x="573" y="1"/>
                    </a:moveTo>
                    <a:lnTo>
                      <a:pt x="459" y="15"/>
                    </a:lnTo>
                    <a:lnTo>
                      <a:pt x="373" y="58"/>
                    </a:lnTo>
                    <a:lnTo>
                      <a:pt x="273" y="130"/>
                    </a:lnTo>
                    <a:lnTo>
                      <a:pt x="201" y="215"/>
                    </a:lnTo>
                    <a:lnTo>
                      <a:pt x="130" y="316"/>
                    </a:lnTo>
                    <a:lnTo>
                      <a:pt x="72" y="444"/>
                    </a:lnTo>
                    <a:lnTo>
                      <a:pt x="30" y="573"/>
                    </a:lnTo>
                    <a:lnTo>
                      <a:pt x="1" y="716"/>
                    </a:lnTo>
                    <a:lnTo>
                      <a:pt x="1" y="873"/>
                    </a:lnTo>
                    <a:lnTo>
                      <a:pt x="30" y="1016"/>
                    </a:lnTo>
                    <a:lnTo>
                      <a:pt x="72" y="1145"/>
                    </a:lnTo>
                    <a:lnTo>
                      <a:pt x="130" y="1260"/>
                    </a:lnTo>
                    <a:lnTo>
                      <a:pt x="201" y="1360"/>
                    </a:lnTo>
                    <a:lnTo>
                      <a:pt x="287" y="1445"/>
                    </a:lnTo>
                    <a:lnTo>
                      <a:pt x="373" y="1488"/>
                    </a:lnTo>
                    <a:lnTo>
                      <a:pt x="487" y="1517"/>
                    </a:lnTo>
                    <a:lnTo>
                      <a:pt x="516" y="1517"/>
                    </a:lnTo>
                    <a:lnTo>
                      <a:pt x="616" y="1503"/>
                    </a:lnTo>
                    <a:lnTo>
                      <a:pt x="716" y="1460"/>
                    </a:lnTo>
                    <a:lnTo>
                      <a:pt x="802" y="1388"/>
                    </a:lnTo>
                    <a:lnTo>
                      <a:pt x="888" y="1302"/>
                    </a:lnTo>
                    <a:lnTo>
                      <a:pt x="959" y="1202"/>
                    </a:lnTo>
                    <a:lnTo>
                      <a:pt x="1016" y="1088"/>
                    </a:lnTo>
                    <a:lnTo>
                      <a:pt x="1045" y="945"/>
                    </a:lnTo>
                    <a:lnTo>
                      <a:pt x="1074" y="802"/>
                    </a:lnTo>
                    <a:lnTo>
                      <a:pt x="1074" y="644"/>
                    </a:lnTo>
                    <a:lnTo>
                      <a:pt x="1059" y="501"/>
                    </a:lnTo>
                    <a:lnTo>
                      <a:pt x="1016" y="373"/>
                    </a:lnTo>
                    <a:lnTo>
                      <a:pt x="959" y="258"/>
                    </a:lnTo>
                    <a:lnTo>
                      <a:pt x="888" y="158"/>
                    </a:lnTo>
                    <a:lnTo>
                      <a:pt x="802" y="87"/>
                    </a:lnTo>
                    <a:lnTo>
                      <a:pt x="702" y="29"/>
                    </a:lnTo>
                    <a:lnTo>
                      <a:pt x="602" y="1"/>
                    </a:lnTo>
                    <a:close/>
                  </a:path>
                </a:pathLst>
              </a:custGeom>
              <a:solidFill>
                <a:srgbClr val="EDEDED"/>
              </a:solidFill>
              <a:ln>
                <a:noFill/>
              </a:ln>
              <a:sp3d/>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066;p19">
                <a:extLst>
                  <a:ext uri="{FF2B5EF4-FFF2-40B4-BE49-F238E27FC236}">
                    <a16:creationId xmlns="" xmlns:a16="http://schemas.microsoft.com/office/drawing/2014/main" id="{DDFF25F4-1FB4-48A4-92C9-F0A5A3F029D2}"/>
                  </a:ext>
                </a:extLst>
              </p:cNvPr>
              <p:cNvSpPr/>
              <p:nvPr/>
            </p:nvSpPr>
            <p:spPr>
              <a:xfrm>
                <a:off x="5689914" y="2898869"/>
                <a:ext cx="34446" cy="48654"/>
              </a:xfrm>
              <a:custGeom>
                <a:avLst/>
                <a:gdLst/>
                <a:ahLst/>
                <a:cxnLst/>
                <a:rect l="l" t="t" r="r" b="b"/>
                <a:pathLst>
                  <a:path w="1074" h="1517" fill="none" extrusionOk="0">
                    <a:moveTo>
                      <a:pt x="573" y="1"/>
                    </a:moveTo>
                    <a:lnTo>
                      <a:pt x="573" y="1"/>
                    </a:lnTo>
                    <a:lnTo>
                      <a:pt x="459" y="15"/>
                    </a:lnTo>
                    <a:lnTo>
                      <a:pt x="373" y="58"/>
                    </a:lnTo>
                    <a:lnTo>
                      <a:pt x="273" y="130"/>
                    </a:lnTo>
                    <a:lnTo>
                      <a:pt x="201" y="215"/>
                    </a:lnTo>
                    <a:lnTo>
                      <a:pt x="130" y="316"/>
                    </a:lnTo>
                    <a:lnTo>
                      <a:pt x="72" y="444"/>
                    </a:lnTo>
                    <a:lnTo>
                      <a:pt x="30" y="573"/>
                    </a:lnTo>
                    <a:lnTo>
                      <a:pt x="1" y="716"/>
                    </a:lnTo>
                    <a:lnTo>
                      <a:pt x="1" y="716"/>
                    </a:lnTo>
                    <a:lnTo>
                      <a:pt x="1" y="873"/>
                    </a:lnTo>
                    <a:lnTo>
                      <a:pt x="30" y="1016"/>
                    </a:lnTo>
                    <a:lnTo>
                      <a:pt x="72" y="1145"/>
                    </a:lnTo>
                    <a:lnTo>
                      <a:pt x="130" y="1260"/>
                    </a:lnTo>
                    <a:lnTo>
                      <a:pt x="201" y="1360"/>
                    </a:lnTo>
                    <a:lnTo>
                      <a:pt x="287" y="1445"/>
                    </a:lnTo>
                    <a:lnTo>
                      <a:pt x="373" y="1488"/>
                    </a:lnTo>
                    <a:lnTo>
                      <a:pt x="487" y="1517"/>
                    </a:lnTo>
                    <a:lnTo>
                      <a:pt x="487" y="1517"/>
                    </a:lnTo>
                    <a:lnTo>
                      <a:pt x="516" y="1517"/>
                    </a:lnTo>
                    <a:lnTo>
                      <a:pt x="516" y="1517"/>
                    </a:lnTo>
                    <a:lnTo>
                      <a:pt x="616" y="1503"/>
                    </a:lnTo>
                    <a:lnTo>
                      <a:pt x="716" y="1460"/>
                    </a:lnTo>
                    <a:lnTo>
                      <a:pt x="802" y="1388"/>
                    </a:lnTo>
                    <a:lnTo>
                      <a:pt x="888" y="1302"/>
                    </a:lnTo>
                    <a:lnTo>
                      <a:pt x="959" y="1202"/>
                    </a:lnTo>
                    <a:lnTo>
                      <a:pt x="1016" y="1088"/>
                    </a:lnTo>
                    <a:lnTo>
                      <a:pt x="1045" y="945"/>
                    </a:lnTo>
                    <a:lnTo>
                      <a:pt x="1074" y="802"/>
                    </a:lnTo>
                    <a:lnTo>
                      <a:pt x="1074" y="802"/>
                    </a:lnTo>
                    <a:lnTo>
                      <a:pt x="1074" y="644"/>
                    </a:lnTo>
                    <a:lnTo>
                      <a:pt x="1059" y="501"/>
                    </a:lnTo>
                    <a:lnTo>
                      <a:pt x="1016" y="373"/>
                    </a:lnTo>
                    <a:lnTo>
                      <a:pt x="959" y="258"/>
                    </a:lnTo>
                    <a:lnTo>
                      <a:pt x="888" y="158"/>
                    </a:lnTo>
                    <a:lnTo>
                      <a:pt x="802" y="87"/>
                    </a:lnTo>
                    <a:lnTo>
                      <a:pt x="702" y="29"/>
                    </a:lnTo>
                    <a:lnTo>
                      <a:pt x="602" y="1"/>
                    </a:lnTo>
                    <a:lnTo>
                      <a:pt x="602" y="1"/>
                    </a:lnTo>
                    <a:lnTo>
                      <a:pt x="573" y="1"/>
                    </a:lnTo>
                  </a:path>
                </a:pathLst>
              </a:custGeom>
              <a:noFill/>
              <a:ln>
                <a:noFill/>
              </a:ln>
              <a:sp3d/>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067;p19">
                <a:extLst>
                  <a:ext uri="{FF2B5EF4-FFF2-40B4-BE49-F238E27FC236}">
                    <a16:creationId xmlns="" xmlns:a16="http://schemas.microsoft.com/office/drawing/2014/main" id="{3FD9A2E5-FE75-4CA8-B8AA-E3A396BA0447}"/>
                  </a:ext>
                </a:extLst>
              </p:cNvPr>
              <p:cNvSpPr/>
              <p:nvPr/>
            </p:nvSpPr>
            <p:spPr>
              <a:xfrm>
                <a:off x="5666084" y="3212176"/>
                <a:ext cx="34414" cy="48654"/>
              </a:xfrm>
              <a:custGeom>
                <a:avLst/>
                <a:gdLst/>
                <a:ahLst/>
                <a:cxnLst/>
                <a:rect l="l" t="t" r="r" b="b"/>
                <a:pathLst>
                  <a:path w="1073" h="1517" extrusionOk="0">
                    <a:moveTo>
                      <a:pt x="558" y="1"/>
                    </a:moveTo>
                    <a:lnTo>
                      <a:pt x="458" y="15"/>
                    </a:lnTo>
                    <a:lnTo>
                      <a:pt x="358" y="58"/>
                    </a:lnTo>
                    <a:lnTo>
                      <a:pt x="272" y="130"/>
                    </a:lnTo>
                    <a:lnTo>
                      <a:pt x="186" y="215"/>
                    </a:lnTo>
                    <a:lnTo>
                      <a:pt x="115" y="316"/>
                    </a:lnTo>
                    <a:lnTo>
                      <a:pt x="57" y="430"/>
                    </a:lnTo>
                    <a:lnTo>
                      <a:pt x="29" y="573"/>
                    </a:lnTo>
                    <a:lnTo>
                      <a:pt x="0" y="716"/>
                    </a:lnTo>
                    <a:lnTo>
                      <a:pt x="0" y="873"/>
                    </a:lnTo>
                    <a:lnTo>
                      <a:pt x="14" y="1016"/>
                    </a:lnTo>
                    <a:lnTo>
                      <a:pt x="57" y="1145"/>
                    </a:lnTo>
                    <a:lnTo>
                      <a:pt x="115" y="1260"/>
                    </a:lnTo>
                    <a:lnTo>
                      <a:pt x="186" y="1360"/>
                    </a:lnTo>
                    <a:lnTo>
                      <a:pt x="272" y="1431"/>
                    </a:lnTo>
                    <a:lnTo>
                      <a:pt x="372" y="1488"/>
                    </a:lnTo>
                    <a:lnTo>
                      <a:pt x="472" y="1517"/>
                    </a:lnTo>
                    <a:lnTo>
                      <a:pt x="501" y="1517"/>
                    </a:lnTo>
                    <a:lnTo>
                      <a:pt x="615" y="1503"/>
                    </a:lnTo>
                    <a:lnTo>
                      <a:pt x="715" y="1460"/>
                    </a:lnTo>
                    <a:lnTo>
                      <a:pt x="801" y="1388"/>
                    </a:lnTo>
                    <a:lnTo>
                      <a:pt x="887" y="1302"/>
                    </a:lnTo>
                    <a:lnTo>
                      <a:pt x="944" y="1202"/>
                    </a:lnTo>
                    <a:lnTo>
                      <a:pt x="1001" y="1074"/>
                    </a:lnTo>
                    <a:lnTo>
                      <a:pt x="1044" y="945"/>
                    </a:lnTo>
                    <a:lnTo>
                      <a:pt x="1073" y="802"/>
                    </a:lnTo>
                    <a:lnTo>
                      <a:pt x="1073" y="644"/>
                    </a:lnTo>
                    <a:lnTo>
                      <a:pt x="1044" y="501"/>
                    </a:lnTo>
                    <a:lnTo>
                      <a:pt x="1001" y="373"/>
                    </a:lnTo>
                    <a:lnTo>
                      <a:pt x="958" y="258"/>
                    </a:lnTo>
                    <a:lnTo>
                      <a:pt x="887" y="158"/>
                    </a:lnTo>
                    <a:lnTo>
                      <a:pt x="801" y="72"/>
                    </a:lnTo>
                    <a:lnTo>
                      <a:pt x="701" y="29"/>
                    </a:lnTo>
                    <a:lnTo>
                      <a:pt x="587" y="1"/>
                    </a:lnTo>
                    <a:close/>
                  </a:path>
                </a:pathLst>
              </a:custGeom>
              <a:solidFill>
                <a:srgbClr val="EDEDED"/>
              </a:solidFill>
              <a:ln>
                <a:noFill/>
              </a:ln>
              <a:sp3d/>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068;p19">
                <a:extLst>
                  <a:ext uri="{FF2B5EF4-FFF2-40B4-BE49-F238E27FC236}">
                    <a16:creationId xmlns="" xmlns:a16="http://schemas.microsoft.com/office/drawing/2014/main" id="{5F77E68B-49D5-43AB-BC51-8B7CE9773616}"/>
                  </a:ext>
                </a:extLst>
              </p:cNvPr>
              <p:cNvSpPr/>
              <p:nvPr/>
            </p:nvSpPr>
            <p:spPr>
              <a:xfrm>
                <a:off x="5666084" y="3212176"/>
                <a:ext cx="34414" cy="48654"/>
              </a:xfrm>
              <a:custGeom>
                <a:avLst/>
                <a:gdLst/>
                <a:ahLst/>
                <a:cxnLst/>
                <a:rect l="l" t="t" r="r" b="b"/>
                <a:pathLst>
                  <a:path w="1073" h="1517" fill="none" extrusionOk="0">
                    <a:moveTo>
                      <a:pt x="558" y="1"/>
                    </a:moveTo>
                    <a:lnTo>
                      <a:pt x="558" y="1"/>
                    </a:lnTo>
                    <a:lnTo>
                      <a:pt x="458" y="15"/>
                    </a:lnTo>
                    <a:lnTo>
                      <a:pt x="358" y="58"/>
                    </a:lnTo>
                    <a:lnTo>
                      <a:pt x="272" y="130"/>
                    </a:lnTo>
                    <a:lnTo>
                      <a:pt x="186" y="215"/>
                    </a:lnTo>
                    <a:lnTo>
                      <a:pt x="115" y="316"/>
                    </a:lnTo>
                    <a:lnTo>
                      <a:pt x="57" y="430"/>
                    </a:lnTo>
                    <a:lnTo>
                      <a:pt x="29" y="573"/>
                    </a:lnTo>
                    <a:lnTo>
                      <a:pt x="0" y="716"/>
                    </a:lnTo>
                    <a:lnTo>
                      <a:pt x="0" y="716"/>
                    </a:lnTo>
                    <a:lnTo>
                      <a:pt x="0" y="873"/>
                    </a:lnTo>
                    <a:lnTo>
                      <a:pt x="14" y="1016"/>
                    </a:lnTo>
                    <a:lnTo>
                      <a:pt x="57" y="1145"/>
                    </a:lnTo>
                    <a:lnTo>
                      <a:pt x="115" y="1260"/>
                    </a:lnTo>
                    <a:lnTo>
                      <a:pt x="186" y="1360"/>
                    </a:lnTo>
                    <a:lnTo>
                      <a:pt x="272" y="1431"/>
                    </a:lnTo>
                    <a:lnTo>
                      <a:pt x="372" y="1488"/>
                    </a:lnTo>
                    <a:lnTo>
                      <a:pt x="472" y="1517"/>
                    </a:lnTo>
                    <a:lnTo>
                      <a:pt x="472" y="1517"/>
                    </a:lnTo>
                    <a:lnTo>
                      <a:pt x="501" y="1517"/>
                    </a:lnTo>
                    <a:lnTo>
                      <a:pt x="501" y="1517"/>
                    </a:lnTo>
                    <a:lnTo>
                      <a:pt x="615" y="1503"/>
                    </a:lnTo>
                    <a:lnTo>
                      <a:pt x="715" y="1460"/>
                    </a:lnTo>
                    <a:lnTo>
                      <a:pt x="801" y="1388"/>
                    </a:lnTo>
                    <a:lnTo>
                      <a:pt x="887" y="1302"/>
                    </a:lnTo>
                    <a:lnTo>
                      <a:pt x="944" y="1202"/>
                    </a:lnTo>
                    <a:lnTo>
                      <a:pt x="1001" y="1074"/>
                    </a:lnTo>
                    <a:lnTo>
                      <a:pt x="1044" y="945"/>
                    </a:lnTo>
                    <a:lnTo>
                      <a:pt x="1073" y="802"/>
                    </a:lnTo>
                    <a:lnTo>
                      <a:pt x="1073" y="802"/>
                    </a:lnTo>
                    <a:lnTo>
                      <a:pt x="1073" y="644"/>
                    </a:lnTo>
                    <a:lnTo>
                      <a:pt x="1044" y="501"/>
                    </a:lnTo>
                    <a:lnTo>
                      <a:pt x="1001" y="373"/>
                    </a:lnTo>
                    <a:lnTo>
                      <a:pt x="958" y="258"/>
                    </a:lnTo>
                    <a:lnTo>
                      <a:pt x="887" y="158"/>
                    </a:lnTo>
                    <a:lnTo>
                      <a:pt x="801" y="72"/>
                    </a:lnTo>
                    <a:lnTo>
                      <a:pt x="701" y="29"/>
                    </a:lnTo>
                    <a:lnTo>
                      <a:pt x="587" y="1"/>
                    </a:lnTo>
                    <a:lnTo>
                      <a:pt x="587" y="1"/>
                    </a:lnTo>
                    <a:lnTo>
                      <a:pt x="558" y="1"/>
                    </a:lnTo>
                  </a:path>
                </a:pathLst>
              </a:custGeom>
              <a:noFill/>
              <a:ln>
                <a:noFill/>
              </a:ln>
              <a:sp3d/>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069;p19">
                <a:extLst>
                  <a:ext uri="{FF2B5EF4-FFF2-40B4-BE49-F238E27FC236}">
                    <a16:creationId xmlns="" xmlns:a16="http://schemas.microsoft.com/office/drawing/2014/main" id="{D0CE953D-1C06-403D-B518-E0764D2EB389}"/>
                  </a:ext>
                </a:extLst>
              </p:cNvPr>
              <p:cNvSpPr/>
              <p:nvPr/>
            </p:nvSpPr>
            <p:spPr>
              <a:xfrm>
                <a:off x="5700946" y="2769524"/>
                <a:ext cx="34414" cy="48205"/>
              </a:xfrm>
              <a:custGeom>
                <a:avLst/>
                <a:gdLst/>
                <a:ahLst/>
                <a:cxnLst/>
                <a:rect l="l" t="t" r="r" b="b"/>
                <a:pathLst>
                  <a:path w="1073" h="1503" extrusionOk="0">
                    <a:moveTo>
                      <a:pt x="558" y="0"/>
                    </a:moveTo>
                    <a:lnTo>
                      <a:pt x="458" y="15"/>
                    </a:lnTo>
                    <a:lnTo>
                      <a:pt x="358" y="58"/>
                    </a:lnTo>
                    <a:lnTo>
                      <a:pt x="272" y="115"/>
                    </a:lnTo>
                    <a:lnTo>
                      <a:pt x="186" y="201"/>
                    </a:lnTo>
                    <a:lnTo>
                      <a:pt x="115" y="315"/>
                    </a:lnTo>
                    <a:lnTo>
                      <a:pt x="57" y="429"/>
                    </a:lnTo>
                    <a:lnTo>
                      <a:pt x="29" y="572"/>
                    </a:lnTo>
                    <a:lnTo>
                      <a:pt x="0" y="716"/>
                    </a:lnTo>
                    <a:lnTo>
                      <a:pt x="0" y="873"/>
                    </a:lnTo>
                    <a:lnTo>
                      <a:pt x="29" y="1016"/>
                    </a:lnTo>
                    <a:lnTo>
                      <a:pt x="57" y="1145"/>
                    </a:lnTo>
                    <a:lnTo>
                      <a:pt x="115" y="1259"/>
                    </a:lnTo>
                    <a:lnTo>
                      <a:pt x="186" y="1359"/>
                    </a:lnTo>
                    <a:lnTo>
                      <a:pt x="272" y="1431"/>
                    </a:lnTo>
                    <a:lnTo>
                      <a:pt x="372" y="1488"/>
                    </a:lnTo>
                    <a:lnTo>
                      <a:pt x="472" y="1502"/>
                    </a:lnTo>
                    <a:lnTo>
                      <a:pt x="501" y="1502"/>
                    </a:lnTo>
                    <a:lnTo>
                      <a:pt x="615" y="1488"/>
                    </a:lnTo>
                    <a:lnTo>
                      <a:pt x="715" y="1459"/>
                    </a:lnTo>
                    <a:lnTo>
                      <a:pt x="801" y="1388"/>
                    </a:lnTo>
                    <a:lnTo>
                      <a:pt x="887" y="1302"/>
                    </a:lnTo>
                    <a:lnTo>
                      <a:pt x="959" y="1202"/>
                    </a:lnTo>
                    <a:lnTo>
                      <a:pt x="1001" y="1073"/>
                    </a:lnTo>
                    <a:lnTo>
                      <a:pt x="1044" y="944"/>
                    </a:lnTo>
                    <a:lnTo>
                      <a:pt x="1073" y="801"/>
                    </a:lnTo>
                    <a:lnTo>
                      <a:pt x="1073" y="644"/>
                    </a:lnTo>
                    <a:lnTo>
                      <a:pt x="1044" y="501"/>
                    </a:lnTo>
                    <a:lnTo>
                      <a:pt x="1016" y="372"/>
                    </a:lnTo>
                    <a:lnTo>
                      <a:pt x="959" y="244"/>
                    </a:lnTo>
                    <a:lnTo>
                      <a:pt x="887" y="158"/>
                    </a:lnTo>
                    <a:lnTo>
                      <a:pt x="801" y="72"/>
                    </a:lnTo>
                    <a:lnTo>
                      <a:pt x="701" y="29"/>
                    </a:lnTo>
                    <a:lnTo>
                      <a:pt x="587" y="0"/>
                    </a:lnTo>
                    <a:close/>
                  </a:path>
                </a:pathLst>
              </a:custGeom>
              <a:solidFill>
                <a:srgbClr val="EDEDED"/>
              </a:solidFill>
              <a:ln>
                <a:noFill/>
              </a:ln>
              <a:sp3d/>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070;p19">
                <a:extLst>
                  <a:ext uri="{FF2B5EF4-FFF2-40B4-BE49-F238E27FC236}">
                    <a16:creationId xmlns="" xmlns:a16="http://schemas.microsoft.com/office/drawing/2014/main" id="{16C836FE-25E6-4530-8961-F1E7F99621A9}"/>
                  </a:ext>
                </a:extLst>
              </p:cNvPr>
              <p:cNvSpPr/>
              <p:nvPr/>
            </p:nvSpPr>
            <p:spPr>
              <a:xfrm>
                <a:off x="5700946" y="2769524"/>
                <a:ext cx="34414" cy="48205"/>
              </a:xfrm>
              <a:custGeom>
                <a:avLst/>
                <a:gdLst/>
                <a:ahLst/>
                <a:cxnLst/>
                <a:rect l="l" t="t" r="r" b="b"/>
                <a:pathLst>
                  <a:path w="1073" h="1503" fill="none" extrusionOk="0">
                    <a:moveTo>
                      <a:pt x="558" y="0"/>
                    </a:moveTo>
                    <a:lnTo>
                      <a:pt x="558" y="0"/>
                    </a:lnTo>
                    <a:lnTo>
                      <a:pt x="458" y="15"/>
                    </a:lnTo>
                    <a:lnTo>
                      <a:pt x="358" y="58"/>
                    </a:lnTo>
                    <a:lnTo>
                      <a:pt x="272" y="115"/>
                    </a:lnTo>
                    <a:lnTo>
                      <a:pt x="186" y="201"/>
                    </a:lnTo>
                    <a:lnTo>
                      <a:pt x="115" y="315"/>
                    </a:lnTo>
                    <a:lnTo>
                      <a:pt x="57" y="429"/>
                    </a:lnTo>
                    <a:lnTo>
                      <a:pt x="29" y="572"/>
                    </a:lnTo>
                    <a:lnTo>
                      <a:pt x="0" y="716"/>
                    </a:lnTo>
                    <a:lnTo>
                      <a:pt x="0" y="716"/>
                    </a:lnTo>
                    <a:lnTo>
                      <a:pt x="0" y="873"/>
                    </a:lnTo>
                    <a:lnTo>
                      <a:pt x="29" y="1016"/>
                    </a:lnTo>
                    <a:lnTo>
                      <a:pt x="57" y="1145"/>
                    </a:lnTo>
                    <a:lnTo>
                      <a:pt x="115" y="1259"/>
                    </a:lnTo>
                    <a:lnTo>
                      <a:pt x="186" y="1359"/>
                    </a:lnTo>
                    <a:lnTo>
                      <a:pt x="272" y="1431"/>
                    </a:lnTo>
                    <a:lnTo>
                      <a:pt x="372" y="1488"/>
                    </a:lnTo>
                    <a:lnTo>
                      <a:pt x="472" y="1502"/>
                    </a:lnTo>
                    <a:lnTo>
                      <a:pt x="472" y="1502"/>
                    </a:lnTo>
                    <a:lnTo>
                      <a:pt x="501" y="1502"/>
                    </a:lnTo>
                    <a:lnTo>
                      <a:pt x="501" y="1502"/>
                    </a:lnTo>
                    <a:lnTo>
                      <a:pt x="615" y="1488"/>
                    </a:lnTo>
                    <a:lnTo>
                      <a:pt x="715" y="1459"/>
                    </a:lnTo>
                    <a:lnTo>
                      <a:pt x="801" y="1388"/>
                    </a:lnTo>
                    <a:lnTo>
                      <a:pt x="887" y="1302"/>
                    </a:lnTo>
                    <a:lnTo>
                      <a:pt x="959" y="1202"/>
                    </a:lnTo>
                    <a:lnTo>
                      <a:pt x="1001" y="1073"/>
                    </a:lnTo>
                    <a:lnTo>
                      <a:pt x="1044" y="944"/>
                    </a:lnTo>
                    <a:lnTo>
                      <a:pt x="1073" y="801"/>
                    </a:lnTo>
                    <a:lnTo>
                      <a:pt x="1073" y="801"/>
                    </a:lnTo>
                    <a:lnTo>
                      <a:pt x="1073" y="644"/>
                    </a:lnTo>
                    <a:lnTo>
                      <a:pt x="1044" y="501"/>
                    </a:lnTo>
                    <a:lnTo>
                      <a:pt x="1016" y="372"/>
                    </a:lnTo>
                    <a:lnTo>
                      <a:pt x="959" y="244"/>
                    </a:lnTo>
                    <a:lnTo>
                      <a:pt x="887" y="158"/>
                    </a:lnTo>
                    <a:lnTo>
                      <a:pt x="801" y="72"/>
                    </a:lnTo>
                    <a:lnTo>
                      <a:pt x="701" y="29"/>
                    </a:lnTo>
                    <a:lnTo>
                      <a:pt x="587" y="0"/>
                    </a:lnTo>
                    <a:lnTo>
                      <a:pt x="587" y="0"/>
                    </a:lnTo>
                    <a:lnTo>
                      <a:pt x="558" y="0"/>
                    </a:lnTo>
                  </a:path>
                </a:pathLst>
              </a:custGeom>
              <a:noFill/>
              <a:ln>
                <a:noFill/>
              </a:ln>
              <a:sp3d/>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071;p19">
                <a:extLst>
                  <a:ext uri="{FF2B5EF4-FFF2-40B4-BE49-F238E27FC236}">
                    <a16:creationId xmlns="" xmlns:a16="http://schemas.microsoft.com/office/drawing/2014/main" id="{AF618F64-DA20-4370-BC2F-F6539AC6FCB5}"/>
                  </a:ext>
                </a:extLst>
              </p:cNvPr>
              <p:cNvSpPr/>
              <p:nvPr/>
            </p:nvSpPr>
            <p:spPr>
              <a:xfrm>
                <a:off x="5672948" y="3070451"/>
                <a:ext cx="34446" cy="48205"/>
              </a:xfrm>
              <a:custGeom>
                <a:avLst/>
                <a:gdLst/>
                <a:ahLst/>
                <a:cxnLst/>
                <a:rect l="l" t="t" r="r" b="b"/>
                <a:pathLst>
                  <a:path w="1074" h="1503" extrusionOk="0">
                    <a:moveTo>
                      <a:pt x="559" y="0"/>
                    </a:moveTo>
                    <a:lnTo>
                      <a:pt x="458" y="15"/>
                    </a:lnTo>
                    <a:lnTo>
                      <a:pt x="358" y="57"/>
                    </a:lnTo>
                    <a:lnTo>
                      <a:pt x="272" y="115"/>
                    </a:lnTo>
                    <a:lnTo>
                      <a:pt x="187" y="200"/>
                    </a:lnTo>
                    <a:lnTo>
                      <a:pt x="115" y="315"/>
                    </a:lnTo>
                    <a:lnTo>
                      <a:pt x="58" y="429"/>
                    </a:lnTo>
                    <a:lnTo>
                      <a:pt x="15" y="572"/>
                    </a:lnTo>
                    <a:lnTo>
                      <a:pt x="1" y="715"/>
                    </a:lnTo>
                    <a:lnTo>
                      <a:pt x="1" y="873"/>
                    </a:lnTo>
                    <a:lnTo>
                      <a:pt x="15" y="1016"/>
                    </a:lnTo>
                    <a:lnTo>
                      <a:pt x="58" y="1144"/>
                    </a:lnTo>
                    <a:lnTo>
                      <a:pt x="115" y="1259"/>
                    </a:lnTo>
                    <a:lnTo>
                      <a:pt x="187" y="1359"/>
                    </a:lnTo>
                    <a:lnTo>
                      <a:pt x="272" y="1431"/>
                    </a:lnTo>
                    <a:lnTo>
                      <a:pt x="373" y="1488"/>
                    </a:lnTo>
                    <a:lnTo>
                      <a:pt x="473" y="1502"/>
                    </a:lnTo>
                    <a:lnTo>
                      <a:pt x="501" y="1502"/>
                    </a:lnTo>
                    <a:lnTo>
                      <a:pt x="616" y="1488"/>
                    </a:lnTo>
                    <a:lnTo>
                      <a:pt x="702" y="1459"/>
                    </a:lnTo>
                    <a:lnTo>
                      <a:pt x="802" y="1388"/>
                    </a:lnTo>
                    <a:lnTo>
                      <a:pt x="873" y="1302"/>
                    </a:lnTo>
                    <a:lnTo>
                      <a:pt x="945" y="1202"/>
                    </a:lnTo>
                    <a:lnTo>
                      <a:pt x="1002" y="1073"/>
                    </a:lnTo>
                    <a:lnTo>
                      <a:pt x="1045" y="944"/>
                    </a:lnTo>
                    <a:lnTo>
                      <a:pt x="1073" y="801"/>
                    </a:lnTo>
                    <a:lnTo>
                      <a:pt x="1073" y="644"/>
                    </a:lnTo>
                    <a:lnTo>
                      <a:pt x="1045" y="501"/>
                    </a:lnTo>
                    <a:lnTo>
                      <a:pt x="1002" y="372"/>
                    </a:lnTo>
                    <a:lnTo>
                      <a:pt x="945" y="243"/>
                    </a:lnTo>
                    <a:lnTo>
                      <a:pt x="873" y="158"/>
                    </a:lnTo>
                    <a:lnTo>
                      <a:pt x="787" y="72"/>
                    </a:lnTo>
                    <a:lnTo>
                      <a:pt x="702" y="29"/>
                    </a:lnTo>
                    <a:lnTo>
                      <a:pt x="587" y="0"/>
                    </a:lnTo>
                    <a:close/>
                  </a:path>
                </a:pathLst>
              </a:custGeom>
              <a:solidFill>
                <a:srgbClr val="EDEDED"/>
              </a:solidFill>
              <a:ln>
                <a:noFill/>
              </a:ln>
              <a:sp3d/>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072;p19">
                <a:extLst>
                  <a:ext uri="{FF2B5EF4-FFF2-40B4-BE49-F238E27FC236}">
                    <a16:creationId xmlns="" xmlns:a16="http://schemas.microsoft.com/office/drawing/2014/main" id="{231396F5-9643-4D38-AF45-03C33D47984F}"/>
                  </a:ext>
                </a:extLst>
              </p:cNvPr>
              <p:cNvSpPr/>
              <p:nvPr/>
            </p:nvSpPr>
            <p:spPr>
              <a:xfrm>
                <a:off x="5672948" y="3070451"/>
                <a:ext cx="34446" cy="48205"/>
              </a:xfrm>
              <a:custGeom>
                <a:avLst/>
                <a:gdLst/>
                <a:ahLst/>
                <a:cxnLst/>
                <a:rect l="l" t="t" r="r" b="b"/>
                <a:pathLst>
                  <a:path w="1074" h="1503" fill="none" extrusionOk="0">
                    <a:moveTo>
                      <a:pt x="559" y="0"/>
                    </a:moveTo>
                    <a:lnTo>
                      <a:pt x="559" y="0"/>
                    </a:lnTo>
                    <a:lnTo>
                      <a:pt x="458" y="15"/>
                    </a:lnTo>
                    <a:lnTo>
                      <a:pt x="358" y="57"/>
                    </a:lnTo>
                    <a:lnTo>
                      <a:pt x="272" y="115"/>
                    </a:lnTo>
                    <a:lnTo>
                      <a:pt x="187" y="200"/>
                    </a:lnTo>
                    <a:lnTo>
                      <a:pt x="115" y="315"/>
                    </a:lnTo>
                    <a:lnTo>
                      <a:pt x="58" y="429"/>
                    </a:lnTo>
                    <a:lnTo>
                      <a:pt x="15" y="572"/>
                    </a:lnTo>
                    <a:lnTo>
                      <a:pt x="1" y="715"/>
                    </a:lnTo>
                    <a:lnTo>
                      <a:pt x="1" y="715"/>
                    </a:lnTo>
                    <a:lnTo>
                      <a:pt x="1" y="873"/>
                    </a:lnTo>
                    <a:lnTo>
                      <a:pt x="15" y="1016"/>
                    </a:lnTo>
                    <a:lnTo>
                      <a:pt x="58" y="1144"/>
                    </a:lnTo>
                    <a:lnTo>
                      <a:pt x="115" y="1259"/>
                    </a:lnTo>
                    <a:lnTo>
                      <a:pt x="187" y="1359"/>
                    </a:lnTo>
                    <a:lnTo>
                      <a:pt x="272" y="1431"/>
                    </a:lnTo>
                    <a:lnTo>
                      <a:pt x="373" y="1488"/>
                    </a:lnTo>
                    <a:lnTo>
                      <a:pt x="473" y="1502"/>
                    </a:lnTo>
                    <a:lnTo>
                      <a:pt x="473" y="1502"/>
                    </a:lnTo>
                    <a:lnTo>
                      <a:pt x="501" y="1502"/>
                    </a:lnTo>
                    <a:lnTo>
                      <a:pt x="501" y="1502"/>
                    </a:lnTo>
                    <a:lnTo>
                      <a:pt x="616" y="1488"/>
                    </a:lnTo>
                    <a:lnTo>
                      <a:pt x="702" y="1459"/>
                    </a:lnTo>
                    <a:lnTo>
                      <a:pt x="802" y="1388"/>
                    </a:lnTo>
                    <a:lnTo>
                      <a:pt x="873" y="1302"/>
                    </a:lnTo>
                    <a:lnTo>
                      <a:pt x="945" y="1202"/>
                    </a:lnTo>
                    <a:lnTo>
                      <a:pt x="1002" y="1073"/>
                    </a:lnTo>
                    <a:lnTo>
                      <a:pt x="1045" y="944"/>
                    </a:lnTo>
                    <a:lnTo>
                      <a:pt x="1073" y="801"/>
                    </a:lnTo>
                    <a:lnTo>
                      <a:pt x="1073" y="801"/>
                    </a:lnTo>
                    <a:lnTo>
                      <a:pt x="1073" y="644"/>
                    </a:lnTo>
                    <a:lnTo>
                      <a:pt x="1045" y="501"/>
                    </a:lnTo>
                    <a:lnTo>
                      <a:pt x="1002" y="372"/>
                    </a:lnTo>
                    <a:lnTo>
                      <a:pt x="945" y="243"/>
                    </a:lnTo>
                    <a:lnTo>
                      <a:pt x="873" y="158"/>
                    </a:lnTo>
                    <a:lnTo>
                      <a:pt x="787" y="72"/>
                    </a:lnTo>
                    <a:lnTo>
                      <a:pt x="702" y="29"/>
                    </a:lnTo>
                    <a:lnTo>
                      <a:pt x="587" y="0"/>
                    </a:lnTo>
                    <a:lnTo>
                      <a:pt x="587" y="0"/>
                    </a:lnTo>
                    <a:lnTo>
                      <a:pt x="559" y="0"/>
                    </a:lnTo>
                  </a:path>
                </a:pathLst>
              </a:custGeom>
              <a:noFill/>
              <a:ln>
                <a:noFill/>
              </a:ln>
              <a:sp3d/>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073;p19">
                <a:extLst>
                  <a:ext uri="{FF2B5EF4-FFF2-40B4-BE49-F238E27FC236}">
                    <a16:creationId xmlns="" xmlns:a16="http://schemas.microsoft.com/office/drawing/2014/main" id="{FF02B3D1-98BE-4592-A297-B481ABE87985}"/>
                  </a:ext>
                </a:extLst>
              </p:cNvPr>
              <p:cNvSpPr/>
              <p:nvPr/>
            </p:nvSpPr>
            <p:spPr>
              <a:xfrm>
                <a:off x="5655533" y="3398896"/>
                <a:ext cx="34414" cy="48654"/>
              </a:xfrm>
              <a:custGeom>
                <a:avLst/>
                <a:gdLst/>
                <a:ahLst/>
                <a:cxnLst/>
                <a:rect l="l" t="t" r="r" b="b"/>
                <a:pathLst>
                  <a:path w="1073" h="1517" extrusionOk="0">
                    <a:moveTo>
                      <a:pt x="572" y="0"/>
                    </a:moveTo>
                    <a:lnTo>
                      <a:pt x="472" y="15"/>
                    </a:lnTo>
                    <a:lnTo>
                      <a:pt x="372" y="57"/>
                    </a:lnTo>
                    <a:lnTo>
                      <a:pt x="272" y="129"/>
                    </a:lnTo>
                    <a:lnTo>
                      <a:pt x="200" y="215"/>
                    </a:lnTo>
                    <a:lnTo>
                      <a:pt x="129" y="315"/>
                    </a:lnTo>
                    <a:lnTo>
                      <a:pt x="72" y="444"/>
                    </a:lnTo>
                    <a:lnTo>
                      <a:pt x="29" y="572"/>
                    </a:lnTo>
                    <a:lnTo>
                      <a:pt x="14" y="715"/>
                    </a:lnTo>
                    <a:lnTo>
                      <a:pt x="0" y="873"/>
                    </a:lnTo>
                    <a:lnTo>
                      <a:pt x="29" y="1016"/>
                    </a:lnTo>
                    <a:lnTo>
                      <a:pt x="72" y="1144"/>
                    </a:lnTo>
                    <a:lnTo>
                      <a:pt x="129" y="1259"/>
                    </a:lnTo>
                    <a:lnTo>
                      <a:pt x="200" y="1359"/>
                    </a:lnTo>
                    <a:lnTo>
                      <a:pt x="286" y="1445"/>
                    </a:lnTo>
                    <a:lnTo>
                      <a:pt x="372" y="1488"/>
                    </a:lnTo>
                    <a:lnTo>
                      <a:pt x="486" y="1516"/>
                    </a:lnTo>
                    <a:lnTo>
                      <a:pt x="515" y="1516"/>
                    </a:lnTo>
                    <a:lnTo>
                      <a:pt x="615" y="1502"/>
                    </a:lnTo>
                    <a:lnTo>
                      <a:pt x="715" y="1459"/>
                    </a:lnTo>
                    <a:lnTo>
                      <a:pt x="801" y="1402"/>
                    </a:lnTo>
                    <a:lnTo>
                      <a:pt x="887" y="1302"/>
                    </a:lnTo>
                    <a:lnTo>
                      <a:pt x="958" y="1202"/>
                    </a:lnTo>
                    <a:lnTo>
                      <a:pt x="1016" y="1087"/>
                    </a:lnTo>
                    <a:lnTo>
                      <a:pt x="1059" y="944"/>
                    </a:lnTo>
                    <a:lnTo>
                      <a:pt x="1073" y="801"/>
                    </a:lnTo>
                    <a:lnTo>
                      <a:pt x="1073" y="644"/>
                    </a:lnTo>
                    <a:lnTo>
                      <a:pt x="1059" y="501"/>
                    </a:lnTo>
                    <a:lnTo>
                      <a:pt x="1016" y="372"/>
                    </a:lnTo>
                    <a:lnTo>
                      <a:pt x="958" y="258"/>
                    </a:lnTo>
                    <a:lnTo>
                      <a:pt x="887" y="158"/>
                    </a:lnTo>
                    <a:lnTo>
                      <a:pt x="801" y="86"/>
                    </a:lnTo>
                    <a:lnTo>
                      <a:pt x="701" y="29"/>
                    </a:lnTo>
                    <a:lnTo>
                      <a:pt x="601" y="0"/>
                    </a:lnTo>
                    <a:close/>
                  </a:path>
                </a:pathLst>
              </a:custGeom>
              <a:solidFill>
                <a:srgbClr val="EDEDED"/>
              </a:solidFill>
              <a:ln>
                <a:noFill/>
              </a:ln>
              <a:sp3d/>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074;p19">
                <a:extLst>
                  <a:ext uri="{FF2B5EF4-FFF2-40B4-BE49-F238E27FC236}">
                    <a16:creationId xmlns="" xmlns:a16="http://schemas.microsoft.com/office/drawing/2014/main" id="{DD6576C7-583D-4416-91BB-DF34B548F331}"/>
                  </a:ext>
                </a:extLst>
              </p:cNvPr>
              <p:cNvSpPr/>
              <p:nvPr/>
            </p:nvSpPr>
            <p:spPr>
              <a:xfrm>
                <a:off x="5655533" y="3398896"/>
                <a:ext cx="34414" cy="48654"/>
              </a:xfrm>
              <a:custGeom>
                <a:avLst/>
                <a:gdLst/>
                <a:ahLst/>
                <a:cxnLst/>
                <a:rect l="l" t="t" r="r" b="b"/>
                <a:pathLst>
                  <a:path w="1073" h="1517" fill="none" extrusionOk="0">
                    <a:moveTo>
                      <a:pt x="572" y="0"/>
                    </a:moveTo>
                    <a:lnTo>
                      <a:pt x="572" y="0"/>
                    </a:lnTo>
                    <a:lnTo>
                      <a:pt x="472" y="15"/>
                    </a:lnTo>
                    <a:lnTo>
                      <a:pt x="372" y="57"/>
                    </a:lnTo>
                    <a:lnTo>
                      <a:pt x="272" y="129"/>
                    </a:lnTo>
                    <a:lnTo>
                      <a:pt x="200" y="215"/>
                    </a:lnTo>
                    <a:lnTo>
                      <a:pt x="129" y="315"/>
                    </a:lnTo>
                    <a:lnTo>
                      <a:pt x="72" y="444"/>
                    </a:lnTo>
                    <a:lnTo>
                      <a:pt x="29" y="572"/>
                    </a:lnTo>
                    <a:lnTo>
                      <a:pt x="14" y="715"/>
                    </a:lnTo>
                    <a:lnTo>
                      <a:pt x="14" y="715"/>
                    </a:lnTo>
                    <a:lnTo>
                      <a:pt x="0" y="873"/>
                    </a:lnTo>
                    <a:lnTo>
                      <a:pt x="29" y="1016"/>
                    </a:lnTo>
                    <a:lnTo>
                      <a:pt x="72" y="1144"/>
                    </a:lnTo>
                    <a:lnTo>
                      <a:pt x="129" y="1259"/>
                    </a:lnTo>
                    <a:lnTo>
                      <a:pt x="200" y="1359"/>
                    </a:lnTo>
                    <a:lnTo>
                      <a:pt x="286" y="1445"/>
                    </a:lnTo>
                    <a:lnTo>
                      <a:pt x="372" y="1488"/>
                    </a:lnTo>
                    <a:lnTo>
                      <a:pt x="486" y="1516"/>
                    </a:lnTo>
                    <a:lnTo>
                      <a:pt x="486" y="1516"/>
                    </a:lnTo>
                    <a:lnTo>
                      <a:pt x="515" y="1516"/>
                    </a:lnTo>
                    <a:lnTo>
                      <a:pt x="515" y="1516"/>
                    </a:lnTo>
                    <a:lnTo>
                      <a:pt x="615" y="1502"/>
                    </a:lnTo>
                    <a:lnTo>
                      <a:pt x="715" y="1459"/>
                    </a:lnTo>
                    <a:lnTo>
                      <a:pt x="801" y="1402"/>
                    </a:lnTo>
                    <a:lnTo>
                      <a:pt x="887" y="1302"/>
                    </a:lnTo>
                    <a:lnTo>
                      <a:pt x="958" y="1202"/>
                    </a:lnTo>
                    <a:lnTo>
                      <a:pt x="1016" y="1087"/>
                    </a:lnTo>
                    <a:lnTo>
                      <a:pt x="1059" y="944"/>
                    </a:lnTo>
                    <a:lnTo>
                      <a:pt x="1073" y="801"/>
                    </a:lnTo>
                    <a:lnTo>
                      <a:pt x="1073" y="801"/>
                    </a:lnTo>
                    <a:lnTo>
                      <a:pt x="1073" y="644"/>
                    </a:lnTo>
                    <a:lnTo>
                      <a:pt x="1059" y="501"/>
                    </a:lnTo>
                    <a:lnTo>
                      <a:pt x="1016" y="372"/>
                    </a:lnTo>
                    <a:lnTo>
                      <a:pt x="958" y="258"/>
                    </a:lnTo>
                    <a:lnTo>
                      <a:pt x="887" y="158"/>
                    </a:lnTo>
                    <a:lnTo>
                      <a:pt x="801" y="86"/>
                    </a:lnTo>
                    <a:lnTo>
                      <a:pt x="701" y="29"/>
                    </a:lnTo>
                    <a:lnTo>
                      <a:pt x="601" y="0"/>
                    </a:lnTo>
                    <a:lnTo>
                      <a:pt x="601" y="0"/>
                    </a:lnTo>
                    <a:lnTo>
                      <a:pt x="572" y="0"/>
                    </a:lnTo>
                  </a:path>
                </a:pathLst>
              </a:custGeom>
              <a:noFill/>
              <a:ln>
                <a:noFill/>
              </a:ln>
              <a:sp3d/>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075;p19">
                <a:extLst>
                  <a:ext uri="{FF2B5EF4-FFF2-40B4-BE49-F238E27FC236}">
                    <a16:creationId xmlns="" xmlns:a16="http://schemas.microsoft.com/office/drawing/2014/main" id="{76EBA17E-D554-43D2-B8F2-984D67D664CD}"/>
                  </a:ext>
                </a:extLst>
              </p:cNvPr>
              <p:cNvSpPr/>
              <p:nvPr/>
            </p:nvSpPr>
            <p:spPr>
              <a:xfrm>
                <a:off x="5439468" y="3146140"/>
                <a:ext cx="30758" cy="14240"/>
              </a:xfrm>
              <a:custGeom>
                <a:avLst/>
                <a:gdLst/>
                <a:ahLst/>
                <a:cxnLst/>
                <a:rect l="l" t="t" r="r" b="b"/>
                <a:pathLst>
                  <a:path w="959" h="444" extrusionOk="0">
                    <a:moveTo>
                      <a:pt x="100" y="0"/>
                    </a:moveTo>
                    <a:lnTo>
                      <a:pt x="0" y="286"/>
                    </a:lnTo>
                    <a:lnTo>
                      <a:pt x="959" y="444"/>
                    </a:lnTo>
                    <a:lnTo>
                      <a:pt x="959" y="444"/>
                    </a:lnTo>
                    <a:lnTo>
                      <a:pt x="100" y="0"/>
                    </a:lnTo>
                    <a:close/>
                  </a:path>
                </a:pathLst>
              </a:custGeom>
              <a:solidFill>
                <a:srgbClr val="EDEDED"/>
              </a:solidFill>
              <a:ln>
                <a:noFill/>
              </a:ln>
              <a:sp3d/>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076;p19">
                <a:extLst>
                  <a:ext uri="{FF2B5EF4-FFF2-40B4-BE49-F238E27FC236}">
                    <a16:creationId xmlns="" xmlns:a16="http://schemas.microsoft.com/office/drawing/2014/main" id="{0C10E287-8006-484E-9772-9751C9397FA8}"/>
                  </a:ext>
                </a:extLst>
              </p:cNvPr>
              <p:cNvSpPr/>
              <p:nvPr/>
            </p:nvSpPr>
            <p:spPr>
              <a:xfrm>
                <a:off x="5439468" y="3146140"/>
                <a:ext cx="30758" cy="14240"/>
              </a:xfrm>
              <a:custGeom>
                <a:avLst/>
                <a:gdLst/>
                <a:ahLst/>
                <a:cxnLst/>
                <a:rect l="l" t="t" r="r" b="b"/>
                <a:pathLst>
                  <a:path w="959" h="444" fill="none" extrusionOk="0">
                    <a:moveTo>
                      <a:pt x="100" y="0"/>
                    </a:moveTo>
                    <a:lnTo>
                      <a:pt x="0" y="286"/>
                    </a:lnTo>
                    <a:lnTo>
                      <a:pt x="959" y="444"/>
                    </a:lnTo>
                    <a:lnTo>
                      <a:pt x="100" y="0"/>
                    </a:lnTo>
                  </a:path>
                </a:pathLst>
              </a:custGeom>
              <a:noFill/>
              <a:ln>
                <a:noFill/>
              </a:ln>
              <a:sp3d/>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077;p19">
                <a:extLst>
                  <a:ext uri="{FF2B5EF4-FFF2-40B4-BE49-F238E27FC236}">
                    <a16:creationId xmlns="" xmlns:a16="http://schemas.microsoft.com/office/drawing/2014/main" id="{FBF8B388-002B-48E7-B93F-946A89CBD0B7}"/>
                  </a:ext>
                </a:extLst>
              </p:cNvPr>
              <p:cNvSpPr/>
              <p:nvPr/>
            </p:nvSpPr>
            <p:spPr>
              <a:xfrm>
                <a:off x="5442675" y="2856214"/>
                <a:ext cx="92241" cy="304176"/>
              </a:xfrm>
              <a:custGeom>
                <a:avLst/>
                <a:gdLst/>
                <a:ahLst/>
                <a:cxnLst/>
                <a:rect l="l" t="t" r="r" b="b"/>
                <a:pathLst>
                  <a:path w="2876" h="9484" extrusionOk="0">
                    <a:moveTo>
                      <a:pt x="2875" y="1"/>
                    </a:moveTo>
                    <a:lnTo>
                      <a:pt x="0" y="9040"/>
                    </a:lnTo>
                    <a:lnTo>
                      <a:pt x="859" y="9484"/>
                    </a:lnTo>
                    <a:lnTo>
                      <a:pt x="2875" y="1"/>
                    </a:lnTo>
                    <a:close/>
                  </a:path>
                </a:pathLst>
              </a:custGeom>
              <a:solidFill>
                <a:srgbClr val="EDEDED"/>
              </a:solidFill>
              <a:ln>
                <a:noFill/>
              </a:ln>
              <a:sp3d/>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078;p19">
                <a:extLst>
                  <a:ext uri="{FF2B5EF4-FFF2-40B4-BE49-F238E27FC236}">
                    <a16:creationId xmlns="" xmlns:a16="http://schemas.microsoft.com/office/drawing/2014/main" id="{5F6D4543-E9EF-4780-BDF9-97553078D440}"/>
                  </a:ext>
                </a:extLst>
              </p:cNvPr>
              <p:cNvSpPr/>
              <p:nvPr/>
            </p:nvSpPr>
            <p:spPr>
              <a:xfrm>
                <a:off x="5442675" y="2856214"/>
                <a:ext cx="92241" cy="304176"/>
              </a:xfrm>
              <a:custGeom>
                <a:avLst/>
                <a:gdLst/>
                <a:ahLst/>
                <a:cxnLst/>
                <a:rect l="l" t="t" r="r" b="b"/>
                <a:pathLst>
                  <a:path w="2876" h="9484" fill="none" extrusionOk="0">
                    <a:moveTo>
                      <a:pt x="2875" y="1"/>
                    </a:moveTo>
                    <a:lnTo>
                      <a:pt x="0" y="9040"/>
                    </a:lnTo>
                    <a:lnTo>
                      <a:pt x="859" y="9484"/>
                    </a:lnTo>
                    <a:lnTo>
                      <a:pt x="2875" y="1"/>
                    </a:lnTo>
                  </a:path>
                </a:pathLst>
              </a:custGeom>
              <a:noFill/>
              <a:ln>
                <a:noFill/>
              </a:ln>
              <a:sp3d/>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079;p19">
                <a:extLst>
                  <a:ext uri="{FF2B5EF4-FFF2-40B4-BE49-F238E27FC236}">
                    <a16:creationId xmlns="" xmlns:a16="http://schemas.microsoft.com/office/drawing/2014/main" id="{D53E6205-1A2E-4700-ADC5-C7F64E458F11}"/>
                  </a:ext>
                </a:extLst>
              </p:cNvPr>
              <p:cNvSpPr/>
              <p:nvPr/>
            </p:nvSpPr>
            <p:spPr>
              <a:xfrm>
                <a:off x="5953701" y="2842006"/>
                <a:ext cx="30309" cy="646838"/>
              </a:xfrm>
              <a:custGeom>
                <a:avLst/>
                <a:gdLst/>
                <a:ahLst/>
                <a:cxnLst/>
                <a:rect l="l" t="t" r="r" b="b"/>
                <a:pathLst>
                  <a:path w="945" h="20168" extrusionOk="0">
                    <a:moveTo>
                      <a:pt x="72" y="0"/>
                    </a:moveTo>
                    <a:lnTo>
                      <a:pt x="0" y="20168"/>
                    </a:lnTo>
                    <a:lnTo>
                      <a:pt x="944" y="19996"/>
                    </a:lnTo>
                    <a:lnTo>
                      <a:pt x="72" y="0"/>
                    </a:lnTo>
                    <a:close/>
                  </a:path>
                </a:pathLst>
              </a:custGeom>
              <a:solidFill>
                <a:srgbClr val="EDEDED"/>
              </a:solidFill>
              <a:ln>
                <a:noFill/>
              </a:ln>
              <a:sp3d/>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080;p19">
                <a:extLst>
                  <a:ext uri="{FF2B5EF4-FFF2-40B4-BE49-F238E27FC236}">
                    <a16:creationId xmlns="" xmlns:a16="http://schemas.microsoft.com/office/drawing/2014/main" id="{EE86DB2E-0081-407E-B5F3-CFC1715B7440}"/>
                  </a:ext>
                </a:extLst>
              </p:cNvPr>
              <p:cNvSpPr/>
              <p:nvPr/>
            </p:nvSpPr>
            <p:spPr>
              <a:xfrm>
                <a:off x="5953701" y="2842006"/>
                <a:ext cx="30309" cy="646838"/>
              </a:xfrm>
              <a:custGeom>
                <a:avLst/>
                <a:gdLst/>
                <a:ahLst/>
                <a:cxnLst/>
                <a:rect l="l" t="t" r="r" b="b"/>
                <a:pathLst>
                  <a:path w="945" h="20168" fill="none" extrusionOk="0">
                    <a:moveTo>
                      <a:pt x="72" y="0"/>
                    </a:moveTo>
                    <a:lnTo>
                      <a:pt x="72" y="0"/>
                    </a:lnTo>
                    <a:lnTo>
                      <a:pt x="0" y="20168"/>
                    </a:lnTo>
                    <a:lnTo>
                      <a:pt x="944" y="19996"/>
                    </a:lnTo>
                    <a:lnTo>
                      <a:pt x="72" y="0"/>
                    </a:lnTo>
                  </a:path>
                </a:pathLst>
              </a:custGeom>
              <a:noFill/>
              <a:ln>
                <a:noFill/>
              </a:ln>
              <a:sp3d/>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081;p19">
                <a:extLst>
                  <a:ext uri="{FF2B5EF4-FFF2-40B4-BE49-F238E27FC236}">
                    <a16:creationId xmlns="" xmlns:a16="http://schemas.microsoft.com/office/drawing/2014/main" id="{D3F2F1BC-BD91-4692-A2D4-076F2B73813F}"/>
                  </a:ext>
                </a:extLst>
              </p:cNvPr>
              <p:cNvSpPr/>
              <p:nvPr/>
            </p:nvSpPr>
            <p:spPr>
              <a:xfrm>
                <a:off x="5989012" y="3591101"/>
                <a:ext cx="117000" cy="143140"/>
              </a:xfrm>
              <a:custGeom>
                <a:avLst/>
                <a:gdLst/>
                <a:ahLst/>
                <a:cxnLst/>
                <a:rect l="l" t="t" r="r" b="b"/>
                <a:pathLst>
                  <a:path w="3648" h="4463" extrusionOk="0">
                    <a:moveTo>
                      <a:pt x="3162" y="0"/>
                    </a:moveTo>
                    <a:lnTo>
                      <a:pt x="830" y="100"/>
                    </a:lnTo>
                    <a:lnTo>
                      <a:pt x="673" y="472"/>
                    </a:lnTo>
                    <a:lnTo>
                      <a:pt x="516" y="873"/>
                    </a:lnTo>
                    <a:lnTo>
                      <a:pt x="330" y="1330"/>
                    </a:lnTo>
                    <a:lnTo>
                      <a:pt x="172" y="1802"/>
                    </a:lnTo>
                    <a:lnTo>
                      <a:pt x="44" y="2217"/>
                    </a:lnTo>
                    <a:lnTo>
                      <a:pt x="15" y="2389"/>
                    </a:lnTo>
                    <a:lnTo>
                      <a:pt x="1" y="2532"/>
                    </a:lnTo>
                    <a:lnTo>
                      <a:pt x="1" y="2632"/>
                    </a:lnTo>
                    <a:lnTo>
                      <a:pt x="15" y="2661"/>
                    </a:lnTo>
                    <a:lnTo>
                      <a:pt x="29" y="2689"/>
                    </a:lnTo>
                    <a:lnTo>
                      <a:pt x="86" y="2703"/>
                    </a:lnTo>
                    <a:lnTo>
                      <a:pt x="144" y="2703"/>
                    </a:lnTo>
                    <a:lnTo>
                      <a:pt x="215" y="2675"/>
                    </a:lnTo>
                    <a:lnTo>
                      <a:pt x="272" y="2646"/>
                    </a:lnTo>
                    <a:lnTo>
                      <a:pt x="415" y="2546"/>
                    </a:lnTo>
                    <a:lnTo>
                      <a:pt x="544" y="2417"/>
                    </a:lnTo>
                    <a:lnTo>
                      <a:pt x="673" y="2274"/>
                    </a:lnTo>
                    <a:lnTo>
                      <a:pt x="773" y="2160"/>
                    </a:lnTo>
                    <a:lnTo>
                      <a:pt x="873" y="2031"/>
                    </a:lnTo>
                    <a:lnTo>
                      <a:pt x="873" y="2031"/>
                    </a:lnTo>
                    <a:lnTo>
                      <a:pt x="759" y="2332"/>
                    </a:lnTo>
                    <a:lnTo>
                      <a:pt x="659" y="2646"/>
                    </a:lnTo>
                    <a:lnTo>
                      <a:pt x="558" y="3004"/>
                    </a:lnTo>
                    <a:lnTo>
                      <a:pt x="473" y="3361"/>
                    </a:lnTo>
                    <a:lnTo>
                      <a:pt x="444" y="3547"/>
                    </a:lnTo>
                    <a:lnTo>
                      <a:pt x="415" y="3705"/>
                    </a:lnTo>
                    <a:lnTo>
                      <a:pt x="415" y="3848"/>
                    </a:lnTo>
                    <a:lnTo>
                      <a:pt x="430" y="3962"/>
                    </a:lnTo>
                    <a:lnTo>
                      <a:pt x="458" y="4048"/>
                    </a:lnTo>
                    <a:lnTo>
                      <a:pt x="487" y="4077"/>
                    </a:lnTo>
                    <a:lnTo>
                      <a:pt x="516" y="4091"/>
                    </a:lnTo>
                    <a:lnTo>
                      <a:pt x="558" y="4105"/>
                    </a:lnTo>
                    <a:lnTo>
                      <a:pt x="601" y="4120"/>
                    </a:lnTo>
                    <a:lnTo>
                      <a:pt x="630" y="4105"/>
                    </a:lnTo>
                    <a:lnTo>
                      <a:pt x="673" y="4091"/>
                    </a:lnTo>
                    <a:lnTo>
                      <a:pt x="744" y="4048"/>
                    </a:lnTo>
                    <a:lnTo>
                      <a:pt x="816" y="3962"/>
                    </a:lnTo>
                    <a:lnTo>
                      <a:pt x="887" y="3862"/>
                    </a:lnTo>
                    <a:lnTo>
                      <a:pt x="945" y="3748"/>
                    </a:lnTo>
                    <a:lnTo>
                      <a:pt x="1059" y="3476"/>
                    </a:lnTo>
                    <a:lnTo>
                      <a:pt x="1159" y="3204"/>
                    </a:lnTo>
                    <a:lnTo>
                      <a:pt x="1231" y="2961"/>
                    </a:lnTo>
                    <a:lnTo>
                      <a:pt x="1288" y="2718"/>
                    </a:lnTo>
                    <a:lnTo>
                      <a:pt x="1259" y="2947"/>
                    </a:lnTo>
                    <a:lnTo>
                      <a:pt x="1259" y="3176"/>
                    </a:lnTo>
                    <a:lnTo>
                      <a:pt x="1245" y="3462"/>
                    </a:lnTo>
                    <a:lnTo>
                      <a:pt x="1259" y="3762"/>
                    </a:lnTo>
                    <a:lnTo>
                      <a:pt x="1288" y="4048"/>
                    </a:lnTo>
                    <a:lnTo>
                      <a:pt x="1317" y="4177"/>
                    </a:lnTo>
                    <a:lnTo>
                      <a:pt x="1345" y="4277"/>
                    </a:lnTo>
                    <a:lnTo>
                      <a:pt x="1388" y="4377"/>
                    </a:lnTo>
                    <a:lnTo>
                      <a:pt x="1431" y="4434"/>
                    </a:lnTo>
                    <a:lnTo>
                      <a:pt x="1460" y="4463"/>
                    </a:lnTo>
                    <a:lnTo>
                      <a:pt x="1517" y="4463"/>
                    </a:lnTo>
                    <a:lnTo>
                      <a:pt x="1545" y="4434"/>
                    </a:lnTo>
                    <a:lnTo>
                      <a:pt x="1588" y="4377"/>
                    </a:lnTo>
                    <a:lnTo>
                      <a:pt x="1646" y="4263"/>
                    </a:lnTo>
                    <a:lnTo>
                      <a:pt x="1688" y="4134"/>
                    </a:lnTo>
                    <a:lnTo>
                      <a:pt x="1731" y="3962"/>
                    </a:lnTo>
                    <a:lnTo>
                      <a:pt x="1817" y="3605"/>
                    </a:lnTo>
                    <a:lnTo>
                      <a:pt x="1889" y="3218"/>
                    </a:lnTo>
                    <a:lnTo>
                      <a:pt x="1932" y="2875"/>
                    </a:lnTo>
                    <a:lnTo>
                      <a:pt x="1974" y="2546"/>
                    </a:lnTo>
                    <a:lnTo>
                      <a:pt x="2017" y="2847"/>
                    </a:lnTo>
                    <a:lnTo>
                      <a:pt x="2075" y="3147"/>
                    </a:lnTo>
                    <a:lnTo>
                      <a:pt x="2132" y="3476"/>
                    </a:lnTo>
                    <a:lnTo>
                      <a:pt x="2203" y="3791"/>
                    </a:lnTo>
                    <a:lnTo>
                      <a:pt x="2246" y="3934"/>
                    </a:lnTo>
                    <a:lnTo>
                      <a:pt x="2289" y="4048"/>
                    </a:lnTo>
                    <a:lnTo>
                      <a:pt x="2346" y="4148"/>
                    </a:lnTo>
                    <a:lnTo>
                      <a:pt x="2389" y="4205"/>
                    </a:lnTo>
                    <a:lnTo>
                      <a:pt x="2418" y="4220"/>
                    </a:lnTo>
                    <a:lnTo>
                      <a:pt x="2446" y="4220"/>
                    </a:lnTo>
                    <a:lnTo>
                      <a:pt x="2475" y="4205"/>
                    </a:lnTo>
                    <a:lnTo>
                      <a:pt x="2489" y="4191"/>
                    </a:lnTo>
                    <a:lnTo>
                      <a:pt x="2547" y="4120"/>
                    </a:lnTo>
                    <a:lnTo>
                      <a:pt x="2590" y="4034"/>
                    </a:lnTo>
                    <a:lnTo>
                      <a:pt x="2632" y="3919"/>
                    </a:lnTo>
                    <a:lnTo>
                      <a:pt x="2661" y="3776"/>
                    </a:lnTo>
                    <a:lnTo>
                      <a:pt x="2704" y="3476"/>
                    </a:lnTo>
                    <a:lnTo>
                      <a:pt x="2747" y="3161"/>
                    </a:lnTo>
                    <a:lnTo>
                      <a:pt x="2761" y="2847"/>
                    </a:lnTo>
                    <a:lnTo>
                      <a:pt x="2775" y="2589"/>
                    </a:lnTo>
                    <a:lnTo>
                      <a:pt x="2775" y="2332"/>
                    </a:lnTo>
                    <a:lnTo>
                      <a:pt x="2861" y="2518"/>
                    </a:lnTo>
                    <a:lnTo>
                      <a:pt x="3047" y="2889"/>
                    </a:lnTo>
                    <a:lnTo>
                      <a:pt x="3176" y="3075"/>
                    </a:lnTo>
                    <a:lnTo>
                      <a:pt x="3290" y="3247"/>
                    </a:lnTo>
                    <a:lnTo>
                      <a:pt x="3348" y="3304"/>
                    </a:lnTo>
                    <a:lnTo>
                      <a:pt x="3405" y="3347"/>
                    </a:lnTo>
                    <a:lnTo>
                      <a:pt x="3448" y="3361"/>
                    </a:lnTo>
                    <a:lnTo>
                      <a:pt x="3491" y="3361"/>
                    </a:lnTo>
                    <a:lnTo>
                      <a:pt x="3534" y="3333"/>
                    </a:lnTo>
                    <a:lnTo>
                      <a:pt x="3576" y="3290"/>
                    </a:lnTo>
                    <a:lnTo>
                      <a:pt x="3591" y="3247"/>
                    </a:lnTo>
                    <a:lnTo>
                      <a:pt x="3619" y="3176"/>
                    </a:lnTo>
                    <a:lnTo>
                      <a:pt x="3648" y="3032"/>
                    </a:lnTo>
                    <a:lnTo>
                      <a:pt x="3648" y="2832"/>
                    </a:lnTo>
                    <a:lnTo>
                      <a:pt x="3648" y="2618"/>
                    </a:lnTo>
                    <a:lnTo>
                      <a:pt x="3619" y="2375"/>
                    </a:lnTo>
                    <a:lnTo>
                      <a:pt x="3534" y="1860"/>
                    </a:lnTo>
                    <a:lnTo>
                      <a:pt x="3433" y="1302"/>
                    </a:lnTo>
                    <a:lnTo>
                      <a:pt x="3319" y="787"/>
                    </a:lnTo>
                    <a:lnTo>
                      <a:pt x="3219" y="329"/>
                    </a:lnTo>
                    <a:lnTo>
                      <a:pt x="3162" y="0"/>
                    </a:lnTo>
                    <a:close/>
                  </a:path>
                </a:pathLst>
              </a:custGeom>
              <a:solidFill>
                <a:schemeClr val="accent2"/>
              </a:solidFill>
              <a:ln>
                <a:noFill/>
              </a:ln>
              <a:sp3d/>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082;p19">
                <a:extLst>
                  <a:ext uri="{FF2B5EF4-FFF2-40B4-BE49-F238E27FC236}">
                    <a16:creationId xmlns="" xmlns:a16="http://schemas.microsoft.com/office/drawing/2014/main" id="{F6D82FD2-C119-43EC-8320-A01F60ACE85C}"/>
                  </a:ext>
                </a:extLst>
              </p:cNvPr>
              <p:cNvSpPr/>
              <p:nvPr/>
            </p:nvSpPr>
            <p:spPr>
              <a:xfrm>
                <a:off x="5614225" y="2514940"/>
                <a:ext cx="305106" cy="103241"/>
              </a:xfrm>
              <a:custGeom>
                <a:avLst/>
                <a:gdLst/>
                <a:ahLst/>
                <a:cxnLst/>
                <a:rect l="l" t="t" r="r" b="b"/>
                <a:pathLst>
                  <a:path w="9513" h="3219" extrusionOk="0">
                    <a:moveTo>
                      <a:pt x="988" y="0"/>
                    </a:moveTo>
                    <a:lnTo>
                      <a:pt x="1" y="773"/>
                    </a:lnTo>
                    <a:lnTo>
                      <a:pt x="273" y="1030"/>
                    </a:lnTo>
                    <a:lnTo>
                      <a:pt x="573" y="1316"/>
                    </a:lnTo>
                    <a:lnTo>
                      <a:pt x="945" y="1645"/>
                    </a:lnTo>
                    <a:lnTo>
                      <a:pt x="1388" y="2017"/>
                    </a:lnTo>
                    <a:lnTo>
                      <a:pt x="1846" y="2360"/>
                    </a:lnTo>
                    <a:lnTo>
                      <a:pt x="2089" y="2532"/>
                    </a:lnTo>
                    <a:lnTo>
                      <a:pt x="2318" y="2689"/>
                    </a:lnTo>
                    <a:lnTo>
                      <a:pt x="2547" y="2818"/>
                    </a:lnTo>
                    <a:lnTo>
                      <a:pt x="2776" y="2947"/>
                    </a:lnTo>
                    <a:lnTo>
                      <a:pt x="3334" y="2246"/>
                    </a:lnTo>
                    <a:lnTo>
                      <a:pt x="3620" y="1902"/>
                    </a:lnTo>
                    <a:lnTo>
                      <a:pt x="3705" y="1788"/>
                    </a:lnTo>
                    <a:lnTo>
                      <a:pt x="3720" y="1731"/>
                    </a:lnTo>
                    <a:lnTo>
                      <a:pt x="4564" y="3218"/>
                    </a:lnTo>
                    <a:lnTo>
                      <a:pt x="4678" y="3218"/>
                    </a:lnTo>
                    <a:lnTo>
                      <a:pt x="5021" y="3175"/>
                    </a:lnTo>
                    <a:lnTo>
                      <a:pt x="5536" y="3090"/>
                    </a:lnTo>
                    <a:lnTo>
                      <a:pt x="5837" y="3018"/>
                    </a:lnTo>
                    <a:lnTo>
                      <a:pt x="6180" y="2932"/>
                    </a:lnTo>
                    <a:lnTo>
                      <a:pt x="6552" y="2832"/>
                    </a:lnTo>
                    <a:lnTo>
                      <a:pt x="6952" y="2703"/>
                    </a:lnTo>
                    <a:lnTo>
                      <a:pt x="7353" y="2546"/>
                    </a:lnTo>
                    <a:lnTo>
                      <a:pt x="7782" y="2360"/>
                    </a:lnTo>
                    <a:lnTo>
                      <a:pt x="8211" y="2131"/>
                    </a:lnTo>
                    <a:lnTo>
                      <a:pt x="8654" y="1888"/>
                    </a:lnTo>
                    <a:lnTo>
                      <a:pt x="9083" y="1602"/>
                    </a:lnTo>
                    <a:lnTo>
                      <a:pt x="9298" y="1445"/>
                    </a:lnTo>
                    <a:lnTo>
                      <a:pt x="9513" y="1273"/>
                    </a:lnTo>
                    <a:lnTo>
                      <a:pt x="8411" y="100"/>
                    </a:lnTo>
                    <a:lnTo>
                      <a:pt x="8011" y="272"/>
                    </a:lnTo>
                    <a:lnTo>
                      <a:pt x="7567" y="444"/>
                    </a:lnTo>
                    <a:lnTo>
                      <a:pt x="6995" y="629"/>
                    </a:lnTo>
                    <a:lnTo>
                      <a:pt x="6681" y="730"/>
                    </a:lnTo>
                    <a:lnTo>
                      <a:pt x="6352" y="815"/>
                    </a:lnTo>
                    <a:lnTo>
                      <a:pt x="6008" y="901"/>
                    </a:lnTo>
                    <a:lnTo>
                      <a:pt x="5651" y="958"/>
                    </a:lnTo>
                    <a:lnTo>
                      <a:pt x="5293" y="1016"/>
                    </a:lnTo>
                    <a:lnTo>
                      <a:pt x="4950" y="1059"/>
                    </a:lnTo>
                    <a:lnTo>
                      <a:pt x="4592" y="1073"/>
                    </a:lnTo>
                    <a:lnTo>
                      <a:pt x="4249" y="1059"/>
                    </a:lnTo>
                    <a:lnTo>
                      <a:pt x="3920" y="1016"/>
                    </a:lnTo>
                    <a:lnTo>
                      <a:pt x="3605" y="973"/>
                    </a:lnTo>
                    <a:lnTo>
                      <a:pt x="3291" y="901"/>
                    </a:lnTo>
                    <a:lnTo>
                      <a:pt x="2990" y="830"/>
                    </a:lnTo>
                    <a:lnTo>
                      <a:pt x="2704" y="744"/>
                    </a:lnTo>
                    <a:lnTo>
                      <a:pt x="2432" y="658"/>
                    </a:lnTo>
                    <a:lnTo>
                      <a:pt x="1946" y="472"/>
                    </a:lnTo>
                    <a:lnTo>
                      <a:pt x="1546" y="301"/>
                    </a:lnTo>
                    <a:lnTo>
                      <a:pt x="1245" y="157"/>
                    </a:lnTo>
                    <a:lnTo>
                      <a:pt x="988" y="0"/>
                    </a:lnTo>
                    <a:close/>
                  </a:path>
                </a:pathLst>
              </a:custGeom>
              <a:solidFill>
                <a:srgbClr val="D9D9D9"/>
              </a:solidFill>
              <a:ln>
                <a:noFill/>
              </a:ln>
              <a:sp3d/>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42870557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267C8722-57BF-44C8-A589-890F4B16A530}"/>
              </a:ext>
            </a:extLst>
          </p:cNvPr>
          <p:cNvSpPr>
            <a:spLocks noGrp="1"/>
          </p:cNvSpPr>
          <p:nvPr>
            <p:ph type="sldNum" idx="12"/>
          </p:nvPr>
        </p:nvSpPr>
        <p:spPr/>
        <p:txBody>
          <a:bodyPr/>
          <a:lstStyle/>
          <a:p>
            <a:fld id="{00000000-1234-1234-1234-123412341234}" type="slidenum">
              <a:rPr lang="en" smtClean="0"/>
              <a:pPr/>
              <a:t>3</a:t>
            </a:fld>
            <a:endParaRPr lang="en"/>
          </a:p>
        </p:txBody>
      </p:sp>
      <p:pic>
        <p:nvPicPr>
          <p:cNvPr id="5" name="Picture 4">
            <a:extLst>
              <a:ext uri="{FF2B5EF4-FFF2-40B4-BE49-F238E27FC236}">
                <a16:creationId xmlns="" xmlns:a16="http://schemas.microsoft.com/office/drawing/2014/main" id="{26439F8A-5F1F-4A63-9E25-BE97925BB9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0448" y="588057"/>
            <a:ext cx="5664381" cy="5664381"/>
          </a:xfrm>
          <a:prstGeom prst="rect">
            <a:avLst/>
          </a:prstGeom>
        </p:spPr>
      </p:pic>
      <p:pic>
        <p:nvPicPr>
          <p:cNvPr id="7" name="Picture 6">
            <a:extLst>
              <a:ext uri="{FF2B5EF4-FFF2-40B4-BE49-F238E27FC236}">
                <a16:creationId xmlns="" xmlns:a16="http://schemas.microsoft.com/office/drawing/2014/main" id="{6CA83AE9-4E1B-4265-9F5E-A32632D8F3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62503" y="1656210"/>
            <a:ext cx="4308273" cy="1831573"/>
          </a:xfrm>
          <a:prstGeom prst="rect">
            <a:avLst/>
          </a:prstGeom>
        </p:spPr>
      </p:pic>
      <p:sp>
        <p:nvSpPr>
          <p:cNvPr id="9" name="TextBox 8">
            <a:extLst>
              <a:ext uri="{FF2B5EF4-FFF2-40B4-BE49-F238E27FC236}">
                <a16:creationId xmlns="" xmlns:a16="http://schemas.microsoft.com/office/drawing/2014/main" id="{3419C579-051A-4FDE-A05C-1305BC68EB76}"/>
              </a:ext>
            </a:extLst>
          </p:cNvPr>
          <p:cNvSpPr txBox="1"/>
          <p:nvPr/>
        </p:nvSpPr>
        <p:spPr>
          <a:xfrm>
            <a:off x="7218935" y="2248830"/>
            <a:ext cx="3448992" cy="646331"/>
          </a:xfrm>
          <a:prstGeom prst="rect">
            <a:avLst/>
          </a:prstGeom>
          <a:noFill/>
        </p:spPr>
        <p:txBody>
          <a:bodyPr wrap="square">
            <a:spAutoFit/>
          </a:bodyPr>
          <a:lstStyle/>
          <a:p>
            <a:pPr algn="r" rtl="1"/>
            <a:r>
              <a:rPr lang="ar-EG" sz="3600" b="1" dirty="0">
                <a:solidFill>
                  <a:schemeClr val="accent4">
                    <a:lumMod val="75000"/>
                  </a:schemeClr>
                </a:solidFill>
              </a:rPr>
              <a:t>1- كن شغوفًا بالفوز</a:t>
            </a:r>
            <a:endParaRPr lang="en-US" sz="3600" b="1" dirty="0">
              <a:solidFill>
                <a:schemeClr val="accent4">
                  <a:lumMod val="75000"/>
                </a:schemeClr>
              </a:solidFill>
            </a:endParaRPr>
          </a:p>
        </p:txBody>
      </p:sp>
    </p:spTree>
    <p:extLst>
      <p:ext uri="{BB962C8B-B14F-4D97-AF65-F5344CB8AC3E}">
        <p14:creationId xmlns:p14="http://schemas.microsoft.com/office/powerpoint/2010/main" val="1473353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267C8722-57BF-44C8-A589-890F4B16A530}"/>
              </a:ext>
            </a:extLst>
          </p:cNvPr>
          <p:cNvSpPr>
            <a:spLocks noGrp="1"/>
          </p:cNvSpPr>
          <p:nvPr>
            <p:ph type="sldNum" idx="12"/>
          </p:nvPr>
        </p:nvSpPr>
        <p:spPr/>
        <p:txBody>
          <a:bodyPr/>
          <a:lstStyle/>
          <a:p>
            <a:fld id="{00000000-1234-1234-1234-123412341234}" type="slidenum">
              <a:rPr lang="en" smtClean="0"/>
              <a:pPr/>
              <a:t>4</a:t>
            </a:fld>
            <a:endParaRPr lang="en"/>
          </a:p>
        </p:txBody>
      </p:sp>
      <p:sp>
        <p:nvSpPr>
          <p:cNvPr id="9" name="TextBox 8">
            <a:extLst>
              <a:ext uri="{FF2B5EF4-FFF2-40B4-BE49-F238E27FC236}">
                <a16:creationId xmlns="" xmlns:a16="http://schemas.microsoft.com/office/drawing/2014/main" id="{3419C579-051A-4FDE-A05C-1305BC68EB76}"/>
              </a:ext>
            </a:extLst>
          </p:cNvPr>
          <p:cNvSpPr txBox="1"/>
          <p:nvPr/>
        </p:nvSpPr>
        <p:spPr>
          <a:xfrm>
            <a:off x="1323473" y="1141925"/>
            <a:ext cx="9769641" cy="5078313"/>
          </a:xfrm>
          <a:prstGeom prst="rect">
            <a:avLst/>
          </a:prstGeom>
          <a:noFill/>
        </p:spPr>
        <p:txBody>
          <a:bodyPr wrap="square">
            <a:spAutoFit/>
          </a:bodyPr>
          <a:lstStyle/>
          <a:p>
            <a:pPr marL="571500" indent="-571500" algn="justLow" rtl="1">
              <a:lnSpc>
                <a:spcPct val="150000"/>
              </a:lnSpc>
              <a:buFont typeface="Wingdings" pitchFamily="2" charset="2"/>
              <a:buChar char="v"/>
            </a:pPr>
            <a:r>
              <a:rPr lang="ar-EG" sz="3600" b="1" dirty="0" smtClean="0"/>
              <a:t>فهم </a:t>
            </a:r>
            <a:r>
              <a:rPr lang="ar-EG" sz="3600" b="1" dirty="0"/>
              <a:t>طبيعة المنافسة والتغلب على المنافسين في المنشآت الأخرى.</a:t>
            </a:r>
          </a:p>
          <a:p>
            <a:pPr marL="571500" indent="-571500" algn="justLow" rtl="1">
              <a:lnSpc>
                <a:spcPct val="150000"/>
              </a:lnSpc>
              <a:buFont typeface="Wingdings" pitchFamily="2" charset="2"/>
              <a:buChar char="v"/>
            </a:pPr>
            <a:r>
              <a:rPr lang="ar-EG" sz="3600" b="1" dirty="0" smtClean="0"/>
              <a:t>عدم </a:t>
            </a:r>
            <a:r>
              <a:rPr lang="ar-EG" sz="3600" b="1" dirty="0"/>
              <a:t>الاستسلام مطلقًا في مواجهة المعوقات والعقبات. </a:t>
            </a:r>
          </a:p>
          <a:p>
            <a:pPr marL="571500" indent="-571500" algn="justLow" rtl="1">
              <a:lnSpc>
                <a:spcPct val="150000"/>
              </a:lnSpc>
              <a:buFont typeface="Wingdings" pitchFamily="2" charset="2"/>
              <a:buChar char="v"/>
            </a:pPr>
            <a:r>
              <a:rPr lang="ar-EG" sz="3600" b="1" dirty="0" smtClean="0"/>
              <a:t>التحلي </a:t>
            </a:r>
            <a:r>
              <a:rPr lang="ar-EG" sz="3600" b="1" dirty="0"/>
              <a:t>بالشجاعة في تحمل المسؤولية لإحراز النتائج. </a:t>
            </a:r>
          </a:p>
          <a:p>
            <a:pPr marL="571500" indent="-571500" algn="justLow" rtl="1">
              <a:lnSpc>
                <a:spcPct val="150000"/>
              </a:lnSpc>
              <a:buFont typeface="Wingdings" pitchFamily="2" charset="2"/>
              <a:buChar char="v"/>
            </a:pPr>
            <a:r>
              <a:rPr lang="ar-EG" sz="3600" b="1" dirty="0" smtClean="0"/>
              <a:t>اجعل </a:t>
            </a:r>
            <a:r>
              <a:rPr lang="ar-EG" sz="3600" b="1" dirty="0"/>
              <a:t>شغلك الشاغل تحسين الأمور دائمًا وتمتع بفضول لا يشبع للتعلم.</a:t>
            </a:r>
          </a:p>
        </p:txBody>
      </p:sp>
    </p:spTree>
    <p:extLst>
      <p:ext uri="{BB962C8B-B14F-4D97-AF65-F5344CB8AC3E}">
        <p14:creationId xmlns:p14="http://schemas.microsoft.com/office/powerpoint/2010/main" val="3800686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randombar(horizontal)">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randombar(horizontal)">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randombar(horizontal)">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randombar(horizontal)">
                                      <p:cBhvr>
                                        <p:cTn id="22"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6A736098-57AE-4231-9269-C52C53A9BC67}"/>
              </a:ext>
            </a:extLst>
          </p:cNvPr>
          <p:cNvSpPr>
            <a:spLocks noGrp="1"/>
          </p:cNvSpPr>
          <p:nvPr>
            <p:ph type="sldNum" idx="12"/>
          </p:nvPr>
        </p:nvSpPr>
        <p:spPr/>
        <p:txBody>
          <a:bodyPr/>
          <a:lstStyle/>
          <a:p>
            <a:fld id="{00000000-1234-1234-1234-123412341234}" type="slidenum">
              <a:rPr lang="en" smtClean="0"/>
              <a:pPr/>
              <a:t>5</a:t>
            </a:fld>
            <a:endParaRPr lang="en"/>
          </a:p>
        </p:txBody>
      </p:sp>
      <p:pic>
        <p:nvPicPr>
          <p:cNvPr id="5" name="Picture 4">
            <a:extLst>
              <a:ext uri="{FF2B5EF4-FFF2-40B4-BE49-F238E27FC236}">
                <a16:creationId xmlns="" xmlns:a16="http://schemas.microsoft.com/office/drawing/2014/main" id="{94FC03B3-F0CA-4543-9C16-101C2D79F5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121" y="0"/>
            <a:ext cx="6081117" cy="6858000"/>
          </a:xfrm>
          <a:prstGeom prst="rect">
            <a:avLst/>
          </a:prstGeom>
        </p:spPr>
      </p:pic>
      <p:pic>
        <p:nvPicPr>
          <p:cNvPr id="7" name="Picture 6">
            <a:extLst>
              <a:ext uri="{FF2B5EF4-FFF2-40B4-BE49-F238E27FC236}">
                <a16:creationId xmlns="" xmlns:a16="http://schemas.microsoft.com/office/drawing/2014/main" id="{0591D33F-87D3-4A1C-ACAF-B5BF670D6E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1619794"/>
            <a:ext cx="5027329" cy="1998617"/>
          </a:xfrm>
          <a:prstGeom prst="rect">
            <a:avLst/>
          </a:prstGeom>
        </p:spPr>
      </p:pic>
      <p:sp>
        <p:nvSpPr>
          <p:cNvPr id="9" name="TextBox 8">
            <a:extLst>
              <a:ext uri="{FF2B5EF4-FFF2-40B4-BE49-F238E27FC236}">
                <a16:creationId xmlns="" xmlns:a16="http://schemas.microsoft.com/office/drawing/2014/main" id="{6A96993A-4EE0-45D4-86DD-A4CBB65712CE}"/>
              </a:ext>
            </a:extLst>
          </p:cNvPr>
          <p:cNvSpPr txBox="1"/>
          <p:nvPr/>
        </p:nvSpPr>
        <p:spPr>
          <a:xfrm>
            <a:off x="4111535" y="2295936"/>
            <a:ext cx="6133010" cy="646331"/>
          </a:xfrm>
          <a:prstGeom prst="rect">
            <a:avLst/>
          </a:prstGeom>
          <a:noFill/>
        </p:spPr>
        <p:txBody>
          <a:bodyPr wrap="square">
            <a:spAutoFit/>
          </a:bodyPr>
          <a:lstStyle/>
          <a:p>
            <a:pPr algn="r" rtl="1"/>
            <a:r>
              <a:rPr lang="ar-EG" sz="3600" b="1" dirty="0">
                <a:solidFill>
                  <a:schemeClr val="accent4">
                    <a:lumMod val="75000"/>
                  </a:schemeClr>
                </a:solidFill>
              </a:rPr>
              <a:t>2- كن متحمسًا للنمو</a:t>
            </a:r>
            <a:endParaRPr lang="en-US" sz="3600" b="1" dirty="0">
              <a:solidFill>
                <a:schemeClr val="accent4">
                  <a:lumMod val="75000"/>
                </a:schemeClr>
              </a:solidFill>
            </a:endParaRPr>
          </a:p>
        </p:txBody>
      </p:sp>
    </p:spTree>
    <p:extLst>
      <p:ext uri="{BB962C8B-B14F-4D97-AF65-F5344CB8AC3E}">
        <p14:creationId xmlns:p14="http://schemas.microsoft.com/office/powerpoint/2010/main" val="23530828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6A736098-57AE-4231-9269-C52C53A9BC67}"/>
              </a:ext>
            </a:extLst>
          </p:cNvPr>
          <p:cNvSpPr>
            <a:spLocks noGrp="1"/>
          </p:cNvSpPr>
          <p:nvPr>
            <p:ph type="sldNum" idx="12"/>
          </p:nvPr>
        </p:nvSpPr>
        <p:spPr/>
        <p:txBody>
          <a:bodyPr/>
          <a:lstStyle/>
          <a:p>
            <a:fld id="{00000000-1234-1234-1234-123412341234}" type="slidenum">
              <a:rPr lang="en" smtClean="0"/>
              <a:pPr/>
              <a:t>6</a:t>
            </a:fld>
            <a:endParaRPr lang="en"/>
          </a:p>
        </p:txBody>
      </p:sp>
      <p:sp>
        <p:nvSpPr>
          <p:cNvPr id="9" name="TextBox 8">
            <a:extLst>
              <a:ext uri="{FF2B5EF4-FFF2-40B4-BE49-F238E27FC236}">
                <a16:creationId xmlns="" xmlns:a16="http://schemas.microsoft.com/office/drawing/2014/main" id="{6A96993A-4EE0-45D4-86DD-A4CBB65712CE}"/>
              </a:ext>
            </a:extLst>
          </p:cNvPr>
          <p:cNvSpPr txBox="1"/>
          <p:nvPr/>
        </p:nvSpPr>
        <p:spPr>
          <a:xfrm>
            <a:off x="866274" y="852147"/>
            <a:ext cx="9859534" cy="5078313"/>
          </a:xfrm>
          <a:prstGeom prst="rect">
            <a:avLst/>
          </a:prstGeom>
          <a:noFill/>
        </p:spPr>
        <p:txBody>
          <a:bodyPr wrap="square">
            <a:spAutoFit/>
          </a:bodyPr>
          <a:lstStyle/>
          <a:p>
            <a:pPr marL="571500" indent="-571500" algn="justLow" rtl="1">
              <a:lnSpc>
                <a:spcPct val="150000"/>
              </a:lnSpc>
              <a:buFont typeface="Wingdings" pitchFamily="2" charset="2"/>
              <a:buChar char="v"/>
            </a:pPr>
            <a:r>
              <a:rPr lang="ar-EG" sz="3600" b="1" dirty="0" smtClean="0"/>
              <a:t>حل </a:t>
            </a:r>
            <a:r>
              <a:rPr lang="ar-EG" sz="3600" b="1" dirty="0"/>
              <a:t>المشكلات وشاهد العالم من منظور العميل. </a:t>
            </a:r>
          </a:p>
          <a:p>
            <a:pPr marL="571500" indent="-571500" algn="justLow" rtl="1">
              <a:lnSpc>
                <a:spcPct val="150000"/>
              </a:lnSpc>
              <a:buFont typeface="Wingdings" pitchFamily="2" charset="2"/>
              <a:buChar char="v"/>
            </a:pPr>
            <a:r>
              <a:rPr lang="ar-EG" sz="3600" b="1" dirty="0" smtClean="0"/>
              <a:t>عزز </a:t>
            </a:r>
            <a:r>
              <a:rPr lang="ar-EG" sz="3600" b="1" dirty="0"/>
              <a:t>إحساس الاطمئنان والثقة.</a:t>
            </a:r>
          </a:p>
          <a:p>
            <a:pPr marL="571500" indent="-571500" algn="justLow" rtl="1">
              <a:lnSpc>
                <a:spcPct val="150000"/>
              </a:lnSpc>
              <a:buFont typeface="Wingdings" pitchFamily="2" charset="2"/>
              <a:buChar char="v"/>
            </a:pPr>
            <a:r>
              <a:rPr lang="ar-EG" sz="3600" b="1" dirty="0"/>
              <a:t> </a:t>
            </a:r>
            <a:r>
              <a:rPr lang="ar-EG" sz="3600" b="1" dirty="0" smtClean="0"/>
              <a:t>ركز </a:t>
            </a:r>
            <a:r>
              <a:rPr lang="ar-EG" sz="3600" b="1" dirty="0"/>
              <a:t>بشدة على اغتنام الفرص الجديدة واجعل النمو هاجسك.</a:t>
            </a:r>
          </a:p>
          <a:p>
            <a:pPr marL="571500" indent="-571500" algn="justLow" rtl="1">
              <a:lnSpc>
                <a:spcPct val="150000"/>
              </a:lnSpc>
              <a:buFont typeface="Wingdings" pitchFamily="2" charset="2"/>
              <a:buChar char="v"/>
            </a:pPr>
            <a:r>
              <a:rPr lang="ar-EG" sz="3600" b="1" dirty="0"/>
              <a:t> كن </a:t>
            </a:r>
            <a:r>
              <a:rPr lang="ar-EG" sz="3600" b="1" dirty="0" smtClean="0"/>
              <a:t>مُلِمًّا بما </a:t>
            </a:r>
            <a:r>
              <a:rPr lang="ar-EG" sz="3600" b="1" dirty="0"/>
              <a:t>يخلق قيمة للعملاء.</a:t>
            </a:r>
          </a:p>
          <a:p>
            <a:pPr marL="571500" indent="-571500" algn="justLow" rtl="1">
              <a:lnSpc>
                <a:spcPct val="150000"/>
              </a:lnSpc>
              <a:buFont typeface="Wingdings" pitchFamily="2" charset="2"/>
              <a:buChar char="v"/>
            </a:pPr>
            <a:r>
              <a:rPr lang="ar-EG" sz="3600" b="1" dirty="0"/>
              <a:t> </a:t>
            </a:r>
            <a:r>
              <a:rPr lang="ar-EG" sz="3600" b="1" dirty="0" smtClean="0"/>
              <a:t>ادعم </a:t>
            </a:r>
            <a:r>
              <a:rPr lang="ar-EG" sz="3600" b="1" dirty="0"/>
              <a:t>مؤسسة مركزة على العميل تفهم احتياجات عملائنا فهمًا عميقًا.</a:t>
            </a:r>
          </a:p>
        </p:txBody>
      </p:sp>
    </p:spTree>
    <p:extLst>
      <p:ext uri="{BB962C8B-B14F-4D97-AF65-F5344CB8AC3E}">
        <p14:creationId xmlns:p14="http://schemas.microsoft.com/office/powerpoint/2010/main" val="271262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randombar(horizontal)">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randombar(horizontal)">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randombar(horizontal)">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randombar(horizontal)">
                                      <p:cBhvr>
                                        <p:cTn id="22" dur="500"/>
                                        <p:tgtEl>
                                          <p:spTgt spid="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randombar(horizontal)">
                                      <p:cBhvr>
                                        <p:cTn id="27" dur="50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AD255510-4731-4AEF-9AB1-A53BD24B521D}"/>
              </a:ext>
            </a:extLst>
          </p:cNvPr>
          <p:cNvSpPr>
            <a:spLocks noGrp="1"/>
          </p:cNvSpPr>
          <p:nvPr>
            <p:ph type="sldNum" idx="12"/>
          </p:nvPr>
        </p:nvSpPr>
        <p:spPr/>
        <p:txBody>
          <a:bodyPr/>
          <a:lstStyle/>
          <a:p>
            <a:fld id="{00000000-1234-1234-1234-123412341234}" type="slidenum">
              <a:rPr lang="en" smtClean="0"/>
              <a:pPr/>
              <a:t>7</a:t>
            </a:fld>
            <a:endParaRPr lang="en"/>
          </a:p>
        </p:txBody>
      </p:sp>
      <p:pic>
        <p:nvPicPr>
          <p:cNvPr id="5" name="Picture 4">
            <a:extLst>
              <a:ext uri="{FF2B5EF4-FFF2-40B4-BE49-F238E27FC236}">
                <a16:creationId xmlns="" xmlns:a16="http://schemas.microsoft.com/office/drawing/2014/main" id="{0E725987-A856-4824-AF42-E215DBFDD105}"/>
              </a:ext>
            </a:extLst>
          </p:cNvPr>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6335487" y="1310692"/>
            <a:ext cx="5403670" cy="1915834"/>
          </a:xfrm>
          <a:prstGeom prst="rect">
            <a:avLst/>
          </a:prstGeom>
        </p:spPr>
      </p:pic>
      <p:sp>
        <p:nvSpPr>
          <p:cNvPr id="7" name="TextBox 6">
            <a:extLst>
              <a:ext uri="{FF2B5EF4-FFF2-40B4-BE49-F238E27FC236}">
                <a16:creationId xmlns="" xmlns:a16="http://schemas.microsoft.com/office/drawing/2014/main" id="{1E747516-3481-4354-AE10-C5F09603AE63}"/>
              </a:ext>
            </a:extLst>
          </p:cNvPr>
          <p:cNvSpPr txBox="1"/>
          <p:nvPr/>
        </p:nvSpPr>
        <p:spPr>
          <a:xfrm>
            <a:off x="6747641" y="1586308"/>
            <a:ext cx="4463555" cy="1200329"/>
          </a:xfrm>
          <a:prstGeom prst="rect">
            <a:avLst/>
          </a:prstGeom>
          <a:noFill/>
        </p:spPr>
        <p:txBody>
          <a:bodyPr wrap="square">
            <a:spAutoFit/>
          </a:bodyPr>
          <a:lstStyle/>
          <a:p>
            <a:pPr algn="justLow" rtl="1"/>
            <a:r>
              <a:rPr lang="ar-EG" sz="3600" b="1" dirty="0">
                <a:solidFill>
                  <a:schemeClr val="accent4">
                    <a:lumMod val="75000"/>
                  </a:schemeClr>
                </a:solidFill>
              </a:rPr>
              <a:t>3- فكر في الأمور العظيمة ..</a:t>
            </a:r>
          </a:p>
          <a:p>
            <a:pPr algn="justLow" rtl="1"/>
            <a:r>
              <a:rPr lang="ar-EG" sz="3600" b="1" dirty="0">
                <a:solidFill>
                  <a:schemeClr val="accent4">
                    <a:lumMod val="75000"/>
                  </a:schemeClr>
                </a:solidFill>
              </a:rPr>
              <a:t>ثم اجعلها حقيقة واقعة</a:t>
            </a:r>
            <a:endParaRPr lang="en-US" sz="3600" b="1" dirty="0">
              <a:solidFill>
                <a:schemeClr val="accent4">
                  <a:lumMod val="75000"/>
                </a:schemeClr>
              </a:solidFill>
            </a:endParaRPr>
          </a:p>
        </p:txBody>
      </p:sp>
      <p:pic>
        <p:nvPicPr>
          <p:cNvPr id="9" name="Picture 8">
            <a:extLst>
              <a:ext uri="{FF2B5EF4-FFF2-40B4-BE49-F238E27FC236}">
                <a16:creationId xmlns="" xmlns:a16="http://schemas.microsoft.com/office/drawing/2014/main" id="{F532C744-7AC8-45F0-9EE8-051718D5C7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7" y="0"/>
            <a:ext cx="7057881" cy="6858000"/>
          </a:xfrm>
          <a:prstGeom prst="rect">
            <a:avLst/>
          </a:prstGeom>
        </p:spPr>
      </p:pic>
    </p:spTree>
    <p:extLst>
      <p:ext uri="{BB962C8B-B14F-4D97-AF65-F5344CB8AC3E}">
        <p14:creationId xmlns:p14="http://schemas.microsoft.com/office/powerpoint/2010/main" val="25996380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6A736098-57AE-4231-9269-C52C53A9BC67}"/>
              </a:ext>
            </a:extLst>
          </p:cNvPr>
          <p:cNvSpPr>
            <a:spLocks noGrp="1"/>
          </p:cNvSpPr>
          <p:nvPr>
            <p:ph type="sldNum" idx="12"/>
          </p:nvPr>
        </p:nvSpPr>
        <p:spPr/>
        <p:txBody>
          <a:bodyPr/>
          <a:lstStyle/>
          <a:p>
            <a:fld id="{00000000-1234-1234-1234-123412341234}" type="slidenum">
              <a:rPr lang="en" smtClean="0">
                <a:solidFill>
                  <a:srgbClr val="FFFFFF"/>
                </a:solidFill>
              </a:rPr>
              <a:pPr/>
              <a:t>8</a:t>
            </a:fld>
            <a:endParaRPr lang="en">
              <a:solidFill>
                <a:srgbClr val="FFFFFF"/>
              </a:solidFill>
            </a:endParaRPr>
          </a:p>
        </p:txBody>
      </p:sp>
      <p:sp>
        <p:nvSpPr>
          <p:cNvPr id="9" name="TextBox 8">
            <a:extLst>
              <a:ext uri="{FF2B5EF4-FFF2-40B4-BE49-F238E27FC236}">
                <a16:creationId xmlns="" xmlns:a16="http://schemas.microsoft.com/office/drawing/2014/main" id="{6A96993A-4EE0-45D4-86DD-A4CBB65712CE}"/>
              </a:ext>
            </a:extLst>
          </p:cNvPr>
          <p:cNvSpPr txBox="1"/>
          <p:nvPr/>
        </p:nvSpPr>
        <p:spPr>
          <a:xfrm>
            <a:off x="866274" y="852147"/>
            <a:ext cx="10311478" cy="4247317"/>
          </a:xfrm>
          <a:prstGeom prst="rect">
            <a:avLst/>
          </a:prstGeom>
          <a:noFill/>
        </p:spPr>
        <p:txBody>
          <a:bodyPr wrap="square">
            <a:spAutoFit/>
          </a:bodyPr>
          <a:lstStyle/>
          <a:p>
            <a:pPr marL="571500" indent="-571500" algn="justLow" rtl="1">
              <a:lnSpc>
                <a:spcPct val="150000"/>
              </a:lnSpc>
              <a:buFont typeface="Wingdings" pitchFamily="2" charset="2"/>
              <a:buChar char="v"/>
            </a:pPr>
            <a:r>
              <a:rPr lang="ar-EG" sz="3600" b="1" dirty="0" smtClean="0">
                <a:solidFill>
                  <a:srgbClr val="3A3F50"/>
                </a:solidFill>
              </a:rPr>
              <a:t>تصور </a:t>
            </a:r>
            <a:r>
              <a:rPr lang="ar-EG" sz="3600" b="1" dirty="0">
                <a:solidFill>
                  <a:srgbClr val="3A3F50"/>
                </a:solidFill>
              </a:rPr>
              <a:t>الإمكانيات بدلً من القيود.</a:t>
            </a:r>
          </a:p>
          <a:p>
            <a:pPr marL="571500" indent="-571500" algn="justLow" rtl="1">
              <a:lnSpc>
                <a:spcPct val="150000"/>
              </a:lnSpc>
              <a:buFont typeface="Wingdings" pitchFamily="2" charset="2"/>
              <a:buChar char="v"/>
            </a:pPr>
            <a:r>
              <a:rPr lang="ar-EG" sz="3600" b="1" dirty="0" smtClean="0">
                <a:solidFill>
                  <a:srgbClr val="3A3F50"/>
                </a:solidFill>
              </a:rPr>
              <a:t>كن </a:t>
            </a:r>
            <a:r>
              <a:rPr lang="ar-EG" sz="3600" b="1" dirty="0">
                <a:solidFill>
                  <a:srgbClr val="3A3F50"/>
                </a:solidFill>
              </a:rPr>
              <a:t>على استعداد لإعادة النظر في أي شيء تقريبًا.</a:t>
            </a:r>
          </a:p>
          <a:p>
            <a:pPr marL="571500" indent="-571500" algn="justLow" rtl="1">
              <a:lnSpc>
                <a:spcPct val="150000"/>
              </a:lnSpc>
              <a:buFont typeface="Wingdings" pitchFamily="2" charset="2"/>
              <a:buChar char="v"/>
            </a:pPr>
            <a:r>
              <a:rPr lang="ar-EG" sz="3600" b="1" dirty="0" smtClean="0">
                <a:solidFill>
                  <a:srgbClr val="3A3F50"/>
                </a:solidFill>
              </a:rPr>
              <a:t>ابتكر </a:t>
            </a:r>
            <a:r>
              <a:rPr lang="ar-EG" sz="3600" b="1" dirty="0">
                <a:solidFill>
                  <a:srgbClr val="3A3F50"/>
                </a:solidFill>
              </a:rPr>
              <a:t>مستعينًا بالخفة والتكرار والاختبار والمحاولة والمخاطرة.</a:t>
            </a:r>
          </a:p>
          <a:p>
            <a:pPr marL="571500" indent="-571500" algn="justLow" rtl="1">
              <a:lnSpc>
                <a:spcPct val="150000"/>
              </a:lnSpc>
              <a:buFont typeface="Wingdings" pitchFamily="2" charset="2"/>
              <a:buChar char="v"/>
            </a:pPr>
            <a:r>
              <a:rPr lang="ar-EG" sz="3600" b="1" dirty="0" smtClean="0">
                <a:solidFill>
                  <a:srgbClr val="3A3F50"/>
                </a:solidFill>
              </a:rPr>
              <a:t>ترجم </a:t>
            </a:r>
            <a:r>
              <a:rPr lang="ar-EG" sz="3600" b="1" dirty="0">
                <a:solidFill>
                  <a:srgbClr val="3A3F50"/>
                </a:solidFill>
              </a:rPr>
              <a:t>أفضل الأفكار إلى خطط يمكن تنفيذها تتسم بالواقعية والعملية.</a:t>
            </a:r>
          </a:p>
        </p:txBody>
      </p:sp>
    </p:spTree>
    <p:extLst>
      <p:ext uri="{BB962C8B-B14F-4D97-AF65-F5344CB8AC3E}">
        <p14:creationId xmlns:p14="http://schemas.microsoft.com/office/powerpoint/2010/main" val="299652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randombar(horizontal)">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randombar(horizontal)">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randombar(horizontal)">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randombar(horizontal)">
                                      <p:cBhvr>
                                        <p:cTn id="22"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35924F44-3C3A-44C4-85E3-253A7A41EFF5}"/>
              </a:ext>
            </a:extLst>
          </p:cNvPr>
          <p:cNvSpPr>
            <a:spLocks noGrp="1"/>
          </p:cNvSpPr>
          <p:nvPr>
            <p:ph type="sldNum" idx="12"/>
          </p:nvPr>
        </p:nvSpPr>
        <p:spPr/>
        <p:txBody>
          <a:bodyPr/>
          <a:lstStyle/>
          <a:p>
            <a:fld id="{00000000-1234-1234-1234-123412341234}" type="slidenum">
              <a:rPr lang="en" smtClean="0"/>
              <a:pPr/>
              <a:t>9</a:t>
            </a:fld>
            <a:endParaRPr lang="en"/>
          </a:p>
        </p:txBody>
      </p:sp>
      <p:sp>
        <p:nvSpPr>
          <p:cNvPr id="5" name="TextBox 4">
            <a:extLst>
              <a:ext uri="{FF2B5EF4-FFF2-40B4-BE49-F238E27FC236}">
                <a16:creationId xmlns="" xmlns:a16="http://schemas.microsoft.com/office/drawing/2014/main" id="{8D2A080D-E000-4CB1-BEDE-2C9223127EFA}"/>
              </a:ext>
            </a:extLst>
          </p:cNvPr>
          <p:cNvSpPr txBox="1"/>
          <p:nvPr/>
        </p:nvSpPr>
        <p:spPr>
          <a:xfrm>
            <a:off x="8033656" y="1889147"/>
            <a:ext cx="1897379" cy="1754326"/>
          </a:xfrm>
          <a:prstGeom prst="rect">
            <a:avLst/>
          </a:prstGeom>
          <a:noFill/>
        </p:spPr>
        <p:txBody>
          <a:bodyPr wrap="square">
            <a:spAutoFit/>
          </a:bodyPr>
          <a:lstStyle/>
          <a:p>
            <a:pPr algn="r" rtl="1"/>
            <a:r>
              <a:rPr lang="ar-EG" sz="3600" b="1" dirty="0">
                <a:solidFill>
                  <a:schemeClr val="accent4">
                    <a:lumMod val="75000"/>
                  </a:schemeClr>
                </a:solidFill>
              </a:rPr>
              <a:t>4- تعامل مع الأمور الملحة</a:t>
            </a:r>
            <a:endParaRPr lang="en-US" sz="3600" b="1" dirty="0">
              <a:solidFill>
                <a:schemeClr val="accent4">
                  <a:lumMod val="75000"/>
                </a:schemeClr>
              </a:solidFill>
            </a:endParaRPr>
          </a:p>
        </p:txBody>
      </p:sp>
      <p:pic>
        <p:nvPicPr>
          <p:cNvPr id="7" name="Picture 6">
            <a:extLst>
              <a:ext uri="{FF2B5EF4-FFF2-40B4-BE49-F238E27FC236}">
                <a16:creationId xmlns="" xmlns:a16="http://schemas.microsoft.com/office/drawing/2014/main" id="{F823B733-AD41-4896-B234-F335409519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9991" y="590131"/>
            <a:ext cx="4344708" cy="4352357"/>
          </a:xfrm>
          <a:prstGeom prst="rect">
            <a:avLst/>
          </a:prstGeom>
        </p:spPr>
      </p:pic>
      <p:pic>
        <p:nvPicPr>
          <p:cNvPr id="9" name="Picture 8">
            <a:extLst>
              <a:ext uri="{FF2B5EF4-FFF2-40B4-BE49-F238E27FC236}">
                <a16:creationId xmlns="" xmlns:a16="http://schemas.microsoft.com/office/drawing/2014/main" id="{24DD6E34-6AD3-4807-A908-7D2AD6CEEA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924" y="214473"/>
            <a:ext cx="4688086" cy="6858000"/>
          </a:xfrm>
          <a:prstGeom prst="rect">
            <a:avLst/>
          </a:prstGeom>
        </p:spPr>
      </p:pic>
    </p:spTree>
    <p:extLst>
      <p:ext uri="{BB962C8B-B14F-4D97-AF65-F5344CB8AC3E}">
        <p14:creationId xmlns:p14="http://schemas.microsoft.com/office/powerpoint/2010/main" val="18750274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6A736098-57AE-4231-9269-C52C53A9BC67}"/>
              </a:ext>
            </a:extLst>
          </p:cNvPr>
          <p:cNvSpPr>
            <a:spLocks noGrp="1"/>
          </p:cNvSpPr>
          <p:nvPr>
            <p:ph type="sldNum" idx="12"/>
          </p:nvPr>
        </p:nvSpPr>
        <p:spPr/>
        <p:txBody>
          <a:bodyPr/>
          <a:lstStyle/>
          <a:p>
            <a:fld id="{00000000-1234-1234-1234-123412341234}" type="slidenum">
              <a:rPr lang="en" smtClean="0">
                <a:solidFill>
                  <a:srgbClr val="FFFFFF"/>
                </a:solidFill>
              </a:rPr>
              <a:pPr/>
              <a:t>10</a:t>
            </a:fld>
            <a:endParaRPr lang="en">
              <a:solidFill>
                <a:srgbClr val="FFFFFF"/>
              </a:solidFill>
            </a:endParaRPr>
          </a:p>
        </p:txBody>
      </p:sp>
      <p:sp>
        <p:nvSpPr>
          <p:cNvPr id="9" name="TextBox 8">
            <a:extLst>
              <a:ext uri="{FF2B5EF4-FFF2-40B4-BE49-F238E27FC236}">
                <a16:creationId xmlns="" xmlns:a16="http://schemas.microsoft.com/office/drawing/2014/main" id="{6A96993A-4EE0-45D4-86DD-A4CBB65712CE}"/>
              </a:ext>
            </a:extLst>
          </p:cNvPr>
          <p:cNvSpPr txBox="1"/>
          <p:nvPr/>
        </p:nvSpPr>
        <p:spPr>
          <a:xfrm>
            <a:off x="866274" y="852147"/>
            <a:ext cx="9859534" cy="4144661"/>
          </a:xfrm>
          <a:prstGeom prst="rect">
            <a:avLst/>
          </a:prstGeom>
          <a:noFill/>
        </p:spPr>
        <p:txBody>
          <a:bodyPr wrap="square">
            <a:spAutoFit/>
          </a:bodyPr>
          <a:lstStyle/>
          <a:p>
            <a:pPr marL="571500" indent="-571500" algn="justLow" rtl="1">
              <a:lnSpc>
                <a:spcPct val="150000"/>
              </a:lnSpc>
              <a:buFont typeface="Wingdings" pitchFamily="2" charset="2"/>
              <a:buChar char="v"/>
            </a:pPr>
            <a:r>
              <a:rPr lang="ar-EG" sz="3600" b="1" dirty="0" smtClean="0">
                <a:solidFill>
                  <a:srgbClr val="3A3F50"/>
                </a:solidFill>
              </a:rPr>
              <a:t>تصرف </a:t>
            </a:r>
            <a:r>
              <a:rPr lang="ar-EG" sz="3600" b="1" dirty="0">
                <a:solidFill>
                  <a:srgbClr val="3A3F50"/>
                </a:solidFill>
              </a:rPr>
              <a:t>بسرعة عند مواجهة حالات الغموض.</a:t>
            </a:r>
          </a:p>
          <a:p>
            <a:pPr marL="571500" indent="-571500" algn="justLow" rtl="1">
              <a:lnSpc>
                <a:spcPct val="150000"/>
              </a:lnSpc>
              <a:buFont typeface="Wingdings" pitchFamily="2" charset="2"/>
              <a:buChar char="v"/>
            </a:pPr>
            <a:r>
              <a:rPr lang="ar-EG" sz="3600" b="1" dirty="0" smtClean="0">
                <a:solidFill>
                  <a:srgbClr val="3A3F50"/>
                </a:solidFill>
              </a:rPr>
              <a:t>احصل </a:t>
            </a:r>
            <a:r>
              <a:rPr lang="ar-EG" sz="3600" b="1" dirty="0">
                <a:solidFill>
                  <a:srgbClr val="3A3F50"/>
                </a:solidFill>
              </a:rPr>
              <a:t>على الحقائق التي تستطيع الحصول عليها وفكر بها وتحرك بسرعة البرق.</a:t>
            </a:r>
          </a:p>
          <a:p>
            <a:pPr marL="571500" indent="-571500" algn="justLow" rtl="1">
              <a:lnSpc>
                <a:spcPct val="150000"/>
              </a:lnSpc>
              <a:buFont typeface="Wingdings" pitchFamily="2" charset="2"/>
              <a:buChar char="v"/>
            </a:pPr>
            <a:r>
              <a:rPr lang="ar-EG" sz="3600" b="1" dirty="0" smtClean="0">
                <a:solidFill>
                  <a:srgbClr val="3A3F50"/>
                </a:solidFill>
              </a:rPr>
              <a:t>استخدم </a:t>
            </a:r>
            <a:r>
              <a:rPr lang="ar-EG" sz="3600" b="1" dirty="0">
                <a:solidFill>
                  <a:srgbClr val="3A3F50"/>
                </a:solidFill>
              </a:rPr>
              <a:t>السرعة كعامل تميز.</a:t>
            </a:r>
          </a:p>
          <a:p>
            <a:pPr marL="571500" indent="-571500" algn="justLow" rtl="1">
              <a:lnSpc>
                <a:spcPct val="150000"/>
              </a:lnSpc>
              <a:buFont typeface="Wingdings" pitchFamily="2" charset="2"/>
              <a:buChar char="v"/>
            </a:pPr>
            <a:r>
              <a:rPr lang="ar-EG" sz="3600" b="1" dirty="0">
                <a:solidFill>
                  <a:srgbClr val="3A3F50"/>
                </a:solidFill>
              </a:rPr>
              <a:t> </a:t>
            </a:r>
            <a:r>
              <a:rPr lang="ar-EG" sz="3600" b="1" dirty="0" smtClean="0">
                <a:solidFill>
                  <a:srgbClr val="3A3F50"/>
                </a:solidFill>
              </a:rPr>
              <a:t>لا </a:t>
            </a:r>
            <a:r>
              <a:rPr lang="ar-EG" sz="3600" b="1" dirty="0">
                <a:solidFill>
                  <a:srgbClr val="3A3F50"/>
                </a:solidFill>
              </a:rPr>
              <a:t>تؤجل عمل اليوم إلى الغد.</a:t>
            </a:r>
          </a:p>
        </p:txBody>
      </p:sp>
    </p:spTree>
    <p:extLst>
      <p:ext uri="{BB962C8B-B14F-4D97-AF65-F5344CB8AC3E}">
        <p14:creationId xmlns:p14="http://schemas.microsoft.com/office/powerpoint/2010/main" val="598690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randombar(horizontal)">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randombar(horizontal)">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randombar(horizontal)">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randombar(horizontal)">
                                      <p:cBhvr>
                                        <p:cTn id="22"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 xmlns:a16="http://schemas.microsoft.com/office/drawing/2014/main" id="{A6CAEFAF-0491-43D0-9231-B6366D9C7F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26332" y="1669977"/>
            <a:ext cx="4201885" cy="2536263"/>
          </a:xfrm>
          <a:prstGeom prst="rect">
            <a:avLst/>
          </a:prstGeom>
        </p:spPr>
      </p:pic>
      <p:sp>
        <p:nvSpPr>
          <p:cNvPr id="3" name="Slide Number Placeholder 2">
            <a:extLst>
              <a:ext uri="{FF2B5EF4-FFF2-40B4-BE49-F238E27FC236}">
                <a16:creationId xmlns="" xmlns:a16="http://schemas.microsoft.com/office/drawing/2014/main" id="{E41611E7-CAD4-4919-98E3-25BEABBD78B5}"/>
              </a:ext>
            </a:extLst>
          </p:cNvPr>
          <p:cNvSpPr>
            <a:spLocks noGrp="1"/>
          </p:cNvSpPr>
          <p:nvPr>
            <p:ph type="sldNum" idx="12"/>
          </p:nvPr>
        </p:nvSpPr>
        <p:spPr/>
        <p:txBody>
          <a:bodyPr/>
          <a:lstStyle/>
          <a:p>
            <a:fld id="{00000000-1234-1234-1234-123412341234}" type="slidenum">
              <a:rPr lang="en" smtClean="0"/>
              <a:pPr/>
              <a:t>11</a:t>
            </a:fld>
            <a:endParaRPr lang="en"/>
          </a:p>
        </p:txBody>
      </p:sp>
      <p:sp>
        <p:nvSpPr>
          <p:cNvPr id="5" name="TextBox 4">
            <a:extLst>
              <a:ext uri="{FF2B5EF4-FFF2-40B4-BE49-F238E27FC236}">
                <a16:creationId xmlns="" xmlns:a16="http://schemas.microsoft.com/office/drawing/2014/main" id="{A93AA324-AF0C-4126-BFDB-9F023C551703}"/>
              </a:ext>
            </a:extLst>
          </p:cNvPr>
          <p:cNvSpPr txBox="1"/>
          <p:nvPr/>
        </p:nvSpPr>
        <p:spPr>
          <a:xfrm>
            <a:off x="3406140" y="2614942"/>
            <a:ext cx="6133010" cy="646331"/>
          </a:xfrm>
          <a:prstGeom prst="rect">
            <a:avLst/>
          </a:prstGeom>
          <a:noFill/>
        </p:spPr>
        <p:txBody>
          <a:bodyPr wrap="square">
            <a:spAutoFit/>
          </a:bodyPr>
          <a:lstStyle/>
          <a:p>
            <a:pPr algn="r" rtl="1"/>
            <a:r>
              <a:rPr lang="ar-EG" sz="3600" b="1" dirty="0">
                <a:solidFill>
                  <a:schemeClr val="accent4">
                    <a:lumMod val="75000"/>
                  </a:schemeClr>
                </a:solidFill>
              </a:rPr>
              <a:t>5- تحلى بالشجاعة</a:t>
            </a:r>
            <a:endParaRPr lang="en-US" sz="3600" b="1" dirty="0">
              <a:solidFill>
                <a:schemeClr val="accent4">
                  <a:lumMod val="75000"/>
                </a:schemeClr>
              </a:solidFill>
            </a:endParaRPr>
          </a:p>
        </p:txBody>
      </p:sp>
      <p:pic>
        <p:nvPicPr>
          <p:cNvPr id="7" name="Picture 6">
            <a:extLst>
              <a:ext uri="{FF2B5EF4-FFF2-40B4-BE49-F238E27FC236}">
                <a16:creationId xmlns="" xmlns:a16="http://schemas.microsoft.com/office/drawing/2014/main" id="{53AA96CD-179A-4626-9DA0-58F8AC4F68C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669978"/>
            <a:ext cx="6026332" cy="4519749"/>
          </a:xfrm>
          <a:prstGeom prst="rect">
            <a:avLst/>
          </a:prstGeom>
        </p:spPr>
      </p:pic>
    </p:spTree>
    <p:extLst>
      <p:ext uri="{BB962C8B-B14F-4D97-AF65-F5344CB8AC3E}">
        <p14:creationId xmlns:p14="http://schemas.microsoft.com/office/powerpoint/2010/main" val="1437827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6A736098-57AE-4231-9269-C52C53A9BC67}"/>
              </a:ext>
            </a:extLst>
          </p:cNvPr>
          <p:cNvSpPr>
            <a:spLocks noGrp="1"/>
          </p:cNvSpPr>
          <p:nvPr>
            <p:ph type="sldNum" idx="12"/>
          </p:nvPr>
        </p:nvSpPr>
        <p:spPr/>
        <p:txBody>
          <a:bodyPr/>
          <a:lstStyle/>
          <a:p>
            <a:fld id="{00000000-1234-1234-1234-123412341234}" type="slidenum">
              <a:rPr lang="en" smtClean="0">
                <a:solidFill>
                  <a:srgbClr val="FFFFFF"/>
                </a:solidFill>
              </a:rPr>
              <a:pPr/>
              <a:t>12</a:t>
            </a:fld>
            <a:endParaRPr lang="en">
              <a:solidFill>
                <a:srgbClr val="FFFFFF"/>
              </a:solidFill>
            </a:endParaRPr>
          </a:p>
        </p:txBody>
      </p:sp>
      <p:sp>
        <p:nvSpPr>
          <p:cNvPr id="9" name="TextBox 8">
            <a:extLst>
              <a:ext uri="{FF2B5EF4-FFF2-40B4-BE49-F238E27FC236}">
                <a16:creationId xmlns="" xmlns:a16="http://schemas.microsoft.com/office/drawing/2014/main" id="{6A96993A-4EE0-45D4-86DD-A4CBB65712CE}"/>
              </a:ext>
            </a:extLst>
          </p:cNvPr>
          <p:cNvSpPr txBox="1"/>
          <p:nvPr/>
        </p:nvSpPr>
        <p:spPr>
          <a:xfrm>
            <a:off x="866274" y="852147"/>
            <a:ext cx="9859534" cy="5078313"/>
          </a:xfrm>
          <a:prstGeom prst="rect">
            <a:avLst/>
          </a:prstGeom>
          <a:noFill/>
        </p:spPr>
        <p:txBody>
          <a:bodyPr wrap="square">
            <a:spAutoFit/>
          </a:bodyPr>
          <a:lstStyle/>
          <a:p>
            <a:pPr marL="571500" indent="-571500" algn="justLow" rtl="1">
              <a:lnSpc>
                <a:spcPct val="150000"/>
              </a:lnSpc>
              <a:buFont typeface="Wingdings" pitchFamily="2" charset="2"/>
              <a:buChar char="v"/>
            </a:pPr>
            <a:r>
              <a:rPr lang="ar-EG" sz="3600" b="1" dirty="0" smtClean="0">
                <a:solidFill>
                  <a:srgbClr val="3A3F50"/>
                </a:solidFill>
              </a:rPr>
              <a:t>اتخذ </a:t>
            </a:r>
            <a:r>
              <a:rPr lang="ar-EG" sz="3600" b="1" dirty="0">
                <a:solidFill>
                  <a:srgbClr val="3A3F50"/>
                </a:solidFill>
              </a:rPr>
              <a:t>إجراءات جريئة فيما تؤمن بأنه صواب.</a:t>
            </a:r>
          </a:p>
          <a:p>
            <a:pPr marL="571500" indent="-571500" algn="justLow" rtl="1">
              <a:lnSpc>
                <a:spcPct val="150000"/>
              </a:lnSpc>
              <a:buFont typeface="Wingdings" pitchFamily="2" charset="2"/>
              <a:buChar char="v"/>
            </a:pPr>
            <a:r>
              <a:rPr lang="ar-EG" sz="3600" b="1" dirty="0">
                <a:solidFill>
                  <a:srgbClr val="3A3F50"/>
                </a:solidFill>
              </a:rPr>
              <a:t> </a:t>
            </a:r>
            <a:r>
              <a:rPr lang="ar-EG" sz="3600" b="1" dirty="0" smtClean="0">
                <a:solidFill>
                  <a:srgbClr val="3A3F50"/>
                </a:solidFill>
              </a:rPr>
              <a:t>واجه </a:t>
            </a:r>
            <a:r>
              <a:rPr lang="ar-EG" sz="3600" b="1" dirty="0">
                <a:solidFill>
                  <a:srgbClr val="3A3F50"/>
                </a:solidFill>
              </a:rPr>
              <a:t>المشكلات مباشرة وتصدى للشدائد وجهًا </a:t>
            </a:r>
            <a:r>
              <a:rPr lang="ar-EG" sz="3600" b="1" dirty="0" smtClean="0">
                <a:solidFill>
                  <a:srgbClr val="3A3F50"/>
                </a:solidFill>
              </a:rPr>
              <a:t>لوجه.</a:t>
            </a:r>
          </a:p>
          <a:p>
            <a:pPr marL="571500" indent="-571500" algn="justLow" rtl="1">
              <a:lnSpc>
                <a:spcPct val="150000"/>
              </a:lnSpc>
              <a:buFont typeface="Wingdings" pitchFamily="2" charset="2"/>
              <a:buChar char="v"/>
            </a:pPr>
            <a:r>
              <a:rPr lang="ar-EG" sz="3600" b="1" dirty="0" smtClean="0">
                <a:solidFill>
                  <a:srgbClr val="3A3F50"/>
                </a:solidFill>
              </a:rPr>
              <a:t>كن </a:t>
            </a:r>
            <a:r>
              <a:rPr lang="ar-EG" sz="3600" b="1" dirty="0">
                <a:solidFill>
                  <a:srgbClr val="3A3F50"/>
                </a:solidFill>
              </a:rPr>
              <a:t>مطمئن القلب كونك لا تحظى بشعبية عند الحاجة وامض قدمًا في طريقك.</a:t>
            </a:r>
          </a:p>
          <a:p>
            <a:pPr marL="571500" indent="-571500" algn="justLow" rtl="1">
              <a:lnSpc>
                <a:spcPct val="150000"/>
              </a:lnSpc>
              <a:buFont typeface="Wingdings" pitchFamily="2" charset="2"/>
              <a:buChar char="v"/>
            </a:pPr>
            <a:r>
              <a:rPr lang="ar-EG" sz="3600" b="1" dirty="0">
                <a:solidFill>
                  <a:srgbClr val="3A3F50"/>
                </a:solidFill>
              </a:rPr>
              <a:t> </a:t>
            </a:r>
            <a:r>
              <a:rPr lang="ar-EG" sz="3600" b="1" dirty="0" smtClean="0">
                <a:solidFill>
                  <a:srgbClr val="3A3F50"/>
                </a:solidFill>
              </a:rPr>
              <a:t>تولى </a:t>
            </a:r>
            <a:r>
              <a:rPr lang="ar-EG" sz="3600" b="1" dirty="0">
                <a:solidFill>
                  <a:srgbClr val="3A3F50"/>
                </a:solidFill>
              </a:rPr>
              <a:t>تحقيق الأهداف التي تبدو مستحيلة واسع جاهدًا للخروج من منطقة راحتك.</a:t>
            </a:r>
          </a:p>
        </p:txBody>
      </p:sp>
    </p:spTree>
    <p:extLst>
      <p:ext uri="{BB962C8B-B14F-4D97-AF65-F5344CB8AC3E}">
        <p14:creationId xmlns:p14="http://schemas.microsoft.com/office/powerpoint/2010/main" val="3257582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randombar(horizontal)">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randombar(horizontal)">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randombar(horizontal)">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randombar(horizontal)">
                                      <p:cBhvr>
                                        <p:cTn id="22"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 name="Picture 60">
            <a:extLst>
              <a:ext uri="{FF2B5EF4-FFF2-40B4-BE49-F238E27FC236}">
                <a16:creationId xmlns="" xmlns:a16="http://schemas.microsoft.com/office/drawing/2014/main" id="{DBEAD0BE-6D2B-49BE-8D85-AE3D6737F36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02285" y="-586992"/>
            <a:ext cx="6858000" cy="6858000"/>
          </a:xfrm>
          <a:prstGeom prst="rect">
            <a:avLst/>
          </a:prstGeom>
        </p:spPr>
      </p:pic>
      <p:sp>
        <p:nvSpPr>
          <p:cNvPr id="3" name="Slide Number Placeholder 2">
            <a:extLst>
              <a:ext uri="{FF2B5EF4-FFF2-40B4-BE49-F238E27FC236}">
                <a16:creationId xmlns="" xmlns:a16="http://schemas.microsoft.com/office/drawing/2014/main" id="{49FB3271-0EBA-41EF-8108-3312BA89A4C2}"/>
              </a:ext>
            </a:extLst>
          </p:cNvPr>
          <p:cNvSpPr>
            <a:spLocks noGrp="1"/>
          </p:cNvSpPr>
          <p:nvPr>
            <p:ph type="sldNum" idx="12"/>
          </p:nvPr>
        </p:nvSpPr>
        <p:spPr/>
        <p:txBody>
          <a:bodyPr/>
          <a:lstStyle/>
          <a:p>
            <a:fld id="{00000000-1234-1234-1234-123412341234}" type="slidenum">
              <a:rPr lang="en" smtClean="0"/>
              <a:pPr/>
              <a:t>13</a:t>
            </a:fld>
            <a:endParaRPr lang="en"/>
          </a:p>
        </p:txBody>
      </p:sp>
      <p:sp>
        <p:nvSpPr>
          <p:cNvPr id="5" name="TextBox 4">
            <a:extLst>
              <a:ext uri="{FF2B5EF4-FFF2-40B4-BE49-F238E27FC236}">
                <a16:creationId xmlns="" xmlns:a16="http://schemas.microsoft.com/office/drawing/2014/main" id="{932DC52E-6FDF-418B-8537-4E31BEEE9BC6}"/>
              </a:ext>
            </a:extLst>
          </p:cNvPr>
          <p:cNvSpPr txBox="1"/>
          <p:nvPr/>
        </p:nvSpPr>
        <p:spPr>
          <a:xfrm>
            <a:off x="3806125" y="2760904"/>
            <a:ext cx="6133010" cy="646331"/>
          </a:xfrm>
          <a:prstGeom prst="rect">
            <a:avLst/>
          </a:prstGeom>
          <a:noFill/>
        </p:spPr>
        <p:txBody>
          <a:bodyPr wrap="square">
            <a:spAutoFit/>
          </a:bodyPr>
          <a:lstStyle/>
          <a:p>
            <a:pPr algn="r" rtl="1"/>
            <a:r>
              <a:rPr lang="ar-EG" sz="3600" b="1" dirty="0">
                <a:solidFill>
                  <a:schemeClr val="bg1"/>
                </a:solidFill>
              </a:rPr>
              <a:t>6- تخطى الآفاق</a:t>
            </a:r>
            <a:endParaRPr lang="en-US" sz="3600" b="1" dirty="0">
              <a:solidFill>
                <a:schemeClr val="bg1"/>
              </a:solidFill>
            </a:endParaRPr>
          </a:p>
        </p:txBody>
      </p:sp>
    </p:spTree>
    <p:extLst>
      <p:ext uri="{BB962C8B-B14F-4D97-AF65-F5344CB8AC3E}">
        <p14:creationId xmlns:p14="http://schemas.microsoft.com/office/powerpoint/2010/main" val="16346995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6A736098-57AE-4231-9269-C52C53A9BC67}"/>
              </a:ext>
            </a:extLst>
          </p:cNvPr>
          <p:cNvSpPr>
            <a:spLocks noGrp="1"/>
          </p:cNvSpPr>
          <p:nvPr>
            <p:ph type="sldNum" idx="12"/>
          </p:nvPr>
        </p:nvSpPr>
        <p:spPr/>
        <p:txBody>
          <a:bodyPr/>
          <a:lstStyle/>
          <a:p>
            <a:fld id="{00000000-1234-1234-1234-123412341234}" type="slidenum">
              <a:rPr lang="en" smtClean="0">
                <a:solidFill>
                  <a:srgbClr val="FFFFFF"/>
                </a:solidFill>
              </a:rPr>
              <a:pPr/>
              <a:t>14</a:t>
            </a:fld>
            <a:endParaRPr lang="en">
              <a:solidFill>
                <a:srgbClr val="FFFFFF"/>
              </a:solidFill>
            </a:endParaRPr>
          </a:p>
        </p:txBody>
      </p:sp>
      <p:sp>
        <p:nvSpPr>
          <p:cNvPr id="9" name="TextBox 8">
            <a:extLst>
              <a:ext uri="{FF2B5EF4-FFF2-40B4-BE49-F238E27FC236}">
                <a16:creationId xmlns="" xmlns:a16="http://schemas.microsoft.com/office/drawing/2014/main" id="{6A96993A-4EE0-45D4-86DD-A4CBB65712CE}"/>
              </a:ext>
            </a:extLst>
          </p:cNvPr>
          <p:cNvSpPr txBox="1"/>
          <p:nvPr/>
        </p:nvSpPr>
        <p:spPr>
          <a:xfrm>
            <a:off x="866274" y="852147"/>
            <a:ext cx="9859534" cy="4144661"/>
          </a:xfrm>
          <a:prstGeom prst="rect">
            <a:avLst/>
          </a:prstGeom>
          <a:noFill/>
        </p:spPr>
        <p:txBody>
          <a:bodyPr wrap="square">
            <a:spAutoFit/>
          </a:bodyPr>
          <a:lstStyle/>
          <a:p>
            <a:pPr marL="571500" indent="-571500" algn="justLow" rtl="1">
              <a:lnSpc>
                <a:spcPct val="150000"/>
              </a:lnSpc>
              <a:buFont typeface="Wingdings" pitchFamily="2" charset="2"/>
              <a:buChar char="v"/>
            </a:pPr>
            <a:r>
              <a:rPr lang="ar-EG" sz="3600" b="1" dirty="0" smtClean="0">
                <a:solidFill>
                  <a:srgbClr val="3A3F50"/>
                </a:solidFill>
              </a:rPr>
              <a:t>تخطى </a:t>
            </a:r>
            <a:r>
              <a:rPr lang="ar-EG" sz="3600" b="1" dirty="0">
                <a:solidFill>
                  <a:srgbClr val="3A3F50"/>
                </a:solidFill>
              </a:rPr>
              <a:t>الوفاء بالالتزامات.</a:t>
            </a:r>
          </a:p>
          <a:p>
            <a:pPr marL="571500" indent="-571500" algn="justLow" rtl="1">
              <a:lnSpc>
                <a:spcPct val="150000"/>
              </a:lnSpc>
              <a:buFont typeface="Wingdings" pitchFamily="2" charset="2"/>
              <a:buChar char="v"/>
            </a:pPr>
            <a:r>
              <a:rPr lang="ar-EG" sz="3600" b="1" dirty="0">
                <a:solidFill>
                  <a:srgbClr val="3A3F50"/>
                </a:solidFill>
              </a:rPr>
              <a:t> </a:t>
            </a:r>
            <a:r>
              <a:rPr lang="ar-EG" sz="3600" b="1" dirty="0" smtClean="0">
                <a:solidFill>
                  <a:srgbClr val="3A3F50"/>
                </a:solidFill>
              </a:rPr>
              <a:t>كن </a:t>
            </a:r>
            <a:r>
              <a:rPr lang="ar-EG" sz="3600" b="1" dirty="0">
                <a:solidFill>
                  <a:srgbClr val="3A3F50"/>
                </a:solidFill>
              </a:rPr>
              <a:t>ملتزمًا ببذل أقصى ما بوسعك من جهد في العمل واحفظ كلمتك دائمًا.</a:t>
            </a:r>
          </a:p>
          <a:p>
            <a:pPr marL="571500" indent="-571500" algn="justLow" rtl="1">
              <a:lnSpc>
                <a:spcPct val="150000"/>
              </a:lnSpc>
              <a:buFont typeface="Wingdings" pitchFamily="2" charset="2"/>
              <a:buChar char="v"/>
            </a:pPr>
            <a:r>
              <a:rPr lang="ar-EG" sz="3600" b="1" dirty="0">
                <a:solidFill>
                  <a:srgbClr val="3A3F50"/>
                </a:solidFill>
              </a:rPr>
              <a:t> </a:t>
            </a:r>
            <a:r>
              <a:rPr lang="ar-EG" sz="3600" b="1" dirty="0" smtClean="0">
                <a:solidFill>
                  <a:srgbClr val="3A3F50"/>
                </a:solidFill>
              </a:rPr>
              <a:t>كن </a:t>
            </a:r>
            <a:r>
              <a:rPr lang="ar-EG" sz="3600" b="1" dirty="0">
                <a:solidFill>
                  <a:srgbClr val="3A3F50"/>
                </a:solidFill>
              </a:rPr>
              <a:t>الشخص الذي يوليه الناس ثقتهم من أجل تنفيذ وإنجاز أعمالهم.</a:t>
            </a:r>
          </a:p>
        </p:txBody>
      </p:sp>
    </p:spTree>
    <p:extLst>
      <p:ext uri="{BB962C8B-B14F-4D97-AF65-F5344CB8AC3E}">
        <p14:creationId xmlns:p14="http://schemas.microsoft.com/office/powerpoint/2010/main" val="918735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randombar(horizontal)">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randombar(horizontal)">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randombar(horizontal)">
                                      <p:cBhvr>
                                        <p:cTn id="17"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 xmlns:a16="http://schemas.microsoft.com/office/drawing/2014/main" id="{34426BB7-87CF-4B4D-8F78-BAFF5E7FBBB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94763" y="556854"/>
            <a:ext cx="3740826" cy="3740826"/>
          </a:xfrm>
          <a:prstGeom prst="rect">
            <a:avLst/>
          </a:prstGeom>
        </p:spPr>
      </p:pic>
      <p:sp>
        <p:nvSpPr>
          <p:cNvPr id="3" name="Slide Number Placeholder 2">
            <a:extLst>
              <a:ext uri="{FF2B5EF4-FFF2-40B4-BE49-F238E27FC236}">
                <a16:creationId xmlns="" xmlns:a16="http://schemas.microsoft.com/office/drawing/2014/main" id="{EDB096C5-98AF-4F98-BF27-095A63A91107}"/>
              </a:ext>
            </a:extLst>
          </p:cNvPr>
          <p:cNvSpPr>
            <a:spLocks noGrp="1"/>
          </p:cNvSpPr>
          <p:nvPr>
            <p:ph type="sldNum" idx="12"/>
          </p:nvPr>
        </p:nvSpPr>
        <p:spPr/>
        <p:txBody>
          <a:bodyPr/>
          <a:lstStyle/>
          <a:p>
            <a:fld id="{00000000-1234-1234-1234-123412341234}" type="slidenum">
              <a:rPr lang="en" smtClean="0"/>
              <a:pPr/>
              <a:t>15</a:t>
            </a:fld>
            <a:endParaRPr lang="en"/>
          </a:p>
        </p:txBody>
      </p:sp>
      <p:sp>
        <p:nvSpPr>
          <p:cNvPr id="5" name="TextBox 4">
            <a:extLst>
              <a:ext uri="{FF2B5EF4-FFF2-40B4-BE49-F238E27FC236}">
                <a16:creationId xmlns="" xmlns:a16="http://schemas.microsoft.com/office/drawing/2014/main" id="{977A12D5-4BAC-49D6-BAC8-7DCE90D21798}"/>
              </a:ext>
            </a:extLst>
          </p:cNvPr>
          <p:cNvSpPr txBox="1"/>
          <p:nvPr/>
        </p:nvSpPr>
        <p:spPr>
          <a:xfrm>
            <a:off x="4098472" y="2104101"/>
            <a:ext cx="6133010" cy="646331"/>
          </a:xfrm>
          <a:prstGeom prst="rect">
            <a:avLst/>
          </a:prstGeom>
          <a:noFill/>
        </p:spPr>
        <p:txBody>
          <a:bodyPr wrap="square">
            <a:spAutoFit/>
          </a:bodyPr>
          <a:lstStyle/>
          <a:p>
            <a:pPr algn="r" rtl="1"/>
            <a:r>
              <a:rPr lang="ar-EG" sz="3600" b="1" dirty="0"/>
              <a:t>7- إستلهم العظمة</a:t>
            </a:r>
            <a:endParaRPr lang="en-US" sz="3600" b="1" dirty="0"/>
          </a:p>
        </p:txBody>
      </p:sp>
      <p:pic>
        <p:nvPicPr>
          <p:cNvPr id="11" name="Picture 10">
            <a:extLst>
              <a:ext uri="{FF2B5EF4-FFF2-40B4-BE49-F238E27FC236}">
                <a16:creationId xmlns="" xmlns:a16="http://schemas.microsoft.com/office/drawing/2014/main" id="{870158F7-2A07-400F-B42C-58CF6E035A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6411" y="0"/>
            <a:ext cx="4834890" cy="6858000"/>
          </a:xfrm>
          <a:prstGeom prst="rect">
            <a:avLst/>
          </a:prstGeom>
        </p:spPr>
      </p:pic>
    </p:spTree>
    <p:extLst>
      <p:ext uri="{BB962C8B-B14F-4D97-AF65-F5344CB8AC3E}">
        <p14:creationId xmlns:p14="http://schemas.microsoft.com/office/powerpoint/2010/main" val="274782180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6A736098-57AE-4231-9269-C52C53A9BC67}"/>
              </a:ext>
            </a:extLst>
          </p:cNvPr>
          <p:cNvSpPr>
            <a:spLocks noGrp="1"/>
          </p:cNvSpPr>
          <p:nvPr>
            <p:ph type="sldNum" idx="12"/>
          </p:nvPr>
        </p:nvSpPr>
        <p:spPr/>
        <p:txBody>
          <a:bodyPr/>
          <a:lstStyle/>
          <a:p>
            <a:fld id="{00000000-1234-1234-1234-123412341234}" type="slidenum">
              <a:rPr lang="en" smtClean="0">
                <a:solidFill>
                  <a:srgbClr val="FFFFFF"/>
                </a:solidFill>
              </a:rPr>
              <a:pPr/>
              <a:t>16</a:t>
            </a:fld>
            <a:endParaRPr lang="en">
              <a:solidFill>
                <a:srgbClr val="FFFFFF"/>
              </a:solidFill>
            </a:endParaRPr>
          </a:p>
        </p:txBody>
      </p:sp>
      <p:sp>
        <p:nvSpPr>
          <p:cNvPr id="9" name="TextBox 8">
            <a:extLst>
              <a:ext uri="{FF2B5EF4-FFF2-40B4-BE49-F238E27FC236}">
                <a16:creationId xmlns="" xmlns:a16="http://schemas.microsoft.com/office/drawing/2014/main" id="{6A96993A-4EE0-45D4-86DD-A4CBB65712CE}"/>
              </a:ext>
            </a:extLst>
          </p:cNvPr>
          <p:cNvSpPr txBox="1"/>
          <p:nvPr/>
        </p:nvSpPr>
        <p:spPr>
          <a:xfrm>
            <a:off x="866274" y="852147"/>
            <a:ext cx="9859534" cy="3313664"/>
          </a:xfrm>
          <a:prstGeom prst="rect">
            <a:avLst/>
          </a:prstGeom>
          <a:noFill/>
        </p:spPr>
        <p:txBody>
          <a:bodyPr wrap="square">
            <a:spAutoFit/>
          </a:bodyPr>
          <a:lstStyle/>
          <a:p>
            <a:pPr marL="571500" indent="-571500" algn="justLow" rtl="1">
              <a:lnSpc>
                <a:spcPct val="150000"/>
              </a:lnSpc>
              <a:buFont typeface="Wingdings" pitchFamily="2" charset="2"/>
              <a:buChar char="v"/>
            </a:pPr>
            <a:r>
              <a:rPr lang="ar-EG" sz="3600" b="1" dirty="0" smtClean="0">
                <a:solidFill>
                  <a:srgbClr val="3A3F50"/>
                </a:solidFill>
              </a:rPr>
              <a:t>تمكين </a:t>
            </a:r>
            <a:r>
              <a:rPr lang="ar-EG" sz="3600" b="1" dirty="0">
                <a:solidFill>
                  <a:srgbClr val="3A3F50"/>
                </a:solidFill>
              </a:rPr>
              <a:t>وتطوير وعقد آمال كبيرة للمرؤوسين المباشرين والزملاء وغيرهم.</a:t>
            </a:r>
          </a:p>
          <a:p>
            <a:pPr marL="571500" indent="-571500" algn="justLow" rtl="1">
              <a:lnSpc>
                <a:spcPct val="150000"/>
              </a:lnSpc>
              <a:buFont typeface="Wingdings" pitchFamily="2" charset="2"/>
              <a:buChar char="v"/>
            </a:pPr>
            <a:r>
              <a:rPr lang="ar-EG" sz="3600" b="1" dirty="0">
                <a:solidFill>
                  <a:srgbClr val="3A3F50"/>
                </a:solidFill>
              </a:rPr>
              <a:t> </a:t>
            </a:r>
            <a:r>
              <a:rPr lang="ar-EG" sz="3600" b="1" dirty="0" smtClean="0">
                <a:solidFill>
                  <a:srgbClr val="3A3F50"/>
                </a:solidFill>
              </a:rPr>
              <a:t>ضم </a:t>
            </a:r>
            <a:r>
              <a:rPr lang="ar-EG" sz="3600" b="1" dirty="0">
                <a:solidFill>
                  <a:srgbClr val="3A3F50"/>
                </a:solidFill>
              </a:rPr>
              <a:t>الآخرين إليك وحقق الأشياء التي لم يخطر ببالك قط أنها ممكنة واحتفل بالانتصارات التي تحققها.</a:t>
            </a:r>
          </a:p>
        </p:txBody>
      </p:sp>
    </p:spTree>
    <p:extLst>
      <p:ext uri="{BB962C8B-B14F-4D97-AF65-F5344CB8AC3E}">
        <p14:creationId xmlns:p14="http://schemas.microsoft.com/office/powerpoint/2010/main" val="3731072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randombar(horizontal)">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randombar(horizontal)">
                                      <p:cBhvr>
                                        <p:cTn id="12"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 xmlns:a16="http://schemas.microsoft.com/office/drawing/2014/main" id="{F93019A1-144F-4C73-9172-1B53A67DA85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33011" y="378823"/>
            <a:ext cx="4728754" cy="4728754"/>
          </a:xfrm>
          <a:prstGeom prst="rect">
            <a:avLst/>
          </a:prstGeom>
        </p:spPr>
      </p:pic>
      <p:sp>
        <p:nvSpPr>
          <p:cNvPr id="3" name="Slide Number Placeholder 2">
            <a:extLst>
              <a:ext uri="{FF2B5EF4-FFF2-40B4-BE49-F238E27FC236}">
                <a16:creationId xmlns="" xmlns:a16="http://schemas.microsoft.com/office/drawing/2014/main" id="{DA3754D3-282E-427F-B7C7-C59E9A5AE161}"/>
              </a:ext>
            </a:extLst>
          </p:cNvPr>
          <p:cNvSpPr>
            <a:spLocks noGrp="1"/>
          </p:cNvSpPr>
          <p:nvPr>
            <p:ph type="sldNum" idx="12"/>
          </p:nvPr>
        </p:nvSpPr>
        <p:spPr/>
        <p:txBody>
          <a:bodyPr/>
          <a:lstStyle/>
          <a:p>
            <a:fld id="{00000000-1234-1234-1234-123412341234}" type="slidenum">
              <a:rPr lang="en" smtClean="0"/>
              <a:pPr/>
              <a:t>17</a:t>
            </a:fld>
            <a:endParaRPr lang="en"/>
          </a:p>
        </p:txBody>
      </p:sp>
      <p:sp>
        <p:nvSpPr>
          <p:cNvPr id="5" name="TextBox 4">
            <a:extLst>
              <a:ext uri="{FF2B5EF4-FFF2-40B4-BE49-F238E27FC236}">
                <a16:creationId xmlns="" xmlns:a16="http://schemas.microsoft.com/office/drawing/2014/main" id="{B437F327-648C-4767-908B-327173F13135}"/>
              </a:ext>
            </a:extLst>
          </p:cNvPr>
          <p:cNvSpPr txBox="1"/>
          <p:nvPr/>
        </p:nvSpPr>
        <p:spPr>
          <a:xfrm>
            <a:off x="7489915" y="1866037"/>
            <a:ext cx="2014945" cy="1754326"/>
          </a:xfrm>
          <a:prstGeom prst="rect">
            <a:avLst/>
          </a:prstGeom>
          <a:noFill/>
        </p:spPr>
        <p:txBody>
          <a:bodyPr wrap="square">
            <a:spAutoFit/>
          </a:bodyPr>
          <a:lstStyle/>
          <a:p>
            <a:pPr algn="ctr" rtl="1"/>
            <a:r>
              <a:rPr lang="ar-EG" sz="3600" b="1" dirty="0"/>
              <a:t>8- قدم أفضل ما لديك</a:t>
            </a:r>
            <a:endParaRPr lang="en-US" sz="3600" b="1" dirty="0"/>
          </a:p>
        </p:txBody>
      </p:sp>
      <p:pic>
        <p:nvPicPr>
          <p:cNvPr id="9" name="Picture 8">
            <a:extLst>
              <a:ext uri="{FF2B5EF4-FFF2-40B4-BE49-F238E27FC236}">
                <a16:creationId xmlns="" xmlns:a16="http://schemas.microsoft.com/office/drawing/2014/main" id="{1529D527-A6DE-4E26-9077-195C309787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989" y="313509"/>
            <a:ext cx="4572000" cy="5715000"/>
          </a:xfrm>
          <a:prstGeom prst="rect">
            <a:avLst/>
          </a:prstGeom>
        </p:spPr>
      </p:pic>
    </p:spTree>
    <p:extLst>
      <p:ext uri="{BB962C8B-B14F-4D97-AF65-F5344CB8AC3E}">
        <p14:creationId xmlns:p14="http://schemas.microsoft.com/office/powerpoint/2010/main" val="24696801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6A736098-57AE-4231-9269-C52C53A9BC67}"/>
              </a:ext>
            </a:extLst>
          </p:cNvPr>
          <p:cNvSpPr>
            <a:spLocks noGrp="1"/>
          </p:cNvSpPr>
          <p:nvPr>
            <p:ph type="sldNum" idx="12"/>
          </p:nvPr>
        </p:nvSpPr>
        <p:spPr/>
        <p:txBody>
          <a:bodyPr/>
          <a:lstStyle/>
          <a:p>
            <a:fld id="{00000000-1234-1234-1234-123412341234}" type="slidenum">
              <a:rPr lang="en" smtClean="0">
                <a:solidFill>
                  <a:srgbClr val="FFFFFF"/>
                </a:solidFill>
              </a:rPr>
              <a:pPr/>
              <a:t>18</a:t>
            </a:fld>
            <a:endParaRPr lang="en">
              <a:solidFill>
                <a:srgbClr val="FFFFFF"/>
              </a:solidFill>
            </a:endParaRPr>
          </a:p>
        </p:txBody>
      </p:sp>
      <p:sp>
        <p:nvSpPr>
          <p:cNvPr id="9" name="TextBox 8">
            <a:extLst>
              <a:ext uri="{FF2B5EF4-FFF2-40B4-BE49-F238E27FC236}">
                <a16:creationId xmlns="" xmlns:a16="http://schemas.microsoft.com/office/drawing/2014/main" id="{6A96993A-4EE0-45D4-86DD-A4CBB65712CE}"/>
              </a:ext>
            </a:extLst>
          </p:cNvPr>
          <p:cNvSpPr txBox="1"/>
          <p:nvPr/>
        </p:nvSpPr>
        <p:spPr>
          <a:xfrm>
            <a:off x="866274" y="852147"/>
            <a:ext cx="9859534" cy="4247317"/>
          </a:xfrm>
          <a:prstGeom prst="rect">
            <a:avLst/>
          </a:prstGeom>
          <a:noFill/>
        </p:spPr>
        <p:txBody>
          <a:bodyPr wrap="square">
            <a:spAutoFit/>
          </a:bodyPr>
          <a:lstStyle/>
          <a:p>
            <a:pPr marL="571500" indent="-571500" algn="justLow" rtl="1">
              <a:lnSpc>
                <a:spcPct val="150000"/>
              </a:lnSpc>
              <a:buFont typeface="Wingdings" pitchFamily="2" charset="2"/>
              <a:buChar char="v"/>
            </a:pPr>
            <a:r>
              <a:rPr lang="ar-EG" sz="3600" b="1" dirty="0" smtClean="0">
                <a:solidFill>
                  <a:srgbClr val="3A3F50"/>
                </a:solidFill>
              </a:rPr>
              <a:t>اطلب </a:t>
            </a:r>
            <a:r>
              <a:rPr lang="ar-EG" sz="3600" b="1" dirty="0">
                <a:solidFill>
                  <a:srgbClr val="3A3F50"/>
                </a:solidFill>
              </a:rPr>
              <a:t>الملاحظات حيثما يمكنك الحصول عليها وتقبلها، وقرر ما تريد تغييره، ثم لا تألو جهدًا في طلبه. </a:t>
            </a:r>
          </a:p>
          <a:p>
            <a:pPr marL="571500" indent="-571500" algn="justLow" rtl="1">
              <a:lnSpc>
                <a:spcPct val="150000"/>
              </a:lnSpc>
              <a:buFont typeface="Wingdings" pitchFamily="2" charset="2"/>
              <a:buChar char="v"/>
            </a:pPr>
            <a:r>
              <a:rPr lang="ar-EG" sz="3600" b="1" dirty="0">
                <a:solidFill>
                  <a:srgbClr val="3A3F50"/>
                </a:solidFill>
              </a:rPr>
              <a:t> </a:t>
            </a:r>
            <a:r>
              <a:rPr lang="ar-EG" sz="3600" b="1" dirty="0" smtClean="0">
                <a:solidFill>
                  <a:srgbClr val="3A3F50"/>
                </a:solidFill>
              </a:rPr>
              <a:t>كن </a:t>
            </a:r>
            <a:r>
              <a:rPr lang="ar-EG" sz="3600" b="1" dirty="0">
                <a:solidFill>
                  <a:srgbClr val="3A3F50"/>
                </a:solidFill>
              </a:rPr>
              <a:t>محبًا للاستطلاع واثقًا متواضعًا.</a:t>
            </a:r>
          </a:p>
          <a:p>
            <a:pPr marL="571500" indent="-571500" algn="justLow" rtl="1">
              <a:lnSpc>
                <a:spcPct val="150000"/>
              </a:lnSpc>
              <a:buFont typeface="Wingdings" pitchFamily="2" charset="2"/>
              <a:buChar char="v"/>
            </a:pPr>
            <a:r>
              <a:rPr lang="ar-EG" sz="3600" b="1" dirty="0">
                <a:solidFill>
                  <a:srgbClr val="3A3F50"/>
                </a:solidFill>
              </a:rPr>
              <a:t> </a:t>
            </a:r>
            <a:r>
              <a:rPr lang="ar-EG" sz="3600" b="1" dirty="0" smtClean="0">
                <a:solidFill>
                  <a:srgbClr val="3A3F50"/>
                </a:solidFill>
              </a:rPr>
              <a:t>اقرأ </a:t>
            </a:r>
            <a:r>
              <a:rPr lang="ar-EG" sz="3600" b="1" dirty="0">
                <a:solidFill>
                  <a:srgbClr val="3A3F50"/>
                </a:solidFill>
              </a:rPr>
              <a:t>ردود أفعال الآخرين وعدِّل ما تفعل أثناء مواصلة طريقك.</a:t>
            </a:r>
          </a:p>
          <a:p>
            <a:pPr marL="571500" indent="-571500" algn="justLow" rtl="1">
              <a:lnSpc>
                <a:spcPct val="150000"/>
              </a:lnSpc>
              <a:buFont typeface="Wingdings" pitchFamily="2" charset="2"/>
              <a:buChar char="v"/>
            </a:pPr>
            <a:r>
              <a:rPr lang="ar-EG" sz="3600" b="1" dirty="0">
                <a:solidFill>
                  <a:srgbClr val="3A3F50"/>
                </a:solidFill>
              </a:rPr>
              <a:t> </a:t>
            </a:r>
            <a:r>
              <a:rPr lang="ar-EG" sz="3600" b="1" dirty="0" smtClean="0">
                <a:solidFill>
                  <a:srgbClr val="3A3F50"/>
                </a:solidFill>
              </a:rPr>
              <a:t>ارجع </a:t>
            </a:r>
            <a:r>
              <a:rPr lang="ar-EG" sz="3600" b="1" dirty="0">
                <a:solidFill>
                  <a:srgbClr val="3A3F50"/>
                </a:solidFill>
              </a:rPr>
              <a:t>خطوة إلى الخلف عندما يخيب أملك في شيء.</a:t>
            </a:r>
          </a:p>
        </p:txBody>
      </p:sp>
    </p:spTree>
    <p:extLst>
      <p:ext uri="{BB962C8B-B14F-4D97-AF65-F5344CB8AC3E}">
        <p14:creationId xmlns:p14="http://schemas.microsoft.com/office/powerpoint/2010/main" val="807318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randombar(horizontal)">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randombar(horizontal)">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randombar(horizontal)">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randombar(horizontal)">
                                      <p:cBhvr>
                                        <p:cTn id="22"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7DFD5B8E-E912-4CB5-97C9-D9D878B2C025}"/>
              </a:ext>
            </a:extLst>
          </p:cNvPr>
          <p:cNvSpPr>
            <a:spLocks noGrp="1"/>
          </p:cNvSpPr>
          <p:nvPr>
            <p:ph type="sldNum" idx="12"/>
          </p:nvPr>
        </p:nvSpPr>
        <p:spPr/>
        <p:txBody>
          <a:bodyPr/>
          <a:lstStyle/>
          <a:p>
            <a:fld id="{00000000-1234-1234-1234-123412341234}" type="slidenum">
              <a:rPr lang="en" smtClean="0"/>
              <a:pPr/>
              <a:t>19</a:t>
            </a:fld>
            <a:endParaRPr lang="en"/>
          </a:p>
        </p:txBody>
      </p:sp>
      <p:pic>
        <p:nvPicPr>
          <p:cNvPr id="7" name="Picture 6">
            <a:extLst>
              <a:ext uri="{FF2B5EF4-FFF2-40B4-BE49-F238E27FC236}">
                <a16:creationId xmlns="" xmlns:a16="http://schemas.microsoft.com/office/drawing/2014/main" id="{F9AAE09D-1E0F-4B11-87DC-55090E75871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58446" y="462266"/>
            <a:ext cx="4271555" cy="1457974"/>
          </a:xfrm>
          <a:prstGeom prst="rect">
            <a:avLst/>
          </a:prstGeom>
        </p:spPr>
      </p:pic>
      <p:sp>
        <p:nvSpPr>
          <p:cNvPr id="9" name="TextBox 8">
            <a:extLst>
              <a:ext uri="{FF2B5EF4-FFF2-40B4-BE49-F238E27FC236}">
                <a16:creationId xmlns="" xmlns:a16="http://schemas.microsoft.com/office/drawing/2014/main" id="{EFB60D9B-F10E-4E70-ACD4-914D3440E93F}"/>
              </a:ext>
            </a:extLst>
          </p:cNvPr>
          <p:cNvSpPr txBox="1"/>
          <p:nvPr/>
        </p:nvSpPr>
        <p:spPr>
          <a:xfrm>
            <a:off x="4824549" y="894213"/>
            <a:ext cx="6133010" cy="646331"/>
          </a:xfrm>
          <a:prstGeom prst="rect">
            <a:avLst/>
          </a:prstGeom>
          <a:noFill/>
        </p:spPr>
        <p:txBody>
          <a:bodyPr wrap="square">
            <a:spAutoFit/>
          </a:bodyPr>
          <a:lstStyle/>
          <a:p>
            <a:pPr algn="r" rtl="1"/>
            <a:r>
              <a:rPr lang="ar-EG" sz="3600" b="1" dirty="0">
                <a:solidFill>
                  <a:srgbClr val="0070C0"/>
                </a:solidFill>
              </a:rPr>
              <a:t>أولا: السلوك والقواعد </a:t>
            </a:r>
            <a:endParaRPr lang="en-US" sz="3600" b="1" dirty="0">
              <a:solidFill>
                <a:srgbClr val="0070C0"/>
              </a:solidFill>
            </a:endParaRPr>
          </a:p>
        </p:txBody>
      </p:sp>
      <p:pic>
        <p:nvPicPr>
          <p:cNvPr id="10" name="Google Shape;2163;p29" title="Gráfico">
            <a:hlinkClick r:id="rId3"/>
            <a:extLst>
              <a:ext uri="{FF2B5EF4-FFF2-40B4-BE49-F238E27FC236}">
                <a16:creationId xmlns="" xmlns:a16="http://schemas.microsoft.com/office/drawing/2014/main" id="{E58A7ACC-B355-49E7-B586-6AA48411B6F2}"/>
              </a:ext>
            </a:extLst>
          </p:cNvPr>
          <p:cNvPicPr preferRelativeResize="0"/>
          <p:nvPr/>
        </p:nvPicPr>
        <p:blipFill rotWithShape="1">
          <a:blip r:embed="rId4">
            <a:alphaModFix/>
          </a:blip>
          <a:srcRect l="18012" t="13817" b="18418"/>
          <a:stretch/>
        </p:blipFill>
        <p:spPr>
          <a:xfrm>
            <a:off x="1391182" y="2103030"/>
            <a:ext cx="9365516" cy="3860757"/>
          </a:xfrm>
          <a:prstGeom prst="rect">
            <a:avLst/>
          </a:prstGeom>
          <a:noFill/>
          <a:ln>
            <a:noFill/>
          </a:ln>
        </p:spPr>
      </p:pic>
      <p:grpSp>
        <p:nvGrpSpPr>
          <p:cNvPr id="11" name="Google Shape;2181;p29">
            <a:extLst>
              <a:ext uri="{FF2B5EF4-FFF2-40B4-BE49-F238E27FC236}">
                <a16:creationId xmlns="" xmlns:a16="http://schemas.microsoft.com/office/drawing/2014/main" id="{50FCCDA9-09A6-4691-8EDF-980D8FE74C6F}"/>
              </a:ext>
            </a:extLst>
          </p:cNvPr>
          <p:cNvGrpSpPr/>
          <p:nvPr/>
        </p:nvGrpSpPr>
        <p:grpSpPr>
          <a:xfrm>
            <a:off x="323281" y="1689043"/>
            <a:ext cx="2589734" cy="4815554"/>
            <a:chOff x="3050975" y="943997"/>
            <a:chExt cx="1460700" cy="3356815"/>
          </a:xfrm>
        </p:grpSpPr>
        <p:sp>
          <p:nvSpPr>
            <p:cNvPr id="12" name="Google Shape;2182;p29">
              <a:extLst>
                <a:ext uri="{FF2B5EF4-FFF2-40B4-BE49-F238E27FC236}">
                  <a16:creationId xmlns="" xmlns:a16="http://schemas.microsoft.com/office/drawing/2014/main" id="{2D113871-928D-4C41-878C-A8F996F705ED}"/>
                </a:ext>
              </a:extLst>
            </p:cNvPr>
            <p:cNvSpPr/>
            <p:nvPr/>
          </p:nvSpPr>
          <p:spPr>
            <a:xfrm>
              <a:off x="3050975" y="4143013"/>
              <a:ext cx="1460700" cy="157800"/>
            </a:xfrm>
            <a:prstGeom prst="ellipse">
              <a:avLst/>
            </a:prstGeom>
            <a:solidFill>
              <a:srgbClr val="666666">
                <a:alpha val="12549"/>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grpSp>
          <p:nvGrpSpPr>
            <p:cNvPr id="13" name="Google Shape;2183;p29">
              <a:extLst>
                <a:ext uri="{FF2B5EF4-FFF2-40B4-BE49-F238E27FC236}">
                  <a16:creationId xmlns="" xmlns:a16="http://schemas.microsoft.com/office/drawing/2014/main" id="{63ABD332-F5BB-4E86-B46A-87164990D97F}"/>
                </a:ext>
              </a:extLst>
            </p:cNvPr>
            <p:cNvGrpSpPr/>
            <p:nvPr/>
          </p:nvGrpSpPr>
          <p:grpSpPr>
            <a:xfrm>
              <a:off x="3233293" y="943997"/>
              <a:ext cx="1096093" cy="3308504"/>
              <a:chOff x="6288825" y="1010725"/>
              <a:chExt cx="984544" cy="2971799"/>
            </a:xfrm>
          </p:grpSpPr>
          <p:sp>
            <p:nvSpPr>
              <p:cNvPr id="14" name="Google Shape;2184;p29">
                <a:extLst>
                  <a:ext uri="{FF2B5EF4-FFF2-40B4-BE49-F238E27FC236}">
                    <a16:creationId xmlns="" xmlns:a16="http://schemas.microsoft.com/office/drawing/2014/main" id="{9EA91A59-678F-4BC7-80F3-952BF0F504FC}"/>
                  </a:ext>
                </a:extLst>
              </p:cNvPr>
              <p:cNvSpPr/>
              <p:nvPr/>
            </p:nvSpPr>
            <p:spPr>
              <a:xfrm>
                <a:off x="6515251" y="3804842"/>
                <a:ext cx="270593" cy="177681"/>
              </a:xfrm>
              <a:custGeom>
                <a:avLst/>
                <a:gdLst/>
                <a:ahLst/>
                <a:cxnLst/>
                <a:rect l="l" t="t" r="r" b="b"/>
                <a:pathLst>
                  <a:path w="14422" h="9470" extrusionOk="0">
                    <a:moveTo>
                      <a:pt x="6571" y="1"/>
                    </a:moveTo>
                    <a:lnTo>
                      <a:pt x="7069" y="4555"/>
                    </a:lnTo>
                    <a:lnTo>
                      <a:pt x="6916" y="4754"/>
                    </a:lnTo>
                    <a:lnTo>
                      <a:pt x="6739" y="4977"/>
                    </a:lnTo>
                    <a:lnTo>
                      <a:pt x="6532" y="5214"/>
                    </a:lnTo>
                    <a:lnTo>
                      <a:pt x="6302" y="5467"/>
                    </a:lnTo>
                    <a:lnTo>
                      <a:pt x="6034" y="5728"/>
                    </a:lnTo>
                    <a:lnTo>
                      <a:pt x="5888" y="5866"/>
                    </a:lnTo>
                    <a:lnTo>
                      <a:pt x="5735" y="6004"/>
                    </a:lnTo>
                    <a:lnTo>
                      <a:pt x="5566" y="6142"/>
                    </a:lnTo>
                    <a:lnTo>
                      <a:pt x="5390" y="6280"/>
                    </a:lnTo>
                    <a:lnTo>
                      <a:pt x="5198" y="6426"/>
                    </a:lnTo>
                    <a:lnTo>
                      <a:pt x="5007" y="6572"/>
                    </a:lnTo>
                    <a:lnTo>
                      <a:pt x="4792" y="6710"/>
                    </a:lnTo>
                    <a:lnTo>
                      <a:pt x="4570" y="6855"/>
                    </a:lnTo>
                    <a:lnTo>
                      <a:pt x="4340" y="7001"/>
                    </a:lnTo>
                    <a:lnTo>
                      <a:pt x="4094" y="7139"/>
                    </a:lnTo>
                    <a:lnTo>
                      <a:pt x="3834" y="7285"/>
                    </a:lnTo>
                    <a:lnTo>
                      <a:pt x="3558" y="7423"/>
                    </a:lnTo>
                    <a:lnTo>
                      <a:pt x="3274" y="7561"/>
                    </a:lnTo>
                    <a:lnTo>
                      <a:pt x="2967" y="7699"/>
                    </a:lnTo>
                    <a:lnTo>
                      <a:pt x="2653" y="7837"/>
                    </a:lnTo>
                    <a:lnTo>
                      <a:pt x="2323" y="7967"/>
                    </a:lnTo>
                    <a:lnTo>
                      <a:pt x="1978" y="8097"/>
                    </a:lnTo>
                    <a:lnTo>
                      <a:pt x="1618" y="8220"/>
                    </a:lnTo>
                    <a:lnTo>
                      <a:pt x="1235" y="8343"/>
                    </a:lnTo>
                    <a:lnTo>
                      <a:pt x="843" y="8465"/>
                    </a:lnTo>
                    <a:lnTo>
                      <a:pt x="429" y="8573"/>
                    </a:lnTo>
                    <a:lnTo>
                      <a:pt x="0" y="8688"/>
                    </a:lnTo>
                    <a:lnTo>
                      <a:pt x="54" y="9470"/>
                    </a:lnTo>
                    <a:lnTo>
                      <a:pt x="13640" y="9470"/>
                    </a:lnTo>
                    <a:lnTo>
                      <a:pt x="13717" y="9454"/>
                    </a:lnTo>
                    <a:lnTo>
                      <a:pt x="13786" y="9439"/>
                    </a:lnTo>
                    <a:lnTo>
                      <a:pt x="13855" y="9416"/>
                    </a:lnTo>
                    <a:lnTo>
                      <a:pt x="13924" y="9393"/>
                    </a:lnTo>
                    <a:lnTo>
                      <a:pt x="13985" y="9355"/>
                    </a:lnTo>
                    <a:lnTo>
                      <a:pt x="14046" y="9316"/>
                    </a:lnTo>
                    <a:lnTo>
                      <a:pt x="14100" y="9270"/>
                    </a:lnTo>
                    <a:lnTo>
                      <a:pt x="14154" y="9224"/>
                    </a:lnTo>
                    <a:lnTo>
                      <a:pt x="14200" y="9171"/>
                    </a:lnTo>
                    <a:lnTo>
                      <a:pt x="14246" y="9109"/>
                    </a:lnTo>
                    <a:lnTo>
                      <a:pt x="14284" y="9048"/>
                    </a:lnTo>
                    <a:lnTo>
                      <a:pt x="14315" y="8987"/>
                    </a:lnTo>
                    <a:lnTo>
                      <a:pt x="14345" y="8910"/>
                    </a:lnTo>
                    <a:lnTo>
                      <a:pt x="14368" y="8841"/>
                    </a:lnTo>
                    <a:lnTo>
                      <a:pt x="14384" y="8764"/>
                    </a:lnTo>
                    <a:lnTo>
                      <a:pt x="14407" y="8573"/>
                    </a:lnTo>
                    <a:lnTo>
                      <a:pt x="14422" y="8366"/>
                    </a:lnTo>
                    <a:lnTo>
                      <a:pt x="14414" y="8120"/>
                    </a:lnTo>
                    <a:lnTo>
                      <a:pt x="14391" y="7860"/>
                    </a:lnTo>
                    <a:lnTo>
                      <a:pt x="14376" y="7714"/>
                    </a:lnTo>
                    <a:lnTo>
                      <a:pt x="14353" y="7561"/>
                    </a:lnTo>
                    <a:lnTo>
                      <a:pt x="14322" y="7407"/>
                    </a:lnTo>
                    <a:lnTo>
                      <a:pt x="14284" y="7239"/>
                    </a:lnTo>
                    <a:lnTo>
                      <a:pt x="14238" y="7070"/>
                    </a:lnTo>
                    <a:lnTo>
                      <a:pt x="14192" y="6886"/>
                    </a:lnTo>
                    <a:lnTo>
                      <a:pt x="14131" y="6702"/>
                    </a:lnTo>
                    <a:lnTo>
                      <a:pt x="14062" y="6510"/>
                    </a:lnTo>
                    <a:lnTo>
                      <a:pt x="14023" y="6411"/>
                    </a:lnTo>
                    <a:lnTo>
                      <a:pt x="13970" y="6303"/>
                    </a:lnTo>
                    <a:lnTo>
                      <a:pt x="13908" y="6196"/>
                    </a:lnTo>
                    <a:lnTo>
                      <a:pt x="13832" y="6081"/>
                    </a:lnTo>
                    <a:lnTo>
                      <a:pt x="13655" y="5836"/>
                    </a:lnTo>
                    <a:lnTo>
                      <a:pt x="13448" y="5582"/>
                    </a:lnTo>
                    <a:lnTo>
                      <a:pt x="13233" y="5322"/>
                    </a:lnTo>
                    <a:lnTo>
                      <a:pt x="13003" y="5069"/>
                    </a:lnTo>
                    <a:lnTo>
                      <a:pt x="12773" y="4831"/>
                    </a:lnTo>
                    <a:lnTo>
                      <a:pt x="12566" y="4616"/>
                    </a:lnTo>
                    <a:lnTo>
                      <a:pt x="12712" y="4110"/>
                    </a:lnTo>
                    <a:lnTo>
                      <a:pt x="12827" y="3689"/>
                    </a:lnTo>
                    <a:lnTo>
                      <a:pt x="12965" y="3160"/>
                    </a:lnTo>
                    <a:lnTo>
                      <a:pt x="13118" y="2531"/>
                    </a:lnTo>
                    <a:lnTo>
                      <a:pt x="13287" y="1787"/>
                    </a:lnTo>
                    <a:lnTo>
                      <a:pt x="13471" y="944"/>
                    </a:lnTo>
                    <a:lnTo>
                      <a:pt x="13655" y="1"/>
                    </a:lnTo>
                    <a:close/>
                  </a:path>
                </a:pathLst>
              </a:custGeom>
              <a:solidFill>
                <a:srgbClr val="EBAF7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5" name="Google Shape;2185;p29">
                <a:extLst>
                  <a:ext uri="{FF2B5EF4-FFF2-40B4-BE49-F238E27FC236}">
                    <a16:creationId xmlns="" xmlns:a16="http://schemas.microsoft.com/office/drawing/2014/main" id="{781C0AF9-A1AC-43A8-A25C-858E43FD60CC}"/>
                  </a:ext>
                </a:extLst>
              </p:cNvPr>
              <p:cNvSpPr/>
              <p:nvPr/>
            </p:nvSpPr>
            <p:spPr>
              <a:xfrm>
                <a:off x="6508478" y="3892746"/>
                <a:ext cx="274214" cy="89779"/>
              </a:xfrm>
              <a:custGeom>
                <a:avLst/>
                <a:gdLst/>
                <a:ahLst/>
                <a:cxnLst/>
                <a:rect l="l" t="t" r="r" b="b"/>
                <a:pathLst>
                  <a:path w="14615" h="4785" extrusionOk="0">
                    <a:moveTo>
                      <a:pt x="13096" y="0"/>
                    </a:moveTo>
                    <a:lnTo>
                      <a:pt x="12889" y="161"/>
                    </a:lnTo>
                    <a:lnTo>
                      <a:pt x="12337" y="575"/>
                    </a:lnTo>
                    <a:lnTo>
                      <a:pt x="11540" y="1166"/>
                    </a:lnTo>
                    <a:lnTo>
                      <a:pt x="11080" y="1503"/>
                    </a:lnTo>
                    <a:lnTo>
                      <a:pt x="10589" y="1848"/>
                    </a:lnTo>
                    <a:lnTo>
                      <a:pt x="10083" y="2193"/>
                    </a:lnTo>
                    <a:lnTo>
                      <a:pt x="9577" y="2538"/>
                    </a:lnTo>
                    <a:lnTo>
                      <a:pt x="9079" y="2853"/>
                    </a:lnTo>
                    <a:lnTo>
                      <a:pt x="8596" y="3144"/>
                    </a:lnTo>
                    <a:lnTo>
                      <a:pt x="8366" y="3274"/>
                    </a:lnTo>
                    <a:lnTo>
                      <a:pt x="8151" y="3397"/>
                    </a:lnTo>
                    <a:lnTo>
                      <a:pt x="7944" y="3504"/>
                    </a:lnTo>
                    <a:lnTo>
                      <a:pt x="7745" y="3596"/>
                    </a:lnTo>
                    <a:lnTo>
                      <a:pt x="7568" y="3673"/>
                    </a:lnTo>
                    <a:lnTo>
                      <a:pt x="7399" y="3734"/>
                    </a:lnTo>
                    <a:lnTo>
                      <a:pt x="7254" y="3780"/>
                    </a:lnTo>
                    <a:lnTo>
                      <a:pt x="7123" y="3803"/>
                    </a:lnTo>
                    <a:lnTo>
                      <a:pt x="7001" y="3811"/>
                    </a:lnTo>
                    <a:lnTo>
                      <a:pt x="6740" y="3811"/>
                    </a:lnTo>
                    <a:lnTo>
                      <a:pt x="6610" y="3796"/>
                    </a:lnTo>
                    <a:lnTo>
                      <a:pt x="6479" y="3780"/>
                    </a:lnTo>
                    <a:lnTo>
                      <a:pt x="6341" y="3750"/>
                    </a:lnTo>
                    <a:lnTo>
                      <a:pt x="6203" y="3719"/>
                    </a:lnTo>
                    <a:lnTo>
                      <a:pt x="6065" y="3688"/>
                    </a:lnTo>
                    <a:lnTo>
                      <a:pt x="5789" y="3604"/>
                    </a:lnTo>
                    <a:lnTo>
                      <a:pt x="5513" y="3504"/>
                    </a:lnTo>
                    <a:lnTo>
                      <a:pt x="5245" y="3405"/>
                    </a:lnTo>
                    <a:lnTo>
                      <a:pt x="4984" y="3290"/>
                    </a:lnTo>
                    <a:lnTo>
                      <a:pt x="4747" y="3175"/>
                    </a:lnTo>
                    <a:lnTo>
                      <a:pt x="4524" y="3067"/>
                    </a:lnTo>
                    <a:lnTo>
                      <a:pt x="4149" y="2868"/>
                    </a:lnTo>
                    <a:lnTo>
                      <a:pt x="3903" y="2722"/>
                    </a:lnTo>
                    <a:lnTo>
                      <a:pt x="3819" y="2669"/>
                    </a:lnTo>
                    <a:lnTo>
                      <a:pt x="3581" y="2676"/>
                    </a:lnTo>
                    <a:lnTo>
                      <a:pt x="3305" y="2692"/>
                    </a:lnTo>
                    <a:lnTo>
                      <a:pt x="2960" y="2722"/>
                    </a:lnTo>
                    <a:lnTo>
                      <a:pt x="2546" y="2776"/>
                    </a:lnTo>
                    <a:lnTo>
                      <a:pt x="2324" y="2814"/>
                    </a:lnTo>
                    <a:lnTo>
                      <a:pt x="2086" y="2853"/>
                    </a:lnTo>
                    <a:lnTo>
                      <a:pt x="1849" y="2906"/>
                    </a:lnTo>
                    <a:lnTo>
                      <a:pt x="1603" y="2968"/>
                    </a:lnTo>
                    <a:lnTo>
                      <a:pt x="1350" y="3029"/>
                    </a:lnTo>
                    <a:lnTo>
                      <a:pt x="1105" y="3113"/>
                    </a:lnTo>
                    <a:lnTo>
                      <a:pt x="982" y="3152"/>
                    </a:lnTo>
                    <a:lnTo>
                      <a:pt x="867" y="3205"/>
                    </a:lnTo>
                    <a:lnTo>
                      <a:pt x="767" y="3251"/>
                    </a:lnTo>
                    <a:lnTo>
                      <a:pt x="675" y="3313"/>
                    </a:lnTo>
                    <a:lnTo>
                      <a:pt x="583" y="3366"/>
                    </a:lnTo>
                    <a:lnTo>
                      <a:pt x="507" y="3428"/>
                    </a:lnTo>
                    <a:lnTo>
                      <a:pt x="438" y="3497"/>
                    </a:lnTo>
                    <a:lnTo>
                      <a:pt x="369" y="3558"/>
                    </a:lnTo>
                    <a:lnTo>
                      <a:pt x="307" y="3627"/>
                    </a:lnTo>
                    <a:lnTo>
                      <a:pt x="261" y="3696"/>
                    </a:lnTo>
                    <a:lnTo>
                      <a:pt x="215" y="3765"/>
                    </a:lnTo>
                    <a:lnTo>
                      <a:pt x="169" y="3834"/>
                    </a:lnTo>
                    <a:lnTo>
                      <a:pt x="108" y="3980"/>
                    </a:lnTo>
                    <a:lnTo>
                      <a:pt x="62" y="4118"/>
                    </a:lnTo>
                    <a:lnTo>
                      <a:pt x="24" y="4248"/>
                    </a:lnTo>
                    <a:lnTo>
                      <a:pt x="8" y="4371"/>
                    </a:lnTo>
                    <a:lnTo>
                      <a:pt x="1" y="4486"/>
                    </a:lnTo>
                    <a:lnTo>
                      <a:pt x="1" y="4585"/>
                    </a:lnTo>
                    <a:lnTo>
                      <a:pt x="8" y="4731"/>
                    </a:lnTo>
                    <a:lnTo>
                      <a:pt x="16" y="4785"/>
                    </a:lnTo>
                    <a:lnTo>
                      <a:pt x="13449" y="4785"/>
                    </a:lnTo>
                    <a:lnTo>
                      <a:pt x="13518" y="4777"/>
                    </a:lnTo>
                    <a:lnTo>
                      <a:pt x="13587" y="4762"/>
                    </a:lnTo>
                    <a:lnTo>
                      <a:pt x="13648" y="4746"/>
                    </a:lnTo>
                    <a:lnTo>
                      <a:pt x="13717" y="4723"/>
                    </a:lnTo>
                    <a:lnTo>
                      <a:pt x="13779" y="4700"/>
                    </a:lnTo>
                    <a:lnTo>
                      <a:pt x="13840" y="4670"/>
                    </a:lnTo>
                    <a:lnTo>
                      <a:pt x="13894" y="4639"/>
                    </a:lnTo>
                    <a:lnTo>
                      <a:pt x="14009" y="4555"/>
                    </a:lnTo>
                    <a:lnTo>
                      <a:pt x="14055" y="4516"/>
                    </a:lnTo>
                    <a:lnTo>
                      <a:pt x="14108" y="4463"/>
                    </a:lnTo>
                    <a:lnTo>
                      <a:pt x="14147" y="4417"/>
                    </a:lnTo>
                    <a:lnTo>
                      <a:pt x="14193" y="4355"/>
                    </a:lnTo>
                    <a:lnTo>
                      <a:pt x="14231" y="4302"/>
                    </a:lnTo>
                    <a:lnTo>
                      <a:pt x="14262" y="4240"/>
                    </a:lnTo>
                    <a:lnTo>
                      <a:pt x="14361" y="4026"/>
                    </a:lnTo>
                    <a:lnTo>
                      <a:pt x="14438" y="3819"/>
                    </a:lnTo>
                    <a:lnTo>
                      <a:pt x="14507" y="3619"/>
                    </a:lnTo>
                    <a:lnTo>
                      <a:pt x="14553" y="3412"/>
                    </a:lnTo>
                    <a:lnTo>
                      <a:pt x="14591" y="3221"/>
                    </a:lnTo>
                    <a:lnTo>
                      <a:pt x="14607" y="3021"/>
                    </a:lnTo>
                    <a:lnTo>
                      <a:pt x="14614" y="2837"/>
                    </a:lnTo>
                    <a:lnTo>
                      <a:pt x="14607" y="2653"/>
                    </a:lnTo>
                    <a:lnTo>
                      <a:pt x="14591" y="2469"/>
                    </a:lnTo>
                    <a:lnTo>
                      <a:pt x="14568" y="2301"/>
                    </a:lnTo>
                    <a:lnTo>
                      <a:pt x="14538" y="2132"/>
                    </a:lnTo>
                    <a:lnTo>
                      <a:pt x="14492" y="1963"/>
                    </a:lnTo>
                    <a:lnTo>
                      <a:pt x="14438" y="1810"/>
                    </a:lnTo>
                    <a:lnTo>
                      <a:pt x="14384" y="1657"/>
                    </a:lnTo>
                    <a:lnTo>
                      <a:pt x="14323" y="1511"/>
                    </a:lnTo>
                    <a:lnTo>
                      <a:pt x="14254" y="1373"/>
                    </a:lnTo>
                    <a:lnTo>
                      <a:pt x="14185" y="1235"/>
                    </a:lnTo>
                    <a:lnTo>
                      <a:pt x="14116" y="1112"/>
                    </a:lnTo>
                    <a:lnTo>
                      <a:pt x="14039" y="989"/>
                    </a:lnTo>
                    <a:lnTo>
                      <a:pt x="13970" y="882"/>
                    </a:lnTo>
                    <a:lnTo>
                      <a:pt x="13825" y="683"/>
                    </a:lnTo>
                    <a:lnTo>
                      <a:pt x="13686" y="514"/>
                    </a:lnTo>
                    <a:lnTo>
                      <a:pt x="13564" y="376"/>
                    </a:lnTo>
                    <a:lnTo>
                      <a:pt x="13472" y="276"/>
                    </a:lnTo>
                    <a:lnTo>
                      <a:pt x="13387" y="200"/>
                    </a:lnTo>
                    <a:lnTo>
                      <a:pt x="13364" y="169"/>
                    </a:lnTo>
                    <a:lnTo>
                      <a:pt x="13295" y="100"/>
                    </a:lnTo>
                    <a:lnTo>
                      <a:pt x="13249" y="62"/>
                    </a:lnTo>
                    <a:lnTo>
                      <a:pt x="13203" y="31"/>
                    </a:lnTo>
                    <a:lnTo>
                      <a:pt x="13150" y="8"/>
                    </a:lnTo>
                    <a:lnTo>
                      <a:pt x="13096" y="0"/>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6" name="Google Shape;2186;p29">
                <a:extLst>
                  <a:ext uri="{FF2B5EF4-FFF2-40B4-BE49-F238E27FC236}">
                    <a16:creationId xmlns="" xmlns:a16="http://schemas.microsoft.com/office/drawing/2014/main" id="{D8ABAEE2-D312-488D-83D1-FAFAF6818D41}"/>
                  </a:ext>
                </a:extLst>
              </p:cNvPr>
              <p:cNvSpPr/>
              <p:nvPr/>
            </p:nvSpPr>
            <p:spPr>
              <a:xfrm>
                <a:off x="6610039" y="3919652"/>
                <a:ext cx="67639" cy="46475"/>
              </a:xfrm>
              <a:custGeom>
                <a:avLst/>
                <a:gdLst/>
                <a:ahLst/>
                <a:cxnLst/>
                <a:rect l="l" t="t" r="r" b="b"/>
                <a:pathLst>
                  <a:path w="3605" h="2477" extrusionOk="0">
                    <a:moveTo>
                      <a:pt x="392" y="0"/>
                    </a:moveTo>
                    <a:lnTo>
                      <a:pt x="1" y="361"/>
                    </a:lnTo>
                    <a:lnTo>
                      <a:pt x="3344" y="2477"/>
                    </a:lnTo>
                    <a:lnTo>
                      <a:pt x="3604" y="2055"/>
                    </a:lnTo>
                    <a:lnTo>
                      <a:pt x="392" y="0"/>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7" name="Google Shape;2187;p29">
                <a:extLst>
                  <a:ext uri="{FF2B5EF4-FFF2-40B4-BE49-F238E27FC236}">
                    <a16:creationId xmlns="" xmlns:a16="http://schemas.microsoft.com/office/drawing/2014/main" id="{0854365B-AC57-4123-BE7C-59448C22028B}"/>
                  </a:ext>
                </a:extLst>
              </p:cNvPr>
              <p:cNvSpPr/>
              <p:nvPr/>
            </p:nvSpPr>
            <p:spPr>
              <a:xfrm>
                <a:off x="6770590" y="3804842"/>
                <a:ext cx="226445" cy="177681"/>
              </a:xfrm>
              <a:custGeom>
                <a:avLst/>
                <a:gdLst/>
                <a:ahLst/>
                <a:cxnLst/>
                <a:rect l="l" t="t" r="r" b="b"/>
                <a:pathLst>
                  <a:path w="12069" h="9470" extrusionOk="0">
                    <a:moveTo>
                      <a:pt x="253" y="1"/>
                    </a:moveTo>
                    <a:lnTo>
                      <a:pt x="437" y="944"/>
                    </a:lnTo>
                    <a:lnTo>
                      <a:pt x="621" y="1787"/>
                    </a:lnTo>
                    <a:lnTo>
                      <a:pt x="790" y="2531"/>
                    </a:lnTo>
                    <a:lnTo>
                      <a:pt x="943" y="3160"/>
                    </a:lnTo>
                    <a:lnTo>
                      <a:pt x="1081" y="3689"/>
                    </a:lnTo>
                    <a:lnTo>
                      <a:pt x="1196" y="4110"/>
                    </a:lnTo>
                    <a:lnTo>
                      <a:pt x="1342" y="4616"/>
                    </a:lnTo>
                    <a:lnTo>
                      <a:pt x="989" y="4984"/>
                    </a:lnTo>
                    <a:lnTo>
                      <a:pt x="805" y="5184"/>
                    </a:lnTo>
                    <a:lnTo>
                      <a:pt x="621" y="5391"/>
                    </a:lnTo>
                    <a:lnTo>
                      <a:pt x="445" y="5598"/>
                    </a:lnTo>
                    <a:lnTo>
                      <a:pt x="276" y="5805"/>
                    </a:lnTo>
                    <a:lnTo>
                      <a:pt x="123" y="6012"/>
                    </a:lnTo>
                    <a:lnTo>
                      <a:pt x="0" y="6204"/>
                    </a:lnTo>
                    <a:lnTo>
                      <a:pt x="138" y="6372"/>
                    </a:lnTo>
                    <a:lnTo>
                      <a:pt x="276" y="6549"/>
                    </a:lnTo>
                    <a:lnTo>
                      <a:pt x="430" y="6717"/>
                    </a:lnTo>
                    <a:lnTo>
                      <a:pt x="591" y="6886"/>
                    </a:lnTo>
                    <a:lnTo>
                      <a:pt x="752" y="7047"/>
                    </a:lnTo>
                    <a:lnTo>
                      <a:pt x="920" y="7216"/>
                    </a:lnTo>
                    <a:lnTo>
                      <a:pt x="1265" y="7538"/>
                    </a:lnTo>
                    <a:lnTo>
                      <a:pt x="1618" y="7852"/>
                    </a:lnTo>
                    <a:lnTo>
                      <a:pt x="1963" y="8159"/>
                    </a:lnTo>
                    <a:lnTo>
                      <a:pt x="2300" y="8458"/>
                    </a:lnTo>
                    <a:lnTo>
                      <a:pt x="2622" y="8757"/>
                    </a:lnTo>
                    <a:lnTo>
                      <a:pt x="3006" y="9117"/>
                    </a:lnTo>
                    <a:lnTo>
                      <a:pt x="3389" y="9470"/>
                    </a:lnTo>
                    <a:lnTo>
                      <a:pt x="11409" y="9470"/>
                    </a:lnTo>
                    <a:lnTo>
                      <a:pt x="11478" y="9301"/>
                    </a:lnTo>
                    <a:lnTo>
                      <a:pt x="11554" y="9125"/>
                    </a:lnTo>
                    <a:lnTo>
                      <a:pt x="11715" y="8795"/>
                    </a:lnTo>
                    <a:lnTo>
                      <a:pt x="11884" y="8465"/>
                    </a:lnTo>
                    <a:lnTo>
                      <a:pt x="12068" y="8143"/>
                    </a:lnTo>
                    <a:lnTo>
                      <a:pt x="11761" y="8028"/>
                    </a:lnTo>
                    <a:lnTo>
                      <a:pt x="11470" y="7921"/>
                    </a:lnTo>
                    <a:lnTo>
                      <a:pt x="11194" y="7806"/>
                    </a:lnTo>
                    <a:lnTo>
                      <a:pt x="10926" y="7691"/>
                    </a:lnTo>
                    <a:lnTo>
                      <a:pt x="10665" y="7576"/>
                    </a:lnTo>
                    <a:lnTo>
                      <a:pt x="10420" y="7453"/>
                    </a:lnTo>
                    <a:lnTo>
                      <a:pt x="10182" y="7338"/>
                    </a:lnTo>
                    <a:lnTo>
                      <a:pt x="9952" y="7216"/>
                    </a:lnTo>
                    <a:lnTo>
                      <a:pt x="9737" y="7093"/>
                    </a:lnTo>
                    <a:lnTo>
                      <a:pt x="9530" y="6970"/>
                    </a:lnTo>
                    <a:lnTo>
                      <a:pt x="9331" y="6848"/>
                    </a:lnTo>
                    <a:lnTo>
                      <a:pt x="9139" y="6725"/>
                    </a:lnTo>
                    <a:lnTo>
                      <a:pt x="8955" y="6602"/>
                    </a:lnTo>
                    <a:lnTo>
                      <a:pt x="8787" y="6480"/>
                    </a:lnTo>
                    <a:lnTo>
                      <a:pt x="8465" y="6234"/>
                    </a:lnTo>
                    <a:lnTo>
                      <a:pt x="8173" y="5997"/>
                    </a:lnTo>
                    <a:lnTo>
                      <a:pt x="7913" y="5767"/>
                    </a:lnTo>
                    <a:lnTo>
                      <a:pt x="7675" y="5536"/>
                    </a:lnTo>
                    <a:lnTo>
                      <a:pt x="7468" y="5314"/>
                    </a:lnTo>
                    <a:lnTo>
                      <a:pt x="7276" y="5107"/>
                    </a:lnTo>
                    <a:lnTo>
                      <a:pt x="7115" y="4908"/>
                    </a:lnTo>
                    <a:lnTo>
                      <a:pt x="6970" y="4724"/>
                    </a:lnTo>
                    <a:lnTo>
                      <a:pt x="6839" y="4555"/>
                    </a:lnTo>
                    <a:lnTo>
                      <a:pt x="7338" y="1"/>
                    </a:lnTo>
                    <a:close/>
                  </a:path>
                </a:pathLst>
              </a:custGeom>
              <a:solidFill>
                <a:srgbClr val="EBAF7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8" name="Google Shape;2188;p29">
                <a:extLst>
                  <a:ext uri="{FF2B5EF4-FFF2-40B4-BE49-F238E27FC236}">
                    <a16:creationId xmlns="" xmlns:a16="http://schemas.microsoft.com/office/drawing/2014/main" id="{8EFBB1AE-3D27-4122-B6A1-D04CD8DD21D6}"/>
                  </a:ext>
                </a:extLst>
              </p:cNvPr>
              <p:cNvSpPr/>
              <p:nvPr/>
            </p:nvSpPr>
            <p:spPr>
              <a:xfrm>
                <a:off x="6757925" y="3892746"/>
                <a:ext cx="274345" cy="89779"/>
              </a:xfrm>
              <a:custGeom>
                <a:avLst/>
                <a:gdLst/>
                <a:ahLst/>
                <a:cxnLst/>
                <a:rect l="l" t="t" r="r" b="b"/>
                <a:pathLst>
                  <a:path w="14622" h="4785" extrusionOk="0">
                    <a:moveTo>
                      <a:pt x="1526" y="0"/>
                    </a:moveTo>
                    <a:lnTo>
                      <a:pt x="1473" y="8"/>
                    </a:lnTo>
                    <a:lnTo>
                      <a:pt x="1419" y="31"/>
                    </a:lnTo>
                    <a:lnTo>
                      <a:pt x="1365" y="62"/>
                    </a:lnTo>
                    <a:lnTo>
                      <a:pt x="1319" y="100"/>
                    </a:lnTo>
                    <a:lnTo>
                      <a:pt x="1250" y="169"/>
                    </a:lnTo>
                    <a:lnTo>
                      <a:pt x="1227" y="200"/>
                    </a:lnTo>
                    <a:lnTo>
                      <a:pt x="1143" y="276"/>
                    </a:lnTo>
                    <a:lnTo>
                      <a:pt x="1051" y="376"/>
                    </a:lnTo>
                    <a:lnTo>
                      <a:pt x="928" y="514"/>
                    </a:lnTo>
                    <a:lnTo>
                      <a:pt x="790" y="683"/>
                    </a:lnTo>
                    <a:lnTo>
                      <a:pt x="652" y="882"/>
                    </a:lnTo>
                    <a:lnTo>
                      <a:pt x="576" y="989"/>
                    </a:lnTo>
                    <a:lnTo>
                      <a:pt x="499" y="1112"/>
                    </a:lnTo>
                    <a:lnTo>
                      <a:pt x="430" y="1235"/>
                    </a:lnTo>
                    <a:lnTo>
                      <a:pt x="361" y="1373"/>
                    </a:lnTo>
                    <a:lnTo>
                      <a:pt x="292" y="1511"/>
                    </a:lnTo>
                    <a:lnTo>
                      <a:pt x="230" y="1657"/>
                    </a:lnTo>
                    <a:lnTo>
                      <a:pt x="177" y="1810"/>
                    </a:lnTo>
                    <a:lnTo>
                      <a:pt x="123" y="1963"/>
                    </a:lnTo>
                    <a:lnTo>
                      <a:pt x="85" y="2132"/>
                    </a:lnTo>
                    <a:lnTo>
                      <a:pt x="46" y="2301"/>
                    </a:lnTo>
                    <a:lnTo>
                      <a:pt x="23" y="2469"/>
                    </a:lnTo>
                    <a:lnTo>
                      <a:pt x="8" y="2653"/>
                    </a:lnTo>
                    <a:lnTo>
                      <a:pt x="0" y="2837"/>
                    </a:lnTo>
                    <a:lnTo>
                      <a:pt x="8" y="3021"/>
                    </a:lnTo>
                    <a:lnTo>
                      <a:pt x="31" y="3221"/>
                    </a:lnTo>
                    <a:lnTo>
                      <a:pt x="62" y="3412"/>
                    </a:lnTo>
                    <a:lnTo>
                      <a:pt x="108" y="3619"/>
                    </a:lnTo>
                    <a:lnTo>
                      <a:pt x="177" y="3819"/>
                    </a:lnTo>
                    <a:lnTo>
                      <a:pt x="253" y="4026"/>
                    </a:lnTo>
                    <a:lnTo>
                      <a:pt x="353" y="4240"/>
                    </a:lnTo>
                    <a:lnTo>
                      <a:pt x="391" y="4302"/>
                    </a:lnTo>
                    <a:lnTo>
                      <a:pt x="430" y="4355"/>
                    </a:lnTo>
                    <a:lnTo>
                      <a:pt x="468" y="4417"/>
                    </a:lnTo>
                    <a:lnTo>
                      <a:pt x="514" y="4463"/>
                    </a:lnTo>
                    <a:lnTo>
                      <a:pt x="560" y="4516"/>
                    </a:lnTo>
                    <a:lnTo>
                      <a:pt x="614" y="4555"/>
                    </a:lnTo>
                    <a:lnTo>
                      <a:pt x="721" y="4639"/>
                    </a:lnTo>
                    <a:lnTo>
                      <a:pt x="783" y="4670"/>
                    </a:lnTo>
                    <a:lnTo>
                      <a:pt x="836" y="4700"/>
                    </a:lnTo>
                    <a:lnTo>
                      <a:pt x="905" y="4723"/>
                    </a:lnTo>
                    <a:lnTo>
                      <a:pt x="967" y="4746"/>
                    </a:lnTo>
                    <a:lnTo>
                      <a:pt x="1036" y="4762"/>
                    </a:lnTo>
                    <a:lnTo>
                      <a:pt x="1097" y="4777"/>
                    </a:lnTo>
                    <a:lnTo>
                      <a:pt x="1166" y="4785"/>
                    </a:lnTo>
                    <a:lnTo>
                      <a:pt x="14599" y="4785"/>
                    </a:lnTo>
                    <a:lnTo>
                      <a:pt x="14606" y="4731"/>
                    </a:lnTo>
                    <a:lnTo>
                      <a:pt x="14622" y="4585"/>
                    </a:lnTo>
                    <a:lnTo>
                      <a:pt x="14614" y="4486"/>
                    </a:lnTo>
                    <a:lnTo>
                      <a:pt x="14606" y="4371"/>
                    </a:lnTo>
                    <a:lnTo>
                      <a:pt x="14591" y="4248"/>
                    </a:lnTo>
                    <a:lnTo>
                      <a:pt x="14560" y="4118"/>
                    </a:lnTo>
                    <a:lnTo>
                      <a:pt x="14507" y="3980"/>
                    </a:lnTo>
                    <a:lnTo>
                      <a:pt x="14445" y="3834"/>
                    </a:lnTo>
                    <a:lnTo>
                      <a:pt x="14407" y="3765"/>
                    </a:lnTo>
                    <a:lnTo>
                      <a:pt x="14361" y="3696"/>
                    </a:lnTo>
                    <a:lnTo>
                      <a:pt x="14307" y="3627"/>
                    </a:lnTo>
                    <a:lnTo>
                      <a:pt x="14246" y="3558"/>
                    </a:lnTo>
                    <a:lnTo>
                      <a:pt x="14185" y="3497"/>
                    </a:lnTo>
                    <a:lnTo>
                      <a:pt x="14108" y="3428"/>
                    </a:lnTo>
                    <a:lnTo>
                      <a:pt x="14031" y="3366"/>
                    </a:lnTo>
                    <a:lnTo>
                      <a:pt x="13947" y="3313"/>
                    </a:lnTo>
                    <a:lnTo>
                      <a:pt x="13847" y="3251"/>
                    </a:lnTo>
                    <a:lnTo>
                      <a:pt x="13748" y="3205"/>
                    </a:lnTo>
                    <a:lnTo>
                      <a:pt x="13633" y="3152"/>
                    </a:lnTo>
                    <a:lnTo>
                      <a:pt x="13518" y="3113"/>
                    </a:lnTo>
                    <a:lnTo>
                      <a:pt x="13265" y="3029"/>
                    </a:lnTo>
                    <a:lnTo>
                      <a:pt x="13019" y="2968"/>
                    </a:lnTo>
                    <a:lnTo>
                      <a:pt x="12774" y="2906"/>
                    </a:lnTo>
                    <a:lnTo>
                      <a:pt x="12528" y="2853"/>
                    </a:lnTo>
                    <a:lnTo>
                      <a:pt x="12298" y="2814"/>
                    </a:lnTo>
                    <a:lnTo>
                      <a:pt x="12068" y="2776"/>
                    </a:lnTo>
                    <a:lnTo>
                      <a:pt x="11662" y="2722"/>
                    </a:lnTo>
                    <a:lnTo>
                      <a:pt x="11309" y="2692"/>
                    </a:lnTo>
                    <a:lnTo>
                      <a:pt x="11041" y="2676"/>
                    </a:lnTo>
                    <a:lnTo>
                      <a:pt x="10803" y="2669"/>
                    </a:lnTo>
                    <a:lnTo>
                      <a:pt x="10711" y="2722"/>
                    </a:lnTo>
                    <a:lnTo>
                      <a:pt x="10466" y="2868"/>
                    </a:lnTo>
                    <a:lnTo>
                      <a:pt x="10090" y="3067"/>
                    </a:lnTo>
                    <a:lnTo>
                      <a:pt x="9868" y="3175"/>
                    </a:lnTo>
                    <a:lnTo>
                      <a:pt x="9630" y="3290"/>
                    </a:lnTo>
                    <a:lnTo>
                      <a:pt x="9370" y="3405"/>
                    </a:lnTo>
                    <a:lnTo>
                      <a:pt x="9101" y="3504"/>
                    </a:lnTo>
                    <a:lnTo>
                      <a:pt x="8833" y="3604"/>
                    </a:lnTo>
                    <a:lnTo>
                      <a:pt x="8549" y="3688"/>
                    </a:lnTo>
                    <a:lnTo>
                      <a:pt x="8411" y="3719"/>
                    </a:lnTo>
                    <a:lnTo>
                      <a:pt x="8273" y="3750"/>
                    </a:lnTo>
                    <a:lnTo>
                      <a:pt x="8143" y="3780"/>
                    </a:lnTo>
                    <a:lnTo>
                      <a:pt x="8005" y="3796"/>
                    </a:lnTo>
                    <a:lnTo>
                      <a:pt x="7875" y="3811"/>
                    </a:lnTo>
                    <a:lnTo>
                      <a:pt x="7614" y="3811"/>
                    </a:lnTo>
                    <a:lnTo>
                      <a:pt x="7499" y="3803"/>
                    </a:lnTo>
                    <a:lnTo>
                      <a:pt x="7369" y="3780"/>
                    </a:lnTo>
                    <a:lnTo>
                      <a:pt x="7215" y="3734"/>
                    </a:lnTo>
                    <a:lnTo>
                      <a:pt x="7054" y="3673"/>
                    </a:lnTo>
                    <a:lnTo>
                      <a:pt x="6870" y="3596"/>
                    </a:lnTo>
                    <a:lnTo>
                      <a:pt x="6678" y="3504"/>
                    </a:lnTo>
                    <a:lnTo>
                      <a:pt x="6471" y="3397"/>
                    </a:lnTo>
                    <a:lnTo>
                      <a:pt x="6249" y="3274"/>
                    </a:lnTo>
                    <a:lnTo>
                      <a:pt x="6019" y="3144"/>
                    </a:lnTo>
                    <a:lnTo>
                      <a:pt x="5544" y="2853"/>
                    </a:lnTo>
                    <a:lnTo>
                      <a:pt x="5045" y="2538"/>
                    </a:lnTo>
                    <a:lnTo>
                      <a:pt x="4532" y="2193"/>
                    </a:lnTo>
                    <a:lnTo>
                      <a:pt x="4026" y="1848"/>
                    </a:lnTo>
                    <a:lnTo>
                      <a:pt x="3535" y="1503"/>
                    </a:lnTo>
                    <a:lnTo>
                      <a:pt x="3075" y="1166"/>
                    </a:lnTo>
                    <a:lnTo>
                      <a:pt x="2278" y="575"/>
                    </a:lnTo>
                    <a:lnTo>
                      <a:pt x="1726" y="161"/>
                    </a:lnTo>
                    <a:lnTo>
                      <a:pt x="1526" y="0"/>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9" name="Google Shape;2189;p29">
                <a:extLst>
                  <a:ext uri="{FF2B5EF4-FFF2-40B4-BE49-F238E27FC236}">
                    <a16:creationId xmlns="" xmlns:a16="http://schemas.microsoft.com/office/drawing/2014/main" id="{BE1E1126-31A0-4950-83F1-7C8EED29F882}"/>
                  </a:ext>
                </a:extLst>
              </p:cNvPr>
              <p:cNvSpPr/>
              <p:nvPr/>
            </p:nvSpPr>
            <p:spPr>
              <a:xfrm>
                <a:off x="6862939" y="3918357"/>
                <a:ext cx="70791" cy="47769"/>
              </a:xfrm>
              <a:custGeom>
                <a:avLst/>
                <a:gdLst/>
                <a:ahLst/>
                <a:cxnLst/>
                <a:rect l="l" t="t" r="r" b="b"/>
                <a:pathLst>
                  <a:path w="3773" h="2546" extrusionOk="0">
                    <a:moveTo>
                      <a:pt x="3443" y="0"/>
                    </a:moveTo>
                    <a:lnTo>
                      <a:pt x="0" y="2124"/>
                    </a:lnTo>
                    <a:lnTo>
                      <a:pt x="261" y="2546"/>
                    </a:lnTo>
                    <a:lnTo>
                      <a:pt x="3773" y="269"/>
                    </a:lnTo>
                    <a:lnTo>
                      <a:pt x="3443" y="0"/>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0" name="Google Shape;2190;p29">
                <a:extLst>
                  <a:ext uri="{FF2B5EF4-FFF2-40B4-BE49-F238E27FC236}">
                    <a16:creationId xmlns="" xmlns:a16="http://schemas.microsoft.com/office/drawing/2014/main" id="{19B806CB-470C-4435-82DA-3AF2419E8EE6}"/>
                  </a:ext>
                </a:extLst>
              </p:cNvPr>
              <p:cNvSpPr/>
              <p:nvPr/>
            </p:nvSpPr>
            <p:spPr>
              <a:xfrm>
                <a:off x="6483449" y="2185163"/>
                <a:ext cx="574996" cy="1673915"/>
              </a:xfrm>
              <a:custGeom>
                <a:avLst/>
                <a:gdLst/>
                <a:ahLst/>
                <a:cxnLst/>
                <a:rect l="l" t="t" r="r" b="b"/>
                <a:pathLst>
                  <a:path w="30646" h="89216" extrusionOk="0">
                    <a:moveTo>
                      <a:pt x="2339" y="1"/>
                    </a:moveTo>
                    <a:lnTo>
                      <a:pt x="2178" y="238"/>
                    </a:lnTo>
                    <a:lnTo>
                      <a:pt x="2002" y="530"/>
                    </a:lnTo>
                    <a:lnTo>
                      <a:pt x="1810" y="844"/>
                    </a:lnTo>
                    <a:lnTo>
                      <a:pt x="1611" y="1204"/>
                    </a:lnTo>
                    <a:lnTo>
                      <a:pt x="1404" y="1596"/>
                    </a:lnTo>
                    <a:lnTo>
                      <a:pt x="1197" y="2017"/>
                    </a:lnTo>
                    <a:lnTo>
                      <a:pt x="990" y="2462"/>
                    </a:lnTo>
                    <a:lnTo>
                      <a:pt x="890" y="2700"/>
                    </a:lnTo>
                    <a:lnTo>
                      <a:pt x="790" y="2937"/>
                    </a:lnTo>
                    <a:lnTo>
                      <a:pt x="698" y="3183"/>
                    </a:lnTo>
                    <a:lnTo>
                      <a:pt x="606" y="3436"/>
                    </a:lnTo>
                    <a:lnTo>
                      <a:pt x="522" y="3689"/>
                    </a:lnTo>
                    <a:lnTo>
                      <a:pt x="438" y="3949"/>
                    </a:lnTo>
                    <a:lnTo>
                      <a:pt x="361" y="4210"/>
                    </a:lnTo>
                    <a:lnTo>
                      <a:pt x="292" y="4478"/>
                    </a:lnTo>
                    <a:lnTo>
                      <a:pt x="231" y="4754"/>
                    </a:lnTo>
                    <a:lnTo>
                      <a:pt x="169" y="5030"/>
                    </a:lnTo>
                    <a:lnTo>
                      <a:pt x="123" y="5306"/>
                    </a:lnTo>
                    <a:lnTo>
                      <a:pt x="77" y="5590"/>
                    </a:lnTo>
                    <a:lnTo>
                      <a:pt x="47" y="5874"/>
                    </a:lnTo>
                    <a:lnTo>
                      <a:pt x="24" y="6157"/>
                    </a:lnTo>
                    <a:lnTo>
                      <a:pt x="8" y="6449"/>
                    </a:lnTo>
                    <a:lnTo>
                      <a:pt x="1" y="6740"/>
                    </a:lnTo>
                    <a:lnTo>
                      <a:pt x="8" y="7024"/>
                    </a:lnTo>
                    <a:lnTo>
                      <a:pt x="24" y="7315"/>
                    </a:lnTo>
                    <a:lnTo>
                      <a:pt x="169" y="8895"/>
                    </a:lnTo>
                    <a:lnTo>
                      <a:pt x="468" y="11984"/>
                    </a:lnTo>
                    <a:lnTo>
                      <a:pt x="1427" y="21798"/>
                    </a:lnTo>
                    <a:lnTo>
                      <a:pt x="2723" y="34986"/>
                    </a:lnTo>
                    <a:lnTo>
                      <a:pt x="4187" y="49768"/>
                    </a:lnTo>
                    <a:lnTo>
                      <a:pt x="6893" y="76986"/>
                    </a:lnTo>
                    <a:lnTo>
                      <a:pt x="8112" y="89215"/>
                    </a:lnTo>
                    <a:lnTo>
                      <a:pt x="15212" y="89215"/>
                    </a:lnTo>
                    <a:lnTo>
                      <a:pt x="15573" y="87245"/>
                    </a:lnTo>
                    <a:lnTo>
                      <a:pt x="16002" y="89215"/>
                    </a:lnTo>
                    <a:lnTo>
                      <a:pt x="22450" y="89215"/>
                    </a:lnTo>
                    <a:lnTo>
                      <a:pt x="23738" y="76595"/>
                    </a:lnTo>
                    <a:lnTo>
                      <a:pt x="25057" y="63615"/>
                    </a:lnTo>
                    <a:lnTo>
                      <a:pt x="26567" y="48687"/>
                    </a:lnTo>
                    <a:lnTo>
                      <a:pt x="28070" y="33682"/>
                    </a:lnTo>
                    <a:lnTo>
                      <a:pt x="28760" y="26728"/>
                    </a:lnTo>
                    <a:lnTo>
                      <a:pt x="29381" y="20457"/>
                    </a:lnTo>
                    <a:lnTo>
                      <a:pt x="29902" y="15105"/>
                    </a:lnTo>
                    <a:lnTo>
                      <a:pt x="30309" y="10896"/>
                    </a:lnTo>
                    <a:lnTo>
                      <a:pt x="30454" y="9293"/>
                    </a:lnTo>
                    <a:lnTo>
                      <a:pt x="30562" y="8074"/>
                    </a:lnTo>
                    <a:lnTo>
                      <a:pt x="30623" y="7246"/>
                    </a:lnTo>
                    <a:lnTo>
                      <a:pt x="30646" y="7001"/>
                    </a:lnTo>
                    <a:lnTo>
                      <a:pt x="30646" y="6863"/>
                    </a:lnTo>
                    <a:lnTo>
                      <a:pt x="30638" y="6725"/>
                    </a:lnTo>
                    <a:lnTo>
                      <a:pt x="30623" y="6579"/>
                    </a:lnTo>
                    <a:lnTo>
                      <a:pt x="30608" y="6418"/>
                    </a:lnTo>
                    <a:lnTo>
                      <a:pt x="30577" y="6249"/>
                    </a:lnTo>
                    <a:lnTo>
                      <a:pt x="30500" y="5874"/>
                    </a:lnTo>
                    <a:lnTo>
                      <a:pt x="30401" y="5460"/>
                    </a:lnTo>
                    <a:lnTo>
                      <a:pt x="30278" y="5015"/>
                    </a:lnTo>
                    <a:lnTo>
                      <a:pt x="30140" y="4540"/>
                    </a:lnTo>
                    <a:lnTo>
                      <a:pt x="29994" y="4057"/>
                    </a:lnTo>
                    <a:lnTo>
                      <a:pt x="29833" y="3551"/>
                    </a:lnTo>
                    <a:lnTo>
                      <a:pt x="29665" y="3052"/>
                    </a:lnTo>
                    <a:lnTo>
                      <a:pt x="29488" y="2554"/>
                    </a:lnTo>
                    <a:lnTo>
                      <a:pt x="29143" y="1588"/>
                    </a:lnTo>
                    <a:lnTo>
                      <a:pt x="28821" y="721"/>
                    </a:lnTo>
                    <a:lnTo>
                      <a:pt x="28553" y="1"/>
                    </a:lnTo>
                    <a:close/>
                  </a:path>
                </a:pathLst>
              </a:custGeom>
              <a:solidFill>
                <a:srgbClr val="EAE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1" name="Google Shape;2191;p29">
                <a:extLst>
                  <a:ext uri="{FF2B5EF4-FFF2-40B4-BE49-F238E27FC236}">
                    <a16:creationId xmlns="" xmlns:a16="http://schemas.microsoft.com/office/drawing/2014/main" id="{5C506F5A-30F1-4B16-AB94-5F90198F857F}"/>
                  </a:ext>
                </a:extLst>
              </p:cNvPr>
              <p:cNvSpPr/>
              <p:nvPr/>
            </p:nvSpPr>
            <p:spPr>
              <a:xfrm>
                <a:off x="6775618" y="2991907"/>
                <a:ext cx="5197" cy="831366"/>
              </a:xfrm>
              <a:custGeom>
                <a:avLst/>
                <a:gdLst/>
                <a:ahLst/>
                <a:cxnLst/>
                <a:rect l="l" t="t" r="r" b="b"/>
                <a:pathLst>
                  <a:path w="277" h="44310" extrusionOk="0">
                    <a:moveTo>
                      <a:pt x="139" y="1"/>
                    </a:moveTo>
                    <a:lnTo>
                      <a:pt x="70" y="5537"/>
                    </a:lnTo>
                    <a:lnTo>
                      <a:pt x="31" y="11080"/>
                    </a:lnTo>
                    <a:lnTo>
                      <a:pt x="1" y="22159"/>
                    </a:lnTo>
                    <a:lnTo>
                      <a:pt x="31" y="33238"/>
                    </a:lnTo>
                    <a:lnTo>
                      <a:pt x="70" y="38774"/>
                    </a:lnTo>
                    <a:lnTo>
                      <a:pt x="139" y="44309"/>
                    </a:lnTo>
                    <a:lnTo>
                      <a:pt x="208" y="38774"/>
                    </a:lnTo>
                    <a:lnTo>
                      <a:pt x="238" y="33238"/>
                    </a:lnTo>
                    <a:lnTo>
                      <a:pt x="277" y="22159"/>
                    </a:lnTo>
                    <a:lnTo>
                      <a:pt x="246" y="11080"/>
                    </a:lnTo>
                    <a:lnTo>
                      <a:pt x="208" y="5537"/>
                    </a:lnTo>
                    <a:lnTo>
                      <a:pt x="139" y="1"/>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2" name="Google Shape;2192;p29">
                <a:extLst>
                  <a:ext uri="{FF2B5EF4-FFF2-40B4-BE49-F238E27FC236}">
                    <a16:creationId xmlns="" xmlns:a16="http://schemas.microsoft.com/office/drawing/2014/main" id="{FCFC4F06-3954-4892-A9EA-59C46908E974}"/>
                  </a:ext>
                </a:extLst>
              </p:cNvPr>
              <p:cNvSpPr/>
              <p:nvPr/>
            </p:nvSpPr>
            <p:spPr>
              <a:xfrm>
                <a:off x="6475118" y="2197547"/>
                <a:ext cx="592539" cy="787612"/>
              </a:xfrm>
              <a:custGeom>
                <a:avLst/>
                <a:gdLst/>
                <a:ahLst/>
                <a:cxnLst/>
                <a:rect l="l" t="t" r="r" b="b"/>
                <a:pathLst>
                  <a:path w="31581" h="41978" extrusionOk="0">
                    <a:moveTo>
                      <a:pt x="2239" y="0"/>
                    </a:moveTo>
                    <a:lnTo>
                      <a:pt x="2139" y="184"/>
                    </a:lnTo>
                    <a:lnTo>
                      <a:pt x="1886" y="713"/>
                    </a:lnTo>
                    <a:lnTo>
                      <a:pt x="1717" y="1074"/>
                    </a:lnTo>
                    <a:lnTo>
                      <a:pt x="1533" y="1503"/>
                    </a:lnTo>
                    <a:lnTo>
                      <a:pt x="1326" y="1978"/>
                    </a:lnTo>
                    <a:lnTo>
                      <a:pt x="1119" y="2500"/>
                    </a:lnTo>
                    <a:lnTo>
                      <a:pt x="912" y="3052"/>
                    </a:lnTo>
                    <a:lnTo>
                      <a:pt x="705" y="3627"/>
                    </a:lnTo>
                    <a:lnTo>
                      <a:pt x="613" y="3926"/>
                    </a:lnTo>
                    <a:lnTo>
                      <a:pt x="521" y="4225"/>
                    </a:lnTo>
                    <a:lnTo>
                      <a:pt x="429" y="4524"/>
                    </a:lnTo>
                    <a:lnTo>
                      <a:pt x="353" y="4830"/>
                    </a:lnTo>
                    <a:lnTo>
                      <a:pt x="276" y="5129"/>
                    </a:lnTo>
                    <a:lnTo>
                      <a:pt x="207" y="5428"/>
                    </a:lnTo>
                    <a:lnTo>
                      <a:pt x="146" y="5735"/>
                    </a:lnTo>
                    <a:lnTo>
                      <a:pt x="100" y="6026"/>
                    </a:lnTo>
                    <a:lnTo>
                      <a:pt x="54" y="6325"/>
                    </a:lnTo>
                    <a:lnTo>
                      <a:pt x="23" y="6609"/>
                    </a:lnTo>
                    <a:lnTo>
                      <a:pt x="8" y="6893"/>
                    </a:lnTo>
                    <a:lnTo>
                      <a:pt x="0" y="7169"/>
                    </a:lnTo>
                    <a:lnTo>
                      <a:pt x="8" y="7322"/>
                    </a:lnTo>
                    <a:lnTo>
                      <a:pt x="15" y="7522"/>
                    </a:lnTo>
                    <a:lnTo>
                      <a:pt x="61" y="8035"/>
                    </a:lnTo>
                    <a:lnTo>
                      <a:pt x="138" y="8695"/>
                    </a:lnTo>
                    <a:lnTo>
                      <a:pt x="230" y="9492"/>
                    </a:lnTo>
                    <a:lnTo>
                      <a:pt x="360" y="10420"/>
                    </a:lnTo>
                    <a:lnTo>
                      <a:pt x="498" y="11455"/>
                    </a:lnTo>
                    <a:lnTo>
                      <a:pt x="851" y="13832"/>
                    </a:lnTo>
                    <a:lnTo>
                      <a:pt x="1257" y="16523"/>
                    </a:lnTo>
                    <a:lnTo>
                      <a:pt x="1717" y="19452"/>
                    </a:lnTo>
                    <a:lnTo>
                      <a:pt x="2208" y="22526"/>
                    </a:lnTo>
                    <a:lnTo>
                      <a:pt x="2714" y="25654"/>
                    </a:lnTo>
                    <a:lnTo>
                      <a:pt x="3220" y="28752"/>
                    </a:lnTo>
                    <a:lnTo>
                      <a:pt x="3711" y="31727"/>
                    </a:lnTo>
                    <a:lnTo>
                      <a:pt x="4577" y="36940"/>
                    </a:lnTo>
                    <a:lnTo>
                      <a:pt x="5428" y="41978"/>
                    </a:lnTo>
                    <a:lnTo>
                      <a:pt x="26612" y="41978"/>
                    </a:lnTo>
                    <a:lnTo>
                      <a:pt x="26835" y="40644"/>
                    </a:lnTo>
                    <a:lnTo>
                      <a:pt x="27402" y="37109"/>
                    </a:lnTo>
                    <a:lnTo>
                      <a:pt x="28207" y="32033"/>
                    </a:lnTo>
                    <a:lnTo>
                      <a:pt x="28660" y="29127"/>
                    </a:lnTo>
                    <a:lnTo>
                      <a:pt x="29120" y="26084"/>
                    </a:lnTo>
                    <a:lnTo>
                      <a:pt x="29587" y="22994"/>
                    </a:lnTo>
                    <a:lnTo>
                      <a:pt x="30040" y="19942"/>
                    </a:lnTo>
                    <a:lnTo>
                      <a:pt x="30461" y="17006"/>
                    </a:lnTo>
                    <a:lnTo>
                      <a:pt x="30653" y="15610"/>
                    </a:lnTo>
                    <a:lnTo>
                      <a:pt x="30837" y="14276"/>
                    </a:lnTo>
                    <a:lnTo>
                      <a:pt x="30998" y="13011"/>
                    </a:lnTo>
                    <a:lnTo>
                      <a:pt x="31151" y="11823"/>
                    </a:lnTo>
                    <a:lnTo>
                      <a:pt x="31282" y="10734"/>
                    </a:lnTo>
                    <a:lnTo>
                      <a:pt x="31389" y="9745"/>
                    </a:lnTo>
                    <a:lnTo>
                      <a:pt x="31473" y="8871"/>
                    </a:lnTo>
                    <a:lnTo>
                      <a:pt x="31535" y="8120"/>
                    </a:lnTo>
                    <a:lnTo>
                      <a:pt x="31558" y="7798"/>
                    </a:lnTo>
                    <a:lnTo>
                      <a:pt x="31573" y="7506"/>
                    </a:lnTo>
                    <a:lnTo>
                      <a:pt x="31581" y="7253"/>
                    </a:lnTo>
                    <a:lnTo>
                      <a:pt x="31581" y="7039"/>
                    </a:lnTo>
                    <a:lnTo>
                      <a:pt x="31573" y="6893"/>
                    </a:lnTo>
                    <a:lnTo>
                      <a:pt x="31565" y="6732"/>
                    </a:lnTo>
                    <a:lnTo>
                      <a:pt x="31512" y="6348"/>
                    </a:lnTo>
                    <a:lnTo>
                      <a:pt x="31443" y="5888"/>
                    </a:lnTo>
                    <a:lnTo>
                      <a:pt x="31351" y="5382"/>
                    </a:lnTo>
                    <a:lnTo>
                      <a:pt x="31236" y="4838"/>
                    </a:lnTo>
                    <a:lnTo>
                      <a:pt x="31113" y="4263"/>
                    </a:lnTo>
                    <a:lnTo>
                      <a:pt x="30983" y="3680"/>
                    </a:lnTo>
                    <a:lnTo>
                      <a:pt x="30852" y="3098"/>
                    </a:lnTo>
                    <a:lnTo>
                      <a:pt x="30584" y="1994"/>
                    </a:lnTo>
                    <a:lnTo>
                      <a:pt x="30362" y="1066"/>
                    </a:lnTo>
                    <a:lnTo>
                      <a:pt x="30132" y="192"/>
                    </a:lnTo>
                    <a:lnTo>
                      <a:pt x="2239" y="0"/>
                    </a:lnTo>
                    <a:close/>
                  </a:path>
                </a:pathLst>
              </a:custGeom>
              <a:solidFill>
                <a:srgbClr val="8A779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3" name="Google Shape;2193;p29">
                <a:extLst>
                  <a:ext uri="{FF2B5EF4-FFF2-40B4-BE49-F238E27FC236}">
                    <a16:creationId xmlns="" xmlns:a16="http://schemas.microsoft.com/office/drawing/2014/main" id="{870CB2D9-A4DB-40C8-A522-5688014EDAA1}"/>
                  </a:ext>
                </a:extLst>
              </p:cNvPr>
              <p:cNvSpPr/>
              <p:nvPr/>
            </p:nvSpPr>
            <p:spPr>
              <a:xfrm>
                <a:off x="6498552" y="2144448"/>
                <a:ext cx="554282" cy="71523"/>
              </a:xfrm>
              <a:custGeom>
                <a:avLst/>
                <a:gdLst/>
                <a:ahLst/>
                <a:cxnLst/>
                <a:rect l="l" t="t" r="r" b="b"/>
                <a:pathLst>
                  <a:path w="29542" h="3812" extrusionOk="0">
                    <a:moveTo>
                      <a:pt x="1450" y="1"/>
                    </a:moveTo>
                    <a:lnTo>
                      <a:pt x="1" y="3812"/>
                    </a:lnTo>
                    <a:lnTo>
                      <a:pt x="29542" y="3812"/>
                    </a:lnTo>
                    <a:lnTo>
                      <a:pt x="27901" y="1"/>
                    </a:lnTo>
                    <a:close/>
                  </a:path>
                </a:pathLst>
              </a:custGeom>
              <a:solidFill>
                <a:srgbClr val="4D2A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4" name="Google Shape;2194;p29">
                <a:extLst>
                  <a:ext uri="{FF2B5EF4-FFF2-40B4-BE49-F238E27FC236}">
                    <a16:creationId xmlns="" xmlns:a16="http://schemas.microsoft.com/office/drawing/2014/main" id="{62DE5DCC-E448-482E-A008-FCB75EA51710}"/>
                  </a:ext>
                </a:extLst>
              </p:cNvPr>
              <p:cNvSpPr/>
              <p:nvPr/>
            </p:nvSpPr>
            <p:spPr>
              <a:xfrm>
                <a:off x="6737493" y="2401104"/>
                <a:ext cx="49646" cy="131788"/>
              </a:xfrm>
              <a:custGeom>
                <a:avLst/>
                <a:gdLst/>
                <a:ahLst/>
                <a:cxnLst/>
                <a:rect l="l" t="t" r="r" b="b"/>
                <a:pathLst>
                  <a:path w="2646" h="7024" extrusionOk="0">
                    <a:moveTo>
                      <a:pt x="1" y="0"/>
                    </a:moveTo>
                    <a:lnTo>
                      <a:pt x="85" y="468"/>
                    </a:lnTo>
                    <a:lnTo>
                      <a:pt x="177" y="928"/>
                    </a:lnTo>
                    <a:lnTo>
                      <a:pt x="284" y="1388"/>
                    </a:lnTo>
                    <a:lnTo>
                      <a:pt x="399" y="1848"/>
                    </a:lnTo>
                    <a:lnTo>
                      <a:pt x="530" y="2300"/>
                    </a:lnTo>
                    <a:lnTo>
                      <a:pt x="668" y="2753"/>
                    </a:lnTo>
                    <a:lnTo>
                      <a:pt x="821" y="3197"/>
                    </a:lnTo>
                    <a:lnTo>
                      <a:pt x="974" y="3642"/>
                    </a:lnTo>
                    <a:lnTo>
                      <a:pt x="1151" y="4079"/>
                    </a:lnTo>
                    <a:lnTo>
                      <a:pt x="1335" y="4516"/>
                    </a:lnTo>
                    <a:lnTo>
                      <a:pt x="1526" y="4945"/>
                    </a:lnTo>
                    <a:lnTo>
                      <a:pt x="1726" y="5375"/>
                    </a:lnTo>
                    <a:lnTo>
                      <a:pt x="1941" y="5796"/>
                    </a:lnTo>
                    <a:lnTo>
                      <a:pt x="2163" y="6210"/>
                    </a:lnTo>
                    <a:lnTo>
                      <a:pt x="2401" y="6617"/>
                    </a:lnTo>
                    <a:lnTo>
                      <a:pt x="2646" y="7023"/>
                    </a:lnTo>
                    <a:lnTo>
                      <a:pt x="2646" y="7023"/>
                    </a:lnTo>
                    <a:lnTo>
                      <a:pt x="1918" y="5290"/>
                    </a:lnTo>
                    <a:lnTo>
                      <a:pt x="1565" y="4424"/>
                    </a:lnTo>
                    <a:lnTo>
                      <a:pt x="1396" y="3987"/>
                    </a:lnTo>
                    <a:lnTo>
                      <a:pt x="1235" y="3542"/>
                    </a:lnTo>
                    <a:lnTo>
                      <a:pt x="1066" y="3105"/>
                    </a:lnTo>
                    <a:lnTo>
                      <a:pt x="905" y="2668"/>
                    </a:lnTo>
                    <a:lnTo>
                      <a:pt x="599" y="1787"/>
                    </a:lnTo>
                    <a:lnTo>
                      <a:pt x="1" y="0"/>
                    </a:lnTo>
                    <a:close/>
                  </a:path>
                </a:pathLst>
              </a:custGeom>
              <a:solidFill>
                <a:srgbClr val="4D2A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5" name="Google Shape;2195;p29">
                <a:extLst>
                  <a:ext uri="{FF2B5EF4-FFF2-40B4-BE49-F238E27FC236}">
                    <a16:creationId xmlns="" xmlns:a16="http://schemas.microsoft.com/office/drawing/2014/main" id="{A0805A49-DEE1-452A-AF46-376037134366}"/>
                  </a:ext>
                </a:extLst>
              </p:cNvPr>
              <p:cNvSpPr/>
              <p:nvPr/>
            </p:nvSpPr>
            <p:spPr>
              <a:xfrm>
                <a:off x="6696928" y="2429004"/>
                <a:ext cx="116965" cy="332903"/>
              </a:xfrm>
              <a:custGeom>
                <a:avLst/>
                <a:gdLst/>
                <a:ahLst/>
                <a:cxnLst/>
                <a:rect l="l" t="t" r="r" b="b"/>
                <a:pathLst>
                  <a:path w="6234" h="17743" extrusionOk="0">
                    <a:moveTo>
                      <a:pt x="1" y="1"/>
                    </a:moveTo>
                    <a:lnTo>
                      <a:pt x="1" y="599"/>
                    </a:lnTo>
                    <a:lnTo>
                      <a:pt x="24" y="1189"/>
                    </a:lnTo>
                    <a:lnTo>
                      <a:pt x="54" y="1787"/>
                    </a:lnTo>
                    <a:lnTo>
                      <a:pt x="100" y="2385"/>
                    </a:lnTo>
                    <a:lnTo>
                      <a:pt x="154" y="2983"/>
                    </a:lnTo>
                    <a:lnTo>
                      <a:pt x="231" y="3573"/>
                    </a:lnTo>
                    <a:lnTo>
                      <a:pt x="315" y="4171"/>
                    </a:lnTo>
                    <a:lnTo>
                      <a:pt x="407" y="4762"/>
                    </a:lnTo>
                    <a:lnTo>
                      <a:pt x="514" y="5352"/>
                    </a:lnTo>
                    <a:lnTo>
                      <a:pt x="637" y="5935"/>
                    </a:lnTo>
                    <a:lnTo>
                      <a:pt x="775" y="6518"/>
                    </a:lnTo>
                    <a:lnTo>
                      <a:pt x="921" y="7100"/>
                    </a:lnTo>
                    <a:lnTo>
                      <a:pt x="1082" y="7683"/>
                    </a:lnTo>
                    <a:lnTo>
                      <a:pt x="1250" y="8258"/>
                    </a:lnTo>
                    <a:lnTo>
                      <a:pt x="1427" y="8825"/>
                    </a:lnTo>
                    <a:lnTo>
                      <a:pt x="1618" y="9400"/>
                    </a:lnTo>
                    <a:lnTo>
                      <a:pt x="1825" y="9960"/>
                    </a:lnTo>
                    <a:lnTo>
                      <a:pt x="2040" y="10520"/>
                    </a:lnTo>
                    <a:lnTo>
                      <a:pt x="2270" y="11072"/>
                    </a:lnTo>
                    <a:lnTo>
                      <a:pt x="2508" y="11624"/>
                    </a:lnTo>
                    <a:lnTo>
                      <a:pt x="2753" y="12168"/>
                    </a:lnTo>
                    <a:lnTo>
                      <a:pt x="3014" y="12705"/>
                    </a:lnTo>
                    <a:lnTo>
                      <a:pt x="3290" y="13242"/>
                    </a:lnTo>
                    <a:lnTo>
                      <a:pt x="3573" y="13771"/>
                    </a:lnTo>
                    <a:lnTo>
                      <a:pt x="3865" y="14292"/>
                    </a:lnTo>
                    <a:lnTo>
                      <a:pt x="4172" y="14806"/>
                    </a:lnTo>
                    <a:lnTo>
                      <a:pt x="4486" y="15319"/>
                    </a:lnTo>
                    <a:lnTo>
                      <a:pt x="4816" y="15818"/>
                    </a:lnTo>
                    <a:lnTo>
                      <a:pt x="5153" y="16308"/>
                    </a:lnTo>
                    <a:lnTo>
                      <a:pt x="5498" y="16799"/>
                    </a:lnTo>
                    <a:lnTo>
                      <a:pt x="5858" y="17275"/>
                    </a:lnTo>
                    <a:lnTo>
                      <a:pt x="6234" y="17742"/>
                    </a:lnTo>
                    <a:lnTo>
                      <a:pt x="5889" y="17252"/>
                    </a:lnTo>
                    <a:lnTo>
                      <a:pt x="5559" y="16753"/>
                    </a:lnTo>
                    <a:lnTo>
                      <a:pt x="5237" y="16255"/>
                    </a:lnTo>
                    <a:lnTo>
                      <a:pt x="4923" y="15749"/>
                    </a:lnTo>
                    <a:lnTo>
                      <a:pt x="4616" y="15235"/>
                    </a:lnTo>
                    <a:lnTo>
                      <a:pt x="4325" y="14721"/>
                    </a:lnTo>
                    <a:lnTo>
                      <a:pt x="4034" y="14200"/>
                    </a:lnTo>
                    <a:lnTo>
                      <a:pt x="3758" y="13671"/>
                    </a:lnTo>
                    <a:lnTo>
                      <a:pt x="3489" y="13142"/>
                    </a:lnTo>
                    <a:lnTo>
                      <a:pt x="3228" y="12605"/>
                    </a:lnTo>
                    <a:lnTo>
                      <a:pt x="2975" y="12069"/>
                    </a:lnTo>
                    <a:lnTo>
                      <a:pt x="2738" y="11524"/>
                    </a:lnTo>
                    <a:lnTo>
                      <a:pt x="2508" y="10972"/>
                    </a:lnTo>
                    <a:lnTo>
                      <a:pt x="2285" y="10420"/>
                    </a:lnTo>
                    <a:lnTo>
                      <a:pt x="2071" y="9868"/>
                    </a:lnTo>
                    <a:lnTo>
                      <a:pt x="1871" y="9308"/>
                    </a:lnTo>
                    <a:lnTo>
                      <a:pt x="1680" y="8741"/>
                    </a:lnTo>
                    <a:lnTo>
                      <a:pt x="1496" y="8181"/>
                    </a:lnTo>
                    <a:lnTo>
                      <a:pt x="1319" y="7614"/>
                    </a:lnTo>
                    <a:lnTo>
                      <a:pt x="1158" y="7039"/>
                    </a:lnTo>
                    <a:lnTo>
                      <a:pt x="1013" y="6464"/>
                    </a:lnTo>
                    <a:lnTo>
                      <a:pt x="867" y="5881"/>
                    </a:lnTo>
                    <a:lnTo>
                      <a:pt x="737" y="5306"/>
                    </a:lnTo>
                    <a:lnTo>
                      <a:pt x="614" y="4723"/>
                    </a:lnTo>
                    <a:lnTo>
                      <a:pt x="499" y="4141"/>
                    </a:lnTo>
                    <a:lnTo>
                      <a:pt x="399" y="3550"/>
                    </a:lnTo>
                    <a:lnTo>
                      <a:pt x="307" y="2960"/>
                    </a:lnTo>
                    <a:lnTo>
                      <a:pt x="231" y="2370"/>
                    </a:lnTo>
                    <a:lnTo>
                      <a:pt x="154" y="1779"/>
                    </a:lnTo>
                    <a:lnTo>
                      <a:pt x="93" y="1189"/>
                    </a:lnTo>
                    <a:lnTo>
                      <a:pt x="47" y="591"/>
                    </a:lnTo>
                    <a:lnTo>
                      <a:pt x="1" y="1"/>
                    </a:lnTo>
                    <a:close/>
                  </a:path>
                </a:pathLst>
              </a:custGeom>
              <a:solidFill>
                <a:srgbClr val="4D2A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6" name="Google Shape;2196;p29">
                <a:extLst>
                  <a:ext uri="{FF2B5EF4-FFF2-40B4-BE49-F238E27FC236}">
                    <a16:creationId xmlns="" xmlns:a16="http://schemas.microsoft.com/office/drawing/2014/main" id="{9FDE2707-6921-41F4-AB42-F5E93401AF87}"/>
                  </a:ext>
                </a:extLst>
              </p:cNvPr>
              <p:cNvSpPr/>
              <p:nvPr/>
            </p:nvSpPr>
            <p:spPr>
              <a:xfrm>
                <a:off x="6706704" y="1350651"/>
                <a:ext cx="126628" cy="196106"/>
              </a:xfrm>
              <a:custGeom>
                <a:avLst/>
                <a:gdLst/>
                <a:ahLst/>
                <a:cxnLst/>
                <a:rect l="l" t="t" r="r" b="b"/>
                <a:pathLst>
                  <a:path w="6749" h="10452" extrusionOk="0">
                    <a:moveTo>
                      <a:pt x="1" y="1"/>
                    </a:moveTo>
                    <a:lnTo>
                      <a:pt x="1" y="10451"/>
                    </a:lnTo>
                    <a:lnTo>
                      <a:pt x="6748" y="10451"/>
                    </a:lnTo>
                    <a:lnTo>
                      <a:pt x="6748" y="1"/>
                    </a:lnTo>
                    <a:close/>
                  </a:path>
                </a:pathLst>
              </a:custGeom>
              <a:solidFill>
                <a:srgbClr val="EBAF7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7" name="Google Shape;2197;p29">
                <a:extLst>
                  <a:ext uri="{FF2B5EF4-FFF2-40B4-BE49-F238E27FC236}">
                    <a16:creationId xmlns="" xmlns:a16="http://schemas.microsoft.com/office/drawing/2014/main" id="{FDD8B1EB-3813-4346-B445-84FB1E7A4EDA}"/>
                  </a:ext>
                </a:extLst>
              </p:cNvPr>
              <p:cNvSpPr/>
              <p:nvPr/>
            </p:nvSpPr>
            <p:spPr>
              <a:xfrm>
                <a:off x="6706704" y="1443733"/>
                <a:ext cx="126628" cy="40865"/>
              </a:xfrm>
              <a:custGeom>
                <a:avLst/>
                <a:gdLst/>
                <a:ahLst/>
                <a:cxnLst/>
                <a:rect l="l" t="t" r="r" b="b"/>
                <a:pathLst>
                  <a:path w="6749" h="2178" extrusionOk="0">
                    <a:moveTo>
                      <a:pt x="1" y="0"/>
                    </a:moveTo>
                    <a:lnTo>
                      <a:pt x="1" y="1120"/>
                    </a:lnTo>
                    <a:lnTo>
                      <a:pt x="147" y="1227"/>
                    </a:lnTo>
                    <a:lnTo>
                      <a:pt x="300" y="1327"/>
                    </a:lnTo>
                    <a:lnTo>
                      <a:pt x="446" y="1426"/>
                    </a:lnTo>
                    <a:lnTo>
                      <a:pt x="591" y="1511"/>
                    </a:lnTo>
                    <a:lnTo>
                      <a:pt x="737" y="1588"/>
                    </a:lnTo>
                    <a:lnTo>
                      <a:pt x="883" y="1657"/>
                    </a:lnTo>
                    <a:lnTo>
                      <a:pt x="1159" y="1787"/>
                    </a:lnTo>
                    <a:lnTo>
                      <a:pt x="1427" y="1894"/>
                    </a:lnTo>
                    <a:lnTo>
                      <a:pt x="1680" y="1979"/>
                    </a:lnTo>
                    <a:lnTo>
                      <a:pt x="1918" y="2040"/>
                    </a:lnTo>
                    <a:lnTo>
                      <a:pt x="2140" y="2094"/>
                    </a:lnTo>
                    <a:lnTo>
                      <a:pt x="2339" y="2124"/>
                    </a:lnTo>
                    <a:lnTo>
                      <a:pt x="2523" y="2155"/>
                    </a:lnTo>
                    <a:lnTo>
                      <a:pt x="2684" y="2163"/>
                    </a:lnTo>
                    <a:lnTo>
                      <a:pt x="2822" y="2170"/>
                    </a:lnTo>
                    <a:lnTo>
                      <a:pt x="3006" y="2178"/>
                    </a:lnTo>
                    <a:lnTo>
                      <a:pt x="3075" y="2170"/>
                    </a:lnTo>
                    <a:lnTo>
                      <a:pt x="3674" y="2170"/>
                    </a:lnTo>
                    <a:lnTo>
                      <a:pt x="3743" y="2178"/>
                    </a:lnTo>
                    <a:lnTo>
                      <a:pt x="3927" y="2170"/>
                    </a:lnTo>
                    <a:lnTo>
                      <a:pt x="4065" y="2163"/>
                    </a:lnTo>
                    <a:lnTo>
                      <a:pt x="4226" y="2155"/>
                    </a:lnTo>
                    <a:lnTo>
                      <a:pt x="4410" y="2124"/>
                    </a:lnTo>
                    <a:lnTo>
                      <a:pt x="4609" y="2094"/>
                    </a:lnTo>
                    <a:lnTo>
                      <a:pt x="4831" y="2040"/>
                    </a:lnTo>
                    <a:lnTo>
                      <a:pt x="5069" y="1979"/>
                    </a:lnTo>
                    <a:lnTo>
                      <a:pt x="5322" y="1894"/>
                    </a:lnTo>
                    <a:lnTo>
                      <a:pt x="5590" y="1787"/>
                    </a:lnTo>
                    <a:lnTo>
                      <a:pt x="5866" y="1657"/>
                    </a:lnTo>
                    <a:lnTo>
                      <a:pt x="6012" y="1588"/>
                    </a:lnTo>
                    <a:lnTo>
                      <a:pt x="6158" y="1511"/>
                    </a:lnTo>
                    <a:lnTo>
                      <a:pt x="6303" y="1426"/>
                    </a:lnTo>
                    <a:lnTo>
                      <a:pt x="6449" y="1327"/>
                    </a:lnTo>
                    <a:lnTo>
                      <a:pt x="6602" y="1227"/>
                    </a:lnTo>
                    <a:lnTo>
                      <a:pt x="6748" y="1120"/>
                    </a:lnTo>
                    <a:lnTo>
                      <a:pt x="6748" y="0"/>
                    </a:lnTo>
                    <a:lnTo>
                      <a:pt x="6602" y="108"/>
                    </a:lnTo>
                    <a:lnTo>
                      <a:pt x="6449" y="207"/>
                    </a:lnTo>
                    <a:lnTo>
                      <a:pt x="6303" y="299"/>
                    </a:lnTo>
                    <a:lnTo>
                      <a:pt x="6158" y="384"/>
                    </a:lnTo>
                    <a:lnTo>
                      <a:pt x="6012" y="460"/>
                    </a:lnTo>
                    <a:lnTo>
                      <a:pt x="5866" y="537"/>
                    </a:lnTo>
                    <a:lnTo>
                      <a:pt x="5590" y="660"/>
                    </a:lnTo>
                    <a:lnTo>
                      <a:pt x="5322" y="767"/>
                    </a:lnTo>
                    <a:lnTo>
                      <a:pt x="5069" y="851"/>
                    </a:lnTo>
                    <a:lnTo>
                      <a:pt x="4831" y="920"/>
                    </a:lnTo>
                    <a:lnTo>
                      <a:pt x="4609" y="966"/>
                    </a:lnTo>
                    <a:lnTo>
                      <a:pt x="4410" y="1005"/>
                    </a:lnTo>
                    <a:lnTo>
                      <a:pt x="4226" y="1028"/>
                    </a:lnTo>
                    <a:lnTo>
                      <a:pt x="4065" y="1043"/>
                    </a:lnTo>
                    <a:lnTo>
                      <a:pt x="3927" y="1051"/>
                    </a:lnTo>
                    <a:lnTo>
                      <a:pt x="3743" y="1051"/>
                    </a:lnTo>
                    <a:lnTo>
                      <a:pt x="3674" y="1043"/>
                    </a:lnTo>
                    <a:lnTo>
                      <a:pt x="3075" y="1043"/>
                    </a:lnTo>
                    <a:lnTo>
                      <a:pt x="3006" y="1051"/>
                    </a:lnTo>
                    <a:lnTo>
                      <a:pt x="2822" y="1051"/>
                    </a:lnTo>
                    <a:lnTo>
                      <a:pt x="2684" y="1043"/>
                    </a:lnTo>
                    <a:lnTo>
                      <a:pt x="2523" y="1028"/>
                    </a:lnTo>
                    <a:lnTo>
                      <a:pt x="2339" y="1005"/>
                    </a:lnTo>
                    <a:lnTo>
                      <a:pt x="2140" y="966"/>
                    </a:lnTo>
                    <a:lnTo>
                      <a:pt x="1918" y="920"/>
                    </a:lnTo>
                    <a:lnTo>
                      <a:pt x="1680" y="851"/>
                    </a:lnTo>
                    <a:lnTo>
                      <a:pt x="1427" y="767"/>
                    </a:lnTo>
                    <a:lnTo>
                      <a:pt x="1159" y="667"/>
                    </a:lnTo>
                    <a:lnTo>
                      <a:pt x="883" y="537"/>
                    </a:lnTo>
                    <a:lnTo>
                      <a:pt x="737" y="468"/>
                    </a:lnTo>
                    <a:lnTo>
                      <a:pt x="591" y="384"/>
                    </a:lnTo>
                    <a:lnTo>
                      <a:pt x="446" y="299"/>
                    </a:lnTo>
                    <a:lnTo>
                      <a:pt x="300" y="207"/>
                    </a:lnTo>
                    <a:lnTo>
                      <a:pt x="147" y="108"/>
                    </a:lnTo>
                    <a:lnTo>
                      <a:pt x="1"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8" name="Google Shape;2198;p29">
                <a:extLst>
                  <a:ext uri="{FF2B5EF4-FFF2-40B4-BE49-F238E27FC236}">
                    <a16:creationId xmlns="" xmlns:a16="http://schemas.microsoft.com/office/drawing/2014/main" id="{DEB28ACA-1FE3-4CD5-8AB9-0B5A22C709B7}"/>
                  </a:ext>
                </a:extLst>
              </p:cNvPr>
              <p:cNvSpPr/>
              <p:nvPr/>
            </p:nvSpPr>
            <p:spPr>
              <a:xfrm>
                <a:off x="6380030" y="1472796"/>
                <a:ext cx="818533" cy="671660"/>
              </a:xfrm>
              <a:custGeom>
                <a:avLst/>
                <a:gdLst/>
                <a:ahLst/>
                <a:cxnLst/>
                <a:rect l="l" t="t" r="r" b="b"/>
                <a:pathLst>
                  <a:path w="43626" h="35798" extrusionOk="0">
                    <a:moveTo>
                      <a:pt x="24412" y="0"/>
                    </a:moveTo>
                    <a:lnTo>
                      <a:pt x="20072" y="1449"/>
                    </a:lnTo>
                    <a:lnTo>
                      <a:pt x="20072" y="3558"/>
                    </a:lnTo>
                    <a:lnTo>
                      <a:pt x="18823" y="1189"/>
                    </a:lnTo>
                    <a:lnTo>
                      <a:pt x="18577" y="1043"/>
                    </a:lnTo>
                    <a:lnTo>
                      <a:pt x="18025" y="721"/>
                    </a:lnTo>
                    <a:lnTo>
                      <a:pt x="17726" y="537"/>
                    </a:lnTo>
                    <a:lnTo>
                      <a:pt x="17443" y="368"/>
                    </a:lnTo>
                    <a:lnTo>
                      <a:pt x="17228" y="223"/>
                    </a:lnTo>
                    <a:lnTo>
                      <a:pt x="17159" y="169"/>
                    </a:lnTo>
                    <a:lnTo>
                      <a:pt x="17113" y="131"/>
                    </a:lnTo>
                    <a:lnTo>
                      <a:pt x="17098" y="123"/>
                    </a:lnTo>
                    <a:lnTo>
                      <a:pt x="17082" y="131"/>
                    </a:lnTo>
                    <a:lnTo>
                      <a:pt x="17075" y="154"/>
                    </a:lnTo>
                    <a:lnTo>
                      <a:pt x="17059" y="192"/>
                    </a:lnTo>
                    <a:lnTo>
                      <a:pt x="17052" y="299"/>
                    </a:lnTo>
                    <a:lnTo>
                      <a:pt x="17036" y="445"/>
                    </a:lnTo>
                    <a:lnTo>
                      <a:pt x="17036" y="828"/>
                    </a:lnTo>
                    <a:lnTo>
                      <a:pt x="17044" y="1288"/>
                    </a:lnTo>
                    <a:lnTo>
                      <a:pt x="17067" y="1756"/>
                    </a:lnTo>
                    <a:lnTo>
                      <a:pt x="17082" y="2162"/>
                    </a:lnTo>
                    <a:lnTo>
                      <a:pt x="17113" y="2569"/>
                    </a:lnTo>
                    <a:lnTo>
                      <a:pt x="17113" y="2569"/>
                    </a:lnTo>
                    <a:lnTo>
                      <a:pt x="16921" y="2538"/>
                    </a:lnTo>
                    <a:lnTo>
                      <a:pt x="16415" y="2469"/>
                    </a:lnTo>
                    <a:lnTo>
                      <a:pt x="16063" y="2423"/>
                    </a:lnTo>
                    <a:lnTo>
                      <a:pt x="15649" y="2385"/>
                    </a:lnTo>
                    <a:lnTo>
                      <a:pt x="15196" y="2346"/>
                    </a:lnTo>
                    <a:lnTo>
                      <a:pt x="14706" y="2316"/>
                    </a:lnTo>
                    <a:lnTo>
                      <a:pt x="14192" y="2293"/>
                    </a:lnTo>
                    <a:lnTo>
                      <a:pt x="13655" y="2285"/>
                    </a:lnTo>
                    <a:lnTo>
                      <a:pt x="13379" y="2285"/>
                    </a:lnTo>
                    <a:lnTo>
                      <a:pt x="13103" y="2293"/>
                    </a:lnTo>
                    <a:lnTo>
                      <a:pt x="12827" y="2300"/>
                    </a:lnTo>
                    <a:lnTo>
                      <a:pt x="12559" y="2316"/>
                    </a:lnTo>
                    <a:lnTo>
                      <a:pt x="12283" y="2339"/>
                    </a:lnTo>
                    <a:lnTo>
                      <a:pt x="12014" y="2369"/>
                    </a:lnTo>
                    <a:lnTo>
                      <a:pt x="11754" y="2408"/>
                    </a:lnTo>
                    <a:lnTo>
                      <a:pt x="11493" y="2446"/>
                    </a:lnTo>
                    <a:lnTo>
                      <a:pt x="11240" y="2500"/>
                    </a:lnTo>
                    <a:lnTo>
                      <a:pt x="10995" y="2553"/>
                    </a:lnTo>
                    <a:lnTo>
                      <a:pt x="10757" y="2622"/>
                    </a:lnTo>
                    <a:lnTo>
                      <a:pt x="10527" y="2699"/>
                    </a:lnTo>
                    <a:lnTo>
                      <a:pt x="10412" y="2745"/>
                    </a:lnTo>
                    <a:lnTo>
                      <a:pt x="10289" y="2806"/>
                    </a:lnTo>
                    <a:lnTo>
                      <a:pt x="10159" y="2883"/>
                    </a:lnTo>
                    <a:lnTo>
                      <a:pt x="10021" y="2967"/>
                    </a:lnTo>
                    <a:lnTo>
                      <a:pt x="9875" y="3067"/>
                    </a:lnTo>
                    <a:lnTo>
                      <a:pt x="9722" y="3182"/>
                    </a:lnTo>
                    <a:lnTo>
                      <a:pt x="9561" y="3305"/>
                    </a:lnTo>
                    <a:lnTo>
                      <a:pt x="9400" y="3435"/>
                    </a:lnTo>
                    <a:lnTo>
                      <a:pt x="9047" y="3734"/>
                    </a:lnTo>
                    <a:lnTo>
                      <a:pt x="8679" y="4071"/>
                    </a:lnTo>
                    <a:lnTo>
                      <a:pt x="8288" y="4447"/>
                    </a:lnTo>
                    <a:lnTo>
                      <a:pt x="7882" y="4846"/>
                    </a:lnTo>
                    <a:lnTo>
                      <a:pt x="7468" y="5283"/>
                    </a:lnTo>
                    <a:lnTo>
                      <a:pt x="7038" y="5735"/>
                    </a:lnTo>
                    <a:lnTo>
                      <a:pt x="6601" y="6211"/>
                    </a:lnTo>
                    <a:lnTo>
                      <a:pt x="6157" y="6701"/>
                    </a:lnTo>
                    <a:lnTo>
                      <a:pt x="5712" y="7200"/>
                    </a:lnTo>
                    <a:lnTo>
                      <a:pt x="5267" y="7713"/>
                    </a:lnTo>
                    <a:lnTo>
                      <a:pt x="4378" y="8741"/>
                    </a:lnTo>
                    <a:lnTo>
                      <a:pt x="3519" y="9768"/>
                    </a:lnTo>
                    <a:lnTo>
                      <a:pt x="2707" y="10749"/>
                    </a:lnTo>
                    <a:lnTo>
                      <a:pt x="1971" y="11662"/>
                    </a:lnTo>
                    <a:lnTo>
                      <a:pt x="1311" y="12482"/>
                    </a:lnTo>
                    <a:lnTo>
                      <a:pt x="360" y="13694"/>
                    </a:lnTo>
                    <a:lnTo>
                      <a:pt x="0" y="14146"/>
                    </a:lnTo>
                    <a:lnTo>
                      <a:pt x="8227" y="18884"/>
                    </a:lnTo>
                    <a:lnTo>
                      <a:pt x="9875" y="17044"/>
                    </a:lnTo>
                    <a:lnTo>
                      <a:pt x="12505" y="27241"/>
                    </a:lnTo>
                    <a:lnTo>
                      <a:pt x="8143" y="35798"/>
                    </a:lnTo>
                    <a:lnTo>
                      <a:pt x="33942" y="35798"/>
                    </a:lnTo>
                    <a:lnTo>
                      <a:pt x="31412" y="30998"/>
                    </a:lnTo>
                    <a:lnTo>
                      <a:pt x="30339" y="28944"/>
                    </a:lnTo>
                    <a:lnTo>
                      <a:pt x="30009" y="28300"/>
                    </a:lnTo>
                    <a:lnTo>
                      <a:pt x="29871" y="28031"/>
                    </a:lnTo>
                    <a:lnTo>
                      <a:pt x="29871" y="28000"/>
                    </a:lnTo>
                    <a:lnTo>
                      <a:pt x="29879" y="27931"/>
                    </a:lnTo>
                    <a:lnTo>
                      <a:pt x="29925" y="27694"/>
                    </a:lnTo>
                    <a:lnTo>
                      <a:pt x="30101" y="26850"/>
                    </a:lnTo>
                    <a:lnTo>
                      <a:pt x="30362" y="25624"/>
                    </a:lnTo>
                    <a:lnTo>
                      <a:pt x="30699" y="24129"/>
                    </a:lnTo>
                    <a:lnTo>
                      <a:pt x="31473" y="20732"/>
                    </a:lnTo>
                    <a:lnTo>
                      <a:pt x="32209" y="17550"/>
                    </a:lnTo>
                    <a:lnTo>
                      <a:pt x="34740" y="20004"/>
                    </a:lnTo>
                    <a:lnTo>
                      <a:pt x="43626" y="15526"/>
                    </a:lnTo>
                    <a:lnTo>
                      <a:pt x="42782" y="14184"/>
                    </a:lnTo>
                    <a:lnTo>
                      <a:pt x="41901" y="12781"/>
                    </a:lnTo>
                    <a:lnTo>
                      <a:pt x="40873" y="11163"/>
                    </a:lnTo>
                    <a:lnTo>
                      <a:pt x="39808" y="9507"/>
                    </a:lnTo>
                    <a:lnTo>
                      <a:pt x="39294" y="8725"/>
                    </a:lnTo>
                    <a:lnTo>
                      <a:pt x="38826" y="8005"/>
                    </a:lnTo>
                    <a:lnTo>
                      <a:pt x="38397" y="7376"/>
                    </a:lnTo>
                    <a:lnTo>
                      <a:pt x="38036" y="6862"/>
                    </a:lnTo>
                    <a:lnTo>
                      <a:pt x="37760" y="6479"/>
                    </a:lnTo>
                    <a:lnTo>
                      <a:pt x="37653" y="6341"/>
                    </a:lnTo>
                    <a:lnTo>
                      <a:pt x="37569" y="6249"/>
                    </a:lnTo>
                    <a:lnTo>
                      <a:pt x="37492" y="6180"/>
                    </a:lnTo>
                    <a:lnTo>
                      <a:pt x="37385" y="6103"/>
                    </a:lnTo>
                    <a:lnTo>
                      <a:pt x="37262" y="6019"/>
                    </a:lnTo>
                    <a:lnTo>
                      <a:pt x="37116" y="5935"/>
                    </a:lnTo>
                    <a:lnTo>
                      <a:pt x="36948" y="5843"/>
                    </a:lnTo>
                    <a:lnTo>
                      <a:pt x="36771" y="5743"/>
                    </a:lnTo>
                    <a:lnTo>
                      <a:pt x="36365" y="5543"/>
                    </a:lnTo>
                    <a:lnTo>
                      <a:pt x="35905" y="5336"/>
                    </a:lnTo>
                    <a:lnTo>
                      <a:pt x="35422" y="5122"/>
                    </a:lnTo>
                    <a:lnTo>
                      <a:pt x="34916" y="4907"/>
                    </a:lnTo>
                    <a:lnTo>
                      <a:pt x="34402" y="4700"/>
                    </a:lnTo>
                    <a:lnTo>
                      <a:pt x="33421" y="4309"/>
                    </a:lnTo>
                    <a:lnTo>
                      <a:pt x="32585" y="3987"/>
                    </a:lnTo>
                    <a:lnTo>
                      <a:pt x="31780" y="3688"/>
                    </a:lnTo>
                    <a:lnTo>
                      <a:pt x="24742" y="2369"/>
                    </a:lnTo>
                    <a:lnTo>
                      <a:pt x="24412" y="0"/>
                    </a:lnTo>
                    <a:close/>
                  </a:path>
                </a:pathLst>
              </a:custGeom>
              <a:solidFill>
                <a:srgbClr val="EAE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9" name="Google Shape;2199;p29">
                <a:extLst>
                  <a:ext uri="{FF2B5EF4-FFF2-40B4-BE49-F238E27FC236}">
                    <a16:creationId xmlns="" xmlns:a16="http://schemas.microsoft.com/office/drawing/2014/main" id="{4ECD0CEA-41DD-4A70-BB0A-B451FA2C1EAC}"/>
                  </a:ext>
                </a:extLst>
              </p:cNvPr>
              <p:cNvSpPr/>
              <p:nvPr/>
            </p:nvSpPr>
            <p:spPr>
              <a:xfrm>
                <a:off x="6756481" y="1542556"/>
                <a:ext cx="5197" cy="514881"/>
              </a:xfrm>
              <a:custGeom>
                <a:avLst/>
                <a:gdLst/>
                <a:ahLst/>
                <a:cxnLst/>
                <a:rect l="l" t="t" r="r" b="b"/>
                <a:pathLst>
                  <a:path w="277" h="27442" extrusionOk="0">
                    <a:moveTo>
                      <a:pt x="139" y="1"/>
                    </a:moveTo>
                    <a:lnTo>
                      <a:pt x="70" y="3428"/>
                    </a:lnTo>
                    <a:lnTo>
                      <a:pt x="31" y="6863"/>
                    </a:lnTo>
                    <a:lnTo>
                      <a:pt x="1" y="13717"/>
                    </a:lnTo>
                    <a:lnTo>
                      <a:pt x="31" y="20579"/>
                    </a:lnTo>
                    <a:lnTo>
                      <a:pt x="70" y="24006"/>
                    </a:lnTo>
                    <a:lnTo>
                      <a:pt x="139" y="27441"/>
                    </a:lnTo>
                    <a:lnTo>
                      <a:pt x="208" y="24006"/>
                    </a:lnTo>
                    <a:lnTo>
                      <a:pt x="246" y="20579"/>
                    </a:lnTo>
                    <a:lnTo>
                      <a:pt x="277" y="13717"/>
                    </a:lnTo>
                    <a:lnTo>
                      <a:pt x="238" y="6863"/>
                    </a:lnTo>
                    <a:lnTo>
                      <a:pt x="208" y="3428"/>
                    </a:lnTo>
                    <a:lnTo>
                      <a:pt x="139" y="1"/>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0" name="Google Shape;2200;p29">
                <a:extLst>
                  <a:ext uri="{FF2B5EF4-FFF2-40B4-BE49-F238E27FC236}">
                    <a16:creationId xmlns="" xmlns:a16="http://schemas.microsoft.com/office/drawing/2014/main" id="{051B0CC8-5437-4EF5-AE86-A0C01BA8A9D2}"/>
                  </a:ext>
                </a:extLst>
              </p:cNvPr>
              <p:cNvSpPr/>
              <p:nvPr/>
            </p:nvSpPr>
            <p:spPr>
              <a:xfrm>
                <a:off x="6567036" y="1741949"/>
                <a:ext cx="45762" cy="46343"/>
              </a:xfrm>
              <a:custGeom>
                <a:avLst/>
                <a:gdLst/>
                <a:ahLst/>
                <a:cxnLst/>
                <a:rect l="l" t="t" r="r" b="b"/>
                <a:pathLst>
                  <a:path w="2439" h="2470" extrusionOk="0">
                    <a:moveTo>
                      <a:pt x="2438" y="0"/>
                    </a:moveTo>
                    <a:lnTo>
                      <a:pt x="2262" y="131"/>
                    </a:lnTo>
                    <a:lnTo>
                      <a:pt x="2086" y="261"/>
                    </a:lnTo>
                    <a:lnTo>
                      <a:pt x="1917" y="399"/>
                    </a:lnTo>
                    <a:lnTo>
                      <a:pt x="1756" y="545"/>
                    </a:lnTo>
                    <a:lnTo>
                      <a:pt x="1434" y="836"/>
                    </a:lnTo>
                    <a:lnTo>
                      <a:pt x="1120" y="1135"/>
                    </a:lnTo>
                    <a:lnTo>
                      <a:pt x="828" y="1449"/>
                    </a:lnTo>
                    <a:lnTo>
                      <a:pt x="537" y="1779"/>
                    </a:lnTo>
                    <a:lnTo>
                      <a:pt x="399" y="1940"/>
                    </a:lnTo>
                    <a:lnTo>
                      <a:pt x="261" y="2109"/>
                    </a:lnTo>
                    <a:lnTo>
                      <a:pt x="131" y="2285"/>
                    </a:lnTo>
                    <a:lnTo>
                      <a:pt x="0" y="2469"/>
                    </a:lnTo>
                    <a:lnTo>
                      <a:pt x="0" y="2469"/>
                    </a:lnTo>
                    <a:lnTo>
                      <a:pt x="184" y="2339"/>
                    </a:lnTo>
                    <a:lnTo>
                      <a:pt x="353" y="2208"/>
                    </a:lnTo>
                    <a:lnTo>
                      <a:pt x="522" y="2070"/>
                    </a:lnTo>
                    <a:lnTo>
                      <a:pt x="690" y="1925"/>
                    </a:lnTo>
                    <a:lnTo>
                      <a:pt x="1005" y="1633"/>
                    </a:lnTo>
                    <a:lnTo>
                      <a:pt x="1319" y="1327"/>
                    </a:lnTo>
                    <a:lnTo>
                      <a:pt x="1618" y="1012"/>
                    </a:lnTo>
                    <a:lnTo>
                      <a:pt x="1909" y="690"/>
                    </a:lnTo>
                    <a:lnTo>
                      <a:pt x="2047" y="529"/>
                    </a:lnTo>
                    <a:lnTo>
                      <a:pt x="2178" y="353"/>
                    </a:lnTo>
                    <a:lnTo>
                      <a:pt x="2308" y="177"/>
                    </a:lnTo>
                    <a:lnTo>
                      <a:pt x="2438" y="0"/>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1" name="Google Shape;2201;p29">
                <a:extLst>
                  <a:ext uri="{FF2B5EF4-FFF2-40B4-BE49-F238E27FC236}">
                    <a16:creationId xmlns="" xmlns:a16="http://schemas.microsoft.com/office/drawing/2014/main" id="{9F68829B-FEEC-4570-809B-415131D7952A}"/>
                  </a:ext>
                </a:extLst>
              </p:cNvPr>
              <p:cNvSpPr/>
              <p:nvPr/>
            </p:nvSpPr>
            <p:spPr>
              <a:xfrm>
                <a:off x="6926375" y="1747559"/>
                <a:ext cx="56119" cy="51803"/>
              </a:xfrm>
              <a:custGeom>
                <a:avLst/>
                <a:gdLst/>
                <a:ahLst/>
                <a:cxnLst/>
                <a:rect l="l" t="t" r="r" b="b"/>
                <a:pathLst>
                  <a:path w="2991" h="2761" extrusionOk="0">
                    <a:moveTo>
                      <a:pt x="1" y="0"/>
                    </a:moveTo>
                    <a:lnTo>
                      <a:pt x="162" y="200"/>
                    </a:lnTo>
                    <a:lnTo>
                      <a:pt x="330" y="391"/>
                    </a:lnTo>
                    <a:lnTo>
                      <a:pt x="499" y="583"/>
                    </a:lnTo>
                    <a:lnTo>
                      <a:pt x="675" y="767"/>
                    </a:lnTo>
                    <a:lnTo>
                      <a:pt x="1036" y="1127"/>
                    </a:lnTo>
                    <a:lnTo>
                      <a:pt x="1404" y="1480"/>
                    </a:lnTo>
                    <a:lnTo>
                      <a:pt x="1779" y="1817"/>
                    </a:lnTo>
                    <a:lnTo>
                      <a:pt x="2170" y="2147"/>
                    </a:lnTo>
                    <a:lnTo>
                      <a:pt x="2370" y="2308"/>
                    </a:lnTo>
                    <a:lnTo>
                      <a:pt x="2569" y="2462"/>
                    </a:lnTo>
                    <a:lnTo>
                      <a:pt x="2776" y="2615"/>
                    </a:lnTo>
                    <a:lnTo>
                      <a:pt x="2991" y="2761"/>
                    </a:lnTo>
                    <a:lnTo>
                      <a:pt x="2830" y="2561"/>
                    </a:lnTo>
                    <a:lnTo>
                      <a:pt x="2661" y="2370"/>
                    </a:lnTo>
                    <a:lnTo>
                      <a:pt x="2492" y="2178"/>
                    </a:lnTo>
                    <a:lnTo>
                      <a:pt x="2316" y="1994"/>
                    </a:lnTo>
                    <a:lnTo>
                      <a:pt x="1956" y="1633"/>
                    </a:lnTo>
                    <a:lnTo>
                      <a:pt x="1588" y="1281"/>
                    </a:lnTo>
                    <a:lnTo>
                      <a:pt x="1204" y="936"/>
                    </a:lnTo>
                    <a:lnTo>
                      <a:pt x="821" y="606"/>
                    </a:lnTo>
                    <a:lnTo>
                      <a:pt x="622" y="453"/>
                    </a:lnTo>
                    <a:lnTo>
                      <a:pt x="415" y="292"/>
                    </a:lnTo>
                    <a:lnTo>
                      <a:pt x="208" y="146"/>
                    </a:lnTo>
                    <a:lnTo>
                      <a:pt x="1" y="0"/>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2" name="Google Shape;2202;p29">
                <a:extLst>
                  <a:ext uri="{FF2B5EF4-FFF2-40B4-BE49-F238E27FC236}">
                    <a16:creationId xmlns="" xmlns:a16="http://schemas.microsoft.com/office/drawing/2014/main" id="{9989CE95-08EC-4BDE-A646-A8D95B0D9295}"/>
                  </a:ext>
                </a:extLst>
              </p:cNvPr>
              <p:cNvSpPr/>
              <p:nvPr/>
            </p:nvSpPr>
            <p:spPr>
              <a:xfrm>
                <a:off x="7015854" y="1740072"/>
                <a:ext cx="161714" cy="80866"/>
              </a:xfrm>
              <a:custGeom>
                <a:avLst/>
                <a:gdLst/>
                <a:ahLst/>
                <a:cxnLst/>
                <a:rect l="l" t="t" r="r" b="b"/>
                <a:pathLst>
                  <a:path w="8619" h="4310" extrusionOk="0">
                    <a:moveTo>
                      <a:pt x="6916" y="951"/>
                    </a:moveTo>
                    <a:lnTo>
                      <a:pt x="6947" y="967"/>
                    </a:lnTo>
                    <a:lnTo>
                      <a:pt x="6939" y="967"/>
                    </a:lnTo>
                    <a:lnTo>
                      <a:pt x="6916" y="951"/>
                    </a:lnTo>
                    <a:close/>
                    <a:moveTo>
                      <a:pt x="8618" y="1"/>
                    </a:moveTo>
                    <a:lnTo>
                      <a:pt x="8128" y="254"/>
                    </a:lnTo>
                    <a:lnTo>
                      <a:pt x="7637" y="514"/>
                    </a:lnTo>
                    <a:lnTo>
                      <a:pt x="7614" y="530"/>
                    </a:lnTo>
                    <a:lnTo>
                      <a:pt x="7606" y="560"/>
                    </a:lnTo>
                    <a:lnTo>
                      <a:pt x="7606" y="568"/>
                    </a:lnTo>
                    <a:lnTo>
                      <a:pt x="7622" y="944"/>
                    </a:lnTo>
                    <a:lnTo>
                      <a:pt x="7634" y="1152"/>
                    </a:lnTo>
                    <a:lnTo>
                      <a:pt x="7323" y="951"/>
                    </a:lnTo>
                    <a:lnTo>
                      <a:pt x="7093" y="806"/>
                    </a:lnTo>
                    <a:lnTo>
                      <a:pt x="7039" y="767"/>
                    </a:lnTo>
                    <a:lnTo>
                      <a:pt x="7024" y="760"/>
                    </a:lnTo>
                    <a:lnTo>
                      <a:pt x="6985" y="752"/>
                    </a:lnTo>
                    <a:lnTo>
                      <a:pt x="6947" y="752"/>
                    </a:lnTo>
                    <a:lnTo>
                      <a:pt x="6916" y="760"/>
                    </a:lnTo>
                    <a:lnTo>
                      <a:pt x="6878" y="767"/>
                    </a:lnTo>
                    <a:lnTo>
                      <a:pt x="6740" y="821"/>
                    </a:lnTo>
                    <a:lnTo>
                      <a:pt x="6495" y="928"/>
                    </a:lnTo>
                    <a:lnTo>
                      <a:pt x="6242" y="1043"/>
                    </a:lnTo>
                    <a:lnTo>
                      <a:pt x="5751" y="1273"/>
                    </a:lnTo>
                    <a:lnTo>
                      <a:pt x="5260" y="1503"/>
                    </a:lnTo>
                    <a:lnTo>
                      <a:pt x="4777" y="1741"/>
                    </a:lnTo>
                    <a:lnTo>
                      <a:pt x="4294" y="1986"/>
                    </a:lnTo>
                    <a:lnTo>
                      <a:pt x="3811" y="2239"/>
                    </a:lnTo>
                    <a:lnTo>
                      <a:pt x="2845" y="2730"/>
                    </a:lnTo>
                    <a:lnTo>
                      <a:pt x="1887" y="3244"/>
                    </a:lnTo>
                    <a:lnTo>
                      <a:pt x="936" y="3773"/>
                    </a:lnTo>
                    <a:lnTo>
                      <a:pt x="468" y="4041"/>
                    </a:lnTo>
                    <a:lnTo>
                      <a:pt x="1" y="4310"/>
                    </a:lnTo>
                    <a:lnTo>
                      <a:pt x="990" y="3865"/>
                    </a:lnTo>
                    <a:lnTo>
                      <a:pt x="1971" y="3413"/>
                    </a:lnTo>
                    <a:lnTo>
                      <a:pt x="2952" y="2945"/>
                    </a:lnTo>
                    <a:lnTo>
                      <a:pt x="3926" y="2462"/>
                    </a:lnTo>
                    <a:lnTo>
                      <a:pt x="4409" y="2224"/>
                    </a:lnTo>
                    <a:lnTo>
                      <a:pt x="4892" y="1986"/>
                    </a:lnTo>
                    <a:lnTo>
                      <a:pt x="5866" y="1496"/>
                    </a:lnTo>
                    <a:lnTo>
                      <a:pt x="6349" y="1258"/>
                    </a:lnTo>
                    <a:lnTo>
                      <a:pt x="6832" y="1028"/>
                    </a:lnTo>
                    <a:lnTo>
                      <a:pt x="6947" y="974"/>
                    </a:lnTo>
                    <a:lnTo>
                      <a:pt x="6957" y="972"/>
                    </a:lnTo>
                    <a:lnTo>
                      <a:pt x="6978" y="982"/>
                    </a:lnTo>
                    <a:lnTo>
                      <a:pt x="7215" y="1120"/>
                    </a:lnTo>
                    <a:lnTo>
                      <a:pt x="7691" y="1388"/>
                    </a:lnTo>
                    <a:lnTo>
                      <a:pt x="7714" y="1396"/>
                    </a:lnTo>
                    <a:lnTo>
                      <a:pt x="7744" y="1404"/>
                    </a:lnTo>
                    <a:lnTo>
                      <a:pt x="7775" y="1388"/>
                    </a:lnTo>
                    <a:lnTo>
                      <a:pt x="7798" y="1373"/>
                    </a:lnTo>
                    <a:lnTo>
                      <a:pt x="7813" y="1342"/>
                    </a:lnTo>
                    <a:lnTo>
                      <a:pt x="7813" y="1312"/>
                    </a:lnTo>
                    <a:lnTo>
                      <a:pt x="7767" y="936"/>
                    </a:lnTo>
                    <a:lnTo>
                      <a:pt x="7725" y="584"/>
                    </a:lnTo>
                    <a:lnTo>
                      <a:pt x="8158" y="307"/>
                    </a:lnTo>
                    <a:lnTo>
                      <a:pt x="8618" y="1"/>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3" name="Google Shape;2203;p29">
                <a:extLst>
                  <a:ext uri="{FF2B5EF4-FFF2-40B4-BE49-F238E27FC236}">
                    <a16:creationId xmlns="" xmlns:a16="http://schemas.microsoft.com/office/drawing/2014/main" id="{592DE9DE-A287-4167-8CBA-8D1EC9CC174E}"/>
                  </a:ext>
                </a:extLst>
              </p:cNvPr>
              <p:cNvSpPr/>
              <p:nvPr/>
            </p:nvSpPr>
            <p:spPr>
              <a:xfrm>
                <a:off x="6398586" y="1715324"/>
                <a:ext cx="145015" cy="87771"/>
              </a:xfrm>
              <a:custGeom>
                <a:avLst/>
                <a:gdLst/>
                <a:ahLst/>
                <a:cxnLst/>
                <a:rect l="l" t="t" r="r" b="b"/>
                <a:pathLst>
                  <a:path w="7729" h="4678" extrusionOk="0">
                    <a:moveTo>
                      <a:pt x="0" y="1"/>
                    </a:moveTo>
                    <a:lnTo>
                      <a:pt x="682" y="461"/>
                    </a:lnTo>
                    <a:lnTo>
                      <a:pt x="1373" y="913"/>
                    </a:lnTo>
                    <a:lnTo>
                      <a:pt x="2070" y="1350"/>
                    </a:lnTo>
                    <a:lnTo>
                      <a:pt x="2415" y="1573"/>
                    </a:lnTo>
                    <a:lnTo>
                      <a:pt x="2768" y="1787"/>
                    </a:lnTo>
                    <a:lnTo>
                      <a:pt x="4179" y="2638"/>
                    </a:lnTo>
                    <a:lnTo>
                      <a:pt x="4531" y="2845"/>
                    </a:lnTo>
                    <a:lnTo>
                      <a:pt x="4884" y="3052"/>
                    </a:lnTo>
                    <a:lnTo>
                      <a:pt x="5519" y="3421"/>
                    </a:lnTo>
                    <a:lnTo>
                      <a:pt x="5519" y="3421"/>
                    </a:lnTo>
                    <a:lnTo>
                      <a:pt x="5352" y="4295"/>
                    </a:lnTo>
                    <a:lnTo>
                      <a:pt x="5352" y="4318"/>
                    </a:lnTo>
                    <a:lnTo>
                      <a:pt x="5352" y="4341"/>
                    </a:lnTo>
                    <a:lnTo>
                      <a:pt x="5359" y="4364"/>
                    </a:lnTo>
                    <a:lnTo>
                      <a:pt x="5375" y="4387"/>
                    </a:lnTo>
                    <a:lnTo>
                      <a:pt x="5405" y="4417"/>
                    </a:lnTo>
                    <a:lnTo>
                      <a:pt x="5444" y="4425"/>
                    </a:lnTo>
                    <a:lnTo>
                      <a:pt x="5490" y="4425"/>
                    </a:lnTo>
                    <a:lnTo>
                      <a:pt x="5528" y="4402"/>
                    </a:lnTo>
                    <a:lnTo>
                      <a:pt x="6386" y="3726"/>
                    </a:lnTo>
                    <a:lnTo>
                      <a:pt x="6386" y="3726"/>
                    </a:lnTo>
                    <a:lnTo>
                      <a:pt x="6678" y="3934"/>
                    </a:lnTo>
                    <a:lnTo>
                      <a:pt x="7031" y="4187"/>
                    </a:lnTo>
                    <a:lnTo>
                      <a:pt x="7729" y="4678"/>
                    </a:lnTo>
                    <a:lnTo>
                      <a:pt x="7085" y="4111"/>
                    </a:lnTo>
                    <a:lnTo>
                      <a:pt x="6762" y="3834"/>
                    </a:lnTo>
                    <a:lnTo>
                      <a:pt x="6433" y="3558"/>
                    </a:lnTo>
                    <a:lnTo>
                      <a:pt x="6410" y="3551"/>
                    </a:lnTo>
                    <a:lnTo>
                      <a:pt x="6387" y="3543"/>
                    </a:lnTo>
                    <a:lnTo>
                      <a:pt x="6364" y="3543"/>
                    </a:lnTo>
                    <a:lnTo>
                      <a:pt x="6341" y="3558"/>
                    </a:lnTo>
                    <a:lnTo>
                      <a:pt x="6333" y="3558"/>
                    </a:lnTo>
                    <a:lnTo>
                      <a:pt x="5637" y="4051"/>
                    </a:lnTo>
                    <a:lnTo>
                      <a:pt x="5781" y="3382"/>
                    </a:lnTo>
                    <a:lnTo>
                      <a:pt x="5781" y="3351"/>
                    </a:lnTo>
                    <a:lnTo>
                      <a:pt x="5773" y="3313"/>
                    </a:lnTo>
                    <a:lnTo>
                      <a:pt x="5750" y="3282"/>
                    </a:lnTo>
                    <a:lnTo>
                      <a:pt x="5720" y="3252"/>
                    </a:lnTo>
                    <a:lnTo>
                      <a:pt x="5022" y="2830"/>
                    </a:lnTo>
                    <a:lnTo>
                      <a:pt x="4669" y="2615"/>
                    </a:lnTo>
                    <a:lnTo>
                      <a:pt x="4309" y="2408"/>
                    </a:lnTo>
                    <a:lnTo>
                      <a:pt x="2891" y="1580"/>
                    </a:lnTo>
                    <a:lnTo>
                      <a:pt x="2530" y="1373"/>
                    </a:lnTo>
                    <a:lnTo>
                      <a:pt x="2178" y="1174"/>
                    </a:lnTo>
                    <a:lnTo>
                      <a:pt x="1457" y="775"/>
                    </a:lnTo>
                    <a:lnTo>
                      <a:pt x="728" y="384"/>
                    </a:lnTo>
                    <a:lnTo>
                      <a:pt x="0" y="1"/>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4" name="Google Shape;2204;p29">
                <a:extLst>
                  <a:ext uri="{FF2B5EF4-FFF2-40B4-BE49-F238E27FC236}">
                    <a16:creationId xmlns="" xmlns:a16="http://schemas.microsoft.com/office/drawing/2014/main" id="{3058ADAE-4B87-4D81-AB46-B4B05A325D25}"/>
                  </a:ext>
                </a:extLst>
              </p:cNvPr>
              <p:cNvSpPr/>
              <p:nvPr/>
            </p:nvSpPr>
            <p:spPr>
              <a:xfrm>
                <a:off x="6774324" y="1625713"/>
                <a:ext cx="23603" cy="23753"/>
              </a:xfrm>
              <a:custGeom>
                <a:avLst/>
                <a:gdLst/>
                <a:ahLst/>
                <a:cxnLst/>
                <a:rect l="l" t="t" r="r" b="b"/>
                <a:pathLst>
                  <a:path w="1258" h="1266" extrusionOk="0">
                    <a:moveTo>
                      <a:pt x="1235" y="476"/>
                    </a:moveTo>
                    <a:lnTo>
                      <a:pt x="1243" y="529"/>
                    </a:lnTo>
                    <a:lnTo>
                      <a:pt x="1258" y="583"/>
                    </a:lnTo>
                    <a:lnTo>
                      <a:pt x="1250" y="529"/>
                    </a:lnTo>
                    <a:lnTo>
                      <a:pt x="1235" y="476"/>
                    </a:lnTo>
                    <a:close/>
                    <a:moveTo>
                      <a:pt x="1258" y="690"/>
                    </a:moveTo>
                    <a:lnTo>
                      <a:pt x="1243" y="744"/>
                    </a:lnTo>
                    <a:lnTo>
                      <a:pt x="1235" y="798"/>
                    </a:lnTo>
                    <a:lnTo>
                      <a:pt x="1250" y="744"/>
                    </a:lnTo>
                    <a:lnTo>
                      <a:pt x="1258" y="690"/>
                    </a:lnTo>
                    <a:close/>
                    <a:moveTo>
                      <a:pt x="637" y="0"/>
                    </a:moveTo>
                    <a:lnTo>
                      <a:pt x="576" y="8"/>
                    </a:lnTo>
                    <a:lnTo>
                      <a:pt x="514" y="16"/>
                    </a:lnTo>
                    <a:lnTo>
                      <a:pt x="453" y="31"/>
                    </a:lnTo>
                    <a:lnTo>
                      <a:pt x="392" y="54"/>
                    </a:lnTo>
                    <a:lnTo>
                      <a:pt x="330" y="85"/>
                    </a:lnTo>
                    <a:lnTo>
                      <a:pt x="277" y="115"/>
                    </a:lnTo>
                    <a:lnTo>
                      <a:pt x="223" y="154"/>
                    </a:lnTo>
                    <a:lnTo>
                      <a:pt x="169" y="200"/>
                    </a:lnTo>
                    <a:lnTo>
                      <a:pt x="131" y="253"/>
                    </a:lnTo>
                    <a:lnTo>
                      <a:pt x="93" y="315"/>
                    </a:lnTo>
                    <a:lnTo>
                      <a:pt x="62" y="368"/>
                    </a:lnTo>
                    <a:lnTo>
                      <a:pt x="39" y="437"/>
                    </a:lnTo>
                    <a:lnTo>
                      <a:pt x="16" y="499"/>
                    </a:lnTo>
                    <a:lnTo>
                      <a:pt x="8" y="568"/>
                    </a:lnTo>
                    <a:lnTo>
                      <a:pt x="1" y="637"/>
                    </a:lnTo>
                    <a:lnTo>
                      <a:pt x="8" y="706"/>
                    </a:lnTo>
                    <a:lnTo>
                      <a:pt x="16" y="767"/>
                    </a:lnTo>
                    <a:lnTo>
                      <a:pt x="39" y="836"/>
                    </a:lnTo>
                    <a:lnTo>
                      <a:pt x="62" y="897"/>
                    </a:lnTo>
                    <a:lnTo>
                      <a:pt x="93" y="959"/>
                    </a:lnTo>
                    <a:lnTo>
                      <a:pt x="131" y="1012"/>
                    </a:lnTo>
                    <a:lnTo>
                      <a:pt x="177" y="1066"/>
                    </a:lnTo>
                    <a:lnTo>
                      <a:pt x="223" y="1112"/>
                    </a:lnTo>
                    <a:lnTo>
                      <a:pt x="277" y="1150"/>
                    </a:lnTo>
                    <a:lnTo>
                      <a:pt x="330" y="1189"/>
                    </a:lnTo>
                    <a:lnTo>
                      <a:pt x="392" y="1219"/>
                    </a:lnTo>
                    <a:lnTo>
                      <a:pt x="453" y="1235"/>
                    </a:lnTo>
                    <a:lnTo>
                      <a:pt x="514" y="1250"/>
                    </a:lnTo>
                    <a:lnTo>
                      <a:pt x="576" y="1265"/>
                    </a:lnTo>
                    <a:lnTo>
                      <a:pt x="698" y="1265"/>
                    </a:lnTo>
                    <a:lnTo>
                      <a:pt x="760" y="1250"/>
                    </a:lnTo>
                    <a:lnTo>
                      <a:pt x="821" y="1235"/>
                    </a:lnTo>
                    <a:lnTo>
                      <a:pt x="875" y="1219"/>
                    </a:lnTo>
                    <a:lnTo>
                      <a:pt x="928" y="1189"/>
                    </a:lnTo>
                    <a:lnTo>
                      <a:pt x="982" y="1158"/>
                    </a:lnTo>
                    <a:lnTo>
                      <a:pt x="1028" y="1127"/>
                    </a:lnTo>
                    <a:lnTo>
                      <a:pt x="1066" y="1089"/>
                    </a:lnTo>
                    <a:lnTo>
                      <a:pt x="1105" y="1043"/>
                    </a:lnTo>
                    <a:lnTo>
                      <a:pt x="1143" y="997"/>
                    </a:lnTo>
                    <a:lnTo>
                      <a:pt x="1174" y="951"/>
                    </a:lnTo>
                    <a:lnTo>
                      <a:pt x="1197" y="905"/>
                    </a:lnTo>
                    <a:lnTo>
                      <a:pt x="1220" y="851"/>
                    </a:lnTo>
                    <a:lnTo>
                      <a:pt x="1235" y="798"/>
                    </a:lnTo>
                    <a:lnTo>
                      <a:pt x="1212" y="844"/>
                    </a:lnTo>
                    <a:lnTo>
                      <a:pt x="1189" y="897"/>
                    </a:lnTo>
                    <a:lnTo>
                      <a:pt x="1158" y="943"/>
                    </a:lnTo>
                    <a:lnTo>
                      <a:pt x="1120" y="982"/>
                    </a:lnTo>
                    <a:lnTo>
                      <a:pt x="1082" y="1020"/>
                    </a:lnTo>
                    <a:lnTo>
                      <a:pt x="1036" y="1051"/>
                    </a:lnTo>
                    <a:lnTo>
                      <a:pt x="997" y="1074"/>
                    </a:lnTo>
                    <a:lnTo>
                      <a:pt x="944" y="1097"/>
                    </a:lnTo>
                    <a:lnTo>
                      <a:pt x="898" y="1112"/>
                    </a:lnTo>
                    <a:lnTo>
                      <a:pt x="852" y="1127"/>
                    </a:lnTo>
                    <a:lnTo>
                      <a:pt x="698" y="1127"/>
                    </a:lnTo>
                    <a:lnTo>
                      <a:pt x="652" y="1120"/>
                    </a:lnTo>
                    <a:lnTo>
                      <a:pt x="606" y="1104"/>
                    </a:lnTo>
                    <a:lnTo>
                      <a:pt x="560" y="1089"/>
                    </a:lnTo>
                    <a:lnTo>
                      <a:pt x="522" y="1066"/>
                    </a:lnTo>
                    <a:lnTo>
                      <a:pt x="445" y="1012"/>
                    </a:lnTo>
                    <a:lnTo>
                      <a:pt x="384" y="951"/>
                    </a:lnTo>
                    <a:lnTo>
                      <a:pt x="338" y="874"/>
                    </a:lnTo>
                    <a:lnTo>
                      <a:pt x="307" y="798"/>
                    </a:lnTo>
                    <a:lnTo>
                      <a:pt x="284" y="713"/>
                    </a:lnTo>
                    <a:lnTo>
                      <a:pt x="277" y="637"/>
                    </a:lnTo>
                    <a:lnTo>
                      <a:pt x="284" y="552"/>
                    </a:lnTo>
                    <a:lnTo>
                      <a:pt x="307" y="476"/>
                    </a:lnTo>
                    <a:lnTo>
                      <a:pt x="338" y="391"/>
                    </a:lnTo>
                    <a:lnTo>
                      <a:pt x="392" y="322"/>
                    </a:lnTo>
                    <a:lnTo>
                      <a:pt x="445" y="261"/>
                    </a:lnTo>
                    <a:lnTo>
                      <a:pt x="522" y="207"/>
                    </a:lnTo>
                    <a:lnTo>
                      <a:pt x="560" y="184"/>
                    </a:lnTo>
                    <a:lnTo>
                      <a:pt x="606" y="169"/>
                    </a:lnTo>
                    <a:lnTo>
                      <a:pt x="652" y="154"/>
                    </a:lnTo>
                    <a:lnTo>
                      <a:pt x="698" y="146"/>
                    </a:lnTo>
                    <a:lnTo>
                      <a:pt x="752" y="138"/>
                    </a:lnTo>
                    <a:lnTo>
                      <a:pt x="798" y="138"/>
                    </a:lnTo>
                    <a:lnTo>
                      <a:pt x="852" y="146"/>
                    </a:lnTo>
                    <a:lnTo>
                      <a:pt x="898" y="161"/>
                    </a:lnTo>
                    <a:lnTo>
                      <a:pt x="944" y="177"/>
                    </a:lnTo>
                    <a:lnTo>
                      <a:pt x="997" y="192"/>
                    </a:lnTo>
                    <a:lnTo>
                      <a:pt x="1036" y="223"/>
                    </a:lnTo>
                    <a:lnTo>
                      <a:pt x="1082" y="253"/>
                    </a:lnTo>
                    <a:lnTo>
                      <a:pt x="1120" y="292"/>
                    </a:lnTo>
                    <a:lnTo>
                      <a:pt x="1158" y="330"/>
                    </a:lnTo>
                    <a:lnTo>
                      <a:pt x="1189" y="376"/>
                    </a:lnTo>
                    <a:lnTo>
                      <a:pt x="1212" y="422"/>
                    </a:lnTo>
                    <a:lnTo>
                      <a:pt x="1235" y="476"/>
                    </a:lnTo>
                    <a:lnTo>
                      <a:pt x="1220" y="422"/>
                    </a:lnTo>
                    <a:lnTo>
                      <a:pt x="1197" y="368"/>
                    </a:lnTo>
                    <a:lnTo>
                      <a:pt x="1174" y="315"/>
                    </a:lnTo>
                    <a:lnTo>
                      <a:pt x="1143" y="269"/>
                    </a:lnTo>
                    <a:lnTo>
                      <a:pt x="1112" y="223"/>
                    </a:lnTo>
                    <a:lnTo>
                      <a:pt x="1066" y="184"/>
                    </a:lnTo>
                    <a:lnTo>
                      <a:pt x="1028" y="146"/>
                    </a:lnTo>
                    <a:lnTo>
                      <a:pt x="982" y="108"/>
                    </a:lnTo>
                    <a:lnTo>
                      <a:pt x="928" y="77"/>
                    </a:lnTo>
                    <a:lnTo>
                      <a:pt x="875" y="54"/>
                    </a:lnTo>
                    <a:lnTo>
                      <a:pt x="821" y="31"/>
                    </a:lnTo>
                    <a:lnTo>
                      <a:pt x="760" y="16"/>
                    </a:lnTo>
                    <a:lnTo>
                      <a:pt x="698" y="8"/>
                    </a:lnTo>
                    <a:lnTo>
                      <a:pt x="637" y="0"/>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5" name="Google Shape;2205;p29">
                <a:extLst>
                  <a:ext uri="{FF2B5EF4-FFF2-40B4-BE49-F238E27FC236}">
                    <a16:creationId xmlns="" xmlns:a16="http://schemas.microsoft.com/office/drawing/2014/main" id="{0A7ED4BD-60D3-41EB-BEE9-0694D122B49F}"/>
                  </a:ext>
                </a:extLst>
              </p:cNvPr>
              <p:cNvSpPr/>
              <p:nvPr/>
            </p:nvSpPr>
            <p:spPr>
              <a:xfrm>
                <a:off x="6776913" y="1755477"/>
                <a:ext cx="23322" cy="23603"/>
              </a:xfrm>
              <a:custGeom>
                <a:avLst/>
                <a:gdLst/>
                <a:ahLst/>
                <a:cxnLst/>
                <a:rect l="l" t="t" r="r" b="b"/>
                <a:pathLst>
                  <a:path w="1243" h="1258" extrusionOk="0">
                    <a:moveTo>
                      <a:pt x="568" y="0"/>
                    </a:moveTo>
                    <a:lnTo>
                      <a:pt x="507" y="8"/>
                    </a:lnTo>
                    <a:lnTo>
                      <a:pt x="445" y="23"/>
                    </a:lnTo>
                    <a:lnTo>
                      <a:pt x="384" y="46"/>
                    </a:lnTo>
                    <a:lnTo>
                      <a:pt x="323" y="77"/>
                    </a:lnTo>
                    <a:lnTo>
                      <a:pt x="269" y="107"/>
                    </a:lnTo>
                    <a:lnTo>
                      <a:pt x="215" y="146"/>
                    </a:lnTo>
                    <a:lnTo>
                      <a:pt x="169" y="192"/>
                    </a:lnTo>
                    <a:lnTo>
                      <a:pt x="123" y="245"/>
                    </a:lnTo>
                    <a:lnTo>
                      <a:pt x="85" y="307"/>
                    </a:lnTo>
                    <a:lnTo>
                      <a:pt x="54" y="360"/>
                    </a:lnTo>
                    <a:lnTo>
                      <a:pt x="31" y="429"/>
                    </a:lnTo>
                    <a:lnTo>
                      <a:pt x="16" y="491"/>
                    </a:lnTo>
                    <a:lnTo>
                      <a:pt x="1" y="560"/>
                    </a:lnTo>
                    <a:lnTo>
                      <a:pt x="1" y="629"/>
                    </a:lnTo>
                    <a:lnTo>
                      <a:pt x="1" y="698"/>
                    </a:lnTo>
                    <a:lnTo>
                      <a:pt x="16" y="767"/>
                    </a:lnTo>
                    <a:lnTo>
                      <a:pt x="31" y="828"/>
                    </a:lnTo>
                    <a:lnTo>
                      <a:pt x="54" y="889"/>
                    </a:lnTo>
                    <a:lnTo>
                      <a:pt x="85" y="951"/>
                    </a:lnTo>
                    <a:lnTo>
                      <a:pt x="123" y="1004"/>
                    </a:lnTo>
                    <a:lnTo>
                      <a:pt x="169" y="1058"/>
                    </a:lnTo>
                    <a:lnTo>
                      <a:pt x="215" y="1104"/>
                    </a:lnTo>
                    <a:lnTo>
                      <a:pt x="269" y="1150"/>
                    </a:lnTo>
                    <a:lnTo>
                      <a:pt x="323" y="1181"/>
                    </a:lnTo>
                    <a:lnTo>
                      <a:pt x="384" y="1211"/>
                    </a:lnTo>
                    <a:lnTo>
                      <a:pt x="445" y="1234"/>
                    </a:lnTo>
                    <a:lnTo>
                      <a:pt x="507" y="1250"/>
                    </a:lnTo>
                    <a:lnTo>
                      <a:pt x="568" y="1257"/>
                    </a:lnTo>
                    <a:lnTo>
                      <a:pt x="691" y="1257"/>
                    </a:lnTo>
                    <a:lnTo>
                      <a:pt x="752" y="1242"/>
                    </a:lnTo>
                    <a:lnTo>
                      <a:pt x="813" y="1227"/>
                    </a:lnTo>
                    <a:lnTo>
                      <a:pt x="875" y="1211"/>
                    </a:lnTo>
                    <a:lnTo>
                      <a:pt x="921" y="1181"/>
                    </a:lnTo>
                    <a:lnTo>
                      <a:pt x="974" y="1150"/>
                    </a:lnTo>
                    <a:lnTo>
                      <a:pt x="1020" y="1119"/>
                    </a:lnTo>
                    <a:lnTo>
                      <a:pt x="1066" y="1081"/>
                    </a:lnTo>
                    <a:lnTo>
                      <a:pt x="1105" y="1035"/>
                    </a:lnTo>
                    <a:lnTo>
                      <a:pt x="1135" y="989"/>
                    </a:lnTo>
                    <a:lnTo>
                      <a:pt x="1166" y="943"/>
                    </a:lnTo>
                    <a:lnTo>
                      <a:pt x="1197" y="897"/>
                    </a:lnTo>
                    <a:lnTo>
                      <a:pt x="1212" y="843"/>
                    </a:lnTo>
                    <a:lnTo>
                      <a:pt x="1235" y="790"/>
                    </a:lnTo>
                    <a:lnTo>
                      <a:pt x="1243" y="736"/>
                    </a:lnTo>
                    <a:lnTo>
                      <a:pt x="1227" y="790"/>
                    </a:lnTo>
                    <a:lnTo>
                      <a:pt x="1204" y="843"/>
                    </a:lnTo>
                    <a:lnTo>
                      <a:pt x="1181" y="889"/>
                    </a:lnTo>
                    <a:lnTo>
                      <a:pt x="1151" y="935"/>
                    </a:lnTo>
                    <a:lnTo>
                      <a:pt x="1112" y="974"/>
                    </a:lnTo>
                    <a:lnTo>
                      <a:pt x="1074" y="1012"/>
                    </a:lnTo>
                    <a:lnTo>
                      <a:pt x="1036" y="1043"/>
                    </a:lnTo>
                    <a:lnTo>
                      <a:pt x="990" y="1066"/>
                    </a:lnTo>
                    <a:lnTo>
                      <a:pt x="944" y="1089"/>
                    </a:lnTo>
                    <a:lnTo>
                      <a:pt x="890" y="1104"/>
                    </a:lnTo>
                    <a:lnTo>
                      <a:pt x="844" y="1119"/>
                    </a:lnTo>
                    <a:lnTo>
                      <a:pt x="691" y="1119"/>
                    </a:lnTo>
                    <a:lnTo>
                      <a:pt x="645" y="1112"/>
                    </a:lnTo>
                    <a:lnTo>
                      <a:pt x="599" y="1096"/>
                    </a:lnTo>
                    <a:lnTo>
                      <a:pt x="553" y="1081"/>
                    </a:lnTo>
                    <a:lnTo>
                      <a:pt x="514" y="1058"/>
                    </a:lnTo>
                    <a:lnTo>
                      <a:pt x="445" y="1004"/>
                    </a:lnTo>
                    <a:lnTo>
                      <a:pt x="384" y="943"/>
                    </a:lnTo>
                    <a:lnTo>
                      <a:pt x="330" y="866"/>
                    </a:lnTo>
                    <a:lnTo>
                      <a:pt x="300" y="790"/>
                    </a:lnTo>
                    <a:lnTo>
                      <a:pt x="277" y="713"/>
                    </a:lnTo>
                    <a:lnTo>
                      <a:pt x="269" y="629"/>
                    </a:lnTo>
                    <a:lnTo>
                      <a:pt x="277" y="544"/>
                    </a:lnTo>
                    <a:lnTo>
                      <a:pt x="300" y="468"/>
                    </a:lnTo>
                    <a:lnTo>
                      <a:pt x="330" y="383"/>
                    </a:lnTo>
                    <a:lnTo>
                      <a:pt x="384" y="314"/>
                    </a:lnTo>
                    <a:lnTo>
                      <a:pt x="445" y="253"/>
                    </a:lnTo>
                    <a:lnTo>
                      <a:pt x="514" y="199"/>
                    </a:lnTo>
                    <a:lnTo>
                      <a:pt x="553" y="176"/>
                    </a:lnTo>
                    <a:lnTo>
                      <a:pt x="599" y="161"/>
                    </a:lnTo>
                    <a:lnTo>
                      <a:pt x="645" y="146"/>
                    </a:lnTo>
                    <a:lnTo>
                      <a:pt x="691" y="138"/>
                    </a:lnTo>
                    <a:lnTo>
                      <a:pt x="744" y="130"/>
                    </a:lnTo>
                    <a:lnTo>
                      <a:pt x="790" y="138"/>
                    </a:lnTo>
                    <a:lnTo>
                      <a:pt x="844" y="138"/>
                    </a:lnTo>
                    <a:lnTo>
                      <a:pt x="890" y="153"/>
                    </a:lnTo>
                    <a:lnTo>
                      <a:pt x="944" y="169"/>
                    </a:lnTo>
                    <a:lnTo>
                      <a:pt x="990" y="192"/>
                    </a:lnTo>
                    <a:lnTo>
                      <a:pt x="1036" y="215"/>
                    </a:lnTo>
                    <a:lnTo>
                      <a:pt x="1074" y="245"/>
                    </a:lnTo>
                    <a:lnTo>
                      <a:pt x="1112" y="284"/>
                    </a:lnTo>
                    <a:lnTo>
                      <a:pt x="1151" y="322"/>
                    </a:lnTo>
                    <a:lnTo>
                      <a:pt x="1181" y="368"/>
                    </a:lnTo>
                    <a:lnTo>
                      <a:pt x="1204" y="414"/>
                    </a:lnTo>
                    <a:lnTo>
                      <a:pt x="1227" y="468"/>
                    </a:lnTo>
                    <a:lnTo>
                      <a:pt x="1243" y="521"/>
                    </a:lnTo>
                    <a:lnTo>
                      <a:pt x="1235" y="468"/>
                    </a:lnTo>
                    <a:lnTo>
                      <a:pt x="1212" y="414"/>
                    </a:lnTo>
                    <a:lnTo>
                      <a:pt x="1197" y="360"/>
                    </a:lnTo>
                    <a:lnTo>
                      <a:pt x="1166" y="314"/>
                    </a:lnTo>
                    <a:lnTo>
                      <a:pt x="1135" y="261"/>
                    </a:lnTo>
                    <a:lnTo>
                      <a:pt x="1105" y="215"/>
                    </a:lnTo>
                    <a:lnTo>
                      <a:pt x="1066" y="176"/>
                    </a:lnTo>
                    <a:lnTo>
                      <a:pt x="1020" y="138"/>
                    </a:lnTo>
                    <a:lnTo>
                      <a:pt x="974" y="100"/>
                    </a:lnTo>
                    <a:lnTo>
                      <a:pt x="921" y="69"/>
                    </a:lnTo>
                    <a:lnTo>
                      <a:pt x="875" y="46"/>
                    </a:lnTo>
                    <a:lnTo>
                      <a:pt x="813" y="23"/>
                    </a:lnTo>
                    <a:lnTo>
                      <a:pt x="752" y="8"/>
                    </a:lnTo>
                    <a:lnTo>
                      <a:pt x="691" y="0"/>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6" name="Google Shape;2206;p29">
                <a:extLst>
                  <a:ext uri="{FF2B5EF4-FFF2-40B4-BE49-F238E27FC236}">
                    <a16:creationId xmlns="" xmlns:a16="http://schemas.microsoft.com/office/drawing/2014/main" id="{730993EE-532A-4A69-AFA5-5B81ED78C445}"/>
                  </a:ext>
                </a:extLst>
              </p:cNvPr>
              <p:cNvSpPr/>
              <p:nvPr/>
            </p:nvSpPr>
            <p:spPr>
              <a:xfrm>
                <a:off x="6779352" y="1885090"/>
                <a:ext cx="23322" cy="23603"/>
              </a:xfrm>
              <a:custGeom>
                <a:avLst/>
                <a:gdLst/>
                <a:ahLst/>
                <a:cxnLst/>
                <a:rect l="l" t="t" r="r" b="b"/>
                <a:pathLst>
                  <a:path w="1243" h="1258" extrusionOk="0">
                    <a:moveTo>
                      <a:pt x="568" y="0"/>
                    </a:moveTo>
                    <a:lnTo>
                      <a:pt x="507" y="8"/>
                    </a:lnTo>
                    <a:lnTo>
                      <a:pt x="446" y="23"/>
                    </a:lnTo>
                    <a:lnTo>
                      <a:pt x="384" y="46"/>
                    </a:lnTo>
                    <a:lnTo>
                      <a:pt x="323" y="77"/>
                    </a:lnTo>
                    <a:lnTo>
                      <a:pt x="269" y="107"/>
                    </a:lnTo>
                    <a:lnTo>
                      <a:pt x="216" y="153"/>
                    </a:lnTo>
                    <a:lnTo>
                      <a:pt x="170" y="199"/>
                    </a:lnTo>
                    <a:lnTo>
                      <a:pt x="124" y="245"/>
                    </a:lnTo>
                    <a:lnTo>
                      <a:pt x="85" y="307"/>
                    </a:lnTo>
                    <a:lnTo>
                      <a:pt x="55" y="360"/>
                    </a:lnTo>
                    <a:lnTo>
                      <a:pt x="32" y="429"/>
                    </a:lnTo>
                    <a:lnTo>
                      <a:pt x="16" y="491"/>
                    </a:lnTo>
                    <a:lnTo>
                      <a:pt x="1" y="560"/>
                    </a:lnTo>
                    <a:lnTo>
                      <a:pt x="1" y="629"/>
                    </a:lnTo>
                    <a:lnTo>
                      <a:pt x="1" y="698"/>
                    </a:lnTo>
                    <a:lnTo>
                      <a:pt x="16" y="767"/>
                    </a:lnTo>
                    <a:lnTo>
                      <a:pt x="32" y="828"/>
                    </a:lnTo>
                    <a:lnTo>
                      <a:pt x="55" y="890"/>
                    </a:lnTo>
                    <a:lnTo>
                      <a:pt x="85" y="951"/>
                    </a:lnTo>
                    <a:lnTo>
                      <a:pt x="124" y="1012"/>
                    </a:lnTo>
                    <a:lnTo>
                      <a:pt x="170" y="1058"/>
                    </a:lnTo>
                    <a:lnTo>
                      <a:pt x="216" y="1104"/>
                    </a:lnTo>
                    <a:lnTo>
                      <a:pt x="269" y="1150"/>
                    </a:lnTo>
                    <a:lnTo>
                      <a:pt x="323" y="1181"/>
                    </a:lnTo>
                    <a:lnTo>
                      <a:pt x="384" y="1212"/>
                    </a:lnTo>
                    <a:lnTo>
                      <a:pt x="446" y="1235"/>
                    </a:lnTo>
                    <a:lnTo>
                      <a:pt x="507" y="1250"/>
                    </a:lnTo>
                    <a:lnTo>
                      <a:pt x="568" y="1258"/>
                    </a:lnTo>
                    <a:lnTo>
                      <a:pt x="699" y="1258"/>
                    </a:lnTo>
                    <a:lnTo>
                      <a:pt x="760" y="1250"/>
                    </a:lnTo>
                    <a:lnTo>
                      <a:pt x="814" y="1235"/>
                    </a:lnTo>
                    <a:lnTo>
                      <a:pt x="875" y="1212"/>
                    </a:lnTo>
                    <a:lnTo>
                      <a:pt x="929" y="1181"/>
                    </a:lnTo>
                    <a:lnTo>
                      <a:pt x="975" y="1150"/>
                    </a:lnTo>
                    <a:lnTo>
                      <a:pt x="1021" y="1120"/>
                    </a:lnTo>
                    <a:lnTo>
                      <a:pt x="1067" y="1081"/>
                    </a:lnTo>
                    <a:lnTo>
                      <a:pt x="1105" y="1035"/>
                    </a:lnTo>
                    <a:lnTo>
                      <a:pt x="1136" y="989"/>
                    </a:lnTo>
                    <a:lnTo>
                      <a:pt x="1166" y="943"/>
                    </a:lnTo>
                    <a:lnTo>
                      <a:pt x="1197" y="897"/>
                    </a:lnTo>
                    <a:lnTo>
                      <a:pt x="1220" y="844"/>
                    </a:lnTo>
                    <a:lnTo>
                      <a:pt x="1235" y="790"/>
                    </a:lnTo>
                    <a:lnTo>
                      <a:pt x="1243" y="736"/>
                    </a:lnTo>
                    <a:lnTo>
                      <a:pt x="1228" y="790"/>
                    </a:lnTo>
                    <a:lnTo>
                      <a:pt x="1205" y="844"/>
                    </a:lnTo>
                    <a:lnTo>
                      <a:pt x="1182" y="890"/>
                    </a:lnTo>
                    <a:lnTo>
                      <a:pt x="1151" y="936"/>
                    </a:lnTo>
                    <a:lnTo>
                      <a:pt x="1113" y="974"/>
                    </a:lnTo>
                    <a:lnTo>
                      <a:pt x="1074" y="1012"/>
                    </a:lnTo>
                    <a:lnTo>
                      <a:pt x="1036" y="1043"/>
                    </a:lnTo>
                    <a:lnTo>
                      <a:pt x="990" y="1066"/>
                    </a:lnTo>
                    <a:lnTo>
                      <a:pt x="944" y="1089"/>
                    </a:lnTo>
                    <a:lnTo>
                      <a:pt x="890" y="1104"/>
                    </a:lnTo>
                    <a:lnTo>
                      <a:pt x="844" y="1120"/>
                    </a:lnTo>
                    <a:lnTo>
                      <a:pt x="791" y="1120"/>
                    </a:lnTo>
                    <a:lnTo>
                      <a:pt x="745" y="1127"/>
                    </a:lnTo>
                    <a:lnTo>
                      <a:pt x="699" y="1120"/>
                    </a:lnTo>
                    <a:lnTo>
                      <a:pt x="645" y="1112"/>
                    </a:lnTo>
                    <a:lnTo>
                      <a:pt x="599" y="1097"/>
                    </a:lnTo>
                    <a:lnTo>
                      <a:pt x="561" y="1081"/>
                    </a:lnTo>
                    <a:lnTo>
                      <a:pt x="515" y="1058"/>
                    </a:lnTo>
                    <a:lnTo>
                      <a:pt x="446" y="1005"/>
                    </a:lnTo>
                    <a:lnTo>
                      <a:pt x="384" y="943"/>
                    </a:lnTo>
                    <a:lnTo>
                      <a:pt x="338" y="867"/>
                    </a:lnTo>
                    <a:lnTo>
                      <a:pt x="300" y="790"/>
                    </a:lnTo>
                    <a:lnTo>
                      <a:pt x="277" y="713"/>
                    </a:lnTo>
                    <a:lnTo>
                      <a:pt x="269" y="629"/>
                    </a:lnTo>
                    <a:lnTo>
                      <a:pt x="277" y="544"/>
                    </a:lnTo>
                    <a:lnTo>
                      <a:pt x="300" y="468"/>
                    </a:lnTo>
                    <a:lnTo>
                      <a:pt x="338" y="391"/>
                    </a:lnTo>
                    <a:lnTo>
                      <a:pt x="384" y="314"/>
                    </a:lnTo>
                    <a:lnTo>
                      <a:pt x="446" y="253"/>
                    </a:lnTo>
                    <a:lnTo>
                      <a:pt x="515" y="199"/>
                    </a:lnTo>
                    <a:lnTo>
                      <a:pt x="561" y="176"/>
                    </a:lnTo>
                    <a:lnTo>
                      <a:pt x="599" y="161"/>
                    </a:lnTo>
                    <a:lnTo>
                      <a:pt x="645" y="146"/>
                    </a:lnTo>
                    <a:lnTo>
                      <a:pt x="699" y="138"/>
                    </a:lnTo>
                    <a:lnTo>
                      <a:pt x="745" y="130"/>
                    </a:lnTo>
                    <a:lnTo>
                      <a:pt x="791" y="138"/>
                    </a:lnTo>
                    <a:lnTo>
                      <a:pt x="844" y="138"/>
                    </a:lnTo>
                    <a:lnTo>
                      <a:pt x="890" y="153"/>
                    </a:lnTo>
                    <a:lnTo>
                      <a:pt x="944" y="169"/>
                    </a:lnTo>
                    <a:lnTo>
                      <a:pt x="990" y="192"/>
                    </a:lnTo>
                    <a:lnTo>
                      <a:pt x="1036" y="215"/>
                    </a:lnTo>
                    <a:lnTo>
                      <a:pt x="1074" y="245"/>
                    </a:lnTo>
                    <a:lnTo>
                      <a:pt x="1113" y="284"/>
                    </a:lnTo>
                    <a:lnTo>
                      <a:pt x="1151" y="322"/>
                    </a:lnTo>
                    <a:lnTo>
                      <a:pt x="1182" y="368"/>
                    </a:lnTo>
                    <a:lnTo>
                      <a:pt x="1205" y="414"/>
                    </a:lnTo>
                    <a:lnTo>
                      <a:pt x="1228" y="468"/>
                    </a:lnTo>
                    <a:lnTo>
                      <a:pt x="1243" y="521"/>
                    </a:lnTo>
                    <a:lnTo>
                      <a:pt x="1235" y="468"/>
                    </a:lnTo>
                    <a:lnTo>
                      <a:pt x="1220" y="414"/>
                    </a:lnTo>
                    <a:lnTo>
                      <a:pt x="1197" y="360"/>
                    </a:lnTo>
                    <a:lnTo>
                      <a:pt x="1166" y="314"/>
                    </a:lnTo>
                    <a:lnTo>
                      <a:pt x="1136" y="261"/>
                    </a:lnTo>
                    <a:lnTo>
                      <a:pt x="1105" y="222"/>
                    </a:lnTo>
                    <a:lnTo>
                      <a:pt x="1067" y="176"/>
                    </a:lnTo>
                    <a:lnTo>
                      <a:pt x="1021" y="138"/>
                    </a:lnTo>
                    <a:lnTo>
                      <a:pt x="975" y="100"/>
                    </a:lnTo>
                    <a:lnTo>
                      <a:pt x="929" y="69"/>
                    </a:lnTo>
                    <a:lnTo>
                      <a:pt x="875" y="46"/>
                    </a:lnTo>
                    <a:lnTo>
                      <a:pt x="814" y="23"/>
                    </a:lnTo>
                    <a:lnTo>
                      <a:pt x="760" y="8"/>
                    </a:lnTo>
                    <a:lnTo>
                      <a:pt x="699" y="0"/>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7" name="Google Shape;2207;p29">
                <a:extLst>
                  <a:ext uri="{FF2B5EF4-FFF2-40B4-BE49-F238E27FC236}">
                    <a16:creationId xmlns="" xmlns:a16="http://schemas.microsoft.com/office/drawing/2014/main" id="{0E7C3931-82CB-4AD7-85E1-E5A34CC84B44}"/>
                  </a:ext>
                </a:extLst>
              </p:cNvPr>
              <p:cNvSpPr/>
              <p:nvPr/>
            </p:nvSpPr>
            <p:spPr>
              <a:xfrm>
                <a:off x="6660098" y="1998305"/>
                <a:ext cx="447992" cy="129630"/>
              </a:xfrm>
              <a:custGeom>
                <a:avLst/>
                <a:gdLst/>
                <a:ahLst/>
                <a:cxnLst/>
                <a:rect l="l" t="t" r="r" b="b"/>
                <a:pathLst>
                  <a:path w="23877" h="6909" extrusionOk="0">
                    <a:moveTo>
                      <a:pt x="23263" y="0"/>
                    </a:moveTo>
                    <a:lnTo>
                      <a:pt x="23063" y="8"/>
                    </a:lnTo>
                    <a:lnTo>
                      <a:pt x="22833" y="31"/>
                    </a:lnTo>
                    <a:lnTo>
                      <a:pt x="22588" y="54"/>
                    </a:lnTo>
                    <a:lnTo>
                      <a:pt x="22312" y="92"/>
                    </a:lnTo>
                    <a:lnTo>
                      <a:pt x="21691" y="184"/>
                    </a:lnTo>
                    <a:lnTo>
                      <a:pt x="20986" y="307"/>
                    </a:lnTo>
                    <a:lnTo>
                      <a:pt x="20196" y="460"/>
                    </a:lnTo>
                    <a:lnTo>
                      <a:pt x="19337" y="637"/>
                    </a:lnTo>
                    <a:lnTo>
                      <a:pt x="18402" y="844"/>
                    </a:lnTo>
                    <a:lnTo>
                      <a:pt x="17405" y="1074"/>
                    </a:lnTo>
                    <a:lnTo>
                      <a:pt x="16347" y="1327"/>
                    </a:lnTo>
                    <a:lnTo>
                      <a:pt x="15243" y="1603"/>
                    </a:lnTo>
                    <a:lnTo>
                      <a:pt x="14093" y="1902"/>
                    </a:lnTo>
                    <a:lnTo>
                      <a:pt x="12905" y="2216"/>
                    </a:lnTo>
                    <a:lnTo>
                      <a:pt x="11685" y="2553"/>
                    </a:lnTo>
                    <a:lnTo>
                      <a:pt x="10466" y="2898"/>
                    </a:lnTo>
                    <a:lnTo>
                      <a:pt x="9286" y="3243"/>
                    </a:lnTo>
                    <a:lnTo>
                      <a:pt x="8143" y="3588"/>
                    </a:lnTo>
                    <a:lnTo>
                      <a:pt x="7055" y="3926"/>
                    </a:lnTo>
                    <a:lnTo>
                      <a:pt x="6027" y="4255"/>
                    </a:lnTo>
                    <a:lnTo>
                      <a:pt x="5053" y="4570"/>
                    </a:lnTo>
                    <a:lnTo>
                      <a:pt x="4149" y="4884"/>
                    </a:lnTo>
                    <a:lnTo>
                      <a:pt x="3321" y="5175"/>
                    </a:lnTo>
                    <a:lnTo>
                      <a:pt x="2569" y="5451"/>
                    </a:lnTo>
                    <a:lnTo>
                      <a:pt x="1895" y="5720"/>
                    </a:lnTo>
                    <a:lnTo>
                      <a:pt x="1320" y="5958"/>
                    </a:lnTo>
                    <a:lnTo>
                      <a:pt x="1067" y="6073"/>
                    </a:lnTo>
                    <a:lnTo>
                      <a:pt x="837" y="6180"/>
                    </a:lnTo>
                    <a:lnTo>
                      <a:pt x="637" y="6280"/>
                    </a:lnTo>
                    <a:lnTo>
                      <a:pt x="461" y="6372"/>
                    </a:lnTo>
                    <a:lnTo>
                      <a:pt x="315" y="6464"/>
                    </a:lnTo>
                    <a:lnTo>
                      <a:pt x="193" y="6540"/>
                    </a:lnTo>
                    <a:lnTo>
                      <a:pt x="101" y="6617"/>
                    </a:lnTo>
                    <a:lnTo>
                      <a:pt x="39" y="6678"/>
                    </a:lnTo>
                    <a:lnTo>
                      <a:pt x="16" y="6709"/>
                    </a:lnTo>
                    <a:lnTo>
                      <a:pt x="1" y="6740"/>
                    </a:lnTo>
                    <a:lnTo>
                      <a:pt x="1" y="6763"/>
                    </a:lnTo>
                    <a:lnTo>
                      <a:pt x="1" y="6793"/>
                    </a:lnTo>
                    <a:lnTo>
                      <a:pt x="9" y="6816"/>
                    </a:lnTo>
                    <a:lnTo>
                      <a:pt x="32" y="6832"/>
                    </a:lnTo>
                    <a:lnTo>
                      <a:pt x="55" y="6847"/>
                    </a:lnTo>
                    <a:lnTo>
                      <a:pt x="85" y="6862"/>
                    </a:lnTo>
                    <a:lnTo>
                      <a:pt x="177" y="6893"/>
                    </a:lnTo>
                    <a:lnTo>
                      <a:pt x="292" y="6901"/>
                    </a:lnTo>
                    <a:lnTo>
                      <a:pt x="438" y="6908"/>
                    </a:lnTo>
                    <a:lnTo>
                      <a:pt x="614" y="6908"/>
                    </a:lnTo>
                    <a:lnTo>
                      <a:pt x="814" y="6901"/>
                    </a:lnTo>
                    <a:lnTo>
                      <a:pt x="1036" y="6878"/>
                    </a:lnTo>
                    <a:lnTo>
                      <a:pt x="1289" y="6855"/>
                    </a:lnTo>
                    <a:lnTo>
                      <a:pt x="1557" y="6816"/>
                    </a:lnTo>
                    <a:lnTo>
                      <a:pt x="2178" y="6724"/>
                    </a:lnTo>
                    <a:lnTo>
                      <a:pt x="2884" y="6602"/>
                    </a:lnTo>
                    <a:lnTo>
                      <a:pt x="3673" y="6448"/>
                    </a:lnTo>
                    <a:lnTo>
                      <a:pt x="4540" y="6272"/>
                    </a:lnTo>
                    <a:lnTo>
                      <a:pt x="5475" y="6065"/>
                    </a:lnTo>
                    <a:lnTo>
                      <a:pt x="6472" y="5835"/>
                    </a:lnTo>
                    <a:lnTo>
                      <a:pt x="7522" y="5582"/>
                    </a:lnTo>
                    <a:lnTo>
                      <a:pt x="8626" y="5306"/>
                    </a:lnTo>
                    <a:lnTo>
                      <a:pt x="9776" y="5007"/>
                    </a:lnTo>
                    <a:lnTo>
                      <a:pt x="10965" y="4692"/>
                    </a:lnTo>
                    <a:lnTo>
                      <a:pt x="12192" y="4355"/>
                    </a:lnTo>
                    <a:lnTo>
                      <a:pt x="13411" y="4010"/>
                    </a:lnTo>
                    <a:lnTo>
                      <a:pt x="14591" y="3665"/>
                    </a:lnTo>
                    <a:lnTo>
                      <a:pt x="15726" y="3320"/>
                    </a:lnTo>
                    <a:lnTo>
                      <a:pt x="16815" y="2990"/>
                    </a:lnTo>
                    <a:lnTo>
                      <a:pt x="17850" y="2661"/>
                    </a:lnTo>
                    <a:lnTo>
                      <a:pt x="18816" y="2339"/>
                    </a:lnTo>
                    <a:lnTo>
                      <a:pt x="19721" y="2032"/>
                    </a:lnTo>
                    <a:lnTo>
                      <a:pt x="20556" y="1733"/>
                    </a:lnTo>
                    <a:lnTo>
                      <a:pt x="21308" y="1457"/>
                    </a:lnTo>
                    <a:lnTo>
                      <a:pt x="21975" y="1196"/>
                    </a:lnTo>
                    <a:lnTo>
                      <a:pt x="22550" y="951"/>
                    </a:lnTo>
                    <a:lnTo>
                      <a:pt x="22803" y="836"/>
                    </a:lnTo>
                    <a:lnTo>
                      <a:pt x="23033" y="729"/>
                    </a:lnTo>
                    <a:lnTo>
                      <a:pt x="23232" y="629"/>
                    </a:lnTo>
                    <a:lnTo>
                      <a:pt x="23408" y="537"/>
                    </a:lnTo>
                    <a:lnTo>
                      <a:pt x="23562" y="453"/>
                    </a:lnTo>
                    <a:lnTo>
                      <a:pt x="23684" y="368"/>
                    </a:lnTo>
                    <a:lnTo>
                      <a:pt x="23776" y="292"/>
                    </a:lnTo>
                    <a:lnTo>
                      <a:pt x="23838" y="230"/>
                    </a:lnTo>
                    <a:lnTo>
                      <a:pt x="23861" y="199"/>
                    </a:lnTo>
                    <a:lnTo>
                      <a:pt x="23868" y="169"/>
                    </a:lnTo>
                    <a:lnTo>
                      <a:pt x="23876" y="146"/>
                    </a:lnTo>
                    <a:lnTo>
                      <a:pt x="23876" y="115"/>
                    </a:lnTo>
                    <a:lnTo>
                      <a:pt x="23861" y="100"/>
                    </a:lnTo>
                    <a:lnTo>
                      <a:pt x="23845" y="77"/>
                    </a:lnTo>
                    <a:lnTo>
                      <a:pt x="23815" y="61"/>
                    </a:lnTo>
                    <a:lnTo>
                      <a:pt x="23784" y="46"/>
                    </a:lnTo>
                    <a:lnTo>
                      <a:pt x="23700" y="23"/>
                    </a:lnTo>
                    <a:lnTo>
                      <a:pt x="23577" y="8"/>
                    </a:lnTo>
                    <a:lnTo>
                      <a:pt x="23431" y="0"/>
                    </a:lnTo>
                    <a:close/>
                  </a:path>
                </a:pathLst>
              </a:custGeom>
              <a:solidFill>
                <a:srgbClr val="FFCE8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8" name="Google Shape;2208;p29">
                <a:extLst>
                  <a:ext uri="{FF2B5EF4-FFF2-40B4-BE49-F238E27FC236}">
                    <a16:creationId xmlns="" xmlns:a16="http://schemas.microsoft.com/office/drawing/2014/main" id="{5A8C16ED-90A8-41CB-960E-CA66D6963B8F}"/>
                  </a:ext>
                </a:extLst>
              </p:cNvPr>
              <p:cNvSpPr/>
              <p:nvPr/>
            </p:nvSpPr>
            <p:spPr>
              <a:xfrm>
                <a:off x="6687866" y="2016279"/>
                <a:ext cx="92799" cy="68933"/>
              </a:xfrm>
              <a:custGeom>
                <a:avLst/>
                <a:gdLst/>
                <a:ahLst/>
                <a:cxnLst/>
                <a:rect l="l" t="t" r="r" b="b"/>
                <a:pathLst>
                  <a:path w="4946" h="3674" extrusionOk="0">
                    <a:moveTo>
                      <a:pt x="185" y="1"/>
                    </a:moveTo>
                    <a:lnTo>
                      <a:pt x="1" y="261"/>
                    </a:lnTo>
                    <a:lnTo>
                      <a:pt x="4754" y="3673"/>
                    </a:lnTo>
                    <a:lnTo>
                      <a:pt x="4946" y="3420"/>
                    </a:lnTo>
                    <a:lnTo>
                      <a:pt x="185" y="1"/>
                    </a:lnTo>
                    <a:close/>
                  </a:path>
                </a:pathLst>
              </a:custGeom>
              <a:solidFill>
                <a:srgbClr val="917A5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9" name="Google Shape;2209;p29">
                <a:extLst>
                  <a:ext uri="{FF2B5EF4-FFF2-40B4-BE49-F238E27FC236}">
                    <a16:creationId xmlns="" xmlns:a16="http://schemas.microsoft.com/office/drawing/2014/main" id="{03A41E6D-5EDD-4062-BB1E-914DDE90068E}"/>
                  </a:ext>
                </a:extLst>
              </p:cNvPr>
              <p:cNvSpPr/>
              <p:nvPr/>
            </p:nvSpPr>
            <p:spPr>
              <a:xfrm>
                <a:off x="6589907" y="1945506"/>
                <a:ext cx="111074" cy="84169"/>
              </a:xfrm>
              <a:custGeom>
                <a:avLst/>
                <a:gdLst/>
                <a:ahLst/>
                <a:cxnLst/>
                <a:rect l="l" t="t" r="r" b="b"/>
                <a:pathLst>
                  <a:path w="5920" h="4486" extrusionOk="0">
                    <a:moveTo>
                      <a:pt x="292" y="0"/>
                    </a:moveTo>
                    <a:lnTo>
                      <a:pt x="238" y="8"/>
                    </a:lnTo>
                    <a:lnTo>
                      <a:pt x="184" y="23"/>
                    </a:lnTo>
                    <a:lnTo>
                      <a:pt x="138" y="39"/>
                    </a:lnTo>
                    <a:lnTo>
                      <a:pt x="108" y="54"/>
                    </a:lnTo>
                    <a:lnTo>
                      <a:pt x="69" y="85"/>
                    </a:lnTo>
                    <a:lnTo>
                      <a:pt x="46" y="115"/>
                    </a:lnTo>
                    <a:lnTo>
                      <a:pt x="46" y="123"/>
                    </a:lnTo>
                    <a:lnTo>
                      <a:pt x="39" y="123"/>
                    </a:lnTo>
                    <a:lnTo>
                      <a:pt x="16" y="161"/>
                    </a:lnTo>
                    <a:lnTo>
                      <a:pt x="0" y="200"/>
                    </a:lnTo>
                    <a:lnTo>
                      <a:pt x="0" y="238"/>
                    </a:lnTo>
                    <a:lnTo>
                      <a:pt x="0" y="284"/>
                    </a:lnTo>
                    <a:lnTo>
                      <a:pt x="0" y="338"/>
                    </a:lnTo>
                    <a:lnTo>
                      <a:pt x="8" y="399"/>
                    </a:lnTo>
                    <a:lnTo>
                      <a:pt x="23" y="453"/>
                    </a:lnTo>
                    <a:lnTo>
                      <a:pt x="46" y="514"/>
                    </a:lnTo>
                    <a:lnTo>
                      <a:pt x="108" y="629"/>
                    </a:lnTo>
                    <a:lnTo>
                      <a:pt x="169" y="729"/>
                    </a:lnTo>
                    <a:lnTo>
                      <a:pt x="261" y="844"/>
                    </a:lnTo>
                    <a:lnTo>
                      <a:pt x="361" y="951"/>
                    </a:lnTo>
                    <a:lnTo>
                      <a:pt x="468" y="1051"/>
                    </a:lnTo>
                    <a:lnTo>
                      <a:pt x="591" y="1143"/>
                    </a:lnTo>
                    <a:lnTo>
                      <a:pt x="5168" y="4432"/>
                    </a:lnTo>
                    <a:lnTo>
                      <a:pt x="5214" y="4455"/>
                    </a:lnTo>
                    <a:lnTo>
                      <a:pt x="5275" y="4478"/>
                    </a:lnTo>
                    <a:lnTo>
                      <a:pt x="5329" y="4486"/>
                    </a:lnTo>
                    <a:lnTo>
                      <a:pt x="5390" y="4478"/>
                    </a:lnTo>
                    <a:lnTo>
                      <a:pt x="5620" y="4440"/>
                    </a:lnTo>
                    <a:lnTo>
                      <a:pt x="5628" y="4432"/>
                    </a:lnTo>
                    <a:lnTo>
                      <a:pt x="5912" y="4033"/>
                    </a:lnTo>
                    <a:lnTo>
                      <a:pt x="5919" y="4018"/>
                    </a:lnTo>
                    <a:lnTo>
                      <a:pt x="5881" y="3788"/>
                    </a:lnTo>
                    <a:lnTo>
                      <a:pt x="5866" y="3734"/>
                    </a:lnTo>
                    <a:lnTo>
                      <a:pt x="5843" y="3681"/>
                    </a:lnTo>
                    <a:lnTo>
                      <a:pt x="5804" y="3635"/>
                    </a:lnTo>
                    <a:lnTo>
                      <a:pt x="5766" y="3596"/>
                    </a:lnTo>
                    <a:lnTo>
                      <a:pt x="1189" y="307"/>
                    </a:lnTo>
                    <a:lnTo>
                      <a:pt x="1066" y="230"/>
                    </a:lnTo>
                    <a:lnTo>
                      <a:pt x="936" y="154"/>
                    </a:lnTo>
                    <a:lnTo>
                      <a:pt x="798" y="100"/>
                    </a:lnTo>
                    <a:lnTo>
                      <a:pt x="660" y="46"/>
                    </a:lnTo>
                    <a:lnTo>
                      <a:pt x="537" y="16"/>
                    </a:lnTo>
                    <a:lnTo>
                      <a:pt x="414" y="0"/>
                    </a:lnTo>
                    <a:close/>
                  </a:path>
                </a:pathLst>
              </a:custGeom>
              <a:solidFill>
                <a:srgbClr val="917A5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0" name="Google Shape;2210;p29">
                <a:extLst>
                  <a:ext uri="{FF2B5EF4-FFF2-40B4-BE49-F238E27FC236}">
                    <a16:creationId xmlns="" xmlns:a16="http://schemas.microsoft.com/office/drawing/2014/main" id="{17152F7B-3576-4697-A9D9-77B4B9ABCF59}"/>
                  </a:ext>
                </a:extLst>
              </p:cNvPr>
              <p:cNvSpPr/>
              <p:nvPr/>
            </p:nvSpPr>
            <p:spPr>
              <a:xfrm>
                <a:off x="6773311" y="2077859"/>
                <a:ext cx="134677" cy="101580"/>
              </a:xfrm>
              <a:custGeom>
                <a:avLst/>
                <a:gdLst/>
                <a:ahLst/>
                <a:cxnLst/>
                <a:rect l="l" t="t" r="r" b="b"/>
                <a:pathLst>
                  <a:path w="7178" h="5414" extrusionOk="0">
                    <a:moveTo>
                      <a:pt x="246" y="184"/>
                    </a:moveTo>
                    <a:lnTo>
                      <a:pt x="576" y="307"/>
                    </a:lnTo>
                    <a:lnTo>
                      <a:pt x="1182" y="521"/>
                    </a:lnTo>
                    <a:lnTo>
                      <a:pt x="1550" y="667"/>
                    </a:lnTo>
                    <a:lnTo>
                      <a:pt x="1971" y="828"/>
                    </a:lnTo>
                    <a:lnTo>
                      <a:pt x="2416" y="1012"/>
                    </a:lnTo>
                    <a:lnTo>
                      <a:pt x="2876" y="1211"/>
                    </a:lnTo>
                    <a:lnTo>
                      <a:pt x="3359" y="1418"/>
                    </a:lnTo>
                    <a:lnTo>
                      <a:pt x="3834" y="1641"/>
                    </a:lnTo>
                    <a:lnTo>
                      <a:pt x="4317" y="1871"/>
                    </a:lnTo>
                    <a:lnTo>
                      <a:pt x="4777" y="2109"/>
                    </a:lnTo>
                    <a:lnTo>
                      <a:pt x="5214" y="2362"/>
                    </a:lnTo>
                    <a:lnTo>
                      <a:pt x="5421" y="2484"/>
                    </a:lnTo>
                    <a:lnTo>
                      <a:pt x="5621" y="2607"/>
                    </a:lnTo>
                    <a:lnTo>
                      <a:pt x="5805" y="2730"/>
                    </a:lnTo>
                    <a:lnTo>
                      <a:pt x="5981" y="2860"/>
                    </a:lnTo>
                    <a:lnTo>
                      <a:pt x="6150" y="2983"/>
                    </a:lnTo>
                    <a:lnTo>
                      <a:pt x="6296" y="3113"/>
                    </a:lnTo>
                    <a:lnTo>
                      <a:pt x="6403" y="3213"/>
                    </a:lnTo>
                    <a:lnTo>
                      <a:pt x="6503" y="3312"/>
                    </a:lnTo>
                    <a:lnTo>
                      <a:pt x="6595" y="3427"/>
                    </a:lnTo>
                    <a:lnTo>
                      <a:pt x="6671" y="3542"/>
                    </a:lnTo>
                    <a:lnTo>
                      <a:pt x="6748" y="3665"/>
                    </a:lnTo>
                    <a:lnTo>
                      <a:pt x="6817" y="3788"/>
                    </a:lnTo>
                    <a:lnTo>
                      <a:pt x="6871" y="3910"/>
                    </a:lnTo>
                    <a:lnTo>
                      <a:pt x="6917" y="4041"/>
                    </a:lnTo>
                    <a:lnTo>
                      <a:pt x="6955" y="4163"/>
                    </a:lnTo>
                    <a:lnTo>
                      <a:pt x="6986" y="4286"/>
                    </a:lnTo>
                    <a:lnTo>
                      <a:pt x="7009" y="4409"/>
                    </a:lnTo>
                    <a:lnTo>
                      <a:pt x="7009" y="4524"/>
                    </a:lnTo>
                    <a:lnTo>
                      <a:pt x="7009" y="4631"/>
                    </a:lnTo>
                    <a:lnTo>
                      <a:pt x="6993" y="4738"/>
                    </a:lnTo>
                    <a:lnTo>
                      <a:pt x="6963" y="4830"/>
                    </a:lnTo>
                    <a:lnTo>
                      <a:pt x="6924" y="4922"/>
                    </a:lnTo>
                    <a:lnTo>
                      <a:pt x="6886" y="4984"/>
                    </a:lnTo>
                    <a:lnTo>
                      <a:pt x="6832" y="5045"/>
                    </a:lnTo>
                    <a:lnTo>
                      <a:pt x="6779" y="5091"/>
                    </a:lnTo>
                    <a:lnTo>
                      <a:pt x="6717" y="5137"/>
                    </a:lnTo>
                    <a:lnTo>
                      <a:pt x="6641" y="5175"/>
                    </a:lnTo>
                    <a:lnTo>
                      <a:pt x="6564" y="5198"/>
                    </a:lnTo>
                    <a:lnTo>
                      <a:pt x="6480" y="5221"/>
                    </a:lnTo>
                    <a:lnTo>
                      <a:pt x="6388" y="5237"/>
                    </a:lnTo>
                    <a:lnTo>
                      <a:pt x="6288" y="5244"/>
                    </a:lnTo>
                    <a:lnTo>
                      <a:pt x="6188" y="5252"/>
                    </a:lnTo>
                    <a:lnTo>
                      <a:pt x="6073" y="5244"/>
                    </a:lnTo>
                    <a:lnTo>
                      <a:pt x="5958" y="5229"/>
                    </a:lnTo>
                    <a:lnTo>
                      <a:pt x="5835" y="5214"/>
                    </a:lnTo>
                    <a:lnTo>
                      <a:pt x="5705" y="5183"/>
                    </a:lnTo>
                    <a:lnTo>
                      <a:pt x="5567" y="5152"/>
                    </a:lnTo>
                    <a:lnTo>
                      <a:pt x="5429" y="5114"/>
                    </a:lnTo>
                    <a:lnTo>
                      <a:pt x="5237" y="5045"/>
                    </a:lnTo>
                    <a:lnTo>
                      <a:pt x="5038" y="4961"/>
                    </a:lnTo>
                    <a:lnTo>
                      <a:pt x="4839" y="4861"/>
                    </a:lnTo>
                    <a:lnTo>
                      <a:pt x="4632" y="4746"/>
                    </a:lnTo>
                    <a:lnTo>
                      <a:pt x="4432" y="4616"/>
                    </a:lnTo>
                    <a:lnTo>
                      <a:pt x="4218" y="4470"/>
                    </a:lnTo>
                    <a:lnTo>
                      <a:pt x="4011" y="4317"/>
                    </a:lnTo>
                    <a:lnTo>
                      <a:pt x="3804" y="4156"/>
                    </a:lnTo>
                    <a:lnTo>
                      <a:pt x="3597" y="3979"/>
                    </a:lnTo>
                    <a:lnTo>
                      <a:pt x="3390" y="3803"/>
                    </a:lnTo>
                    <a:lnTo>
                      <a:pt x="3183" y="3611"/>
                    </a:lnTo>
                    <a:lnTo>
                      <a:pt x="2976" y="3420"/>
                    </a:lnTo>
                    <a:lnTo>
                      <a:pt x="2577" y="3021"/>
                    </a:lnTo>
                    <a:lnTo>
                      <a:pt x="2194" y="2615"/>
                    </a:lnTo>
                    <a:lnTo>
                      <a:pt x="1826" y="2216"/>
                    </a:lnTo>
                    <a:lnTo>
                      <a:pt x="1488" y="1817"/>
                    </a:lnTo>
                    <a:lnTo>
                      <a:pt x="1174" y="1449"/>
                    </a:lnTo>
                    <a:lnTo>
                      <a:pt x="898" y="1104"/>
                    </a:lnTo>
                    <a:lnTo>
                      <a:pt x="653" y="797"/>
                    </a:lnTo>
                    <a:lnTo>
                      <a:pt x="461" y="544"/>
                    </a:lnTo>
                    <a:lnTo>
                      <a:pt x="216" y="215"/>
                    </a:lnTo>
                    <a:lnTo>
                      <a:pt x="246" y="184"/>
                    </a:lnTo>
                    <a:close/>
                    <a:moveTo>
                      <a:pt x="200" y="0"/>
                    </a:moveTo>
                    <a:lnTo>
                      <a:pt x="1" y="199"/>
                    </a:lnTo>
                    <a:lnTo>
                      <a:pt x="39" y="253"/>
                    </a:lnTo>
                    <a:lnTo>
                      <a:pt x="216" y="491"/>
                    </a:lnTo>
                    <a:lnTo>
                      <a:pt x="392" y="721"/>
                    </a:lnTo>
                    <a:lnTo>
                      <a:pt x="614" y="1012"/>
                    </a:lnTo>
                    <a:lnTo>
                      <a:pt x="890" y="1357"/>
                    </a:lnTo>
                    <a:lnTo>
                      <a:pt x="1197" y="1741"/>
                    </a:lnTo>
                    <a:lnTo>
                      <a:pt x="1550" y="2147"/>
                    </a:lnTo>
                    <a:lnTo>
                      <a:pt x="1925" y="2569"/>
                    </a:lnTo>
                    <a:lnTo>
                      <a:pt x="2324" y="2998"/>
                    </a:lnTo>
                    <a:lnTo>
                      <a:pt x="2531" y="3213"/>
                    </a:lnTo>
                    <a:lnTo>
                      <a:pt x="2746" y="3427"/>
                    </a:lnTo>
                    <a:lnTo>
                      <a:pt x="2960" y="3634"/>
                    </a:lnTo>
                    <a:lnTo>
                      <a:pt x="3183" y="3834"/>
                    </a:lnTo>
                    <a:lnTo>
                      <a:pt x="3405" y="4033"/>
                    </a:lnTo>
                    <a:lnTo>
                      <a:pt x="3627" y="4217"/>
                    </a:lnTo>
                    <a:lnTo>
                      <a:pt x="3850" y="4401"/>
                    </a:lnTo>
                    <a:lnTo>
                      <a:pt x="4072" y="4562"/>
                    </a:lnTo>
                    <a:lnTo>
                      <a:pt x="4294" y="4723"/>
                    </a:lnTo>
                    <a:lnTo>
                      <a:pt x="4517" y="4861"/>
                    </a:lnTo>
                    <a:lnTo>
                      <a:pt x="4739" y="4991"/>
                    </a:lnTo>
                    <a:lnTo>
                      <a:pt x="4954" y="5099"/>
                    </a:lnTo>
                    <a:lnTo>
                      <a:pt x="5168" y="5191"/>
                    </a:lnTo>
                    <a:lnTo>
                      <a:pt x="5383" y="5267"/>
                    </a:lnTo>
                    <a:lnTo>
                      <a:pt x="5559" y="5313"/>
                    </a:lnTo>
                    <a:lnTo>
                      <a:pt x="5728" y="5359"/>
                    </a:lnTo>
                    <a:lnTo>
                      <a:pt x="5889" y="5382"/>
                    </a:lnTo>
                    <a:lnTo>
                      <a:pt x="6027" y="5405"/>
                    </a:lnTo>
                    <a:lnTo>
                      <a:pt x="6165" y="5413"/>
                    </a:lnTo>
                    <a:lnTo>
                      <a:pt x="6288" y="5413"/>
                    </a:lnTo>
                    <a:lnTo>
                      <a:pt x="6395" y="5405"/>
                    </a:lnTo>
                    <a:lnTo>
                      <a:pt x="6503" y="5382"/>
                    </a:lnTo>
                    <a:lnTo>
                      <a:pt x="6595" y="5359"/>
                    </a:lnTo>
                    <a:lnTo>
                      <a:pt x="6679" y="5336"/>
                    </a:lnTo>
                    <a:lnTo>
                      <a:pt x="6756" y="5298"/>
                    </a:lnTo>
                    <a:lnTo>
                      <a:pt x="6817" y="5260"/>
                    </a:lnTo>
                    <a:lnTo>
                      <a:pt x="6878" y="5221"/>
                    </a:lnTo>
                    <a:lnTo>
                      <a:pt x="6932" y="5175"/>
                    </a:lnTo>
                    <a:lnTo>
                      <a:pt x="6978" y="5122"/>
                    </a:lnTo>
                    <a:lnTo>
                      <a:pt x="7016" y="5076"/>
                    </a:lnTo>
                    <a:lnTo>
                      <a:pt x="7062" y="4999"/>
                    </a:lnTo>
                    <a:lnTo>
                      <a:pt x="7093" y="4945"/>
                    </a:lnTo>
                    <a:lnTo>
                      <a:pt x="7116" y="4892"/>
                    </a:lnTo>
                    <a:lnTo>
                      <a:pt x="7147" y="4769"/>
                    </a:lnTo>
                    <a:lnTo>
                      <a:pt x="7170" y="4646"/>
                    </a:lnTo>
                    <a:lnTo>
                      <a:pt x="7177" y="4516"/>
                    </a:lnTo>
                    <a:lnTo>
                      <a:pt x="7162" y="4386"/>
                    </a:lnTo>
                    <a:lnTo>
                      <a:pt x="7147" y="4248"/>
                    </a:lnTo>
                    <a:lnTo>
                      <a:pt x="7108" y="4110"/>
                    </a:lnTo>
                    <a:lnTo>
                      <a:pt x="7062" y="3972"/>
                    </a:lnTo>
                    <a:lnTo>
                      <a:pt x="7009" y="3834"/>
                    </a:lnTo>
                    <a:lnTo>
                      <a:pt x="6947" y="3696"/>
                    </a:lnTo>
                    <a:lnTo>
                      <a:pt x="6871" y="3565"/>
                    </a:lnTo>
                    <a:lnTo>
                      <a:pt x="6786" y="3435"/>
                    </a:lnTo>
                    <a:lnTo>
                      <a:pt x="6702" y="3312"/>
                    </a:lnTo>
                    <a:lnTo>
                      <a:pt x="6610" y="3197"/>
                    </a:lnTo>
                    <a:lnTo>
                      <a:pt x="6510" y="3090"/>
                    </a:lnTo>
                    <a:lnTo>
                      <a:pt x="6403" y="2990"/>
                    </a:lnTo>
                    <a:lnTo>
                      <a:pt x="6242" y="2860"/>
                    </a:lnTo>
                    <a:lnTo>
                      <a:pt x="6066" y="2722"/>
                    </a:lnTo>
                    <a:lnTo>
                      <a:pt x="5874" y="2584"/>
                    </a:lnTo>
                    <a:lnTo>
                      <a:pt x="5674" y="2454"/>
                    </a:lnTo>
                    <a:lnTo>
                      <a:pt x="5460" y="2323"/>
                    </a:lnTo>
                    <a:lnTo>
                      <a:pt x="5245" y="2185"/>
                    </a:lnTo>
                    <a:lnTo>
                      <a:pt x="5015" y="2055"/>
                    </a:lnTo>
                    <a:lnTo>
                      <a:pt x="4777" y="1925"/>
                    </a:lnTo>
                    <a:lnTo>
                      <a:pt x="4287" y="1679"/>
                    </a:lnTo>
                    <a:lnTo>
                      <a:pt x="3781" y="1434"/>
                    </a:lnTo>
                    <a:lnTo>
                      <a:pt x="3275" y="1204"/>
                    </a:lnTo>
                    <a:lnTo>
                      <a:pt x="2776" y="989"/>
                    </a:lnTo>
                    <a:lnTo>
                      <a:pt x="2301" y="790"/>
                    </a:lnTo>
                    <a:lnTo>
                      <a:pt x="1841" y="606"/>
                    </a:lnTo>
                    <a:lnTo>
                      <a:pt x="1427" y="445"/>
                    </a:lnTo>
                    <a:lnTo>
                      <a:pt x="1059" y="307"/>
                    </a:lnTo>
                    <a:lnTo>
                      <a:pt x="499" y="107"/>
                    </a:lnTo>
                    <a:lnTo>
                      <a:pt x="246" y="15"/>
                    </a:lnTo>
                    <a:lnTo>
                      <a:pt x="200" y="0"/>
                    </a:lnTo>
                    <a:close/>
                  </a:path>
                </a:pathLst>
              </a:custGeom>
              <a:solidFill>
                <a:srgbClr val="0B50A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1" name="Google Shape;2211;p29">
                <a:extLst>
                  <a:ext uri="{FF2B5EF4-FFF2-40B4-BE49-F238E27FC236}">
                    <a16:creationId xmlns="" xmlns:a16="http://schemas.microsoft.com/office/drawing/2014/main" id="{8BF7EC33-2DCD-441D-8617-F72DCA599893}"/>
                  </a:ext>
                </a:extLst>
              </p:cNvPr>
              <p:cNvSpPr/>
              <p:nvPr/>
            </p:nvSpPr>
            <p:spPr>
              <a:xfrm>
                <a:off x="6773461" y="2078290"/>
                <a:ext cx="118410" cy="120418"/>
              </a:xfrm>
              <a:custGeom>
                <a:avLst/>
                <a:gdLst/>
                <a:ahLst/>
                <a:cxnLst/>
                <a:rect l="l" t="t" r="r" b="b"/>
                <a:pathLst>
                  <a:path w="6311" h="6418" extrusionOk="0">
                    <a:moveTo>
                      <a:pt x="238" y="184"/>
                    </a:moveTo>
                    <a:lnTo>
                      <a:pt x="545" y="360"/>
                    </a:lnTo>
                    <a:lnTo>
                      <a:pt x="1097" y="682"/>
                    </a:lnTo>
                    <a:lnTo>
                      <a:pt x="1442" y="889"/>
                    </a:lnTo>
                    <a:lnTo>
                      <a:pt x="1818" y="1127"/>
                    </a:lnTo>
                    <a:lnTo>
                      <a:pt x="2224" y="1388"/>
                    </a:lnTo>
                    <a:lnTo>
                      <a:pt x="2646" y="1664"/>
                    </a:lnTo>
                    <a:lnTo>
                      <a:pt x="3083" y="1955"/>
                    </a:lnTo>
                    <a:lnTo>
                      <a:pt x="3520" y="2254"/>
                    </a:lnTo>
                    <a:lnTo>
                      <a:pt x="3941" y="2569"/>
                    </a:lnTo>
                    <a:lnTo>
                      <a:pt x="4355" y="2883"/>
                    </a:lnTo>
                    <a:lnTo>
                      <a:pt x="4746" y="3205"/>
                    </a:lnTo>
                    <a:lnTo>
                      <a:pt x="4923" y="3366"/>
                    </a:lnTo>
                    <a:lnTo>
                      <a:pt x="5099" y="3527"/>
                    </a:lnTo>
                    <a:lnTo>
                      <a:pt x="5260" y="3680"/>
                    </a:lnTo>
                    <a:lnTo>
                      <a:pt x="5413" y="3834"/>
                    </a:lnTo>
                    <a:lnTo>
                      <a:pt x="5551" y="3987"/>
                    </a:lnTo>
                    <a:lnTo>
                      <a:pt x="5674" y="4140"/>
                    </a:lnTo>
                    <a:lnTo>
                      <a:pt x="5766" y="4255"/>
                    </a:lnTo>
                    <a:lnTo>
                      <a:pt x="5843" y="4378"/>
                    </a:lnTo>
                    <a:lnTo>
                      <a:pt x="5912" y="4501"/>
                    </a:lnTo>
                    <a:lnTo>
                      <a:pt x="5973" y="4631"/>
                    </a:lnTo>
                    <a:lnTo>
                      <a:pt x="6019" y="4761"/>
                    </a:lnTo>
                    <a:lnTo>
                      <a:pt x="6065" y="4899"/>
                    </a:lnTo>
                    <a:lnTo>
                      <a:pt x="6104" y="5030"/>
                    </a:lnTo>
                    <a:lnTo>
                      <a:pt x="6127" y="5160"/>
                    </a:lnTo>
                    <a:lnTo>
                      <a:pt x="6142" y="5290"/>
                    </a:lnTo>
                    <a:lnTo>
                      <a:pt x="6150" y="5413"/>
                    </a:lnTo>
                    <a:lnTo>
                      <a:pt x="6142" y="5536"/>
                    </a:lnTo>
                    <a:lnTo>
                      <a:pt x="6134" y="5651"/>
                    </a:lnTo>
                    <a:lnTo>
                      <a:pt x="6111" y="5758"/>
                    </a:lnTo>
                    <a:lnTo>
                      <a:pt x="6073" y="5858"/>
                    </a:lnTo>
                    <a:lnTo>
                      <a:pt x="6027" y="5950"/>
                    </a:lnTo>
                    <a:lnTo>
                      <a:pt x="5973" y="6034"/>
                    </a:lnTo>
                    <a:lnTo>
                      <a:pt x="5920" y="6088"/>
                    </a:lnTo>
                    <a:lnTo>
                      <a:pt x="5866" y="6134"/>
                    </a:lnTo>
                    <a:lnTo>
                      <a:pt x="5797" y="6172"/>
                    </a:lnTo>
                    <a:lnTo>
                      <a:pt x="5728" y="6203"/>
                    </a:lnTo>
                    <a:lnTo>
                      <a:pt x="5651" y="6226"/>
                    </a:lnTo>
                    <a:lnTo>
                      <a:pt x="5574" y="6241"/>
                    </a:lnTo>
                    <a:lnTo>
                      <a:pt x="5482" y="6249"/>
                    </a:lnTo>
                    <a:lnTo>
                      <a:pt x="5390" y="6249"/>
                    </a:lnTo>
                    <a:lnTo>
                      <a:pt x="5291" y="6241"/>
                    </a:lnTo>
                    <a:lnTo>
                      <a:pt x="5191" y="6226"/>
                    </a:lnTo>
                    <a:lnTo>
                      <a:pt x="5084" y="6203"/>
                    </a:lnTo>
                    <a:lnTo>
                      <a:pt x="4969" y="6164"/>
                    </a:lnTo>
                    <a:lnTo>
                      <a:pt x="4846" y="6126"/>
                    </a:lnTo>
                    <a:lnTo>
                      <a:pt x="4723" y="6080"/>
                    </a:lnTo>
                    <a:lnTo>
                      <a:pt x="4601" y="6019"/>
                    </a:lnTo>
                    <a:lnTo>
                      <a:pt x="4470" y="5957"/>
                    </a:lnTo>
                    <a:lnTo>
                      <a:pt x="4286" y="5858"/>
                    </a:lnTo>
                    <a:lnTo>
                      <a:pt x="4110" y="5735"/>
                    </a:lnTo>
                    <a:lnTo>
                      <a:pt x="3934" y="5597"/>
                    </a:lnTo>
                    <a:lnTo>
                      <a:pt x="3750" y="5451"/>
                    </a:lnTo>
                    <a:lnTo>
                      <a:pt x="3573" y="5290"/>
                    </a:lnTo>
                    <a:lnTo>
                      <a:pt x="3389" y="5106"/>
                    </a:lnTo>
                    <a:lnTo>
                      <a:pt x="3213" y="4922"/>
                    </a:lnTo>
                    <a:lnTo>
                      <a:pt x="3037" y="4723"/>
                    </a:lnTo>
                    <a:lnTo>
                      <a:pt x="2868" y="4516"/>
                    </a:lnTo>
                    <a:lnTo>
                      <a:pt x="2692" y="4301"/>
                    </a:lnTo>
                    <a:lnTo>
                      <a:pt x="2523" y="4079"/>
                    </a:lnTo>
                    <a:lnTo>
                      <a:pt x="2354" y="3857"/>
                    </a:lnTo>
                    <a:lnTo>
                      <a:pt x="2032" y="3397"/>
                    </a:lnTo>
                    <a:lnTo>
                      <a:pt x="1726" y="2929"/>
                    </a:lnTo>
                    <a:lnTo>
                      <a:pt x="1434" y="2461"/>
                    </a:lnTo>
                    <a:lnTo>
                      <a:pt x="1174" y="2017"/>
                    </a:lnTo>
                    <a:lnTo>
                      <a:pt x="928" y="1595"/>
                    </a:lnTo>
                    <a:lnTo>
                      <a:pt x="714" y="1204"/>
                    </a:lnTo>
                    <a:lnTo>
                      <a:pt x="530" y="866"/>
                    </a:lnTo>
                    <a:lnTo>
                      <a:pt x="384" y="575"/>
                    </a:lnTo>
                    <a:lnTo>
                      <a:pt x="200" y="215"/>
                    </a:lnTo>
                    <a:lnTo>
                      <a:pt x="238" y="184"/>
                    </a:lnTo>
                    <a:close/>
                    <a:moveTo>
                      <a:pt x="231" y="0"/>
                    </a:moveTo>
                    <a:lnTo>
                      <a:pt x="1" y="153"/>
                    </a:lnTo>
                    <a:lnTo>
                      <a:pt x="31" y="215"/>
                    </a:lnTo>
                    <a:lnTo>
                      <a:pt x="154" y="483"/>
                    </a:lnTo>
                    <a:lnTo>
                      <a:pt x="284" y="744"/>
                    </a:lnTo>
                    <a:lnTo>
                      <a:pt x="461" y="1066"/>
                    </a:lnTo>
                    <a:lnTo>
                      <a:pt x="668" y="1457"/>
                    </a:lnTo>
                    <a:lnTo>
                      <a:pt x="905" y="1886"/>
                    </a:lnTo>
                    <a:lnTo>
                      <a:pt x="1174" y="2346"/>
                    </a:lnTo>
                    <a:lnTo>
                      <a:pt x="1473" y="2829"/>
                    </a:lnTo>
                    <a:lnTo>
                      <a:pt x="1787" y="3328"/>
                    </a:lnTo>
                    <a:lnTo>
                      <a:pt x="1956" y="3573"/>
                    </a:lnTo>
                    <a:lnTo>
                      <a:pt x="2124" y="3818"/>
                    </a:lnTo>
                    <a:lnTo>
                      <a:pt x="2301" y="4064"/>
                    </a:lnTo>
                    <a:lnTo>
                      <a:pt x="2485" y="4301"/>
                    </a:lnTo>
                    <a:lnTo>
                      <a:pt x="2669" y="4531"/>
                    </a:lnTo>
                    <a:lnTo>
                      <a:pt x="2853" y="4754"/>
                    </a:lnTo>
                    <a:lnTo>
                      <a:pt x="3037" y="4968"/>
                    </a:lnTo>
                    <a:lnTo>
                      <a:pt x="3228" y="5175"/>
                    </a:lnTo>
                    <a:lnTo>
                      <a:pt x="3420" y="5367"/>
                    </a:lnTo>
                    <a:lnTo>
                      <a:pt x="3619" y="5543"/>
                    </a:lnTo>
                    <a:lnTo>
                      <a:pt x="3811" y="5712"/>
                    </a:lnTo>
                    <a:lnTo>
                      <a:pt x="4003" y="5858"/>
                    </a:lnTo>
                    <a:lnTo>
                      <a:pt x="4202" y="5988"/>
                    </a:lnTo>
                    <a:lnTo>
                      <a:pt x="4394" y="6095"/>
                    </a:lnTo>
                    <a:lnTo>
                      <a:pt x="4578" y="6187"/>
                    </a:lnTo>
                    <a:lnTo>
                      <a:pt x="4746" y="6256"/>
                    </a:lnTo>
                    <a:lnTo>
                      <a:pt x="4907" y="6318"/>
                    </a:lnTo>
                    <a:lnTo>
                      <a:pt x="5053" y="6356"/>
                    </a:lnTo>
                    <a:lnTo>
                      <a:pt x="5191" y="6387"/>
                    </a:lnTo>
                    <a:lnTo>
                      <a:pt x="5314" y="6410"/>
                    </a:lnTo>
                    <a:lnTo>
                      <a:pt x="5436" y="6417"/>
                    </a:lnTo>
                    <a:lnTo>
                      <a:pt x="5544" y="6410"/>
                    </a:lnTo>
                    <a:lnTo>
                      <a:pt x="5636" y="6394"/>
                    </a:lnTo>
                    <a:lnTo>
                      <a:pt x="5728" y="6379"/>
                    </a:lnTo>
                    <a:lnTo>
                      <a:pt x="5804" y="6348"/>
                    </a:lnTo>
                    <a:lnTo>
                      <a:pt x="5881" y="6318"/>
                    </a:lnTo>
                    <a:lnTo>
                      <a:pt x="5943" y="6272"/>
                    </a:lnTo>
                    <a:lnTo>
                      <a:pt x="6004" y="6233"/>
                    </a:lnTo>
                    <a:lnTo>
                      <a:pt x="6050" y="6180"/>
                    </a:lnTo>
                    <a:lnTo>
                      <a:pt x="6096" y="6134"/>
                    </a:lnTo>
                    <a:lnTo>
                      <a:pt x="6127" y="6095"/>
                    </a:lnTo>
                    <a:lnTo>
                      <a:pt x="6188" y="5996"/>
                    </a:lnTo>
                    <a:lnTo>
                      <a:pt x="6242" y="5881"/>
                    </a:lnTo>
                    <a:lnTo>
                      <a:pt x="6272" y="5766"/>
                    </a:lnTo>
                    <a:lnTo>
                      <a:pt x="6295" y="5635"/>
                    </a:lnTo>
                    <a:lnTo>
                      <a:pt x="6311" y="5505"/>
                    </a:lnTo>
                    <a:lnTo>
                      <a:pt x="6311" y="5367"/>
                    </a:lnTo>
                    <a:lnTo>
                      <a:pt x="6295" y="5229"/>
                    </a:lnTo>
                    <a:lnTo>
                      <a:pt x="6272" y="5091"/>
                    </a:lnTo>
                    <a:lnTo>
                      <a:pt x="6242" y="4945"/>
                    </a:lnTo>
                    <a:lnTo>
                      <a:pt x="6203" y="4807"/>
                    </a:lnTo>
                    <a:lnTo>
                      <a:pt x="6157" y="4669"/>
                    </a:lnTo>
                    <a:lnTo>
                      <a:pt x="6096" y="4531"/>
                    </a:lnTo>
                    <a:lnTo>
                      <a:pt x="6035" y="4401"/>
                    </a:lnTo>
                    <a:lnTo>
                      <a:pt x="5966" y="4271"/>
                    </a:lnTo>
                    <a:lnTo>
                      <a:pt x="5889" y="4148"/>
                    </a:lnTo>
                    <a:lnTo>
                      <a:pt x="5804" y="4041"/>
                    </a:lnTo>
                    <a:lnTo>
                      <a:pt x="5666" y="3880"/>
                    </a:lnTo>
                    <a:lnTo>
                      <a:pt x="5521" y="3711"/>
                    </a:lnTo>
                    <a:lnTo>
                      <a:pt x="5352" y="3550"/>
                    </a:lnTo>
                    <a:lnTo>
                      <a:pt x="5183" y="3381"/>
                    </a:lnTo>
                    <a:lnTo>
                      <a:pt x="4999" y="3213"/>
                    </a:lnTo>
                    <a:lnTo>
                      <a:pt x="4800" y="3044"/>
                    </a:lnTo>
                    <a:lnTo>
                      <a:pt x="4601" y="2875"/>
                    </a:lnTo>
                    <a:lnTo>
                      <a:pt x="4386" y="2707"/>
                    </a:lnTo>
                    <a:lnTo>
                      <a:pt x="3949" y="2369"/>
                    </a:lnTo>
                    <a:lnTo>
                      <a:pt x="3497" y="2040"/>
                    </a:lnTo>
                    <a:lnTo>
                      <a:pt x="3044" y="1725"/>
                    </a:lnTo>
                    <a:lnTo>
                      <a:pt x="2592" y="1426"/>
                    </a:lnTo>
                    <a:lnTo>
                      <a:pt x="2155" y="1142"/>
                    </a:lnTo>
                    <a:lnTo>
                      <a:pt x="1741" y="882"/>
                    </a:lnTo>
                    <a:lnTo>
                      <a:pt x="1358" y="652"/>
                    </a:lnTo>
                    <a:lnTo>
                      <a:pt x="1013" y="452"/>
                    </a:lnTo>
                    <a:lnTo>
                      <a:pt x="499" y="153"/>
                    </a:lnTo>
                    <a:lnTo>
                      <a:pt x="269" y="23"/>
                    </a:lnTo>
                    <a:lnTo>
                      <a:pt x="231" y="0"/>
                    </a:lnTo>
                    <a:close/>
                  </a:path>
                </a:pathLst>
              </a:custGeom>
              <a:solidFill>
                <a:srgbClr val="917A5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2" name="Google Shape;2212;p29">
                <a:extLst>
                  <a:ext uri="{FF2B5EF4-FFF2-40B4-BE49-F238E27FC236}">
                    <a16:creationId xmlns="" xmlns:a16="http://schemas.microsoft.com/office/drawing/2014/main" id="{74E27996-6B2A-409B-BC19-E0E3801B1E7D}"/>
                  </a:ext>
                </a:extLst>
              </p:cNvPr>
              <p:cNvSpPr/>
              <p:nvPr/>
            </p:nvSpPr>
            <p:spPr>
              <a:xfrm>
                <a:off x="6773892" y="2077427"/>
                <a:ext cx="144584" cy="85313"/>
              </a:xfrm>
              <a:custGeom>
                <a:avLst/>
                <a:gdLst/>
                <a:ahLst/>
                <a:cxnLst/>
                <a:rect l="l" t="t" r="r" b="b"/>
                <a:pathLst>
                  <a:path w="7706" h="4547" extrusionOk="0">
                    <a:moveTo>
                      <a:pt x="238" y="176"/>
                    </a:moveTo>
                    <a:lnTo>
                      <a:pt x="583" y="245"/>
                    </a:lnTo>
                    <a:lnTo>
                      <a:pt x="1204" y="383"/>
                    </a:lnTo>
                    <a:lnTo>
                      <a:pt x="1595" y="468"/>
                    </a:lnTo>
                    <a:lnTo>
                      <a:pt x="2032" y="575"/>
                    </a:lnTo>
                    <a:lnTo>
                      <a:pt x="2500" y="690"/>
                    </a:lnTo>
                    <a:lnTo>
                      <a:pt x="2983" y="820"/>
                    </a:lnTo>
                    <a:lnTo>
                      <a:pt x="3489" y="966"/>
                    </a:lnTo>
                    <a:lnTo>
                      <a:pt x="3995" y="1119"/>
                    </a:lnTo>
                    <a:lnTo>
                      <a:pt x="4501" y="1280"/>
                    </a:lnTo>
                    <a:lnTo>
                      <a:pt x="4992" y="1457"/>
                    </a:lnTo>
                    <a:lnTo>
                      <a:pt x="5459" y="1641"/>
                    </a:lnTo>
                    <a:lnTo>
                      <a:pt x="5682" y="1733"/>
                    </a:lnTo>
                    <a:lnTo>
                      <a:pt x="5897" y="1833"/>
                    </a:lnTo>
                    <a:lnTo>
                      <a:pt x="6096" y="1932"/>
                    </a:lnTo>
                    <a:lnTo>
                      <a:pt x="6288" y="2032"/>
                    </a:lnTo>
                    <a:lnTo>
                      <a:pt x="6472" y="2132"/>
                    </a:lnTo>
                    <a:lnTo>
                      <a:pt x="6633" y="2239"/>
                    </a:lnTo>
                    <a:lnTo>
                      <a:pt x="6755" y="2323"/>
                    </a:lnTo>
                    <a:lnTo>
                      <a:pt x="6863" y="2408"/>
                    </a:lnTo>
                    <a:lnTo>
                      <a:pt x="6970" y="2507"/>
                    </a:lnTo>
                    <a:lnTo>
                      <a:pt x="7070" y="2615"/>
                    </a:lnTo>
                    <a:lnTo>
                      <a:pt x="7154" y="2722"/>
                    </a:lnTo>
                    <a:lnTo>
                      <a:pt x="7238" y="2837"/>
                    </a:lnTo>
                    <a:lnTo>
                      <a:pt x="7315" y="2952"/>
                    </a:lnTo>
                    <a:lnTo>
                      <a:pt x="7376" y="3067"/>
                    </a:lnTo>
                    <a:lnTo>
                      <a:pt x="7438" y="3190"/>
                    </a:lnTo>
                    <a:lnTo>
                      <a:pt x="7476" y="3305"/>
                    </a:lnTo>
                    <a:lnTo>
                      <a:pt x="7514" y="3420"/>
                    </a:lnTo>
                    <a:lnTo>
                      <a:pt x="7537" y="3535"/>
                    </a:lnTo>
                    <a:lnTo>
                      <a:pt x="7545" y="3642"/>
                    </a:lnTo>
                    <a:lnTo>
                      <a:pt x="7545" y="3749"/>
                    </a:lnTo>
                    <a:lnTo>
                      <a:pt x="7537" y="3849"/>
                    </a:lnTo>
                    <a:lnTo>
                      <a:pt x="7507" y="3941"/>
                    </a:lnTo>
                    <a:lnTo>
                      <a:pt x="7476" y="4010"/>
                    </a:lnTo>
                    <a:lnTo>
                      <a:pt x="7430" y="4071"/>
                    </a:lnTo>
                    <a:lnTo>
                      <a:pt x="7384" y="4133"/>
                    </a:lnTo>
                    <a:lnTo>
                      <a:pt x="7330" y="4186"/>
                    </a:lnTo>
                    <a:lnTo>
                      <a:pt x="7261" y="4232"/>
                    </a:lnTo>
                    <a:lnTo>
                      <a:pt x="7192" y="4271"/>
                    </a:lnTo>
                    <a:lnTo>
                      <a:pt x="7108" y="4301"/>
                    </a:lnTo>
                    <a:lnTo>
                      <a:pt x="7016" y="4332"/>
                    </a:lnTo>
                    <a:lnTo>
                      <a:pt x="6924" y="4355"/>
                    </a:lnTo>
                    <a:lnTo>
                      <a:pt x="6817" y="4370"/>
                    </a:lnTo>
                    <a:lnTo>
                      <a:pt x="6709" y="4378"/>
                    </a:lnTo>
                    <a:lnTo>
                      <a:pt x="6594" y="4386"/>
                    </a:lnTo>
                    <a:lnTo>
                      <a:pt x="6464" y="4378"/>
                    </a:lnTo>
                    <a:lnTo>
                      <a:pt x="6334" y="4370"/>
                    </a:lnTo>
                    <a:lnTo>
                      <a:pt x="6196" y="4363"/>
                    </a:lnTo>
                    <a:lnTo>
                      <a:pt x="6050" y="4340"/>
                    </a:lnTo>
                    <a:lnTo>
                      <a:pt x="5850" y="4301"/>
                    </a:lnTo>
                    <a:lnTo>
                      <a:pt x="5643" y="4240"/>
                    </a:lnTo>
                    <a:lnTo>
                      <a:pt x="5429" y="4171"/>
                    </a:lnTo>
                    <a:lnTo>
                      <a:pt x="5214" y="4079"/>
                    </a:lnTo>
                    <a:lnTo>
                      <a:pt x="4992" y="3979"/>
                    </a:lnTo>
                    <a:lnTo>
                      <a:pt x="4769" y="3872"/>
                    </a:lnTo>
                    <a:lnTo>
                      <a:pt x="4539" y="3749"/>
                    </a:lnTo>
                    <a:lnTo>
                      <a:pt x="4309" y="3611"/>
                    </a:lnTo>
                    <a:lnTo>
                      <a:pt x="4079" y="3473"/>
                    </a:lnTo>
                    <a:lnTo>
                      <a:pt x="3849" y="3320"/>
                    </a:lnTo>
                    <a:lnTo>
                      <a:pt x="3619" y="3167"/>
                    </a:lnTo>
                    <a:lnTo>
                      <a:pt x="3389" y="2998"/>
                    </a:lnTo>
                    <a:lnTo>
                      <a:pt x="2937" y="2661"/>
                    </a:lnTo>
                    <a:lnTo>
                      <a:pt x="2500" y="2316"/>
                    </a:lnTo>
                    <a:lnTo>
                      <a:pt x="2086" y="1963"/>
                    </a:lnTo>
                    <a:lnTo>
                      <a:pt x="1687" y="1626"/>
                    </a:lnTo>
                    <a:lnTo>
                      <a:pt x="1327" y="1296"/>
                    </a:lnTo>
                    <a:lnTo>
                      <a:pt x="1005" y="997"/>
                    </a:lnTo>
                    <a:lnTo>
                      <a:pt x="729" y="728"/>
                    </a:lnTo>
                    <a:lnTo>
                      <a:pt x="499" y="498"/>
                    </a:lnTo>
                    <a:lnTo>
                      <a:pt x="208" y="207"/>
                    </a:lnTo>
                    <a:lnTo>
                      <a:pt x="238" y="176"/>
                    </a:lnTo>
                    <a:close/>
                    <a:moveTo>
                      <a:pt x="169" y="0"/>
                    </a:moveTo>
                    <a:lnTo>
                      <a:pt x="1" y="222"/>
                    </a:lnTo>
                    <a:lnTo>
                      <a:pt x="47" y="268"/>
                    </a:lnTo>
                    <a:lnTo>
                      <a:pt x="254" y="483"/>
                    </a:lnTo>
                    <a:lnTo>
                      <a:pt x="453" y="690"/>
                    </a:lnTo>
                    <a:lnTo>
                      <a:pt x="721" y="943"/>
                    </a:lnTo>
                    <a:lnTo>
                      <a:pt x="1036" y="1242"/>
                    </a:lnTo>
                    <a:lnTo>
                      <a:pt x="1396" y="1579"/>
                    </a:lnTo>
                    <a:lnTo>
                      <a:pt x="1795" y="1932"/>
                    </a:lnTo>
                    <a:lnTo>
                      <a:pt x="2232" y="2308"/>
                    </a:lnTo>
                    <a:lnTo>
                      <a:pt x="2684" y="2676"/>
                    </a:lnTo>
                    <a:lnTo>
                      <a:pt x="2922" y="2860"/>
                    </a:lnTo>
                    <a:lnTo>
                      <a:pt x="3159" y="3036"/>
                    </a:lnTo>
                    <a:lnTo>
                      <a:pt x="3405" y="3213"/>
                    </a:lnTo>
                    <a:lnTo>
                      <a:pt x="3650" y="3381"/>
                    </a:lnTo>
                    <a:lnTo>
                      <a:pt x="3895" y="3550"/>
                    </a:lnTo>
                    <a:lnTo>
                      <a:pt x="4141" y="3703"/>
                    </a:lnTo>
                    <a:lnTo>
                      <a:pt x="4386" y="3849"/>
                    </a:lnTo>
                    <a:lnTo>
                      <a:pt x="4631" y="3979"/>
                    </a:lnTo>
                    <a:lnTo>
                      <a:pt x="4877" y="4110"/>
                    </a:lnTo>
                    <a:lnTo>
                      <a:pt x="5114" y="4217"/>
                    </a:lnTo>
                    <a:lnTo>
                      <a:pt x="5352" y="4309"/>
                    </a:lnTo>
                    <a:lnTo>
                      <a:pt x="5582" y="4393"/>
                    </a:lnTo>
                    <a:lnTo>
                      <a:pt x="5804" y="4455"/>
                    </a:lnTo>
                    <a:lnTo>
                      <a:pt x="6027" y="4493"/>
                    </a:lnTo>
                    <a:lnTo>
                      <a:pt x="6196" y="4524"/>
                    </a:lnTo>
                    <a:lnTo>
                      <a:pt x="6349" y="4539"/>
                    </a:lnTo>
                    <a:lnTo>
                      <a:pt x="6495" y="4547"/>
                    </a:lnTo>
                    <a:lnTo>
                      <a:pt x="6633" y="4547"/>
                    </a:lnTo>
                    <a:lnTo>
                      <a:pt x="6755" y="4539"/>
                    </a:lnTo>
                    <a:lnTo>
                      <a:pt x="6870" y="4524"/>
                    </a:lnTo>
                    <a:lnTo>
                      <a:pt x="6978" y="4508"/>
                    </a:lnTo>
                    <a:lnTo>
                      <a:pt x="7070" y="4485"/>
                    </a:lnTo>
                    <a:lnTo>
                      <a:pt x="7162" y="4455"/>
                    </a:lnTo>
                    <a:lnTo>
                      <a:pt x="7238" y="4424"/>
                    </a:lnTo>
                    <a:lnTo>
                      <a:pt x="7315" y="4386"/>
                    </a:lnTo>
                    <a:lnTo>
                      <a:pt x="7376" y="4347"/>
                    </a:lnTo>
                    <a:lnTo>
                      <a:pt x="7430" y="4309"/>
                    </a:lnTo>
                    <a:lnTo>
                      <a:pt x="7484" y="4263"/>
                    </a:lnTo>
                    <a:lnTo>
                      <a:pt x="7530" y="4217"/>
                    </a:lnTo>
                    <a:lnTo>
                      <a:pt x="7568" y="4163"/>
                    </a:lnTo>
                    <a:lnTo>
                      <a:pt x="7614" y="4087"/>
                    </a:lnTo>
                    <a:lnTo>
                      <a:pt x="7652" y="4002"/>
                    </a:lnTo>
                    <a:lnTo>
                      <a:pt x="7675" y="3941"/>
                    </a:lnTo>
                    <a:lnTo>
                      <a:pt x="7691" y="3887"/>
                    </a:lnTo>
                    <a:lnTo>
                      <a:pt x="7706" y="3765"/>
                    </a:lnTo>
                    <a:lnTo>
                      <a:pt x="7706" y="3634"/>
                    </a:lnTo>
                    <a:lnTo>
                      <a:pt x="7698" y="3504"/>
                    </a:lnTo>
                    <a:lnTo>
                      <a:pt x="7668" y="3374"/>
                    </a:lnTo>
                    <a:lnTo>
                      <a:pt x="7629" y="3243"/>
                    </a:lnTo>
                    <a:lnTo>
                      <a:pt x="7576" y="3113"/>
                    </a:lnTo>
                    <a:lnTo>
                      <a:pt x="7514" y="2983"/>
                    </a:lnTo>
                    <a:lnTo>
                      <a:pt x="7438" y="2852"/>
                    </a:lnTo>
                    <a:lnTo>
                      <a:pt x="7353" y="2722"/>
                    </a:lnTo>
                    <a:lnTo>
                      <a:pt x="7261" y="2607"/>
                    </a:lnTo>
                    <a:lnTo>
                      <a:pt x="7169" y="2492"/>
                    </a:lnTo>
                    <a:lnTo>
                      <a:pt x="7062" y="2377"/>
                    </a:lnTo>
                    <a:lnTo>
                      <a:pt x="6955" y="2277"/>
                    </a:lnTo>
                    <a:lnTo>
                      <a:pt x="6840" y="2185"/>
                    </a:lnTo>
                    <a:lnTo>
                      <a:pt x="6725" y="2101"/>
                    </a:lnTo>
                    <a:lnTo>
                      <a:pt x="6548" y="1994"/>
                    </a:lnTo>
                    <a:lnTo>
                      <a:pt x="6349" y="1879"/>
                    </a:lnTo>
                    <a:lnTo>
                      <a:pt x="6142" y="1779"/>
                    </a:lnTo>
                    <a:lnTo>
                      <a:pt x="5927" y="1672"/>
                    </a:lnTo>
                    <a:lnTo>
                      <a:pt x="5697" y="1564"/>
                    </a:lnTo>
                    <a:lnTo>
                      <a:pt x="5459" y="1464"/>
                    </a:lnTo>
                    <a:lnTo>
                      <a:pt x="5214" y="1372"/>
                    </a:lnTo>
                    <a:lnTo>
                      <a:pt x="4961" y="1273"/>
                    </a:lnTo>
                    <a:lnTo>
                      <a:pt x="4447" y="1096"/>
                    </a:lnTo>
                    <a:lnTo>
                      <a:pt x="3911" y="920"/>
                    </a:lnTo>
                    <a:lnTo>
                      <a:pt x="3382" y="767"/>
                    </a:lnTo>
                    <a:lnTo>
                      <a:pt x="2860" y="621"/>
                    </a:lnTo>
                    <a:lnTo>
                      <a:pt x="2354" y="491"/>
                    </a:lnTo>
                    <a:lnTo>
                      <a:pt x="1879" y="368"/>
                    </a:lnTo>
                    <a:lnTo>
                      <a:pt x="1442" y="268"/>
                    </a:lnTo>
                    <a:lnTo>
                      <a:pt x="1059" y="184"/>
                    </a:lnTo>
                    <a:lnTo>
                      <a:pt x="476" y="61"/>
                    </a:lnTo>
                    <a:lnTo>
                      <a:pt x="215" y="8"/>
                    </a:lnTo>
                    <a:lnTo>
                      <a:pt x="169" y="0"/>
                    </a:lnTo>
                    <a:close/>
                  </a:path>
                </a:pathLst>
              </a:custGeom>
              <a:solidFill>
                <a:srgbClr val="917A5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3" name="Google Shape;2213;p29">
                <a:extLst>
                  <a:ext uri="{FF2B5EF4-FFF2-40B4-BE49-F238E27FC236}">
                    <a16:creationId xmlns="" xmlns:a16="http://schemas.microsoft.com/office/drawing/2014/main" id="{3AE00373-9B00-47D6-9592-F426902EDA51}"/>
                  </a:ext>
                </a:extLst>
              </p:cNvPr>
              <p:cNvSpPr/>
              <p:nvPr/>
            </p:nvSpPr>
            <p:spPr>
              <a:xfrm>
                <a:off x="6774324" y="2076996"/>
                <a:ext cx="125165" cy="113232"/>
              </a:xfrm>
              <a:custGeom>
                <a:avLst/>
                <a:gdLst/>
                <a:ahLst/>
                <a:cxnLst/>
                <a:rect l="l" t="t" r="r" b="b"/>
                <a:pathLst>
                  <a:path w="6671" h="6035" extrusionOk="0">
                    <a:moveTo>
                      <a:pt x="238" y="192"/>
                    </a:moveTo>
                    <a:lnTo>
                      <a:pt x="560" y="345"/>
                    </a:lnTo>
                    <a:lnTo>
                      <a:pt x="1128" y="629"/>
                    </a:lnTo>
                    <a:lnTo>
                      <a:pt x="1488" y="813"/>
                    </a:lnTo>
                    <a:lnTo>
                      <a:pt x="1879" y="1020"/>
                    </a:lnTo>
                    <a:lnTo>
                      <a:pt x="2308" y="1242"/>
                    </a:lnTo>
                    <a:lnTo>
                      <a:pt x="2745" y="1487"/>
                    </a:lnTo>
                    <a:lnTo>
                      <a:pt x="3198" y="1748"/>
                    </a:lnTo>
                    <a:lnTo>
                      <a:pt x="3658" y="2024"/>
                    </a:lnTo>
                    <a:lnTo>
                      <a:pt x="4102" y="2300"/>
                    </a:lnTo>
                    <a:lnTo>
                      <a:pt x="4539" y="2592"/>
                    </a:lnTo>
                    <a:lnTo>
                      <a:pt x="4946" y="2883"/>
                    </a:lnTo>
                    <a:lnTo>
                      <a:pt x="5137" y="3029"/>
                    </a:lnTo>
                    <a:lnTo>
                      <a:pt x="5321" y="3174"/>
                    </a:lnTo>
                    <a:lnTo>
                      <a:pt x="5498" y="3320"/>
                    </a:lnTo>
                    <a:lnTo>
                      <a:pt x="5659" y="3466"/>
                    </a:lnTo>
                    <a:lnTo>
                      <a:pt x="5804" y="3604"/>
                    </a:lnTo>
                    <a:lnTo>
                      <a:pt x="5943" y="3749"/>
                    </a:lnTo>
                    <a:lnTo>
                      <a:pt x="6035" y="3857"/>
                    </a:lnTo>
                    <a:lnTo>
                      <a:pt x="6127" y="3972"/>
                    </a:lnTo>
                    <a:lnTo>
                      <a:pt x="6203" y="4094"/>
                    </a:lnTo>
                    <a:lnTo>
                      <a:pt x="6272" y="4217"/>
                    </a:lnTo>
                    <a:lnTo>
                      <a:pt x="6334" y="4347"/>
                    </a:lnTo>
                    <a:lnTo>
                      <a:pt x="6387" y="4478"/>
                    </a:lnTo>
                    <a:lnTo>
                      <a:pt x="6426" y="4608"/>
                    </a:lnTo>
                    <a:lnTo>
                      <a:pt x="6464" y="4738"/>
                    </a:lnTo>
                    <a:lnTo>
                      <a:pt x="6487" y="4869"/>
                    </a:lnTo>
                    <a:lnTo>
                      <a:pt x="6502" y="4991"/>
                    </a:lnTo>
                    <a:lnTo>
                      <a:pt x="6510" y="5114"/>
                    </a:lnTo>
                    <a:lnTo>
                      <a:pt x="6502" y="5229"/>
                    </a:lnTo>
                    <a:lnTo>
                      <a:pt x="6487" y="5336"/>
                    </a:lnTo>
                    <a:lnTo>
                      <a:pt x="6464" y="5436"/>
                    </a:lnTo>
                    <a:lnTo>
                      <a:pt x="6426" y="5528"/>
                    </a:lnTo>
                    <a:lnTo>
                      <a:pt x="6372" y="5612"/>
                    </a:lnTo>
                    <a:lnTo>
                      <a:pt x="6372" y="5620"/>
                    </a:lnTo>
                    <a:lnTo>
                      <a:pt x="6326" y="5674"/>
                    </a:lnTo>
                    <a:lnTo>
                      <a:pt x="6265" y="5727"/>
                    </a:lnTo>
                    <a:lnTo>
                      <a:pt x="6203" y="5773"/>
                    </a:lnTo>
                    <a:lnTo>
                      <a:pt x="6142" y="5804"/>
                    </a:lnTo>
                    <a:lnTo>
                      <a:pt x="6065" y="5835"/>
                    </a:lnTo>
                    <a:lnTo>
                      <a:pt x="5981" y="5858"/>
                    </a:lnTo>
                    <a:lnTo>
                      <a:pt x="5897" y="5865"/>
                    </a:lnTo>
                    <a:lnTo>
                      <a:pt x="5804" y="5873"/>
                    </a:lnTo>
                    <a:lnTo>
                      <a:pt x="5705" y="5873"/>
                    </a:lnTo>
                    <a:lnTo>
                      <a:pt x="5605" y="5865"/>
                    </a:lnTo>
                    <a:lnTo>
                      <a:pt x="5490" y="5842"/>
                    </a:lnTo>
                    <a:lnTo>
                      <a:pt x="5375" y="5819"/>
                    </a:lnTo>
                    <a:lnTo>
                      <a:pt x="5260" y="5789"/>
                    </a:lnTo>
                    <a:lnTo>
                      <a:pt x="5130" y="5750"/>
                    </a:lnTo>
                    <a:lnTo>
                      <a:pt x="4999" y="5697"/>
                    </a:lnTo>
                    <a:lnTo>
                      <a:pt x="4869" y="5643"/>
                    </a:lnTo>
                    <a:lnTo>
                      <a:pt x="4677" y="5559"/>
                    </a:lnTo>
                    <a:lnTo>
                      <a:pt x="4493" y="5451"/>
                    </a:lnTo>
                    <a:lnTo>
                      <a:pt x="4302" y="5329"/>
                    </a:lnTo>
                    <a:lnTo>
                      <a:pt x="4118" y="5191"/>
                    </a:lnTo>
                    <a:lnTo>
                      <a:pt x="3926" y="5045"/>
                    </a:lnTo>
                    <a:lnTo>
                      <a:pt x="3734" y="4876"/>
                    </a:lnTo>
                    <a:lnTo>
                      <a:pt x="3543" y="4700"/>
                    </a:lnTo>
                    <a:lnTo>
                      <a:pt x="3351" y="4516"/>
                    </a:lnTo>
                    <a:lnTo>
                      <a:pt x="3167" y="4324"/>
                    </a:lnTo>
                    <a:lnTo>
                      <a:pt x="2975" y="4125"/>
                    </a:lnTo>
                    <a:lnTo>
                      <a:pt x="2791" y="3910"/>
                    </a:lnTo>
                    <a:lnTo>
                      <a:pt x="2607" y="3703"/>
                    </a:lnTo>
                    <a:lnTo>
                      <a:pt x="2255" y="3259"/>
                    </a:lnTo>
                    <a:lnTo>
                      <a:pt x="1917" y="2822"/>
                    </a:lnTo>
                    <a:lnTo>
                      <a:pt x="1595" y="2377"/>
                    </a:lnTo>
                    <a:lnTo>
                      <a:pt x="1296" y="1948"/>
                    </a:lnTo>
                    <a:lnTo>
                      <a:pt x="1028" y="1549"/>
                    </a:lnTo>
                    <a:lnTo>
                      <a:pt x="783" y="1173"/>
                    </a:lnTo>
                    <a:lnTo>
                      <a:pt x="583" y="843"/>
                    </a:lnTo>
                    <a:lnTo>
                      <a:pt x="415" y="567"/>
                    </a:lnTo>
                    <a:lnTo>
                      <a:pt x="200" y="215"/>
                    </a:lnTo>
                    <a:lnTo>
                      <a:pt x="238" y="192"/>
                    </a:lnTo>
                    <a:close/>
                    <a:moveTo>
                      <a:pt x="215" y="0"/>
                    </a:moveTo>
                    <a:lnTo>
                      <a:pt x="1" y="176"/>
                    </a:lnTo>
                    <a:lnTo>
                      <a:pt x="31" y="238"/>
                    </a:lnTo>
                    <a:lnTo>
                      <a:pt x="177" y="491"/>
                    </a:lnTo>
                    <a:lnTo>
                      <a:pt x="330" y="744"/>
                    </a:lnTo>
                    <a:lnTo>
                      <a:pt x="522" y="1058"/>
                    </a:lnTo>
                    <a:lnTo>
                      <a:pt x="752" y="1426"/>
                    </a:lnTo>
                    <a:lnTo>
                      <a:pt x="1020" y="1833"/>
                    </a:lnTo>
                    <a:lnTo>
                      <a:pt x="1327" y="2277"/>
                    </a:lnTo>
                    <a:lnTo>
                      <a:pt x="1657" y="2745"/>
                    </a:lnTo>
                    <a:lnTo>
                      <a:pt x="2009" y="3213"/>
                    </a:lnTo>
                    <a:lnTo>
                      <a:pt x="2193" y="3450"/>
                    </a:lnTo>
                    <a:lnTo>
                      <a:pt x="2377" y="3680"/>
                    </a:lnTo>
                    <a:lnTo>
                      <a:pt x="2569" y="3910"/>
                    </a:lnTo>
                    <a:lnTo>
                      <a:pt x="2768" y="4133"/>
                    </a:lnTo>
                    <a:lnTo>
                      <a:pt x="2968" y="4355"/>
                    </a:lnTo>
                    <a:lnTo>
                      <a:pt x="3167" y="4562"/>
                    </a:lnTo>
                    <a:lnTo>
                      <a:pt x="3374" y="4761"/>
                    </a:lnTo>
                    <a:lnTo>
                      <a:pt x="3573" y="4953"/>
                    </a:lnTo>
                    <a:lnTo>
                      <a:pt x="3780" y="5129"/>
                    </a:lnTo>
                    <a:lnTo>
                      <a:pt x="3987" y="5298"/>
                    </a:lnTo>
                    <a:lnTo>
                      <a:pt x="4194" y="5444"/>
                    </a:lnTo>
                    <a:lnTo>
                      <a:pt x="4394" y="5582"/>
                    </a:lnTo>
                    <a:lnTo>
                      <a:pt x="4601" y="5697"/>
                    </a:lnTo>
                    <a:lnTo>
                      <a:pt x="4800" y="5789"/>
                    </a:lnTo>
                    <a:lnTo>
                      <a:pt x="4992" y="5865"/>
                    </a:lnTo>
                    <a:lnTo>
                      <a:pt x="5168" y="5927"/>
                    </a:lnTo>
                    <a:lnTo>
                      <a:pt x="5329" y="5973"/>
                    </a:lnTo>
                    <a:lnTo>
                      <a:pt x="5475" y="6003"/>
                    </a:lnTo>
                    <a:lnTo>
                      <a:pt x="5613" y="6026"/>
                    </a:lnTo>
                    <a:lnTo>
                      <a:pt x="5743" y="6034"/>
                    </a:lnTo>
                    <a:lnTo>
                      <a:pt x="5858" y="6034"/>
                    </a:lnTo>
                    <a:lnTo>
                      <a:pt x="5966" y="6026"/>
                    </a:lnTo>
                    <a:lnTo>
                      <a:pt x="6058" y="6003"/>
                    </a:lnTo>
                    <a:lnTo>
                      <a:pt x="6150" y="5980"/>
                    </a:lnTo>
                    <a:lnTo>
                      <a:pt x="6226" y="5942"/>
                    </a:lnTo>
                    <a:lnTo>
                      <a:pt x="6295" y="5904"/>
                    </a:lnTo>
                    <a:lnTo>
                      <a:pt x="6357" y="5865"/>
                    </a:lnTo>
                    <a:lnTo>
                      <a:pt x="6410" y="5812"/>
                    </a:lnTo>
                    <a:lnTo>
                      <a:pt x="6456" y="5766"/>
                    </a:lnTo>
                    <a:lnTo>
                      <a:pt x="6502" y="5712"/>
                    </a:lnTo>
                    <a:lnTo>
                      <a:pt x="6502" y="5704"/>
                    </a:lnTo>
                    <a:lnTo>
                      <a:pt x="6533" y="5658"/>
                    </a:lnTo>
                    <a:lnTo>
                      <a:pt x="6564" y="5605"/>
                    </a:lnTo>
                    <a:lnTo>
                      <a:pt x="6610" y="5490"/>
                    </a:lnTo>
                    <a:lnTo>
                      <a:pt x="6648" y="5367"/>
                    </a:lnTo>
                    <a:lnTo>
                      <a:pt x="6663" y="5237"/>
                    </a:lnTo>
                    <a:lnTo>
                      <a:pt x="6671" y="5106"/>
                    </a:lnTo>
                    <a:lnTo>
                      <a:pt x="6663" y="4968"/>
                    </a:lnTo>
                    <a:lnTo>
                      <a:pt x="6640" y="4823"/>
                    </a:lnTo>
                    <a:lnTo>
                      <a:pt x="6617" y="4685"/>
                    </a:lnTo>
                    <a:lnTo>
                      <a:pt x="6571" y="4539"/>
                    </a:lnTo>
                    <a:lnTo>
                      <a:pt x="6525" y="4401"/>
                    </a:lnTo>
                    <a:lnTo>
                      <a:pt x="6464" y="4255"/>
                    </a:lnTo>
                    <a:lnTo>
                      <a:pt x="6395" y="4125"/>
                    </a:lnTo>
                    <a:lnTo>
                      <a:pt x="6326" y="3995"/>
                    </a:lnTo>
                    <a:lnTo>
                      <a:pt x="6242" y="3864"/>
                    </a:lnTo>
                    <a:lnTo>
                      <a:pt x="6157" y="3749"/>
                    </a:lnTo>
                    <a:lnTo>
                      <a:pt x="6065" y="3642"/>
                    </a:lnTo>
                    <a:lnTo>
                      <a:pt x="5912" y="3489"/>
                    </a:lnTo>
                    <a:lnTo>
                      <a:pt x="5758" y="3335"/>
                    </a:lnTo>
                    <a:lnTo>
                      <a:pt x="5582" y="3182"/>
                    </a:lnTo>
                    <a:lnTo>
                      <a:pt x="5398" y="3029"/>
                    </a:lnTo>
                    <a:lnTo>
                      <a:pt x="5199" y="2875"/>
                    </a:lnTo>
                    <a:lnTo>
                      <a:pt x="4992" y="2714"/>
                    </a:lnTo>
                    <a:lnTo>
                      <a:pt x="4777" y="2561"/>
                    </a:lnTo>
                    <a:lnTo>
                      <a:pt x="4555" y="2408"/>
                    </a:lnTo>
                    <a:lnTo>
                      <a:pt x="4095" y="2109"/>
                    </a:lnTo>
                    <a:lnTo>
                      <a:pt x="3619" y="1810"/>
                    </a:lnTo>
                    <a:lnTo>
                      <a:pt x="3144" y="1526"/>
                    </a:lnTo>
                    <a:lnTo>
                      <a:pt x="2669" y="1257"/>
                    </a:lnTo>
                    <a:lnTo>
                      <a:pt x="2216" y="1012"/>
                    </a:lnTo>
                    <a:lnTo>
                      <a:pt x="1779" y="782"/>
                    </a:lnTo>
                    <a:lnTo>
                      <a:pt x="1388" y="575"/>
                    </a:lnTo>
                    <a:lnTo>
                      <a:pt x="1036" y="399"/>
                    </a:lnTo>
                    <a:lnTo>
                      <a:pt x="499" y="138"/>
                    </a:lnTo>
                    <a:lnTo>
                      <a:pt x="261" y="23"/>
                    </a:lnTo>
                    <a:lnTo>
                      <a:pt x="215" y="0"/>
                    </a:lnTo>
                    <a:close/>
                  </a:path>
                </a:pathLst>
              </a:custGeom>
              <a:solidFill>
                <a:srgbClr val="917A5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4" name="Google Shape;2214;p29">
                <a:extLst>
                  <a:ext uri="{FF2B5EF4-FFF2-40B4-BE49-F238E27FC236}">
                    <a16:creationId xmlns="" xmlns:a16="http://schemas.microsoft.com/office/drawing/2014/main" id="{EE24D2E8-4785-45ED-AA0A-77DB598481AB}"/>
                  </a:ext>
                </a:extLst>
              </p:cNvPr>
              <p:cNvSpPr/>
              <p:nvPr/>
            </p:nvSpPr>
            <p:spPr>
              <a:xfrm>
                <a:off x="6774324" y="2076996"/>
                <a:ext cx="138974" cy="95107"/>
              </a:xfrm>
              <a:custGeom>
                <a:avLst/>
                <a:gdLst/>
                <a:ahLst/>
                <a:cxnLst/>
                <a:rect l="l" t="t" r="r" b="b"/>
                <a:pathLst>
                  <a:path w="7407" h="5069" extrusionOk="0">
                    <a:moveTo>
                      <a:pt x="246" y="184"/>
                    </a:moveTo>
                    <a:lnTo>
                      <a:pt x="583" y="284"/>
                    </a:lnTo>
                    <a:lnTo>
                      <a:pt x="1197" y="468"/>
                    </a:lnTo>
                    <a:lnTo>
                      <a:pt x="1580" y="590"/>
                    </a:lnTo>
                    <a:lnTo>
                      <a:pt x="2002" y="728"/>
                    </a:lnTo>
                    <a:lnTo>
                      <a:pt x="2454" y="882"/>
                    </a:lnTo>
                    <a:lnTo>
                      <a:pt x="2929" y="1050"/>
                    </a:lnTo>
                    <a:lnTo>
                      <a:pt x="3420" y="1234"/>
                    </a:lnTo>
                    <a:lnTo>
                      <a:pt x="3911" y="1434"/>
                    </a:lnTo>
                    <a:lnTo>
                      <a:pt x="4401" y="1633"/>
                    </a:lnTo>
                    <a:lnTo>
                      <a:pt x="4877" y="1848"/>
                    </a:lnTo>
                    <a:lnTo>
                      <a:pt x="5329" y="2070"/>
                    </a:lnTo>
                    <a:lnTo>
                      <a:pt x="5544" y="2185"/>
                    </a:lnTo>
                    <a:lnTo>
                      <a:pt x="5743" y="2300"/>
                    </a:lnTo>
                    <a:lnTo>
                      <a:pt x="5943" y="2415"/>
                    </a:lnTo>
                    <a:lnTo>
                      <a:pt x="6127" y="2530"/>
                    </a:lnTo>
                    <a:lnTo>
                      <a:pt x="6295" y="2645"/>
                    </a:lnTo>
                    <a:lnTo>
                      <a:pt x="6456" y="2760"/>
                    </a:lnTo>
                    <a:lnTo>
                      <a:pt x="6564" y="2852"/>
                    </a:lnTo>
                    <a:lnTo>
                      <a:pt x="6663" y="2952"/>
                    </a:lnTo>
                    <a:lnTo>
                      <a:pt x="6763" y="3059"/>
                    </a:lnTo>
                    <a:lnTo>
                      <a:pt x="6855" y="3174"/>
                    </a:lnTo>
                    <a:lnTo>
                      <a:pt x="6932" y="3289"/>
                    </a:lnTo>
                    <a:lnTo>
                      <a:pt x="7008" y="3412"/>
                    </a:lnTo>
                    <a:lnTo>
                      <a:pt x="7070" y="3527"/>
                    </a:lnTo>
                    <a:lnTo>
                      <a:pt x="7123" y="3650"/>
                    </a:lnTo>
                    <a:lnTo>
                      <a:pt x="7169" y="3772"/>
                    </a:lnTo>
                    <a:lnTo>
                      <a:pt x="7208" y="3895"/>
                    </a:lnTo>
                    <a:lnTo>
                      <a:pt x="7231" y="4018"/>
                    </a:lnTo>
                    <a:lnTo>
                      <a:pt x="7246" y="4133"/>
                    </a:lnTo>
                    <a:lnTo>
                      <a:pt x="7246" y="4240"/>
                    </a:lnTo>
                    <a:lnTo>
                      <a:pt x="7238" y="4347"/>
                    </a:lnTo>
                    <a:lnTo>
                      <a:pt x="7215" y="4447"/>
                    </a:lnTo>
                    <a:lnTo>
                      <a:pt x="7177" y="4531"/>
                    </a:lnTo>
                    <a:lnTo>
                      <a:pt x="7146" y="4600"/>
                    </a:lnTo>
                    <a:lnTo>
                      <a:pt x="7100" y="4662"/>
                    </a:lnTo>
                    <a:lnTo>
                      <a:pt x="7047" y="4715"/>
                    </a:lnTo>
                    <a:lnTo>
                      <a:pt x="6985" y="4761"/>
                    </a:lnTo>
                    <a:lnTo>
                      <a:pt x="6916" y="4800"/>
                    </a:lnTo>
                    <a:lnTo>
                      <a:pt x="6840" y="4830"/>
                    </a:lnTo>
                    <a:lnTo>
                      <a:pt x="6755" y="4861"/>
                    </a:lnTo>
                    <a:lnTo>
                      <a:pt x="6663" y="4884"/>
                    </a:lnTo>
                    <a:lnTo>
                      <a:pt x="6564" y="4892"/>
                    </a:lnTo>
                    <a:lnTo>
                      <a:pt x="6464" y="4899"/>
                    </a:lnTo>
                    <a:lnTo>
                      <a:pt x="6349" y="4907"/>
                    </a:lnTo>
                    <a:lnTo>
                      <a:pt x="6234" y="4899"/>
                    </a:lnTo>
                    <a:lnTo>
                      <a:pt x="6111" y="4884"/>
                    </a:lnTo>
                    <a:lnTo>
                      <a:pt x="5981" y="4869"/>
                    </a:lnTo>
                    <a:lnTo>
                      <a:pt x="5843" y="4838"/>
                    </a:lnTo>
                    <a:lnTo>
                      <a:pt x="5697" y="4807"/>
                    </a:lnTo>
                    <a:lnTo>
                      <a:pt x="5498" y="4754"/>
                    </a:lnTo>
                    <a:lnTo>
                      <a:pt x="5298" y="4677"/>
                    </a:lnTo>
                    <a:lnTo>
                      <a:pt x="5091" y="4593"/>
                    </a:lnTo>
                    <a:lnTo>
                      <a:pt x="4884" y="4485"/>
                    </a:lnTo>
                    <a:lnTo>
                      <a:pt x="4670" y="4370"/>
                    </a:lnTo>
                    <a:lnTo>
                      <a:pt x="4455" y="4240"/>
                    </a:lnTo>
                    <a:lnTo>
                      <a:pt x="4240" y="4094"/>
                    </a:lnTo>
                    <a:lnTo>
                      <a:pt x="4018" y="3941"/>
                    </a:lnTo>
                    <a:lnTo>
                      <a:pt x="3803" y="3780"/>
                    </a:lnTo>
                    <a:lnTo>
                      <a:pt x="3589" y="3611"/>
                    </a:lnTo>
                    <a:lnTo>
                      <a:pt x="3366" y="3443"/>
                    </a:lnTo>
                    <a:lnTo>
                      <a:pt x="3152" y="3259"/>
                    </a:lnTo>
                    <a:lnTo>
                      <a:pt x="2730" y="2883"/>
                    </a:lnTo>
                    <a:lnTo>
                      <a:pt x="2324" y="2500"/>
                    </a:lnTo>
                    <a:lnTo>
                      <a:pt x="1940" y="2116"/>
                    </a:lnTo>
                    <a:lnTo>
                      <a:pt x="1572" y="1748"/>
                    </a:lnTo>
                    <a:lnTo>
                      <a:pt x="1243" y="1388"/>
                    </a:lnTo>
                    <a:lnTo>
                      <a:pt x="944" y="1066"/>
                    </a:lnTo>
                    <a:lnTo>
                      <a:pt x="691" y="774"/>
                    </a:lnTo>
                    <a:lnTo>
                      <a:pt x="476" y="529"/>
                    </a:lnTo>
                    <a:lnTo>
                      <a:pt x="215" y="215"/>
                    </a:lnTo>
                    <a:lnTo>
                      <a:pt x="246" y="184"/>
                    </a:lnTo>
                    <a:close/>
                    <a:moveTo>
                      <a:pt x="192" y="0"/>
                    </a:moveTo>
                    <a:lnTo>
                      <a:pt x="1" y="207"/>
                    </a:lnTo>
                    <a:lnTo>
                      <a:pt x="47" y="261"/>
                    </a:lnTo>
                    <a:lnTo>
                      <a:pt x="231" y="491"/>
                    </a:lnTo>
                    <a:lnTo>
                      <a:pt x="422" y="713"/>
                    </a:lnTo>
                    <a:lnTo>
                      <a:pt x="660" y="989"/>
                    </a:lnTo>
                    <a:lnTo>
                      <a:pt x="951" y="1319"/>
                    </a:lnTo>
                    <a:lnTo>
                      <a:pt x="1289" y="1679"/>
                    </a:lnTo>
                    <a:lnTo>
                      <a:pt x="1657" y="2063"/>
                    </a:lnTo>
                    <a:lnTo>
                      <a:pt x="2055" y="2469"/>
                    </a:lnTo>
                    <a:lnTo>
                      <a:pt x="2477" y="2875"/>
                    </a:lnTo>
                    <a:lnTo>
                      <a:pt x="2699" y="3075"/>
                    </a:lnTo>
                    <a:lnTo>
                      <a:pt x="2922" y="3274"/>
                    </a:lnTo>
                    <a:lnTo>
                      <a:pt x="3152" y="3473"/>
                    </a:lnTo>
                    <a:lnTo>
                      <a:pt x="3382" y="3657"/>
                    </a:lnTo>
                    <a:lnTo>
                      <a:pt x="3612" y="3841"/>
                    </a:lnTo>
                    <a:lnTo>
                      <a:pt x="3849" y="4018"/>
                    </a:lnTo>
                    <a:lnTo>
                      <a:pt x="4079" y="4186"/>
                    </a:lnTo>
                    <a:lnTo>
                      <a:pt x="4309" y="4340"/>
                    </a:lnTo>
                    <a:lnTo>
                      <a:pt x="4547" y="4478"/>
                    </a:lnTo>
                    <a:lnTo>
                      <a:pt x="4777" y="4608"/>
                    </a:lnTo>
                    <a:lnTo>
                      <a:pt x="4999" y="4723"/>
                    </a:lnTo>
                    <a:lnTo>
                      <a:pt x="5222" y="4823"/>
                    </a:lnTo>
                    <a:lnTo>
                      <a:pt x="5444" y="4899"/>
                    </a:lnTo>
                    <a:lnTo>
                      <a:pt x="5659" y="4961"/>
                    </a:lnTo>
                    <a:lnTo>
                      <a:pt x="5827" y="4999"/>
                    </a:lnTo>
                    <a:lnTo>
                      <a:pt x="5989" y="5030"/>
                    </a:lnTo>
                    <a:lnTo>
                      <a:pt x="6134" y="5053"/>
                    </a:lnTo>
                    <a:lnTo>
                      <a:pt x="6272" y="5060"/>
                    </a:lnTo>
                    <a:lnTo>
                      <a:pt x="6403" y="5068"/>
                    </a:lnTo>
                    <a:lnTo>
                      <a:pt x="6518" y="5060"/>
                    </a:lnTo>
                    <a:lnTo>
                      <a:pt x="6625" y="5053"/>
                    </a:lnTo>
                    <a:lnTo>
                      <a:pt x="6725" y="5037"/>
                    </a:lnTo>
                    <a:lnTo>
                      <a:pt x="6817" y="5014"/>
                    </a:lnTo>
                    <a:lnTo>
                      <a:pt x="6901" y="4984"/>
                    </a:lnTo>
                    <a:lnTo>
                      <a:pt x="6970" y="4953"/>
                    </a:lnTo>
                    <a:lnTo>
                      <a:pt x="7039" y="4915"/>
                    </a:lnTo>
                    <a:lnTo>
                      <a:pt x="7100" y="4876"/>
                    </a:lnTo>
                    <a:lnTo>
                      <a:pt x="7154" y="4830"/>
                    </a:lnTo>
                    <a:lnTo>
                      <a:pt x="7200" y="4784"/>
                    </a:lnTo>
                    <a:lnTo>
                      <a:pt x="7238" y="4738"/>
                    </a:lnTo>
                    <a:lnTo>
                      <a:pt x="7284" y="4669"/>
                    </a:lnTo>
                    <a:lnTo>
                      <a:pt x="7323" y="4600"/>
                    </a:lnTo>
                    <a:lnTo>
                      <a:pt x="7346" y="4547"/>
                    </a:lnTo>
                    <a:lnTo>
                      <a:pt x="7369" y="4493"/>
                    </a:lnTo>
                    <a:lnTo>
                      <a:pt x="7399" y="4370"/>
                    </a:lnTo>
                    <a:lnTo>
                      <a:pt x="7407" y="4248"/>
                    </a:lnTo>
                    <a:lnTo>
                      <a:pt x="7407" y="4117"/>
                    </a:lnTo>
                    <a:lnTo>
                      <a:pt x="7392" y="3979"/>
                    </a:lnTo>
                    <a:lnTo>
                      <a:pt x="7361" y="3849"/>
                    </a:lnTo>
                    <a:lnTo>
                      <a:pt x="7315" y="3711"/>
                    </a:lnTo>
                    <a:lnTo>
                      <a:pt x="7269" y="3573"/>
                    </a:lnTo>
                    <a:lnTo>
                      <a:pt x="7200" y="3443"/>
                    </a:lnTo>
                    <a:lnTo>
                      <a:pt x="7131" y="3305"/>
                    </a:lnTo>
                    <a:lnTo>
                      <a:pt x="7047" y="3182"/>
                    </a:lnTo>
                    <a:lnTo>
                      <a:pt x="6962" y="3059"/>
                    </a:lnTo>
                    <a:lnTo>
                      <a:pt x="6870" y="2937"/>
                    </a:lnTo>
                    <a:lnTo>
                      <a:pt x="6763" y="2829"/>
                    </a:lnTo>
                    <a:lnTo>
                      <a:pt x="6663" y="2730"/>
                    </a:lnTo>
                    <a:lnTo>
                      <a:pt x="6548" y="2638"/>
                    </a:lnTo>
                    <a:lnTo>
                      <a:pt x="6380" y="2507"/>
                    </a:lnTo>
                    <a:lnTo>
                      <a:pt x="6196" y="2385"/>
                    </a:lnTo>
                    <a:lnTo>
                      <a:pt x="6004" y="2262"/>
                    </a:lnTo>
                    <a:lnTo>
                      <a:pt x="5797" y="2139"/>
                    </a:lnTo>
                    <a:lnTo>
                      <a:pt x="5574" y="2017"/>
                    </a:lnTo>
                    <a:lnTo>
                      <a:pt x="5344" y="1902"/>
                    </a:lnTo>
                    <a:lnTo>
                      <a:pt x="5107" y="1779"/>
                    </a:lnTo>
                    <a:lnTo>
                      <a:pt x="4869" y="1664"/>
                    </a:lnTo>
                    <a:lnTo>
                      <a:pt x="4363" y="1441"/>
                    </a:lnTo>
                    <a:lnTo>
                      <a:pt x="3849" y="1227"/>
                    </a:lnTo>
                    <a:lnTo>
                      <a:pt x="3328" y="1027"/>
                    </a:lnTo>
                    <a:lnTo>
                      <a:pt x="2822" y="843"/>
                    </a:lnTo>
                    <a:lnTo>
                      <a:pt x="2331" y="667"/>
                    </a:lnTo>
                    <a:lnTo>
                      <a:pt x="1864" y="514"/>
                    </a:lnTo>
                    <a:lnTo>
                      <a:pt x="1442" y="376"/>
                    </a:lnTo>
                    <a:lnTo>
                      <a:pt x="1059" y="253"/>
                    </a:lnTo>
                    <a:lnTo>
                      <a:pt x="491" y="84"/>
                    </a:lnTo>
                    <a:lnTo>
                      <a:pt x="238" y="15"/>
                    </a:lnTo>
                    <a:lnTo>
                      <a:pt x="192" y="0"/>
                    </a:lnTo>
                    <a:close/>
                  </a:path>
                </a:pathLst>
              </a:custGeom>
              <a:solidFill>
                <a:srgbClr val="917A5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5" name="Google Shape;2215;p29">
                <a:extLst>
                  <a:ext uri="{FF2B5EF4-FFF2-40B4-BE49-F238E27FC236}">
                    <a16:creationId xmlns="" xmlns:a16="http://schemas.microsoft.com/office/drawing/2014/main" id="{71A5E1D5-1E53-497C-895D-5BCD3106C63F}"/>
                  </a:ext>
                </a:extLst>
              </p:cNvPr>
              <p:cNvSpPr/>
              <p:nvPr/>
            </p:nvSpPr>
            <p:spPr>
              <a:xfrm>
                <a:off x="6660098" y="2000462"/>
                <a:ext cx="447992" cy="245132"/>
              </a:xfrm>
              <a:custGeom>
                <a:avLst/>
                <a:gdLst/>
                <a:ahLst/>
                <a:cxnLst/>
                <a:rect l="l" t="t" r="r" b="b"/>
                <a:pathLst>
                  <a:path w="23877" h="13065" extrusionOk="0">
                    <a:moveTo>
                      <a:pt x="23876" y="0"/>
                    </a:moveTo>
                    <a:lnTo>
                      <a:pt x="1" y="6678"/>
                    </a:lnTo>
                    <a:lnTo>
                      <a:pt x="55" y="6770"/>
                    </a:lnTo>
                    <a:lnTo>
                      <a:pt x="216" y="7031"/>
                    </a:lnTo>
                    <a:lnTo>
                      <a:pt x="338" y="7215"/>
                    </a:lnTo>
                    <a:lnTo>
                      <a:pt x="492" y="7437"/>
                    </a:lnTo>
                    <a:lnTo>
                      <a:pt x="668" y="7683"/>
                    </a:lnTo>
                    <a:lnTo>
                      <a:pt x="867" y="7951"/>
                    </a:lnTo>
                    <a:lnTo>
                      <a:pt x="1097" y="8242"/>
                    </a:lnTo>
                    <a:lnTo>
                      <a:pt x="1358" y="8549"/>
                    </a:lnTo>
                    <a:lnTo>
                      <a:pt x="1642" y="8879"/>
                    </a:lnTo>
                    <a:lnTo>
                      <a:pt x="1956" y="9208"/>
                    </a:lnTo>
                    <a:lnTo>
                      <a:pt x="2293" y="9546"/>
                    </a:lnTo>
                    <a:lnTo>
                      <a:pt x="2661" y="9891"/>
                    </a:lnTo>
                    <a:lnTo>
                      <a:pt x="2853" y="10067"/>
                    </a:lnTo>
                    <a:lnTo>
                      <a:pt x="3052" y="10236"/>
                    </a:lnTo>
                    <a:lnTo>
                      <a:pt x="3259" y="10404"/>
                    </a:lnTo>
                    <a:lnTo>
                      <a:pt x="3474" y="10573"/>
                    </a:lnTo>
                    <a:lnTo>
                      <a:pt x="3689" y="10742"/>
                    </a:lnTo>
                    <a:lnTo>
                      <a:pt x="3919" y="10910"/>
                    </a:lnTo>
                    <a:lnTo>
                      <a:pt x="4149" y="11071"/>
                    </a:lnTo>
                    <a:lnTo>
                      <a:pt x="4394" y="11225"/>
                    </a:lnTo>
                    <a:lnTo>
                      <a:pt x="4639" y="11386"/>
                    </a:lnTo>
                    <a:lnTo>
                      <a:pt x="4892" y="11532"/>
                    </a:lnTo>
                    <a:lnTo>
                      <a:pt x="5153" y="11685"/>
                    </a:lnTo>
                    <a:lnTo>
                      <a:pt x="5421" y="11823"/>
                    </a:lnTo>
                    <a:lnTo>
                      <a:pt x="5690" y="11961"/>
                    </a:lnTo>
                    <a:lnTo>
                      <a:pt x="5974" y="12091"/>
                    </a:lnTo>
                    <a:lnTo>
                      <a:pt x="6257" y="12214"/>
                    </a:lnTo>
                    <a:lnTo>
                      <a:pt x="6556" y="12337"/>
                    </a:lnTo>
                    <a:lnTo>
                      <a:pt x="6855" y="12444"/>
                    </a:lnTo>
                    <a:lnTo>
                      <a:pt x="7162" y="12551"/>
                    </a:lnTo>
                    <a:lnTo>
                      <a:pt x="7476" y="12643"/>
                    </a:lnTo>
                    <a:lnTo>
                      <a:pt x="7791" y="12728"/>
                    </a:lnTo>
                    <a:lnTo>
                      <a:pt x="8120" y="12812"/>
                    </a:lnTo>
                    <a:lnTo>
                      <a:pt x="8458" y="12881"/>
                    </a:lnTo>
                    <a:lnTo>
                      <a:pt x="8795" y="12935"/>
                    </a:lnTo>
                    <a:lnTo>
                      <a:pt x="9140" y="12988"/>
                    </a:lnTo>
                    <a:lnTo>
                      <a:pt x="9493" y="13019"/>
                    </a:lnTo>
                    <a:lnTo>
                      <a:pt x="9853" y="13050"/>
                    </a:lnTo>
                    <a:lnTo>
                      <a:pt x="10221" y="13065"/>
                    </a:lnTo>
                    <a:lnTo>
                      <a:pt x="10597" y="13065"/>
                    </a:lnTo>
                    <a:lnTo>
                      <a:pt x="10980" y="13057"/>
                    </a:lnTo>
                    <a:lnTo>
                      <a:pt x="11363" y="13034"/>
                    </a:lnTo>
                    <a:lnTo>
                      <a:pt x="11762" y="13004"/>
                    </a:lnTo>
                    <a:lnTo>
                      <a:pt x="12161" y="12950"/>
                    </a:lnTo>
                    <a:lnTo>
                      <a:pt x="12567" y="12889"/>
                    </a:lnTo>
                    <a:lnTo>
                      <a:pt x="12981" y="12812"/>
                    </a:lnTo>
                    <a:lnTo>
                      <a:pt x="13403" y="12720"/>
                    </a:lnTo>
                    <a:lnTo>
                      <a:pt x="13825" y="12605"/>
                    </a:lnTo>
                    <a:lnTo>
                      <a:pt x="14254" y="12490"/>
                    </a:lnTo>
                    <a:lnTo>
                      <a:pt x="14660" y="12367"/>
                    </a:lnTo>
                    <a:lnTo>
                      <a:pt x="15059" y="12237"/>
                    </a:lnTo>
                    <a:lnTo>
                      <a:pt x="15450" y="12107"/>
                    </a:lnTo>
                    <a:lnTo>
                      <a:pt x="15826" y="11969"/>
                    </a:lnTo>
                    <a:lnTo>
                      <a:pt x="16194" y="11823"/>
                    </a:lnTo>
                    <a:lnTo>
                      <a:pt x="16546" y="11677"/>
                    </a:lnTo>
                    <a:lnTo>
                      <a:pt x="16884" y="11524"/>
                    </a:lnTo>
                    <a:lnTo>
                      <a:pt x="17213" y="11370"/>
                    </a:lnTo>
                    <a:lnTo>
                      <a:pt x="17535" y="11217"/>
                    </a:lnTo>
                    <a:lnTo>
                      <a:pt x="17842" y="11048"/>
                    </a:lnTo>
                    <a:lnTo>
                      <a:pt x="18141" y="10887"/>
                    </a:lnTo>
                    <a:lnTo>
                      <a:pt x="18433" y="10719"/>
                    </a:lnTo>
                    <a:lnTo>
                      <a:pt x="18709" y="10542"/>
                    </a:lnTo>
                    <a:lnTo>
                      <a:pt x="18977" y="10366"/>
                    </a:lnTo>
                    <a:lnTo>
                      <a:pt x="19238" y="10190"/>
                    </a:lnTo>
                    <a:lnTo>
                      <a:pt x="19491" y="10006"/>
                    </a:lnTo>
                    <a:lnTo>
                      <a:pt x="19728" y="9822"/>
                    </a:lnTo>
                    <a:lnTo>
                      <a:pt x="19958" y="9630"/>
                    </a:lnTo>
                    <a:lnTo>
                      <a:pt x="20181" y="9438"/>
                    </a:lnTo>
                    <a:lnTo>
                      <a:pt x="20395" y="9247"/>
                    </a:lnTo>
                    <a:lnTo>
                      <a:pt x="20602" y="9047"/>
                    </a:lnTo>
                    <a:lnTo>
                      <a:pt x="20794" y="8848"/>
                    </a:lnTo>
                    <a:lnTo>
                      <a:pt x="20986" y="8649"/>
                    </a:lnTo>
                    <a:lnTo>
                      <a:pt x="21162" y="8449"/>
                    </a:lnTo>
                    <a:lnTo>
                      <a:pt x="21338" y="8242"/>
                    </a:lnTo>
                    <a:lnTo>
                      <a:pt x="21499" y="8035"/>
                    </a:lnTo>
                    <a:lnTo>
                      <a:pt x="21660" y="7821"/>
                    </a:lnTo>
                    <a:lnTo>
                      <a:pt x="21806" y="7614"/>
                    </a:lnTo>
                    <a:lnTo>
                      <a:pt x="21952" y="7399"/>
                    </a:lnTo>
                    <a:lnTo>
                      <a:pt x="22082" y="7184"/>
                    </a:lnTo>
                    <a:lnTo>
                      <a:pt x="22212" y="6970"/>
                    </a:lnTo>
                    <a:lnTo>
                      <a:pt x="22335" y="6755"/>
                    </a:lnTo>
                    <a:lnTo>
                      <a:pt x="22450" y="6533"/>
                    </a:lnTo>
                    <a:lnTo>
                      <a:pt x="22557" y="6318"/>
                    </a:lnTo>
                    <a:lnTo>
                      <a:pt x="22665" y="6096"/>
                    </a:lnTo>
                    <a:lnTo>
                      <a:pt x="22764" y="5873"/>
                    </a:lnTo>
                    <a:lnTo>
                      <a:pt x="22856" y="5651"/>
                    </a:lnTo>
                    <a:lnTo>
                      <a:pt x="22941" y="5428"/>
                    </a:lnTo>
                    <a:lnTo>
                      <a:pt x="23025" y="5206"/>
                    </a:lnTo>
                    <a:lnTo>
                      <a:pt x="23102" y="4984"/>
                    </a:lnTo>
                    <a:lnTo>
                      <a:pt x="23171" y="4761"/>
                    </a:lnTo>
                    <a:lnTo>
                      <a:pt x="23301" y="4309"/>
                    </a:lnTo>
                    <a:lnTo>
                      <a:pt x="23408" y="3864"/>
                    </a:lnTo>
                    <a:lnTo>
                      <a:pt x="23508" y="3420"/>
                    </a:lnTo>
                    <a:lnTo>
                      <a:pt x="23585" y="2975"/>
                    </a:lnTo>
                    <a:lnTo>
                      <a:pt x="23654" y="2538"/>
                    </a:lnTo>
                    <a:lnTo>
                      <a:pt x="23707" y="2101"/>
                    </a:lnTo>
                    <a:lnTo>
                      <a:pt x="23753" y="1664"/>
                    </a:lnTo>
                    <a:lnTo>
                      <a:pt x="23792" y="1242"/>
                    </a:lnTo>
                    <a:lnTo>
                      <a:pt x="23822" y="821"/>
                    </a:lnTo>
                    <a:lnTo>
                      <a:pt x="23876" y="0"/>
                    </a:lnTo>
                    <a:close/>
                  </a:path>
                </a:pathLst>
              </a:custGeom>
              <a:solidFill>
                <a:srgbClr val="F3AE5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6" name="Google Shape;2216;p29">
                <a:extLst>
                  <a:ext uri="{FF2B5EF4-FFF2-40B4-BE49-F238E27FC236}">
                    <a16:creationId xmlns="" xmlns:a16="http://schemas.microsoft.com/office/drawing/2014/main" id="{FBDF073B-AE1C-42B8-BB88-18775049DF2B}"/>
                  </a:ext>
                </a:extLst>
              </p:cNvPr>
              <p:cNvSpPr/>
              <p:nvPr/>
            </p:nvSpPr>
            <p:spPr>
              <a:xfrm>
                <a:off x="6950541" y="1768554"/>
                <a:ext cx="322828" cy="456191"/>
              </a:xfrm>
              <a:custGeom>
                <a:avLst/>
                <a:gdLst/>
                <a:ahLst/>
                <a:cxnLst/>
                <a:rect l="l" t="t" r="r" b="b"/>
                <a:pathLst>
                  <a:path w="17206" h="24314" extrusionOk="0">
                    <a:moveTo>
                      <a:pt x="12759" y="1"/>
                    </a:moveTo>
                    <a:lnTo>
                      <a:pt x="4793" y="4003"/>
                    </a:lnTo>
                    <a:lnTo>
                      <a:pt x="9861" y="9799"/>
                    </a:lnTo>
                    <a:lnTo>
                      <a:pt x="6548" y="17742"/>
                    </a:lnTo>
                    <a:lnTo>
                      <a:pt x="6150" y="17781"/>
                    </a:lnTo>
                    <a:lnTo>
                      <a:pt x="5636" y="17819"/>
                    </a:lnTo>
                    <a:lnTo>
                      <a:pt x="4425" y="17903"/>
                    </a:lnTo>
                    <a:lnTo>
                      <a:pt x="3819" y="17949"/>
                    </a:lnTo>
                    <a:lnTo>
                      <a:pt x="3267" y="17995"/>
                    </a:lnTo>
                    <a:lnTo>
                      <a:pt x="2822" y="18049"/>
                    </a:lnTo>
                    <a:lnTo>
                      <a:pt x="2646" y="18080"/>
                    </a:lnTo>
                    <a:lnTo>
                      <a:pt x="2515" y="18103"/>
                    </a:lnTo>
                    <a:lnTo>
                      <a:pt x="2462" y="18118"/>
                    </a:lnTo>
                    <a:lnTo>
                      <a:pt x="2423" y="18141"/>
                    </a:lnTo>
                    <a:lnTo>
                      <a:pt x="2385" y="18164"/>
                    </a:lnTo>
                    <a:lnTo>
                      <a:pt x="2362" y="18203"/>
                    </a:lnTo>
                    <a:lnTo>
                      <a:pt x="2347" y="18233"/>
                    </a:lnTo>
                    <a:lnTo>
                      <a:pt x="2339" y="18279"/>
                    </a:lnTo>
                    <a:lnTo>
                      <a:pt x="2347" y="18325"/>
                    </a:lnTo>
                    <a:lnTo>
                      <a:pt x="2354" y="18371"/>
                    </a:lnTo>
                    <a:lnTo>
                      <a:pt x="2377" y="18417"/>
                    </a:lnTo>
                    <a:lnTo>
                      <a:pt x="2408" y="18471"/>
                    </a:lnTo>
                    <a:lnTo>
                      <a:pt x="2439" y="18525"/>
                    </a:lnTo>
                    <a:lnTo>
                      <a:pt x="2492" y="18586"/>
                    </a:lnTo>
                    <a:lnTo>
                      <a:pt x="2546" y="18640"/>
                    </a:lnTo>
                    <a:lnTo>
                      <a:pt x="2607" y="18693"/>
                    </a:lnTo>
                    <a:lnTo>
                      <a:pt x="2677" y="18755"/>
                    </a:lnTo>
                    <a:lnTo>
                      <a:pt x="2761" y="18808"/>
                    </a:lnTo>
                    <a:lnTo>
                      <a:pt x="2845" y="18862"/>
                    </a:lnTo>
                    <a:lnTo>
                      <a:pt x="2945" y="18916"/>
                    </a:lnTo>
                    <a:lnTo>
                      <a:pt x="3045" y="18962"/>
                    </a:lnTo>
                    <a:lnTo>
                      <a:pt x="3160" y="19008"/>
                    </a:lnTo>
                    <a:lnTo>
                      <a:pt x="3275" y="19054"/>
                    </a:lnTo>
                    <a:lnTo>
                      <a:pt x="3397" y="19092"/>
                    </a:lnTo>
                    <a:lnTo>
                      <a:pt x="3528" y="19130"/>
                    </a:lnTo>
                    <a:lnTo>
                      <a:pt x="3666" y="19161"/>
                    </a:lnTo>
                    <a:lnTo>
                      <a:pt x="3811" y="19184"/>
                    </a:lnTo>
                    <a:lnTo>
                      <a:pt x="3965" y="19207"/>
                    </a:lnTo>
                    <a:lnTo>
                      <a:pt x="4087" y="19230"/>
                    </a:lnTo>
                    <a:lnTo>
                      <a:pt x="4187" y="19245"/>
                    </a:lnTo>
                    <a:lnTo>
                      <a:pt x="4287" y="19276"/>
                    </a:lnTo>
                    <a:lnTo>
                      <a:pt x="4371" y="19307"/>
                    </a:lnTo>
                    <a:lnTo>
                      <a:pt x="4440" y="19337"/>
                    </a:lnTo>
                    <a:lnTo>
                      <a:pt x="4509" y="19376"/>
                    </a:lnTo>
                    <a:lnTo>
                      <a:pt x="4563" y="19414"/>
                    </a:lnTo>
                    <a:lnTo>
                      <a:pt x="4609" y="19460"/>
                    </a:lnTo>
                    <a:lnTo>
                      <a:pt x="4647" y="19506"/>
                    </a:lnTo>
                    <a:lnTo>
                      <a:pt x="4670" y="19552"/>
                    </a:lnTo>
                    <a:lnTo>
                      <a:pt x="4693" y="19598"/>
                    </a:lnTo>
                    <a:lnTo>
                      <a:pt x="4708" y="19652"/>
                    </a:lnTo>
                    <a:lnTo>
                      <a:pt x="4716" y="19705"/>
                    </a:lnTo>
                    <a:lnTo>
                      <a:pt x="4716" y="19751"/>
                    </a:lnTo>
                    <a:lnTo>
                      <a:pt x="4708" y="19805"/>
                    </a:lnTo>
                    <a:lnTo>
                      <a:pt x="4701" y="19866"/>
                    </a:lnTo>
                    <a:lnTo>
                      <a:pt x="4678" y="19920"/>
                    </a:lnTo>
                    <a:lnTo>
                      <a:pt x="4662" y="19974"/>
                    </a:lnTo>
                    <a:lnTo>
                      <a:pt x="4601" y="20081"/>
                    </a:lnTo>
                    <a:lnTo>
                      <a:pt x="4532" y="20181"/>
                    </a:lnTo>
                    <a:lnTo>
                      <a:pt x="4448" y="20280"/>
                    </a:lnTo>
                    <a:lnTo>
                      <a:pt x="4356" y="20372"/>
                    </a:lnTo>
                    <a:lnTo>
                      <a:pt x="4256" y="20449"/>
                    </a:lnTo>
                    <a:lnTo>
                      <a:pt x="4149" y="20518"/>
                    </a:lnTo>
                    <a:lnTo>
                      <a:pt x="4049" y="20564"/>
                    </a:lnTo>
                    <a:lnTo>
                      <a:pt x="1480" y="21545"/>
                    </a:lnTo>
                    <a:lnTo>
                      <a:pt x="1358" y="21622"/>
                    </a:lnTo>
                    <a:lnTo>
                      <a:pt x="1243" y="21699"/>
                    </a:lnTo>
                    <a:lnTo>
                      <a:pt x="1151" y="21783"/>
                    </a:lnTo>
                    <a:lnTo>
                      <a:pt x="1059" y="21867"/>
                    </a:lnTo>
                    <a:lnTo>
                      <a:pt x="990" y="21952"/>
                    </a:lnTo>
                    <a:lnTo>
                      <a:pt x="936" y="22044"/>
                    </a:lnTo>
                    <a:lnTo>
                      <a:pt x="898" y="22128"/>
                    </a:lnTo>
                    <a:lnTo>
                      <a:pt x="882" y="22182"/>
                    </a:lnTo>
                    <a:lnTo>
                      <a:pt x="875" y="22228"/>
                    </a:lnTo>
                    <a:lnTo>
                      <a:pt x="813" y="22251"/>
                    </a:lnTo>
                    <a:lnTo>
                      <a:pt x="652" y="22335"/>
                    </a:lnTo>
                    <a:lnTo>
                      <a:pt x="553" y="22389"/>
                    </a:lnTo>
                    <a:lnTo>
                      <a:pt x="438" y="22458"/>
                    </a:lnTo>
                    <a:lnTo>
                      <a:pt x="330" y="22527"/>
                    </a:lnTo>
                    <a:lnTo>
                      <a:pt x="231" y="22611"/>
                    </a:lnTo>
                    <a:lnTo>
                      <a:pt x="139" y="22695"/>
                    </a:lnTo>
                    <a:lnTo>
                      <a:pt x="100" y="22741"/>
                    </a:lnTo>
                    <a:lnTo>
                      <a:pt x="70" y="22787"/>
                    </a:lnTo>
                    <a:lnTo>
                      <a:pt x="39" y="22841"/>
                    </a:lnTo>
                    <a:lnTo>
                      <a:pt x="24" y="22887"/>
                    </a:lnTo>
                    <a:lnTo>
                      <a:pt x="8" y="22941"/>
                    </a:lnTo>
                    <a:lnTo>
                      <a:pt x="1" y="22987"/>
                    </a:lnTo>
                    <a:lnTo>
                      <a:pt x="8" y="23040"/>
                    </a:lnTo>
                    <a:lnTo>
                      <a:pt x="24" y="23086"/>
                    </a:lnTo>
                    <a:lnTo>
                      <a:pt x="47" y="23140"/>
                    </a:lnTo>
                    <a:lnTo>
                      <a:pt x="85" y="23194"/>
                    </a:lnTo>
                    <a:lnTo>
                      <a:pt x="131" y="23247"/>
                    </a:lnTo>
                    <a:lnTo>
                      <a:pt x="192" y="23293"/>
                    </a:lnTo>
                    <a:lnTo>
                      <a:pt x="269" y="23347"/>
                    </a:lnTo>
                    <a:lnTo>
                      <a:pt x="361" y="23401"/>
                    </a:lnTo>
                    <a:lnTo>
                      <a:pt x="453" y="23485"/>
                    </a:lnTo>
                    <a:lnTo>
                      <a:pt x="560" y="23577"/>
                    </a:lnTo>
                    <a:lnTo>
                      <a:pt x="691" y="23684"/>
                    </a:lnTo>
                    <a:lnTo>
                      <a:pt x="844" y="23792"/>
                    </a:lnTo>
                    <a:lnTo>
                      <a:pt x="921" y="23846"/>
                    </a:lnTo>
                    <a:lnTo>
                      <a:pt x="997" y="23892"/>
                    </a:lnTo>
                    <a:lnTo>
                      <a:pt x="1082" y="23930"/>
                    </a:lnTo>
                    <a:lnTo>
                      <a:pt x="1158" y="23961"/>
                    </a:lnTo>
                    <a:lnTo>
                      <a:pt x="1235" y="23984"/>
                    </a:lnTo>
                    <a:lnTo>
                      <a:pt x="1312" y="23999"/>
                    </a:lnTo>
                    <a:lnTo>
                      <a:pt x="1381" y="24053"/>
                    </a:lnTo>
                    <a:lnTo>
                      <a:pt x="1457" y="24106"/>
                    </a:lnTo>
                    <a:lnTo>
                      <a:pt x="1557" y="24168"/>
                    </a:lnTo>
                    <a:lnTo>
                      <a:pt x="1664" y="24229"/>
                    </a:lnTo>
                    <a:lnTo>
                      <a:pt x="1779" y="24283"/>
                    </a:lnTo>
                    <a:lnTo>
                      <a:pt x="1833" y="24298"/>
                    </a:lnTo>
                    <a:lnTo>
                      <a:pt x="1887" y="24313"/>
                    </a:lnTo>
                    <a:lnTo>
                      <a:pt x="1979" y="24313"/>
                    </a:lnTo>
                    <a:lnTo>
                      <a:pt x="2232" y="24260"/>
                    </a:lnTo>
                    <a:lnTo>
                      <a:pt x="2753" y="24129"/>
                    </a:lnTo>
                    <a:lnTo>
                      <a:pt x="3466" y="23938"/>
                    </a:lnTo>
                    <a:lnTo>
                      <a:pt x="4279" y="23707"/>
                    </a:lnTo>
                    <a:lnTo>
                      <a:pt x="4693" y="23585"/>
                    </a:lnTo>
                    <a:lnTo>
                      <a:pt x="5107" y="23454"/>
                    </a:lnTo>
                    <a:lnTo>
                      <a:pt x="5506" y="23324"/>
                    </a:lnTo>
                    <a:lnTo>
                      <a:pt x="5874" y="23194"/>
                    </a:lnTo>
                    <a:lnTo>
                      <a:pt x="6203" y="23063"/>
                    </a:lnTo>
                    <a:lnTo>
                      <a:pt x="6487" y="22933"/>
                    </a:lnTo>
                    <a:lnTo>
                      <a:pt x="6602" y="22872"/>
                    </a:lnTo>
                    <a:lnTo>
                      <a:pt x="6709" y="22818"/>
                    </a:lnTo>
                    <a:lnTo>
                      <a:pt x="6794" y="22757"/>
                    </a:lnTo>
                    <a:lnTo>
                      <a:pt x="6863" y="22703"/>
                    </a:lnTo>
                    <a:lnTo>
                      <a:pt x="7790" y="21814"/>
                    </a:lnTo>
                    <a:lnTo>
                      <a:pt x="8856" y="20779"/>
                    </a:lnTo>
                    <a:lnTo>
                      <a:pt x="9784" y="20012"/>
                    </a:lnTo>
                    <a:lnTo>
                      <a:pt x="10313" y="19567"/>
                    </a:lnTo>
                    <a:lnTo>
                      <a:pt x="10880" y="19084"/>
                    </a:lnTo>
                    <a:lnTo>
                      <a:pt x="11471" y="18571"/>
                    </a:lnTo>
                    <a:lnTo>
                      <a:pt x="12076" y="18041"/>
                    </a:lnTo>
                    <a:lnTo>
                      <a:pt x="12682" y="17497"/>
                    </a:lnTo>
                    <a:lnTo>
                      <a:pt x="13288" y="16937"/>
                    </a:lnTo>
                    <a:lnTo>
                      <a:pt x="13878" y="16385"/>
                    </a:lnTo>
                    <a:lnTo>
                      <a:pt x="14438" y="15833"/>
                    </a:lnTo>
                    <a:lnTo>
                      <a:pt x="14974" y="15289"/>
                    </a:lnTo>
                    <a:lnTo>
                      <a:pt x="15220" y="15028"/>
                    </a:lnTo>
                    <a:lnTo>
                      <a:pt x="15458" y="14768"/>
                    </a:lnTo>
                    <a:lnTo>
                      <a:pt x="15688" y="14515"/>
                    </a:lnTo>
                    <a:lnTo>
                      <a:pt x="15895" y="14269"/>
                    </a:lnTo>
                    <a:lnTo>
                      <a:pt x="16086" y="14032"/>
                    </a:lnTo>
                    <a:lnTo>
                      <a:pt x="16270" y="13802"/>
                    </a:lnTo>
                    <a:lnTo>
                      <a:pt x="16424" y="13579"/>
                    </a:lnTo>
                    <a:lnTo>
                      <a:pt x="16569" y="13372"/>
                    </a:lnTo>
                    <a:lnTo>
                      <a:pt x="16684" y="13173"/>
                    </a:lnTo>
                    <a:lnTo>
                      <a:pt x="16784" y="12989"/>
                    </a:lnTo>
                    <a:lnTo>
                      <a:pt x="16853" y="12851"/>
                    </a:lnTo>
                    <a:lnTo>
                      <a:pt x="16907" y="12713"/>
                    </a:lnTo>
                    <a:lnTo>
                      <a:pt x="16960" y="12567"/>
                    </a:lnTo>
                    <a:lnTo>
                      <a:pt x="17006" y="12421"/>
                    </a:lnTo>
                    <a:lnTo>
                      <a:pt x="17045" y="12283"/>
                    </a:lnTo>
                    <a:lnTo>
                      <a:pt x="17083" y="12138"/>
                    </a:lnTo>
                    <a:lnTo>
                      <a:pt x="17114" y="11984"/>
                    </a:lnTo>
                    <a:lnTo>
                      <a:pt x="17144" y="11839"/>
                    </a:lnTo>
                    <a:lnTo>
                      <a:pt x="17160" y="11693"/>
                    </a:lnTo>
                    <a:lnTo>
                      <a:pt x="17183" y="11547"/>
                    </a:lnTo>
                    <a:lnTo>
                      <a:pt x="17198" y="11248"/>
                    </a:lnTo>
                    <a:lnTo>
                      <a:pt x="17206" y="10949"/>
                    </a:lnTo>
                    <a:lnTo>
                      <a:pt x="17198" y="10650"/>
                    </a:lnTo>
                    <a:lnTo>
                      <a:pt x="17175" y="10359"/>
                    </a:lnTo>
                    <a:lnTo>
                      <a:pt x="17137" y="10068"/>
                    </a:lnTo>
                    <a:lnTo>
                      <a:pt x="17091" y="9784"/>
                    </a:lnTo>
                    <a:lnTo>
                      <a:pt x="17037" y="9508"/>
                    </a:lnTo>
                    <a:lnTo>
                      <a:pt x="16983" y="9240"/>
                    </a:lnTo>
                    <a:lnTo>
                      <a:pt x="16914" y="8979"/>
                    </a:lnTo>
                    <a:lnTo>
                      <a:pt x="16845" y="8734"/>
                    </a:lnTo>
                    <a:lnTo>
                      <a:pt x="16769" y="8496"/>
                    </a:lnTo>
                    <a:lnTo>
                      <a:pt x="16792" y="8488"/>
                    </a:lnTo>
                    <a:lnTo>
                      <a:pt x="16654" y="8105"/>
                    </a:lnTo>
                    <a:lnTo>
                      <a:pt x="16485" y="7699"/>
                    </a:lnTo>
                    <a:lnTo>
                      <a:pt x="16309" y="7262"/>
                    </a:lnTo>
                    <a:lnTo>
                      <a:pt x="16109" y="6802"/>
                    </a:lnTo>
                    <a:lnTo>
                      <a:pt x="15902" y="6311"/>
                    </a:lnTo>
                    <a:lnTo>
                      <a:pt x="15680" y="5805"/>
                    </a:lnTo>
                    <a:lnTo>
                      <a:pt x="15435" y="5283"/>
                    </a:lnTo>
                    <a:lnTo>
                      <a:pt x="15181" y="4739"/>
                    </a:lnTo>
                    <a:lnTo>
                      <a:pt x="14913" y="4179"/>
                    </a:lnTo>
                    <a:lnTo>
                      <a:pt x="14637" y="3612"/>
                    </a:lnTo>
                    <a:lnTo>
                      <a:pt x="14346" y="3029"/>
                    </a:lnTo>
                    <a:lnTo>
                      <a:pt x="14047" y="2431"/>
                    </a:lnTo>
                    <a:lnTo>
                      <a:pt x="13740" y="1833"/>
                    </a:lnTo>
                    <a:lnTo>
                      <a:pt x="13418" y="1228"/>
                    </a:lnTo>
                    <a:lnTo>
                      <a:pt x="13096" y="614"/>
                    </a:lnTo>
                    <a:lnTo>
                      <a:pt x="12759" y="1"/>
                    </a:lnTo>
                    <a:close/>
                  </a:path>
                </a:pathLst>
              </a:custGeom>
              <a:solidFill>
                <a:srgbClr val="EBAF7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7" name="Google Shape;2217;p29">
                <a:extLst>
                  <a:ext uri="{FF2B5EF4-FFF2-40B4-BE49-F238E27FC236}">
                    <a16:creationId xmlns="" xmlns:a16="http://schemas.microsoft.com/office/drawing/2014/main" id="{9DDEC88C-39CE-428B-8B88-36F0A18898F3}"/>
                  </a:ext>
                </a:extLst>
              </p:cNvPr>
              <p:cNvSpPr/>
              <p:nvPr/>
            </p:nvSpPr>
            <p:spPr>
              <a:xfrm>
                <a:off x="6971987" y="2169065"/>
                <a:ext cx="72799" cy="17993"/>
              </a:xfrm>
              <a:custGeom>
                <a:avLst/>
                <a:gdLst/>
                <a:ahLst/>
                <a:cxnLst/>
                <a:rect l="l" t="t" r="r" b="b"/>
                <a:pathLst>
                  <a:path w="3880" h="959" extrusionOk="0">
                    <a:moveTo>
                      <a:pt x="3880" y="0"/>
                    </a:moveTo>
                    <a:lnTo>
                      <a:pt x="3650" y="115"/>
                    </a:lnTo>
                    <a:lnTo>
                      <a:pt x="3420" y="230"/>
                    </a:lnTo>
                    <a:lnTo>
                      <a:pt x="3197" y="360"/>
                    </a:lnTo>
                    <a:lnTo>
                      <a:pt x="2975" y="491"/>
                    </a:lnTo>
                    <a:lnTo>
                      <a:pt x="2921" y="521"/>
                    </a:lnTo>
                    <a:lnTo>
                      <a:pt x="2875" y="537"/>
                    </a:lnTo>
                    <a:lnTo>
                      <a:pt x="2829" y="552"/>
                    </a:lnTo>
                    <a:lnTo>
                      <a:pt x="2776" y="567"/>
                    </a:lnTo>
                    <a:lnTo>
                      <a:pt x="2661" y="583"/>
                    </a:lnTo>
                    <a:lnTo>
                      <a:pt x="2538" y="598"/>
                    </a:lnTo>
                    <a:lnTo>
                      <a:pt x="2285" y="629"/>
                    </a:lnTo>
                    <a:lnTo>
                      <a:pt x="2032" y="644"/>
                    </a:lnTo>
                    <a:lnTo>
                      <a:pt x="1526" y="690"/>
                    </a:lnTo>
                    <a:lnTo>
                      <a:pt x="1020" y="744"/>
                    </a:lnTo>
                    <a:lnTo>
                      <a:pt x="514" y="805"/>
                    </a:lnTo>
                    <a:lnTo>
                      <a:pt x="253" y="843"/>
                    </a:lnTo>
                    <a:lnTo>
                      <a:pt x="0" y="889"/>
                    </a:lnTo>
                    <a:lnTo>
                      <a:pt x="261" y="920"/>
                    </a:lnTo>
                    <a:lnTo>
                      <a:pt x="514" y="935"/>
                    </a:lnTo>
                    <a:lnTo>
                      <a:pt x="774" y="951"/>
                    </a:lnTo>
                    <a:lnTo>
                      <a:pt x="1027" y="958"/>
                    </a:lnTo>
                    <a:lnTo>
                      <a:pt x="1288" y="958"/>
                    </a:lnTo>
                    <a:lnTo>
                      <a:pt x="1541" y="951"/>
                    </a:lnTo>
                    <a:lnTo>
                      <a:pt x="1802" y="935"/>
                    </a:lnTo>
                    <a:lnTo>
                      <a:pt x="2055" y="920"/>
                    </a:lnTo>
                    <a:lnTo>
                      <a:pt x="2316" y="889"/>
                    </a:lnTo>
                    <a:lnTo>
                      <a:pt x="2576" y="859"/>
                    </a:lnTo>
                    <a:lnTo>
                      <a:pt x="2699" y="828"/>
                    </a:lnTo>
                    <a:lnTo>
                      <a:pt x="2837" y="797"/>
                    </a:lnTo>
                    <a:lnTo>
                      <a:pt x="2906" y="774"/>
                    </a:lnTo>
                    <a:lnTo>
                      <a:pt x="2975" y="744"/>
                    </a:lnTo>
                    <a:lnTo>
                      <a:pt x="3044" y="705"/>
                    </a:lnTo>
                    <a:lnTo>
                      <a:pt x="3098" y="667"/>
                    </a:lnTo>
                    <a:lnTo>
                      <a:pt x="3297" y="506"/>
                    </a:lnTo>
                    <a:lnTo>
                      <a:pt x="3496" y="345"/>
                    </a:lnTo>
                    <a:lnTo>
                      <a:pt x="3696" y="176"/>
                    </a:lnTo>
                    <a:lnTo>
                      <a:pt x="3880"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8" name="Google Shape;2218;p29">
                <a:extLst>
                  <a:ext uri="{FF2B5EF4-FFF2-40B4-BE49-F238E27FC236}">
                    <a16:creationId xmlns="" xmlns:a16="http://schemas.microsoft.com/office/drawing/2014/main" id="{40CE0B77-29F4-478C-8E06-7569C5173A60}"/>
                  </a:ext>
                </a:extLst>
              </p:cNvPr>
              <p:cNvSpPr/>
              <p:nvPr/>
            </p:nvSpPr>
            <p:spPr>
              <a:xfrm>
                <a:off x="6975139" y="2188184"/>
                <a:ext cx="74675" cy="27206"/>
              </a:xfrm>
              <a:custGeom>
                <a:avLst/>
                <a:gdLst/>
                <a:ahLst/>
                <a:cxnLst/>
                <a:rect l="l" t="t" r="r" b="b"/>
                <a:pathLst>
                  <a:path w="3980" h="1450" extrusionOk="0">
                    <a:moveTo>
                      <a:pt x="3980" y="1"/>
                    </a:moveTo>
                    <a:lnTo>
                      <a:pt x="3727" y="93"/>
                    </a:lnTo>
                    <a:lnTo>
                      <a:pt x="3474" y="185"/>
                    </a:lnTo>
                    <a:lnTo>
                      <a:pt x="3229" y="284"/>
                    </a:lnTo>
                    <a:lnTo>
                      <a:pt x="2983" y="392"/>
                    </a:lnTo>
                    <a:lnTo>
                      <a:pt x="2738" y="499"/>
                    </a:lnTo>
                    <a:lnTo>
                      <a:pt x="2500" y="614"/>
                    </a:lnTo>
                    <a:lnTo>
                      <a:pt x="2263" y="729"/>
                    </a:lnTo>
                    <a:lnTo>
                      <a:pt x="2148" y="783"/>
                    </a:lnTo>
                    <a:lnTo>
                      <a:pt x="2086" y="798"/>
                    </a:lnTo>
                    <a:lnTo>
                      <a:pt x="2033" y="813"/>
                    </a:lnTo>
                    <a:lnTo>
                      <a:pt x="1527" y="959"/>
                    </a:lnTo>
                    <a:lnTo>
                      <a:pt x="1013" y="1105"/>
                    </a:lnTo>
                    <a:lnTo>
                      <a:pt x="760" y="1189"/>
                    </a:lnTo>
                    <a:lnTo>
                      <a:pt x="499" y="1266"/>
                    </a:lnTo>
                    <a:lnTo>
                      <a:pt x="246" y="1358"/>
                    </a:lnTo>
                    <a:lnTo>
                      <a:pt x="1" y="1450"/>
                    </a:lnTo>
                    <a:lnTo>
                      <a:pt x="269" y="1427"/>
                    </a:lnTo>
                    <a:lnTo>
                      <a:pt x="530" y="1396"/>
                    </a:lnTo>
                    <a:lnTo>
                      <a:pt x="798" y="1358"/>
                    </a:lnTo>
                    <a:lnTo>
                      <a:pt x="1059" y="1319"/>
                    </a:lnTo>
                    <a:lnTo>
                      <a:pt x="1327" y="1266"/>
                    </a:lnTo>
                    <a:lnTo>
                      <a:pt x="1588" y="1212"/>
                    </a:lnTo>
                    <a:lnTo>
                      <a:pt x="1849" y="1151"/>
                    </a:lnTo>
                    <a:lnTo>
                      <a:pt x="2109" y="1082"/>
                    </a:lnTo>
                    <a:lnTo>
                      <a:pt x="2178" y="1059"/>
                    </a:lnTo>
                    <a:lnTo>
                      <a:pt x="2247" y="1028"/>
                    </a:lnTo>
                    <a:lnTo>
                      <a:pt x="2370" y="974"/>
                    </a:lnTo>
                    <a:lnTo>
                      <a:pt x="2608" y="844"/>
                    </a:lnTo>
                    <a:lnTo>
                      <a:pt x="2845" y="714"/>
                    </a:lnTo>
                    <a:lnTo>
                      <a:pt x="3075" y="583"/>
                    </a:lnTo>
                    <a:lnTo>
                      <a:pt x="3305" y="445"/>
                    </a:lnTo>
                    <a:lnTo>
                      <a:pt x="3535" y="307"/>
                    </a:lnTo>
                    <a:lnTo>
                      <a:pt x="3758" y="154"/>
                    </a:lnTo>
                    <a:lnTo>
                      <a:pt x="3980" y="1"/>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9" name="Google Shape;2219;p29">
                <a:extLst>
                  <a:ext uri="{FF2B5EF4-FFF2-40B4-BE49-F238E27FC236}">
                    <a16:creationId xmlns="" xmlns:a16="http://schemas.microsoft.com/office/drawing/2014/main" id="{8105E380-2A52-4F0A-899E-956170175A0C}"/>
                  </a:ext>
                </a:extLst>
              </p:cNvPr>
              <p:cNvSpPr/>
              <p:nvPr/>
            </p:nvSpPr>
            <p:spPr>
              <a:xfrm>
                <a:off x="7134958" y="1906798"/>
                <a:ext cx="20451" cy="43173"/>
              </a:xfrm>
              <a:custGeom>
                <a:avLst/>
                <a:gdLst/>
                <a:ahLst/>
                <a:cxnLst/>
                <a:rect l="l" t="t" r="r" b="b"/>
                <a:pathLst>
                  <a:path w="1090" h="2301" extrusionOk="0">
                    <a:moveTo>
                      <a:pt x="1090" y="1"/>
                    </a:moveTo>
                    <a:lnTo>
                      <a:pt x="982" y="124"/>
                    </a:lnTo>
                    <a:lnTo>
                      <a:pt x="890" y="254"/>
                    </a:lnTo>
                    <a:lnTo>
                      <a:pt x="798" y="392"/>
                    </a:lnTo>
                    <a:lnTo>
                      <a:pt x="714" y="530"/>
                    </a:lnTo>
                    <a:lnTo>
                      <a:pt x="561" y="806"/>
                    </a:lnTo>
                    <a:lnTo>
                      <a:pt x="423" y="1090"/>
                    </a:lnTo>
                    <a:lnTo>
                      <a:pt x="292" y="1381"/>
                    </a:lnTo>
                    <a:lnTo>
                      <a:pt x="177" y="1680"/>
                    </a:lnTo>
                    <a:lnTo>
                      <a:pt x="124" y="1833"/>
                    </a:lnTo>
                    <a:lnTo>
                      <a:pt x="78" y="1987"/>
                    </a:lnTo>
                    <a:lnTo>
                      <a:pt x="32" y="2140"/>
                    </a:lnTo>
                    <a:lnTo>
                      <a:pt x="1" y="2301"/>
                    </a:lnTo>
                    <a:lnTo>
                      <a:pt x="101" y="2171"/>
                    </a:lnTo>
                    <a:lnTo>
                      <a:pt x="193" y="2040"/>
                    </a:lnTo>
                    <a:lnTo>
                      <a:pt x="285" y="1910"/>
                    </a:lnTo>
                    <a:lnTo>
                      <a:pt x="369" y="1772"/>
                    </a:lnTo>
                    <a:lnTo>
                      <a:pt x="522" y="1488"/>
                    </a:lnTo>
                    <a:lnTo>
                      <a:pt x="668" y="1205"/>
                    </a:lnTo>
                    <a:lnTo>
                      <a:pt x="798" y="913"/>
                    </a:lnTo>
                    <a:lnTo>
                      <a:pt x="913" y="622"/>
                    </a:lnTo>
                    <a:lnTo>
                      <a:pt x="967" y="469"/>
                    </a:lnTo>
                    <a:lnTo>
                      <a:pt x="1013" y="315"/>
                    </a:lnTo>
                    <a:lnTo>
                      <a:pt x="1051" y="154"/>
                    </a:lnTo>
                    <a:lnTo>
                      <a:pt x="1090" y="1"/>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0" name="Google Shape;2220;p29">
                <a:extLst>
                  <a:ext uri="{FF2B5EF4-FFF2-40B4-BE49-F238E27FC236}">
                    <a16:creationId xmlns="" xmlns:a16="http://schemas.microsoft.com/office/drawing/2014/main" id="{A9484904-48C6-4376-AD3F-EDD817CE2BE1}"/>
                  </a:ext>
                </a:extLst>
              </p:cNvPr>
              <p:cNvSpPr/>
              <p:nvPr/>
            </p:nvSpPr>
            <p:spPr>
              <a:xfrm>
                <a:off x="6288825" y="1745832"/>
                <a:ext cx="409417" cy="284702"/>
              </a:xfrm>
              <a:custGeom>
                <a:avLst/>
                <a:gdLst/>
                <a:ahLst/>
                <a:cxnLst/>
                <a:rect l="l" t="t" r="r" b="b"/>
                <a:pathLst>
                  <a:path w="21821" h="15174" extrusionOk="0">
                    <a:moveTo>
                      <a:pt x="5620" y="0"/>
                    </a:moveTo>
                    <a:lnTo>
                      <a:pt x="5099" y="813"/>
                    </a:lnTo>
                    <a:lnTo>
                      <a:pt x="4585" y="1626"/>
                    </a:lnTo>
                    <a:lnTo>
                      <a:pt x="4079" y="2439"/>
                    </a:lnTo>
                    <a:lnTo>
                      <a:pt x="3596" y="3244"/>
                    </a:lnTo>
                    <a:lnTo>
                      <a:pt x="3128" y="4033"/>
                    </a:lnTo>
                    <a:lnTo>
                      <a:pt x="2676" y="4808"/>
                    </a:lnTo>
                    <a:lnTo>
                      <a:pt x="2254" y="5567"/>
                    </a:lnTo>
                    <a:lnTo>
                      <a:pt x="1856" y="6303"/>
                    </a:lnTo>
                    <a:lnTo>
                      <a:pt x="1495" y="7008"/>
                    </a:lnTo>
                    <a:lnTo>
                      <a:pt x="1158" y="7683"/>
                    </a:lnTo>
                    <a:lnTo>
                      <a:pt x="1005" y="8005"/>
                    </a:lnTo>
                    <a:lnTo>
                      <a:pt x="859" y="8319"/>
                    </a:lnTo>
                    <a:lnTo>
                      <a:pt x="729" y="8626"/>
                    </a:lnTo>
                    <a:lnTo>
                      <a:pt x="606" y="8925"/>
                    </a:lnTo>
                    <a:lnTo>
                      <a:pt x="491" y="9209"/>
                    </a:lnTo>
                    <a:lnTo>
                      <a:pt x="383" y="9477"/>
                    </a:lnTo>
                    <a:lnTo>
                      <a:pt x="299" y="9738"/>
                    </a:lnTo>
                    <a:lnTo>
                      <a:pt x="215" y="9991"/>
                    </a:lnTo>
                    <a:lnTo>
                      <a:pt x="146" y="10228"/>
                    </a:lnTo>
                    <a:lnTo>
                      <a:pt x="92" y="10451"/>
                    </a:lnTo>
                    <a:lnTo>
                      <a:pt x="46" y="10658"/>
                    </a:lnTo>
                    <a:lnTo>
                      <a:pt x="15" y="10849"/>
                    </a:lnTo>
                    <a:lnTo>
                      <a:pt x="0" y="11018"/>
                    </a:lnTo>
                    <a:lnTo>
                      <a:pt x="8" y="11187"/>
                    </a:lnTo>
                    <a:lnTo>
                      <a:pt x="23" y="11348"/>
                    </a:lnTo>
                    <a:lnTo>
                      <a:pt x="54" y="11509"/>
                    </a:lnTo>
                    <a:lnTo>
                      <a:pt x="100" y="11662"/>
                    </a:lnTo>
                    <a:lnTo>
                      <a:pt x="153" y="11815"/>
                    </a:lnTo>
                    <a:lnTo>
                      <a:pt x="230" y="11961"/>
                    </a:lnTo>
                    <a:lnTo>
                      <a:pt x="314" y="12107"/>
                    </a:lnTo>
                    <a:lnTo>
                      <a:pt x="407" y="12245"/>
                    </a:lnTo>
                    <a:lnTo>
                      <a:pt x="522" y="12383"/>
                    </a:lnTo>
                    <a:lnTo>
                      <a:pt x="637" y="12513"/>
                    </a:lnTo>
                    <a:lnTo>
                      <a:pt x="775" y="12643"/>
                    </a:lnTo>
                    <a:lnTo>
                      <a:pt x="920" y="12774"/>
                    </a:lnTo>
                    <a:lnTo>
                      <a:pt x="1074" y="12896"/>
                    </a:lnTo>
                    <a:lnTo>
                      <a:pt x="1235" y="13019"/>
                    </a:lnTo>
                    <a:lnTo>
                      <a:pt x="1411" y="13134"/>
                    </a:lnTo>
                    <a:lnTo>
                      <a:pt x="1595" y="13249"/>
                    </a:lnTo>
                    <a:lnTo>
                      <a:pt x="1794" y="13356"/>
                    </a:lnTo>
                    <a:lnTo>
                      <a:pt x="1994" y="13464"/>
                    </a:lnTo>
                    <a:lnTo>
                      <a:pt x="2208" y="13563"/>
                    </a:lnTo>
                    <a:lnTo>
                      <a:pt x="2431" y="13663"/>
                    </a:lnTo>
                    <a:lnTo>
                      <a:pt x="2661" y="13763"/>
                    </a:lnTo>
                    <a:lnTo>
                      <a:pt x="2891" y="13855"/>
                    </a:lnTo>
                    <a:lnTo>
                      <a:pt x="3136" y="13947"/>
                    </a:lnTo>
                    <a:lnTo>
                      <a:pt x="3389" y="14031"/>
                    </a:lnTo>
                    <a:lnTo>
                      <a:pt x="3642" y="14116"/>
                    </a:lnTo>
                    <a:lnTo>
                      <a:pt x="3910" y="14200"/>
                    </a:lnTo>
                    <a:lnTo>
                      <a:pt x="4179" y="14277"/>
                    </a:lnTo>
                    <a:lnTo>
                      <a:pt x="4731" y="14422"/>
                    </a:lnTo>
                    <a:lnTo>
                      <a:pt x="5298" y="14553"/>
                    </a:lnTo>
                    <a:lnTo>
                      <a:pt x="5888" y="14668"/>
                    </a:lnTo>
                    <a:lnTo>
                      <a:pt x="6486" y="14775"/>
                    </a:lnTo>
                    <a:lnTo>
                      <a:pt x="7092" y="14867"/>
                    </a:lnTo>
                    <a:lnTo>
                      <a:pt x="7713" y="14951"/>
                    </a:lnTo>
                    <a:lnTo>
                      <a:pt x="8334" y="15013"/>
                    </a:lnTo>
                    <a:lnTo>
                      <a:pt x="8955" y="15074"/>
                    </a:lnTo>
                    <a:lnTo>
                      <a:pt x="9576" y="15112"/>
                    </a:lnTo>
                    <a:lnTo>
                      <a:pt x="10190" y="15143"/>
                    </a:lnTo>
                    <a:lnTo>
                      <a:pt x="10795" y="15166"/>
                    </a:lnTo>
                    <a:lnTo>
                      <a:pt x="11393" y="15174"/>
                    </a:lnTo>
                    <a:lnTo>
                      <a:pt x="11984" y="15166"/>
                    </a:lnTo>
                    <a:lnTo>
                      <a:pt x="12551" y="15151"/>
                    </a:lnTo>
                    <a:lnTo>
                      <a:pt x="13096" y="15120"/>
                    </a:lnTo>
                    <a:lnTo>
                      <a:pt x="13625" y="15074"/>
                    </a:lnTo>
                    <a:lnTo>
                      <a:pt x="14131" y="15028"/>
                    </a:lnTo>
                    <a:lnTo>
                      <a:pt x="14598" y="14959"/>
                    </a:lnTo>
                    <a:lnTo>
                      <a:pt x="14874" y="15036"/>
                    </a:lnTo>
                    <a:lnTo>
                      <a:pt x="15074" y="15082"/>
                    </a:lnTo>
                    <a:lnTo>
                      <a:pt x="15273" y="15112"/>
                    </a:lnTo>
                    <a:lnTo>
                      <a:pt x="15480" y="15128"/>
                    </a:lnTo>
                    <a:lnTo>
                      <a:pt x="15679" y="15128"/>
                    </a:lnTo>
                    <a:lnTo>
                      <a:pt x="16124" y="15112"/>
                    </a:lnTo>
                    <a:lnTo>
                      <a:pt x="16906" y="15082"/>
                    </a:lnTo>
                    <a:lnTo>
                      <a:pt x="17711" y="15043"/>
                    </a:lnTo>
                    <a:lnTo>
                      <a:pt x="18079" y="15020"/>
                    </a:lnTo>
                    <a:lnTo>
                      <a:pt x="18393" y="14990"/>
                    </a:lnTo>
                    <a:lnTo>
                      <a:pt x="18639" y="14959"/>
                    </a:lnTo>
                    <a:lnTo>
                      <a:pt x="18731" y="14951"/>
                    </a:lnTo>
                    <a:lnTo>
                      <a:pt x="18792" y="14936"/>
                    </a:lnTo>
                    <a:lnTo>
                      <a:pt x="18876" y="14905"/>
                    </a:lnTo>
                    <a:lnTo>
                      <a:pt x="18961" y="14859"/>
                    </a:lnTo>
                    <a:lnTo>
                      <a:pt x="19053" y="14813"/>
                    </a:lnTo>
                    <a:lnTo>
                      <a:pt x="19145" y="14752"/>
                    </a:lnTo>
                    <a:lnTo>
                      <a:pt x="19329" y="14622"/>
                    </a:lnTo>
                    <a:lnTo>
                      <a:pt x="19505" y="14484"/>
                    </a:lnTo>
                    <a:lnTo>
                      <a:pt x="19666" y="14346"/>
                    </a:lnTo>
                    <a:lnTo>
                      <a:pt x="19789" y="14231"/>
                    </a:lnTo>
                    <a:lnTo>
                      <a:pt x="19904" y="14123"/>
                    </a:lnTo>
                    <a:lnTo>
                      <a:pt x="19222" y="13571"/>
                    </a:lnTo>
                    <a:lnTo>
                      <a:pt x="21736" y="14162"/>
                    </a:lnTo>
                    <a:lnTo>
                      <a:pt x="21767" y="14062"/>
                    </a:lnTo>
                    <a:lnTo>
                      <a:pt x="21790" y="13955"/>
                    </a:lnTo>
                    <a:lnTo>
                      <a:pt x="21805" y="13847"/>
                    </a:lnTo>
                    <a:lnTo>
                      <a:pt x="21813" y="13740"/>
                    </a:lnTo>
                    <a:lnTo>
                      <a:pt x="21821" y="13632"/>
                    </a:lnTo>
                    <a:lnTo>
                      <a:pt x="21821" y="13525"/>
                    </a:lnTo>
                    <a:lnTo>
                      <a:pt x="21813" y="13418"/>
                    </a:lnTo>
                    <a:lnTo>
                      <a:pt x="21805" y="13310"/>
                    </a:lnTo>
                    <a:lnTo>
                      <a:pt x="21790" y="13203"/>
                    </a:lnTo>
                    <a:lnTo>
                      <a:pt x="21767" y="13103"/>
                    </a:lnTo>
                    <a:lnTo>
                      <a:pt x="21744" y="12996"/>
                    </a:lnTo>
                    <a:lnTo>
                      <a:pt x="21713" y="12889"/>
                    </a:lnTo>
                    <a:lnTo>
                      <a:pt x="21675" y="12789"/>
                    </a:lnTo>
                    <a:lnTo>
                      <a:pt x="21637" y="12689"/>
                    </a:lnTo>
                    <a:lnTo>
                      <a:pt x="21591" y="12590"/>
                    </a:lnTo>
                    <a:lnTo>
                      <a:pt x="21545" y="12490"/>
                    </a:lnTo>
                    <a:lnTo>
                      <a:pt x="21476" y="12344"/>
                    </a:lnTo>
                    <a:lnTo>
                      <a:pt x="21453" y="12306"/>
                    </a:lnTo>
                    <a:lnTo>
                      <a:pt x="21422" y="12260"/>
                    </a:lnTo>
                    <a:lnTo>
                      <a:pt x="21322" y="12153"/>
                    </a:lnTo>
                    <a:lnTo>
                      <a:pt x="21207" y="12038"/>
                    </a:lnTo>
                    <a:lnTo>
                      <a:pt x="21085" y="11923"/>
                    </a:lnTo>
                    <a:lnTo>
                      <a:pt x="20855" y="11739"/>
                    </a:lnTo>
                    <a:lnTo>
                      <a:pt x="20755" y="11662"/>
                    </a:lnTo>
                    <a:lnTo>
                      <a:pt x="20717" y="11562"/>
                    </a:lnTo>
                    <a:lnTo>
                      <a:pt x="20671" y="11447"/>
                    </a:lnTo>
                    <a:lnTo>
                      <a:pt x="20609" y="11309"/>
                    </a:lnTo>
                    <a:lnTo>
                      <a:pt x="20540" y="11164"/>
                    </a:lnTo>
                    <a:lnTo>
                      <a:pt x="20448" y="11018"/>
                    </a:lnTo>
                    <a:lnTo>
                      <a:pt x="20402" y="10949"/>
                    </a:lnTo>
                    <a:lnTo>
                      <a:pt x="20356" y="10880"/>
                    </a:lnTo>
                    <a:lnTo>
                      <a:pt x="20303" y="10819"/>
                    </a:lnTo>
                    <a:lnTo>
                      <a:pt x="20249" y="10773"/>
                    </a:lnTo>
                    <a:lnTo>
                      <a:pt x="20211" y="10750"/>
                    </a:lnTo>
                    <a:lnTo>
                      <a:pt x="20165" y="10719"/>
                    </a:lnTo>
                    <a:lnTo>
                      <a:pt x="20050" y="10673"/>
                    </a:lnTo>
                    <a:lnTo>
                      <a:pt x="19896" y="10619"/>
                    </a:lnTo>
                    <a:lnTo>
                      <a:pt x="19720" y="10566"/>
                    </a:lnTo>
                    <a:lnTo>
                      <a:pt x="19513" y="10512"/>
                    </a:lnTo>
                    <a:lnTo>
                      <a:pt x="19298" y="10458"/>
                    </a:lnTo>
                    <a:lnTo>
                      <a:pt x="18838" y="10359"/>
                    </a:lnTo>
                    <a:lnTo>
                      <a:pt x="18401" y="10267"/>
                    </a:lnTo>
                    <a:lnTo>
                      <a:pt x="18018" y="10198"/>
                    </a:lnTo>
                    <a:lnTo>
                      <a:pt x="17657" y="10129"/>
                    </a:lnTo>
                    <a:lnTo>
                      <a:pt x="16822" y="10566"/>
                    </a:lnTo>
                    <a:lnTo>
                      <a:pt x="15825" y="11072"/>
                    </a:lnTo>
                    <a:lnTo>
                      <a:pt x="9699" y="8074"/>
                    </a:lnTo>
                    <a:lnTo>
                      <a:pt x="12858" y="4187"/>
                    </a:lnTo>
                    <a:lnTo>
                      <a:pt x="5620" y="0"/>
                    </a:lnTo>
                    <a:close/>
                  </a:path>
                </a:pathLst>
              </a:custGeom>
              <a:solidFill>
                <a:srgbClr val="EBAF7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1" name="Google Shape;2221;p29">
                <a:extLst>
                  <a:ext uri="{FF2B5EF4-FFF2-40B4-BE49-F238E27FC236}">
                    <a16:creationId xmlns="" xmlns:a16="http://schemas.microsoft.com/office/drawing/2014/main" id="{30575D8A-7730-4553-B2AA-38562698ECF9}"/>
                  </a:ext>
                </a:extLst>
              </p:cNvPr>
              <p:cNvSpPr/>
              <p:nvPr/>
            </p:nvSpPr>
            <p:spPr>
              <a:xfrm>
                <a:off x="6406203" y="1884227"/>
                <a:ext cx="64749" cy="12383"/>
              </a:xfrm>
              <a:custGeom>
                <a:avLst/>
                <a:gdLst/>
                <a:ahLst/>
                <a:cxnLst/>
                <a:rect l="l" t="t" r="r" b="b"/>
                <a:pathLst>
                  <a:path w="3451" h="660" extrusionOk="0">
                    <a:moveTo>
                      <a:pt x="0" y="0"/>
                    </a:moveTo>
                    <a:lnTo>
                      <a:pt x="207" y="77"/>
                    </a:lnTo>
                    <a:lnTo>
                      <a:pt x="415" y="146"/>
                    </a:lnTo>
                    <a:lnTo>
                      <a:pt x="629" y="207"/>
                    </a:lnTo>
                    <a:lnTo>
                      <a:pt x="844" y="268"/>
                    </a:lnTo>
                    <a:lnTo>
                      <a:pt x="1266" y="376"/>
                    </a:lnTo>
                    <a:lnTo>
                      <a:pt x="1695" y="460"/>
                    </a:lnTo>
                    <a:lnTo>
                      <a:pt x="2132" y="537"/>
                    </a:lnTo>
                    <a:lnTo>
                      <a:pt x="2569" y="598"/>
                    </a:lnTo>
                    <a:lnTo>
                      <a:pt x="2784" y="629"/>
                    </a:lnTo>
                    <a:lnTo>
                      <a:pt x="3006" y="644"/>
                    </a:lnTo>
                    <a:lnTo>
                      <a:pt x="3228" y="660"/>
                    </a:lnTo>
                    <a:lnTo>
                      <a:pt x="3451" y="660"/>
                    </a:lnTo>
                    <a:lnTo>
                      <a:pt x="3244" y="583"/>
                    </a:lnTo>
                    <a:lnTo>
                      <a:pt x="3029" y="514"/>
                    </a:lnTo>
                    <a:lnTo>
                      <a:pt x="2822" y="452"/>
                    </a:lnTo>
                    <a:lnTo>
                      <a:pt x="2607" y="391"/>
                    </a:lnTo>
                    <a:lnTo>
                      <a:pt x="2178" y="284"/>
                    </a:lnTo>
                    <a:lnTo>
                      <a:pt x="1749" y="199"/>
                    </a:lnTo>
                    <a:lnTo>
                      <a:pt x="1319" y="123"/>
                    </a:lnTo>
                    <a:lnTo>
                      <a:pt x="882" y="61"/>
                    </a:lnTo>
                    <a:lnTo>
                      <a:pt x="660" y="31"/>
                    </a:lnTo>
                    <a:lnTo>
                      <a:pt x="445" y="15"/>
                    </a:lnTo>
                    <a:lnTo>
                      <a:pt x="223"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2" name="Google Shape;2222;p29">
                <a:extLst>
                  <a:ext uri="{FF2B5EF4-FFF2-40B4-BE49-F238E27FC236}">
                    <a16:creationId xmlns="" xmlns:a16="http://schemas.microsoft.com/office/drawing/2014/main" id="{54D194BA-98EB-40B1-A86D-052933C42BDD}"/>
                  </a:ext>
                </a:extLst>
              </p:cNvPr>
              <p:cNvSpPr/>
              <p:nvPr/>
            </p:nvSpPr>
            <p:spPr>
              <a:xfrm>
                <a:off x="6656645" y="1964062"/>
                <a:ext cx="20301" cy="5347"/>
              </a:xfrm>
              <a:custGeom>
                <a:avLst/>
                <a:gdLst/>
                <a:ahLst/>
                <a:cxnLst/>
                <a:rect l="l" t="t" r="r" b="b"/>
                <a:pathLst>
                  <a:path w="1082" h="285" extrusionOk="0">
                    <a:moveTo>
                      <a:pt x="660" y="0"/>
                    </a:moveTo>
                    <a:lnTo>
                      <a:pt x="522" y="8"/>
                    </a:lnTo>
                    <a:lnTo>
                      <a:pt x="392" y="31"/>
                    </a:lnTo>
                    <a:lnTo>
                      <a:pt x="254" y="69"/>
                    </a:lnTo>
                    <a:lnTo>
                      <a:pt x="193" y="92"/>
                    </a:lnTo>
                    <a:lnTo>
                      <a:pt x="124" y="123"/>
                    </a:lnTo>
                    <a:lnTo>
                      <a:pt x="62" y="161"/>
                    </a:lnTo>
                    <a:lnTo>
                      <a:pt x="1" y="207"/>
                    </a:lnTo>
                    <a:lnTo>
                      <a:pt x="70" y="238"/>
                    </a:lnTo>
                    <a:lnTo>
                      <a:pt x="139" y="253"/>
                    </a:lnTo>
                    <a:lnTo>
                      <a:pt x="216" y="269"/>
                    </a:lnTo>
                    <a:lnTo>
                      <a:pt x="285" y="284"/>
                    </a:lnTo>
                    <a:lnTo>
                      <a:pt x="423" y="284"/>
                    </a:lnTo>
                    <a:lnTo>
                      <a:pt x="561" y="276"/>
                    </a:lnTo>
                    <a:lnTo>
                      <a:pt x="691" y="253"/>
                    </a:lnTo>
                    <a:lnTo>
                      <a:pt x="829" y="215"/>
                    </a:lnTo>
                    <a:lnTo>
                      <a:pt x="890" y="192"/>
                    </a:lnTo>
                    <a:lnTo>
                      <a:pt x="959" y="161"/>
                    </a:lnTo>
                    <a:lnTo>
                      <a:pt x="1021" y="123"/>
                    </a:lnTo>
                    <a:lnTo>
                      <a:pt x="1082" y="77"/>
                    </a:lnTo>
                    <a:lnTo>
                      <a:pt x="1013" y="46"/>
                    </a:lnTo>
                    <a:lnTo>
                      <a:pt x="944" y="31"/>
                    </a:lnTo>
                    <a:lnTo>
                      <a:pt x="867" y="16"/>
                    </a:lnTo>
                    <a:lnTo>
                      <a:pt x="798"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3" name="Google Shape;2223;p29">
                <a:extLst>
                  <a:ext uri="{FF2B5EF4-FFF2-40B4-BE49-F238E27FC236}">
                    <a16:creationId xmlns="" xmlns:a16="http://schemas.microsoft.com/office/drawing/2014/main" id="{70D14CB7-26AB-4C59-8937-FD1974BB50C3}"/>
                  </a:ext>
                </a:extLst>
              </p:cNvPr>
              <p:cNvSpPr/>
              <p:nvPr/>
            </p:nvSpPr>
            <p:spPr>
              <a:xfrm>
                <a:off x="6629458" y="1941904"/>
                <a:ext cx="21033" cy="6342"/>
              </a:xfrm>
              <a:custGeom>
                <a:avLst/>
                <a:gdLst/>
                <a:ahLst/>
                <a:cxnLst/>
                <a:rect l="l" t="t" r="r" b="b"/>
                <a:pathLst>
                  <a:path w="1121" h="338" extrusionOk="0">
                    <a:moveTo>
                      <a:pt x="813" y="1"/>
                    </a:moveTo>
                    <a:lnTo>
                      <a:pt x="668" y="8"/>
                    </a:lnTo>
                    <a:lnTo>
                      <a:pt x="530" y="39"/>
                    </a:lnTo>
                    <a:lnTo>
                      <a:pt x="392" y="77"/>
                    </a:lnTo>
                    <a:lnTo>
                      <a:pt x="254" y="131"/>
                    </a:lnTo>
                    <a:lnTo>
                      <a:pt x="192" y="162"/>
                    </a:lnTo>
                    <a:lnTo>
                      <a:pt x="123" y="200"/>
                    </a:lnTo>
                    <a:lnTo>
                      <a:pt x="62" y="246"/>
                    </a:lnTo>
                    <a:lnTo>
                      <a:pt x="1" y="300"/>
                    </a:lnTo>
                    <a:lnTo>
                      <a:pt x="77" y="323"/>
                    </a:lnTo>
                    <a:lnTo>
                      <a:pt x="154" y="330"/>
                    </a:lnTo>
                    <a:lnTo>
                      <a:pt x="231" y="338"/>
                    </a:lnTo>
                    <a:lnTo>
                      <a:pt x="307" y="338"/>
                    </a:lnTo>
                    <a:lnTo>
                      <a:pt x="453" y="330"/>
                    </a:lnTo>
                    <a:lnTo>
                      <a:pt x="591" y="300"/>
                    </a:lnTo>
                    <a:lnTo>
                      <a:pt x="729" y="261"/>
                    </a:lnTo>
                    <a:lnTo>
                      <a:pt x="867" y="208"/>
                    </a:lnTo>
                    <a:lnTo>
                      <a:pt x="928" y="177"/>
                    </a:lnTo>
                    <a:lnTo>
                      <a:pt x="997" y="139"/>
                    </a:lnTo>
                    <a:lnTo>
                      <a:pt x="1059" y="93"/>
                    </a:lnTo>
                    <a:lnTo>
                      <a:pt x="1120" y="39"/>
                    </a:lnTo>
                    <a:lnTo>
                      <a:pt x="1044" y="24"/>
                    </a:lnTo>
                    <a:lnTo>
                      <a:pt x="967" y="8"/>
                    </a:lnTo>
                    <a:lnTo>
                      <a:pt x="890" y="1"/>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4" name="Google Shape;2224;p29">
                <a:extLst>
                  <a:ext uri="{FF2B5EF4-FFF2-40B4-BE49-F238E27FC236}">
                    <a16:creationId xmlns="" xmlns:a16="http://schemas.microsoft.com/office/drawing/2014/main" id="{74E5E3AC-0147-4134-A06E-16523BB81A78}"/>
                  </a:ext>
                </a:extLst>
              </p:cNvPr>
              <p:cNvSpPr/>
              <p:nvPr/>
            </p:nvSpPr>
            <p:spPr>
              <a:xfrm>
                <a:off x="6604148" y="1141352"/>
                <a:ext cx="333466" cy="322096"/>
              </a:xfrm>
              <a:custGeom>
                <a:avLst/>
                <a:gdLst/>
                <a:ahLst/>
                <a:cxnLst/>
                <a:rect l="l" t="t" r="r" b="b"/>
                <a:pathLst>
                  <a:path w="17773" h="17167" extrusionOk="0">
                    <a:moveTo>
                      <a:pt x="8541" y="0"/>
                    </a:moveTo>
                    <a:lnTo>
                      <a:pt x="8250" y="15"/>
                    </a:lnTo>
                    <a:lnTo>
                      <a:pt x="7959" y="38"/>
                    </a:lnTo>
                    <a:lnTo>
                      <a:pt x="7667" y="69"/>
                    </a:lnTo>
                    <a:lnTo>
                      <a:pt x="7384" y="107"/>
                    </a:lnTo>
                    <a:lnTo>
                      <a:pt x="7100" y="153"/>
                    </a:lnTo>
                    <a:lnTo>
                      <a:pt x="6824" y="207"/>
                    </a:lnTo>
                    <a:lnTo>
                      <a:pt x="6548" y="261"/>
                    </a:lnTo>
                    <a:lnTo>
                      <a:pt x="6280" y="330"/>
                    </a:lnTo>
                    <a:lnTo>
                      <a:pt x="6019" y="399"/>
                    </a:lnTo>
                    <a:lnTo>
                      <a:pt x="5758" y="483"/>
                    </a:lnTo>
                    <a:lnTo>
                      <a:pt x="5505" y="560"/>
                    </a:lnTo>
                    <a:lnTo>
                      <a:pt x="5260" y="652"/>
                    </a:lnTo>
                    <a:lnTo>
                      <a:pt x="5022" y="744"/>
                    </a:lnTo>
                    <a:lnTo>
                      <a:pt x="4792" y="844"/>
                    </a:lnTo>
                    <a:lnTo>
                      <a:pt x="4570" y="943"/>
                    </a:lnTo>
                    <a:lnTo>
                      <a:pt x="4355" y="1051"/>
                    </a:lnTo>
                    <a:lnTo>
                      <a:pt x="4148" y="1158"/>
                    </a:lnTo>
                    <a:lnTo>
                      <a:pt x="3949" y="1273"/>
                    </a:lnTo>
                    <a:lnTo>
                      <a:pt x="3757" y="1388"/>
                    </a:lnTo>
                    <a:lnTo>
                      <a:pt x="3581" y="1503"/>
                    </a:lnTo>
                    <a:lnTo>
                      <a:pt x="3412" y="1626"/>
                    </a:lnTo>
                    <a:lnTo>
                      <a:pt x="3259" y="1741"/>
                    </a:lnTo>
                    <a:lnTo>
                      <a:pt x="3106" y="1863"/>
                    </a:lnTo>
                    <a:lnTo>
                      <a:pt x="2975" y="1986"/>
                    </a:lnTo>
                    <a:lnTo>
                      <a:pt x="2853" y="2109"/>
                    </a:lnTo>
                    <a:lnTo>
                      <a:pt x="2745" y="2231"/>
                    </a:lnTo>
                    <a:lnTo>
                      <a:pt x="2646" y="2354"/>
                    </a:lnTo>
                    <a:lnTo>
                      <a:pt x="2561" y="2477"/>
                    </a:lnTo>
                    <a:lnTo>
                      <a:pt x="2492" y="2599"/>
                    </a:lnTo>
                    <a:lnTo>
                      <a:pt x="2431" y="2714"/>
                    </a:lnTo>
                    <a:lnTo>
                      <a:pt x="2393" y="2837"/>
                    </a:lnTo>
                    <a:lnTo>
                      <a:pt x="2354" y="2975"/>
                    </a:lnTo>
                    <a:lnTo>
                      <a:pt x="2323" y="3144"/>
                    </a:lnTo>
                    <a:lnTo>
                      <a:pt x="2285" y="3343"/>
                    </a:lnTo>
                    <a:lnTo>
                      <a:pt x="2254" y="3565"/>
                    </a:lnTo>
                    <a:lnTo>
                      <a:pt x="2224" y="3811"/>
                    </a:lnTo>
                    <a:lnTo>
                      <a:pt x="2201" y="4087"/>
                    </a:lnTo>
                    <a:lnTo>
                      <a:pt x="2178" y="4378"/>
                    </a:lnTo>
                    <a:lnTo>
                      <a:pt x="2162" y="4685"/>
                    </a:lnTo>
                    <a:lnTo>
                      <a:pt x="2147" y="5014"/>
                    </a:lnTo>
                    <a:lnTo>
                      <a:pt x="2132" y="5359"/>
                    </a:lnTo>
                    <a:lnTo>
                      <a:pt x="2124" y="5727"/>
                    </a:lnTo>
                    <a:lnTo>
                      <a:pt x="2124" y="6095"/>
                    </a:lnTo>
                    <a:lnTo>
                      <a:pt x="2124" y="6487"/>
                    </a:lnTo>
                    <a:lnTo>
                      <a:pt x="2132" y="6878"/>
                    </a:lnTo>
                    <a:lnTo>
                      <a:pt x="2147" y="7284"/>
                    </a:lnTo>
                    <a:lnTo>
                      <a:pt x="2162" y="7698"/>
                    </a:lnTo>
                    <a:lnTo>
                      <a:pt x="2063" y="7629"/>
                    </a:lnTo>
                    <a:lnTo>
                      <a:pt x="1940" y="7568"/>
                    </a:lnTo>
                    <a:lnTo>
                      <a:pt x="1802" y="7514"/>
                    </a:lnTo>
                    <a:lnTo>
                      <a:pt x="1649" y="7468"/>
                    </a:lnTo>
                    <a:lnTo>
                      <a:pt x="1472" y="7430"/>
                    </a:lnTo>
                    <a:lnTo>
                      <a:pt x="1281" y="7407"/>
                    </a:lnTo>
                    <a:lnTo>
                      <a:pt x="1058" y="7391"/>
                    </a:lnTo>
                    <a:lnTo>
                      <a:pt x="821" y="7399"/>
                    </a:lnTo>
                    <a:lnTo>
                      <a:pt x="744" y="7407"/>
                    </a:lnTo>
                    <a:lnTo>
                      <a:pt x="667" y="7422"/>
                    </a:lnTo>
                    <a:lnTo>
                      <a:pt x="598" y="7445"/>
                    </a:lnTo>
                    <a:lnTo>
                      <a:pt x="537" y="7476"/>
                    </a:lnTo>
                    <a:lnTo>
                      <a:pt x="476" y="7514"/>
                    </a:lnTo>
                    <a:lnTo>
                      <a:pt x="414" y="7560"/>
                    </a:lnTo>
                    <a:lnTo>
                      <a:pt x="361" y="7606"/>
                    </a:lnTo>
                    <a:lnTo>
                      <a:pt x="315" y="7667"/>
                    </a:lnTo>
                    <a:lnTo>
                      <a:pt x="269" y="7729"/>
                    </a:lnTo>
                    <a:lnTo>
                      <a:pt x="223" y="7798"/>
                    </a:lnTo>
                    <a:lnTo>
                      <a:pt x="184" y="7874"/>
                    </a:lnTo>
                    <a:lnTo>
                      <a:pt x="154" y="7951"/>
                    </a:lnTo>
                    <a:lnTo>
                      <a:pt x="123" y="8035"/>
                    </a:lnTo>
                    <a:lnTo>
                      <a:pt x="92" y="8127"/>
                    </a:lnTo>
                    <a:lnTo>
                      <a:pt x="46" y="8319"/>
                    </a:lnTo>
                    <a:lnTo>
                      <a:pt x="23" y="8518"/>
                    </a:lnTo>
                    <a:lnTo>
                      <a:pt x="8" y="8733"/>
                    </a:lnTo>
                    <a:lnTo>
                      <a:pt x="0" y="8955"/>
                    </a:lnTo>
                    <a:lnTo>
                      <a:pt x="16" y="9185"/>
                    </a:lnTo>
                    <a:lnTo>
                      <a:pt x="39" y="9423"/>
                    </a:lnTo>
                    <a:lnTo>
                      <a:pt x="77" y="9661"/>
                    </a:lnTo>
                    <a:lnTo>
                      <a:pt x="131" y="9891"/>
                    </a:lnTo>
                    <a:lnTo>
                      <a:pt x="192" y="10128"/>
                    </a:lnTo>
                    <a:lnTo>
                      <a:pt x="269" y="10351"/>
                    </a:lnTo>
                    <a:lnTo>
                      <a:pt x="353" y="10573"/>
                    </a:lnTo>
                    <a:lnTo>
                      <a:pt x="453" y="10780"/>
                    </a:lnTo>
                    <a:lnTo>
                      <a:pt x="560" y="10979"/>
                    </a:lnTo>
                    <a:lnTo>
                      <a:pt x="683" y="11156"/>
                    </a:lnTo>
                    <a:lnTo>
                      <a:pt x="752" y="11240"/>
                    </a:lnTo>
                    <a:lnTo>
                      <a:pt x="813" y="11324"/>
                    </a:lnTo>
                    <a:lnTo>
                      <a:pt x="882" y="11393"/>
                    </a:lnTo>
                    <a:lnTo>
                      <a:pt x="959" y="11462"/>
                    </a:lnTo>
                    <a:lnTo>
                      <a:pt x="1035" y="11524"/>
                    </a:lnTo>
                    <a:lnTo>
                      <a:pt x="1112" y="11585"/>
                    </a:lnTo>
                    <a:lnTo>
                      <a:pt x="1189" y="11631"/>
                    </a:lnTo>
                    <a:lnTo>
                      <a:pt x="1273" y="11677"/>
                    </a:lnTo>
                    <a:lnTo>
                      <a:pt x="1357" y="11715"/>
                    </a:lnTo>
                    <a:lnTo>
                      <a:pt x="1442" y="11746"/>
                    </a:lnTo>
                    <a:lnTo>
                      <a:pt x="1534" y="11769"/>
                    </a:lnTo>
                    <a:lnTo>
                      <a:pt x="1626" y="11784"/>
                    </a:lnTo>
                    <a:lnTo>
                      <a:pt x="1718" y="11792"/>
                    </a:lnTo>
                    <a:lnTo>
                      <a:pt x="1817" y="11792"/>
                    </a:lnTo>
                    <a:lnTo>
                      <a:pt x="1909" y="11777"/>
                    </a:lnTo>
                    <a:lnTo>
                      <a:pt x="2017" y="11761"/>
                    </a:lnTo>
                    <a:lnTo>
                      <a:pt x="2116" y="11731"/>
                    </a:lnTo>
                    <a:lnTo>
                      <a:pt x="2224" y="11692"/>
                    </a:lnTo>
                    <a:lnTo>
                      <a:pt x="2323" y="11646"/>
                    </a:lnTo>
                    <a:lnTo>
                      <a:pt x="2439" y="11585"/>
                    </a:lnTo>
                    <a:lnTo>
                      <a:pt x="2546" y="11516"/>
                    </a:lnTo>
                    <a:lnTo>
                      <a:pt x="2661" y="11439"/>
                    </a:lnTo>
                    <a:lnTo>
                      <a:pt x="2707" y="11646"/>
                    </a:lnTo>
                    <a:lnTo>
                      <a:pt x="2814" y="12045"/>
                    </a:lnTo>
                    <a:lnTo>
                      <a:pt x="2929" y="12436"/>
                    </a:lnTo>
                    <a:lnTo>
                      <a:pt x="3052" y="12804"/>
                    </a:lnTo>
                    <a:lnTo>
                      <a:pt x="3190" y="13165"/>
                    </a:lnTo>
                    <a:lnTo>
                      <a:pt x="3336" y="13510"/>
                    </a:lnTo>
                    <a:lnTo>
                      <a:pt x="3412" y="13671"/>
                    </a:lnTo>
                    <a:lnTo>
                      <a:pt x="3497" y="13832"/>
                    </a:lnTo>
                    <a:lnTo>
                      <a:pt x="3581" y="13985"/>
                    </a:lnTo>
                    <a:lnTo>
                      <a:pt x="3665" y="14138"/>
                    </a:lnTo>
                    <a:lnTo>
                      <a:pt x="3757" y="14284"/>
                    </a:lnTo>
                    <a:lnTo>
                      <a:pt x="3849" y="14422"/>
                    </a:lnTo>
                    <a:lnTo>
                      <a:pt x="3980" y="14606"/>
                    </a:lnTo>
                    <a:lnTo>
                      <a:pt x="4118" y="14790"/>
                    </a:lnTo>
                    <a:lnTo>
                      <a:pt x="4248" y="14959"/>
                    </a:lnTo>
                    <a:lnTo>
                      <a:pt x="4386" y="15120"/>
                    </a:lnTo>
                    <a:lnTo>
                      <a:pt x="4524" y="15273"/>
                    </a:lnTo>
                    <a:lnTo>
                      <a:pt x="4662" y="15419"/>
                    </a:lnTo>
                    <a:lnTo>
                      <a:pt x="4800" y="15557"/>
                    </a:lnTo>
                    <a:lnTo>
                      <a:pt x="4938" y="15687"/>
                    </a:lnTo>
                    <a:lnTo>
                      <a:pt x="5076" y="15810"/>
                    </a:lnTo>
                    <a:lnTo>
                      <a:pt x="5214" y="15925"/>
                    </a:lnTo>
                    <a:lnTo>
                      <a:pt x="5352" y="16040"/>
                    </a:lnTo>
                    <a:lnTo>
                      <a:pt x="5490" y="16139"/>
                    </a:lnTo>
                    <a:lnTo>
                      <a:pt x="5628" y="16239"/>
                    </a:lnTo>
                    <a:lnTo>
                      <a:pt x="5766" y="16323"/>
                    </a:lnTo>
                    <a:lnTo>
                      <a:pt x="6034" y="16492"/>
                    </a:lnTo>
                    <a:lnTo>
                      <a:pt x="6287" y="16622"/>
                    </a:lnTo>
                    <a:lnTo>
                      <a:pt x="6533" y="16745"/>
                    </a:lnTo>
                    <a:lnTo>
                      <a:pt x="6778" y="16845"/>
                    </a:lnTo>
                    <a:lnTo>
                      <a:pt x="7000" y="16921"/>
                    </a:lnTo>
                    <a:lnTo>
                      <a:pt x="7223" y="16990"/>
                    </a:lnTo>
                    <a:lnTo>
                      <a:pt x="7430" y="17044"/>
                    </a:lnTo>
                    <a:lnTo>
                      <a:pt x="7621" y="17090"/>
                    </a:lnTo>
                    <a:lnTo>
                      <a:pt x="7798" y="17121"/>
                    </a:lnTo>
                    <a:lnTo>
                      <a:pt x="7966" y="17144"/>
                    </a:lnTo>
                    <a:lnTo>
                      <a:pt x="8104" y="17151"/>
                    </a:lnTo>
                    <a:lnTo>
                      <a:pt x="8342" y="17167"/>
                    </a:lnTo>
                    <a:lnTo>
                      <a:pt x="8488" y="17167"/>
                    </a:lnTo>
                    <a:lnTo>
                      <a:pt x="8541" y="17159"/>
                    </a:lnTo>
                    <a:lnTo>
                      <a:pt x="9140" y="17159"/>
                    </a:lnTo>
                    <a:lnTo>
                      <a:pt x="9201" y="17167"/>
                    </a:lnTo>
                    <a:lnTo>
                      <a:pt x="9370" y="17167"/>
                    </a:lnTo>
                    <a:lnTo>
                      <a:pt x="9492" y="17159"/>
                    </a:lnTo>
                    <a:lnTo>
                      <a:pt x="9638" y="17151"/>
                    </a:lnTo>
                    <a:lnTo>
                      <a:pt x="9807" y="17128"/>
                    </a:lnTo>
                    <a:lnTo>
                      <a:pt x="9991" y="17098"/>
                    </a:lnTo>
                    <a:lnTo>
                      <a:pt x="10190" y="17059"/>
                    </a:lnTo>
                    <a:lnTo>
                      <a:pt x="10412" y="17006"/>
                    </a:lnTo>
                    <a:lnTo>
                      <a:pt x="10642" y="16937"/>
                    </a:lnTo>
                    <a:lnTo>
                      <a:pt x="10888" y="16845"/>
                    </a:lnTo>
                    <a:lnTo>
                      <a:pt x="11148" y="16737"/>
                    </a:lnTo>
                    <a:lnTo>
                      <a:pt x="11417" y="16615"/>
                    </a:lnTo>
                    <a:lnTo>
                      <a:pt x="11693" y="16461"/>
                    </a:lnTo>
                    <a:lnTo>
                      <a:pt x="11831" y="16377"/>
                    </a:lnTo>
                    <a:lnTo>
                      <a:pt x="11969" y="16293"/>
                    </a:lnTo>
                    <a:lnTo>
                      <a:pt x="12199" y="16124"/>
                    </a:lnTo>
                    <a:lnTo>
                      <a:pt x="12436" y="15948"/>
                    </a:lnTo>
                    <a:lnTo>
                      <a:pt x="12674" y="15748"/>
                    </a:lnTo>
                    <a:lnTo>
                      <a:pt x="12904" y="15526"/>
                    </a:lnTo>
                    <a:lnTo>
                      <a:pt x="13142" y="15288"/>
                    </a:lnTo>
                    <a:lnTo>
                      <a:pt x="13379" y="15020"/>
                    </a:lnTo>
                    <a:lnTo>
                      <a:pt x="13609" y="14736"/>
                    </a:lnTo>
                    <a:lnTo>
                      <a:pt x="13832" y="14422"/>
                    </a:lnTo>
                    <a:lnTo>
                      <a:pt x="13931" y="14284"/>
                    </a:lnTo>
                    <a:lnTo>
                      <a:pt x="14016" y="14131"/>
                    </a:lnTo>
                    <a:lnTo>
                      <a:pt x="14108" y="13985"/>
                    </a:lnTo>
                    <a:lnTo>
                      <a:pt x="14192" y="13824"/>
                    </a:lnTo>
                    <a:lnTo>
                      <a:pt x="14269" y="13663"/>
                    </a:lnTo>
                    <a:lnTo>
                      <a:pt x="14353" y="13494"/>
                    </a:lnTo>
                    <a:lnTo>
                      <a:pt x="14499" y="13149"/>
                    </a:lnTo>
                    <a:lnTo>
                      <a:pt x="14637" y="12789"/>
                    </a:lnTo>
                    <a:lnTo>
                      <a:pt x="14759" y="12406"/>
                    </a:lnTo>
                    <a:lnTo>
                      <a:pt x="14874" y="12015"/>
                    </a:lnTo>
                    <a:lnTo>
                      <a:pt x="14982" y="11608"/>
                    </a:lnTo>
                    <a:lnTo>
                      <a:pt x="15036" y="11370"/>
                    </a:lnTo>
                    <a:lnTo>
                      <a:pt x="15151" y="11462"/>
                    </a:lnTo>
                    <a:lnTo>
                      <a:pt x="15266" y="11539"/>
                    </a:lnTo>
                    <a:lnTo>
                      <a:pt x="15373" y="11600"/>
                    </a:lnTo>
                    <a:lnTo>
                      <a:pt x="15488" y="11662"/>
                    </a:lnTo>
                    <a:lnTo>
                      <a:pt x="15595" y="11708"/>
                    </a:lnTo>
                    <a:lnTo>
                      <a:pt x="15695" y="11738"/>
                    </a:lnTo>
                    <a:lnTo>
                      <a:pt x="15802" y="11769"/>
                    </a:lnTo>
                    <a:lnTo>
                      <a:pt x="15902" y="11784"/>
                    </a:lnTo>
                    <a:lnTo>
                      <a:pt x="16002" y="11792"/>
                    </a:lnTo>
                    <a:lnTo>
                      <a:pt x="16094" y="11784"/>
                    </a:lnTo>
                    <a:lnTo>
                      <a:pt x="16193" y="11777"/>
                    </a:lnTo>
                    <a:lnTo>
                      <a:pt x="16285" y="11761"/>
                    </a:lnTo>
                    <a:lnTo>
                      <a:pt x="16370" y="11731"/>
                    </a:lnTo>
                    <a:lnTo>
                      <a:pt x="16462" y="11700"/>
                    </a:lnTo>
                    <a:lnTo>
                      <a:pt x="16546" y="11662"/>
                    </a:lnTo>
                    <a:lnTo>
                      <a:pt x="16623" y="11608"/>
                    </a:lnTo>
                    <a:lnTo>
                      <a:pt x="16707" y="11554"/>
                    </a:lnTo>
                    <a:lnTo>
                      <a:pt x="16784" y="11493"/>
                    </a:lnTo>
                    <a:lnTo>
                      <a:pt x="16853" y="11432"/>
                    </a:lnTo>
                    <a:lnTo>
                      <a:pt x="16929" y="11355"/>
                    </a:lnTo>
                    <a:lnTo>
                      <a:pt x="16998" y="11278"/>
                    </a:lnTo>
                    <a:lnTo>
                      <a:pt x="17060" y="11202"/>
                    </a:lnTo>
                    <a:lnTo>
                      <a:pt x="17129" y="11110"/>
                    </a:lnTo>
                    <a:lnTo>
                      <a:pt x="17190" y="11018"/>
                    </a:lnTo>
                    <a:lnTo>
                      <a:pt x="17305" y="10826"/>
                    </a:lnTo>
                    <a:lnTo>
                      <a:pt x="17405" y="10619"/>
                    </a:lnTo>
                    <a:lnTo>
                      <a:pt x="17497" y="10397"/>
                    </a:lnTo>
                    <a:lnTo>
                      <a:pt x="17573" y="10167"/>
                    </a:lnTo>
                    <a:lnTo>
                      <a:pt x="17642" y="9937"/>
                    </a:lnTo>
                    <a:lnTo>
                      <a:pt x="17688" y="9699"/>
                    </a:lnTo>
                    <a:lnTo>
                      <a:pt x="17734" y="9454"/>
                    </a:lnTo>
                    <a:lnTo>
                      <a:pt x="17757" y="9216"/>
                    </a:lnTo>
                    <a:lnTo>
                      <a:pt x="17773" y="8986"/>
                    </a:lnTo>
                    <a:lnTo>
                      <a:pt x="17773" y="8756"/>
                    </a:lnTo>
                    <a:lnTo>
                      <a:pt x="17757" y="8541"/>
                    </a:lnTo>
                    <a:lnTo>
                      <a:pt x="17734" y="8334"/>
                    </a:lnTo>
                    <a:lnTo>
                      <a:pt x="17688" y="8143"/>
                    </a:lnTo>
                    <a:lnTo>
                      <a:pt x="17665" y="8051"/>
                    </a:lnTo>
                    <a:lnTo>
                      <a:pt x="17635" y="7966"/>
                    </a:lnTo>
                    <a:lnTo>
                      <a:pt x="17596" y="7882"/>
                    </a:lnTo>
                    <a:lnTo>
                      <a:pt x="17558" y="7805"/>
                    </a:lnTo>
                    <a:lnTo>
                      <a:pt x="17520" y="7736"/>
                    </a:lnTo>
                    <a:lnTo>
                      <a:pt x="17474" y="7675"/>
                    </a:lnTo>
                    <a:lnTo>
                      <a:pt x="17420" y="7614"/>
                    </a:lnTo>
                    <a:lnTo>
                      <a:pt x="17366" y="7560"/>
                    </a:lnTo>
                    <a:lnTo>
                      <a:pt x="17305" y="7514"/>
                    </a:lnTo>
                    <a:lnTo>
                      <a:pt x="17244" y="7476"/>
                    </a:lnTo>
                    <a:lnTo>
                      <a:pt x="17182" y="7445"/>
                    </a:lnTo>
                    <a:lnTo>
                      <a:pt x="17106" y="7422"/>
                    </a:lnTo>
                    <a:lnTo>
                      <a:pt x="17037" y="7407"/>
                    </a:lnTo>
                    <a:lnTo>
                      <a:pt x="16952" y="7399"/>
                    </a:lnTo>
                    <a:lnTo>
                      <a:pt x="16814" y="7391"/>
                    </a:lnTo>
                    <a:lnTo>
                      <a:pt x="16684" y="7391"/>
                    </a:lnTo>
                    <a:lnTo>
                      <a:pt x="16561" y="7399"/>
                    </a:lnTo>
                    <a:lnTo>
                      <a:pt x="16439" y="7414"/>
                    </a:lnTo>
                    <a:lnTo>
                      <a:pt x="16331" y="7422"/>
                    </a:lnTo>
                    <a:lnTo>
                      <a:pt x="16224" y="7445"/>
                    </a:lnTo>
                    <a:lnTo>
                      <a:pt x="16132" y="7468"/>
                    </a:lnTo>
                    <a:lnTo>
                      <a:pt x="16040" y="7491"/>
                    </a:lnTo>
                    <a:lnTo>
                      <a:pt x="15956" y="7522"/>
                    </a:lnTo>
                    <a:lnTo>
                      <a:pt x="15871" y="7552"/>
                    </a:lnTo>
                    <a:lnTo>
                      <a:pt x="15733" y="7621"/>
                    </a:lnTo>
                    <a:lnTo>
                      <a:pt x="15611" y="7698"/>
                    </a:lnTo>
                    <a:lnTo>
                      <a:pt x="15511" y="7782"/>
                    </a:lnTo>
                    <a:lnTo>
                      <a:pt x="15534" y="7361"/>
                    </a:lnTo>
                    <a:lnTo>
                      <a:pt x="15549" y="6954"/>
                    </a:lnTo>
                    <a:lnTo>
                      <a:pt x="15557" y="6548"/>
                    </a:lnTo>
                    <a:lnTo>
                      <a:pt x="15557" y="6157"/>
                    </a:lnTo>
                    <a:lnTo>
                      <a:pt x="15557" y="5773"/>
                    </a:lnTo>
                    <a:lnTo>
                      <a:pt x="15549" y="5405"/>
                    </a:lnTo>
                    <a:lnTo>
                      <a:pt x="15534" y="5053"/>
                    </a:lnTo>
                    <a:lnTo>
                      <a:pt x="15519" y="4723"/>
                    </a:lnTo>
                    <a:lnTo>
                      <a:pt x="15503" y="4401"/>
                    </a:lnTo>
                    <a:lnTo>
                      <a:pt x="15480" y="4102"/>
                    </a:lnTo>
                    <a:lnTo>
                      <a:pt x="15450" y="3826"/>
                    </a:lnTo>
                    <a:lnTo>
                      <a:pt x="15427" y="3581"/>
                    </a:lnTo>
                    <a:lnTo>
                      <a:pt x="15396" y="3351"/>
                    </a:lnTo>
                    <a:lnTo>
                      <a:pt x="15358" y="3151"/>
                    </a:lnTo>
                    <a:lnTo>
                      <a:pt x="15327" y="2975"/>
                    </a:lnTo>
                    <a:lnTo>
                      <a:pt x="15289" y="2837"/>
                    </a:lnTo>
                    <a:lnTo>
                      <a:pt x="15243" y="2714"/>
                    </a:lnTo>
                    <a:lnTo>
                      <a:pt x="15189" y="2599"/>
                    </a:lnTo>
                    <a:lnTo>
                      <a:pt x="15120" y="2477"/>
                    </a:lnTo>
                    <a:lnTo>
                      <a:pt x="15036" y="2354"/>
                    </a:lnTo>
                    <a:lnTo>
                      <a:pt x="14936" y="2231"/>
                    </a:lnTo>
                    <a:lnTo>
                      <a:pt x="14828" y="2109"/>
                    </a:lnTo>
                    <a:lnTo>
                      <a:pt x="14706" y="1986"/>
                    </a:lnTo>
                    <a:lnTo>
                      <a:pt x="14568" y="1863"/>
                    </a:lnTo>
                    <a:lnTo>
                      <a:pt x="14422" y="1741"/>
                    </a:lnTo>
                    <a:lnTo>
                      <a:pt x="14269" y="1626"/>
                    </a:lnTo>
                    <a:lnTo>
                      <a:pt x="14100" y="1503"/>
                    </a:lnTo>
                    <a:lnTo>
                      <a:pt x="13924" y="1388"/>
                    </a:lnTo>
                    <a:lnTo>
                      <a:pt x="13732" y="1273"/>
                    </a:lnTo>
                    <a:lnTo>
                      <a:pt x="13533" y="1158"/>
                    </a:lnTo>
                    <a:lnTo>
                      <a:pt x="13326" y="1051"/>
                    </a:lnTo>
                    <a:lnTo>
                      <a:pt x="13111" y="943"/>
                    </a:lnTo>
                    <a:lnTo>
                      <a:pt x="12889" y="844"/>
                    </a:lnTo>
                    <a:lnTo>
                      <a:pt x="12659" y="744"/>
                    </a:lnTo>
                    <a:lnTo>
                      <a:pt x="12421" y="652"/>
                    </a:lnTo>
                    <a:lnTo>
                      <a:pt x="12176" y="560"/>
                    </a:lnTo>
                    <a:lnTo>
                      <a:pt x="11923" y="483"/>
                    </a:lnTo>
                    <a:lnTo>
                      <a:pt x="11662" y="399"/>
                    </a:lnTo>
                    <a:lnTo>
                      <a:pt x="11401" y="330"/>
                    </a:lnTo>
                    <a:lnTo>
                      <a:pt x="11133" y="261"/>
                    </a:lnTo>
                    <a:lnTo>
                      <a:pt x="10857" y="207"/>
                    </a:lnTo>
                    <a:lnTo>
                      <a:pt x="10581" y="153"/>
                    </a:lnTo>
                    <a:lnTo>
                      <a:pt x="10297" y="107"/>
                    </a:lnTo>
                    <a:lnTo>
                      <a:pt x="10014" y="69"/>
                    </a:lnTo>
                    <a:lnTo>
                      <a:pt x="9722" y="38"/>
                    </a:lnTo>
                    <a:lnTo>
                      <a:pt x="9431" y="15"/>
                    </a:lnTo>
                    <a:lnTo>
                      <a:pt x="9140" y="0"/>
                    </a:lnTo>
                    <a:close/>
                  </a:path>
                </a:pathLst>
              </a:custGeom>
              <a:solidFill>
                <a:srgbClr val="EBAF7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5" name="Google Shape;2225;p29">
                <a:extLst>
                  <a:ext uri="{FF2B5EF4-FFF2-40B4-BE49-F238E27FC236}">
                    <a16:creationId xmlns="" xmlns:a16="http://schemas.microsoft.com/office/drawing/2014/main" id="{6CCADF06-5BAB-4789-ACD8-39F0DC76B802}"/>
                  </a:ext>
                </a:extLst>
              </p:cNvPr>
              <p:cNvSpPr/>
              <p:nvPr/>
            </p:nvSpPr>
            <p:spPr>
              <a:xfrm>
                <a:off x="6604148" y="1141352"/>
                <a:ext cx="333466" cy="322096"/>
              </a:xfrm>
              <a:custGeom>
                <a:avLst/>
                <a:gdLst/>
                <a:ahLst/>
                <a:cxnLst/>
                <a:rect l="l" t="t" r="r" b="b"/>
                <a:pathLst>
                  <a:path w="17773" h="17167" fill="none" extrusionOk="0">
                    <a:moveTo>
                      <a:pt x="16952" y="7399"/>
                    </a:moveTo>
                    <a:lnTo>
                      <a:pt x="16952" y="7399"/>
                    </a:lnTo>
                    <a:lnTo>
                      <a:pt x="16814" y="7391"/>
                    </a:lnTo>
                    <a:lnTo>
                      <a:pt x="16684" y="7391"/>
                    </a:lnTo>
                    <a:lnTo>
                      <a:pt x="16561" y="7399"/>
                    </a:lnTo>
                    <a:lnTo>
                      <a:pt x="16439" y="7414"/>
                    </a:lnTo>
                    <a:lnTo>
                      <a:pt x="16331" y="7422"/>
                    </a:lnTo>
                    <a:lnTo>
                      <a:pt x="16224" y="7445"/>
                    </a:lnTo>
                    <a:lnTo>
                      <a:pt x="16132" y="7468"/>
                    </a:lnTo>
                    <a:lnTo>
                      <a:pt x="16040" y="7491"/>
                    </a:lnTo>
                    <a:lnTo>
                      <a:pt x="15956" y="7522"/>
                    </a:lnTo>
                    <a:lnTo>
                      <a:pt x="15871" y="7552"/>
                    </a:lnTo>
                    <a:lnTo>
                      <a:pt x="15733" y="7621"/>
                    </a:lnTo>
                    <a:lnTo>
                      <a:pt x="15611" y="7698"/>
                    </a:lnTo>
                    <a:lnTo>
                      <a:pt x="15511" y="7782"/>
                    </a:lnTo>
                    <a:lnTo>
                      <a:pt x="15511" y="7782"/>
                    </a:lnTo>
                    <a:lnTo>
                      <a:pt x="15534" y="7361"/>
                    </a:lnTo>
                    <a:lnTo>
                      <a:pt x="15549" y="6954"/>
                    </a:lnTo>
                    <a:lnTo>
                      <a:pt x="15557" y="6548"/>
                    </a:lnTo>
                    <a:lnTo>
                      <a:pt x="15557" y="6157"/>
                    </a:lnTo>
                    <a:lnTo>
                      <a:pt x="15557" y="5773"/>
                    </a:lnTo>
                    <a:lnTo>
                      <a:pt x="15549" y="5405"/>
                    </a:lnTo>
                    <a:lnTo>
                      <a:pt x="15534" y="5053"/>
                    </a:lnTo>
                    <a:lnTo>
                      <a:pt x="15519" y="4723"/>
                    </a:lnTo>
                    <a:lnTo>
                      <a:pt x="15503" y="4401"/>
                    </a:lnTo>
                    <a:lnTo>
                      <a:pt x="15480" y="4102"/>
                    </a:lnTo>
                    <a:lnTo>
                      <a:pt x="15450" y="3826"/>
                    </a:lnTo>
                    <a:lnTo>
                      <a:pt x="15427" y="3581"/>
                    </a:lnTo>
                    <a:lnTo>
                      <a:pt x="15396" y="3351"/>
                    </a:lnTo>
                    <a:lnTo>
                      <a:pt x="15358" y="3151"/>
                    </a:lnTo>
                    <a:lnTo>
                      <a:pt x="15327" y="2975"/>
                    </a:lnTo>
                    <a:lnTo>
                      <a:pt x="15289" y="2837"/>
                    </a:lnTo>
                    <a:lnTo>
                      <a:pt x="15289" y="2837"/>
                    </a:lnTo>
                    <a:lnTo>
                      <a:pt x="15243" y="2714"/>
                    </a:lnTo>
                    <a:lnTo>
                      <a:pt x="15189" y="2599"/>
                    </a:lnTo>
                    <a:lnTo>
                      <a:pt x="15120" y="2477"/>
                    </a:lnTo>
                    <a:lnTo>
                      <a:pt x="15036" y="2354"/>
                    </a:lnTo>
                    <a:lnTo>
                      <a:pt x="14936" y="2231"/>
                    </a:lnTo>
                    <a:lnTo>
                      <a:pt x="14828" y="2109"/>
                    </a:lnTo>
                    <a:lnTo>
                      <a:pt x="14706" y="1986"/>
                    </a:lnTo>
                    <a:lnTo>
                      <a:pt x="14568" y="1863"/>
                    </a:lnTo>
                    <a:lnTo>
                      <a:pt x="14422" y="1741"/>
                    </a:lnTo>
                    <a:lnTo>
                      <a:pt x="14269" y="1626"/>
                    </a:lnTo>
                    <a:lnTo>
                      <a:pt x="14100" y="1503"/>
                    </a:lnTo>
                    <a:lnTo>
                      <a:pt x="13924" y="1388"/>
                    </a:lnTo>
                    <a:lnTo>
                      <a:pt x="13732" y="1273"/>
                    </a:lnTo>
                    <a:lnTo>
                      <a:pt x="13533" y="1158"/>
                    </a:lnTo>
                    <a:lnTo>
                      <a:pt x="13326" y="1051"/>
                    </a:lnTo>
                    <a:lnTo>
                      <a:pt x="13111" y="943"/>
                    </a:lnTo>
                    <a:lnTo>
                      <a:pt x="12889" y="844"/>
                    </a:lnTo>
                    <a:lnTo>
                      <a:pt x="12659" y="744"/>
                    </a:lnTo>
                    <a:lnTo>
                      <a:pt x="12421" y="652"/>
                    </a:lnTo>
                    <a:lnTo>
                      <a:pt x="12176" y="560"/>
                    </a:lnTo>
                    <a:lnTo>
                      <a:pt x="11923" y="483"/>
                    </a:lnTo>
                    <a:lnTo>
                      <a:pt x="11662" y="399"/>
                    </a:lnTo>
                    <a:lnTo>
                      <a:pt x="11401" y="330"/>
                    </a:lnTo>
                    <a:lnTo>
                      <a:pt x="11133" y="261"/>
                    </a:lnTo>
                    <a:lnTo>
                      <a:pt x="10857" y="207"/>
                    </a:lnTo>
                    <a:lnTo>
                      <a:pt x="10581" y="153"/>
                    </a:lnTo>
                    <a:lnTo>
                      <a:pt x="10297" y="107"/>
                    </a:lnTo>
                    <a:lnTo>
                      <a:pt x="10014" y="69"/>
                    </a:lnTo>
                    <a:lnTo>
                      <a:pt x="9722" y="38"/>
                    </a:lnTo>
                    <a:lnTo>
                      <a:pt x="9431" y="15"/>
                    </a:lnTo>
                    <a:lnTo>
                      <a:pt x="9140" y="0"/>
                    </a:lnTo>
                    <a:lnTo>
                      <a:pt x="8841" y="0"/>
                    </a:lnTo>
                    <a:lnTo>
                      <a:pt x="8841" y="0"/>
                    </a:lnTo>
                    <a:lnTo>
                      <a:pt x="8541" y="0"/>
                    </a:lnTo>
                    <a:lnTo>
                      <a:pt x="8250" y="15"/>
                    </a:lnTo>
                    <a:lnTo>
                      <a:pt x="7959" y="38"/>
                    </a:lnTo>
                    <a:lnTo>
                      <a:pt x="7667" y="69"/>
                    </a:lnTo>
                    <a:lnTo>
                      <a:pt x="7384" y="107"/>
                    </a:lnTo>
                    <a:lnTo>
                      <a:pt x="7100" y="153"/>
                    </a:lnTo>
                    <a:lnTo>
                      <a:pt x="6824" y="207"/>
                    </a:lnTo>
                    <a:lnTo>
                      <a:pt x="6548" y="261"/>
                    </a:lnTo>
                    <a:lnTo>
                      <a:pt x="6280" y="330"/>
                    </a:lnTo>
                    <a:lnTo>
                      <a:pt x="6019" y="399"/>
                    </a:lnTo>
                    <a:lnTo>
                      <a:pt x="5758" y="483"/>
                    </a:lnTo>
                    <a:lnTo>
                      <a:pt x="5505" y="560"/>
                    </a:lnTo>
                    <a:lnTo>
                      <a:pt x="5260" y="652"/>
                    </a:lnTo>
                    <a:lnTo>
                      <a:pt x="5022" y="744"/>
                    </a:lnTo>
                    <a:lnTo>
                      <a:pt x="4792" y="844"/>
                    </a:lnTo>
                    <a:lnTo>
                      <a:pt x="4570" y="943"/>
                    </a:lnTo>
                    <a:lnTo>
                      <a:pt x="4355" y="1051"/>
                    </a:lnTo>
                    <a:lnTo>
                      <a:pt x="4148" y="1158"/>
                    </a:lnTo>
                    <a:lnTo>
                      <a:pt x="3949" y="1273"/>
                    </a:lnTo>
                    <a:lnTo>
                      <a:pt x="3757" y="1388"/>
                    </a:lnTo>
                    <a:lnTo>
                      <a:pt x="3581" y="1503"/>
                    </a:lnTo>
                    <a:lnTo>
                      <a:pt x="3412" y="1626"/>
                    </a:lnTo>
                    <a:lnTo>
                      <a:pt x="3259" y="1741"/>
                    </a:lnTo>
                    <a:lnTo>
                      <a:pt x="3106" y="1863"/>
                    </a:lnTo>
                    <a:lnTo>
                      <a:pt x="2975" y="1986"/>
                    </a:lnTo>
                    <a:lnTo>
                      <a:pt x="2853" y="2109"/>
                    </a:lnTo>
                    <a:lnTo>
                      <a:pt x="2745" y="2231"/>
                    </a:lnTo>
                    <a:lnTo>
                      <a:pt x="2646" y="2354"/>
                    </a:lnTo>
                    <a:lnTo>
                      <a:pt x="2561" y="2477"/>
                    </a:lnTo>
                    <a:lnTo>
                      <a:pt x="2492" y="2599"/>
                    </a:lnTo>
                    <a:lnTo>
                      <a:pt x="2431" y="2714"/>
                    </a:lnTo>
                    <a:lnTo>
                      <a:pt x="2393" y="2837"/>
                    </a:lnTo>
                    <a:lnTo>
                      <a:pt x="2393" y="2837"/>
                    </a:lnTo>
                    <a:lnTo>
                      <a:pt x="2354" y="2975"/>
                    </a:lnTo>
                    <a:lnTo>
                      <a:pt x="2323" y="3144"/>
                    </a:lnTo>
                    <a:lnTo>
                      <a:pt x="2285" y="3343"/>
                    </a:lnTo>
                    <a:lnTo>
                      <a:pt x="2254" y="3565"/>
                    </a:lnTo>
                    <a:lnTo>
                      <a:pt x="2224" y="3811"/>
                    </a:lnTo>
                    <a:lnTo>
                      <a:pt x="2201" y="4087"/>
                    </a:lnTo>
                    <a:lnTo>
                      <a:pt x="2178" y="4378"/>
                    </a:lnTo>
                    <a:lnTo>
                      <a:pt x="2162" y="4685"/>
                    </a:lnTo>
                    <a:lnTo>
                      <a:pt x="2147" y="5014"/>
                    </a:lnTo>
                    <a:lnTo>
                      <a:pt x="2132" y="5359"/>
                    </a:lnTo>
                    <a:lnTo>
                      <a:pt x="2124" y="5727"/>
                    </a:lnTo>
                    <a:lnTo>
                      <a:pt x="2124" y="6095"/>
                    </a:lnTo>
                    <a:lnTo>
                      <a:pt x="2124" y="6487"/>
                    </a:lnTo>
                    <a:lnTo>
                      <a:pt x="2132" y="6878"/>
                    </a:lnTo>
                    <a:lnTo>
                      <a:pt x="2147" y="7284"/>
                    </a:lnTo>
                    <a:lnTo>
                      <a:pt x="2162" y="7698"/>
                    </a:lnTo>
                    <a:lnTo>
                      <a:pt x="2162" y="7698"/>
                    </a:lnTo>
                    <a:lnTo>
                      <a:pt x="2063" y="7629"/>
                    </a:lnTo>
                    <a:lnTo>
                      <a:pt x="1940" y="7568"/>
                    </a:lnTo>
                    <a:lnTo>
                      <a:pt x="1802" y="7514"/>
                    </a:lnTo>
                    <a:lnTo>
                      <a:pt x="1649" y="7468"/>
                    </a:lnTo>
                    <a:lnTo>
                      <a:pt x="1472" y="7430"/>
                    </a:lnTo>
                    <a:lnTo>
                      <a:pt x="1281" y="7407"/>
                    </a:lnTo>
                    <a:lnTo>
                      <a:pt x="1058" y="7391"/>
                    </a:lnTo>
                    <a:lnTo>
                      <a:pt x="821" y="7399"/>
                    </a:lnTo>
                    <a:lnTo>
                      <a:pt x="821" y="7399"/>
                    </a:lnTo>
                    <a:lnTo>
                      <a:pt x="744" y="7407"/>
                    </a:lnTo>
                    <a:lnTo>
                      <a:pt x="667" y="7422"/>
                    </a:lnTo>
                    <a:lnTo>
                      <a:pt x="598" y="7445"/>
                    </a:lnTo>
                    <a:lnTo>
                      <a:pt x="537" y="7476"/>
                    </a:lnTo>
                    <a:lnTo>
                      <a:pt x="476" y="7514"/>
                    </a:lnTo>
                    <a:lnTo>
                      <a:pt x="414" y="7560"/>
                    </a:lnTo>
                    <a:lnTo>
                      <a:pt x="361" y="7606"/>
                    </a:lnTo>
                    <a:lnTo>
                      <a:pt x="315" y="7667"/>
                    </a:lnTo>
                    <a:lnTo>
                      <a:pt x="269" y="7729"/>
                    </a:lnTo>
                    <a:lnTo>
                      <a:pt x="223" y="7798"/>
                    </a:lnTo>
                    <a:lnTo>
                      <a:pt x="184" y="7874"/>
                    </a:lnTo>
                    <a:lnTo>
                      <a:pt x="154" y="7951"/>
                    </a:lnTo>
                    <a:lnTo>
                      <a:pt x="123" y="8035"/>
                    </a:lnTo>
                    <a:lnTo>
                      <a:pt x="92" y="8127"/>
                    </a:lnTo>
                    <a:lnTo>
                      <a:pt x="46" y="8319"/>
                    </a:lnTo>
                    <a:lnTo>
                      <a:pt x="23" y="8518"/>
                    </a:lnTo>
                    <a:lnTo>
                      <a:pt x="8" y="8733"/>
                    </a:lnTo>
                    <a:lnTo>
                      <a:pt x="0" y="8955"/>
                    </a:lnTo>
                    <a:lnTo>
                      <a:pt x="16" y="9185"/>
                    </a:lnTo>
                    <a:lnTo>
                      <a:pt x="39" y="9423"/>
                    </a:lnTo>
                    <a:lnTo>
                      <a:pt x="77" y="9661"/>
                    </a:lnTo>
                    <a:lnTo>
                      <a:pt x="131" y="9891"/>
                    </a:lnTo>
                    <a:lnTo>
                      <a:pt x="192" y="10128"/>
                    </a:lnTo>
                    <a:lnTo>
                      <a:pt x="269" y="10351"/>
                    </a:lnTo>
                    <a:lnTo>
                      <a:pt x="353" y="10573"/>
                    </a:lnTo>
                    <a:lnTo>
                      <a:pt x="453" y="10780"/>
                    </a:lnTo>
                    <a:lnTo>
                      <a:pt x="560" y="10979"/>
                    </a:lnTo>
                    <a:lnTo>
                      <a:pt x="683" y="11156"/>
                    </a:lnTo>
                    <a:lnTo>
                      <a:pt x="752" y="11240"/>
                    </a:lnTo>
                    <a:lnTo>
                      <a:pt x="813" y="11324"/>
                    </a:lnTo>
                    <a:lnTo>
                      <a:pt x="882" y="11393"/>
                    </a:lnTo>
                    <a:lnTo>
                      <a:pt x="959" y="11462"/>
                    </a:lnTo>
                    <a:lnTo>
                      <a:pt x="1035" y="11524"/>
                    </a:lnTo>
                    <a:lnTo>
                      <a:pt x="1112" y="11585"/>
                    </a:lnTo>
                    <a:lnTo>
                      <a:pt x="1189" y="11631"/>
                    </a:lnTo>
                    <a:lnTo>
                      <a:pt x="1273" y="11677"/>
                    </a:lnTo>
                    <a:lnTo>
                      <a:pt x="1357" y="11715"/>
                    </a:lnTo>
                    <a:lnTo>
                      <a:pt x="1442" y="11746"/>
                    </a:lnTo>
                    <a:lnTo>
                      <a:pt x="1534" y="11769"/>
                    </a:lnTo>
                    <a:lnTo>
                      <a:pt x="1626" y="11784"/>
                    </a:lnTo>
                    <a:lnTo>
                      <a:pt x="1718" y="11792"/>
                    </a:lnTo>
                    <a:lnTo>
                      <a:pt x="1817" y="11792"/>
                    </a:lnTo>
                    <a:lnTo>
                      <a:pt x="1909" y="11777"/>
                    </a:lnTo>
                    <a:lnTo>
                      <a:pt x="2017" y="11761"/>
                    </a:lnTo>
                    <a:lnTo>
                      <a:pt x="2116" y="11731"/>
                    </a:lnTo>
                    <a:lnTo>
                      <a:pt x="2224" y="11692"/>
                    </a:lnTo>
                    <a:lnTo>
                      <a:pt x="2323" y="11646"/>
                    </a:lnTo>
                    <a:lnTo>
                      <a:pt x="2439" y="11585"/>
                    </a:lnTo>
                    <a:lnTo>
                      <a:pt x="2546" y="11516"/>
                    </a:lnTo>
                    <a:lnTo>
                      <a:pt x="2661" y="11439"/>
                    </a:lnTo>
                    <a:lnTo>
                      <a:pt x="2661" y="11439"/>
                    </a:lnTo>
                    <a:lnTo>
                      <a:pt x="2707" y="11646"/>
                    </a:lnTo>
                    <a:lnTo>
                      <a:pt x="2707" y="11646"/>
                    </a:lnTo>
                    <a:lnTo>
                      <a:pt x="2814" y="12045"/>
                    </a:lnTo>
                    <a:lnTo>
                      <a:pt x="2929" y="12436"/>
                    </a:lnTo>
                    <a:lnTo>
                      <a:pt x="3052" y="12804"/>
                    </a:lnTo>
                    <a:lnTo>
                      <a:pt x="3190" y="13165"/>
                    </a:lnTo>
                    <a:lnTo>
                      <a:pt x="3336" y="13510"/>
                    </a:lnTo>
                    <a:lnTo>
                      <a:pt x="3412" y="13671"/>
                    </a:lnTo>
                    <a:lnTo>
                      <a:pt x="3497" y="13832"/>
                    </a:lnTo>
                    <a:lnTo>
                      <a:pt x="3581" y="13985"/>
                    </a:lnTo>
                    <a:lnTo>
                      <a:pt x="3665" y="14138"/>
                    </a:lnTo>
                    <a:lnTo>
                      <a:pt x="3757" y="14284"/>
                    </a:lnTo>
                    <a:lnTo>
                      <a:pt x="3849" y="14422"/>
                    </a:lnTo>
                    <a:lnTo>
                      <a:pt x="3849" y="14422"/>
                    </a:lnTo>
                    <a:lnTo>
                      <a:pt x="3980" y="14606"/>
                    </a:lnTo>
                    <a:lnTo>
                      <a:pt x="4118" y="14790"/>
                    </a:lnTo>
                    <a:lnTo>
                      <a:pt x="4248" y="14959"/>
                    </a:lnTo>
                    <a:lnTo>
                      <a:pt x="4386" y="15120"/>
                    </a:lnTo>
                    <a:lnTo>
                      <a:pt x="4524" y="15273"/>
                    </a:lnTo>
                    <a:lnTo>
                      <a:pt x="4662" y="15419"/>
                    </a:lnTo>
                    <a:lnTo>
                      <a:pt x="4800" y="15557"/>
                    </a:lnTo>
                    <a:lnTo>
                      <a:pt x="4938" y="15687"/>
                    </a:lnTo>
                    <a:lnTo>
                      <a:pt x="5076" y="15810"/>
                    </a:lnTo>
                    <a:lnTo>
                      <a:pt x="5214" y="15925"/>
                    </a:lnTo>
                    <a:lnTo>
                      <a:pt x="5352" y="16040"/>
                    </a:lnTo>
                    <a:lnTo>
                      <a:pt x="5490" y="16139"/>
                    </a:lnTo>
                    <a:lnTo>
                      <a:pt x="5628" y="16239"/>
                    </a:lnTo>
                    <a:lnTo>
                      <a:pt x="5766" y="16323"/>
                    </a:lnTo>
                    <a:lnTo>
                      <a:pt x="6034" y="16492"/>
                    </a:lnTo>
                    <a:lnTo>
                      <a:pt x="6034" y="16492"/>
                    </a:lnTo>
                    <a:lnTo>
                      <a:pt x="6287" y="16622"/>
                    </a:lnTo>
                    <a:lnTo>
                      <a:pt x="6533" y="16745"/>
                    </a:lnTo>
                    <a:lnTo>
                      <a:pt x="6778" y="16845"/>
                    </a:lnTo>
                    <a:lnTo>
                      <a:pt x="7000" y="16921"/>
                    </a:lnTo>
                    <a:lnTo>
                      <a:pt x="7223" y="16990"/>
                    </a:lnTo>
                    <a:lnTo>
                      <a:pt x="7430" y="17044"/>
                    </a:lnTo>
                    <a:lnTo>
                      <a:pt x="7621" y="17090"/>
                    </a:lnTo>
                    <a:lnTo>
                      <a:pt x="7798" y="17121"/>
                    </a:lnTo>
                    <a:lnTo>
                      <a:pt x="7966" y="17144"/>
                    </a:lnTo>
                    <a:lnTo>
                      <a:pt x="8104" y="17151"/>
                    </a:lnTo>
                    <a:lnTo>
                      <a:pt x="8342" y="17167"/>
                    </a:lnTo>
                    <a:lnTo>
                      <a:pt x="8488" y="17167"/>
                    </a:lnTo>
                    <a:lnTo>
                      <a:pt x="8541" y="17159"/>
                    </a:lnTo>
                    <a:lnTo>
                      <a:pt x="9140" y="17159"/>
                    </a:lnTo>
                    <a:lnTo>
                      <a:pt x="9140" y="17159"/>
                    </a:lnTo>
                    <a:lnTo>
                      <a:pt x="9201" y="17167"/>
                    </a:lnTo>
                    <a:lnTo>
                      <a:pt x="9370" y="17167"/>
                    </a:lnTo>
                    <a:lnTo>
                      <a:pt x="9492" y="17159"/>
                    </a:lnTo>
                    <a:lnTo>
                      <a:pt x="9638" y="17151"/>
                    </a:lnTo>
                    <a:lnTo>
                      <a:pt x="9807" y="17128"/>
                    </a:lnTo>
                    <a:lnTo>
                      <a:pt x="9991" y="17098"/>
                    </a:lnTo>
                    <a:lnTo>
                      <a:pt x="10190" y="17059"/>
                    </a:lnTo>
                    <a:lnTo>
                      <a:pt x="10412" y="17006"/>
                    </a:lnTo>
                    <a:lnTo>
                      <a:pt x="10642" y="16937"/>
                    </a:lnTo>
                    <a:lnTo>
                      <a:pt x="10888" y="16845"/>
                    </a:lnTo>
                    <a:lnTo>
                      <a:pt x="11148" y="16737"/>
                    </a:lnTo>
                    <a:lnTo>
                      <a:pt x="11417" y="16615"/>
                    </a:lnTo>
                    <a:lnTo>
                      <a:pt x="11693" y="16461"/>
                    </a:lnTo>
                    <a:lnTo>
                      <a:pt x="11831" y="16377"/>
                    </a:lnTo>
                    <a:lnTo>
                      <a:pt x="11969" y="16293"/>
                    </a:lnTo>
                    <a:lnTo>
                      <a:pt x="11969" y="16293"/>
                    </a:lnTo>
                    <a:lnTo>
                      <a:pt x="12199" y="16124"/>
                    </a:lnTo>
                    <a:lnTo>
                      <a:pt x="12436" y="15948"/>
                    </a:lnTo>
                    <a:lnTo>
                      <a:pt x="12674" y="15748"/>
                    </a:lnTo>
                    <a:lnTo>
                      <a:pt x="12904" y="15526"/>
                    </a:lnTo>
                    <a:lnTo>
                      <a:pt x="13142" y="15288"/>
                    </a:lnTo>
                    <a:lnTo>
                      <a:pt x="13379" y="15020"/>
                    </a:lnTo>
                    <a:lnTo>
                      <a:pt x="13609" y="14736"/>
                    </a:lnTo>
                    <a:lnTo>
                      <a:pt x="13832" y="14422"/>
                    </a:lnTo>
                    <a:lnTo>
                      <a:pt x="13832" y="14422"/>
                    </a:lnTo>
                    <a:lnTo>
                      <a:pt x="13931" y="14284"/>
                    </a:lnTo>
                    <a:lnTo>
                      <a:pt x="14016" y="14131"/>
                    </a:lnTo>
                    <a:lnTo>
                      <a:pt x="14108" y="13985"/>
                    </a:lnTo>
                    <a:lnTo>
                      <a:pt x="14192" y="13824"/>
                    </a:lnTo>
                    <a:lnTo>
                      <a:pt x="14269" y="13663"/>
                    </a:lnTo>
                    <a:lnTo>
                      <a:pt x="14353" y="13494"/>
                    </a:lnTo>
                    <a:lnTo>
                      <a:pt x="14499" y="13149"/>
                    </a:lnTo>
                    <a:lnTo>
                      <a:pt x="14637" y="12789"/>
                    </a:lnTo>
                    <a:lnTo>
                      <a:pt x="14759" y="12406"/>
                    </a:lnTo>
                    <a:lnTo>
                      <a:pt x="14874" y="12015"/>
                    </a:lnTo>
                    <a:lnTo>
                      <a:pt x="14982" y="11608"/>
                    </a:lnTo>
                    <a:lnTo>
                      <a:pt x="14982" y="11608"/>
                    </a:lnTo>
                    <a:lnTo>
                      <a:pt x="15036" y="11370"/>
                    </a:lnTo>
                    <a:lnTo>
                      <a:pt x="15036" y="11370"/>
                    </a:lnTo>
                    <a:lnTo>
                      <a:pt x="15151" y="11462"/>
                    </a:lnTo>
                    <a:lnTo>
                      <a:pt x="15266" y="11539"/>
                    </a:lnTo>
                    <a:lnTo>
                      <a:pt x="15373" y="11600"/>
                    </a:lnTo>
                    <a:lnTo>
                      <a:pt x="15488" y="11662"/>
                    </a:lnTo>
                    <a:lnTo>
                      <a:pt x="15595" y="11708"/>
                    </a:lnTo>
                    <a:lnTo>
                      <a:pt x="15695" y="11738"/>
                    </a:lnTo>
                    <a:lnTo>
                      <a:pt x="15802" y="11769"/>
                    </a:lnTo>
                    <a:lnTo>
                      <a:pt x="15902" y="11784"/>
                    </a:lnTo>
                    <a:lnTo>
                      <a:pt x="16002" y="11792"/>
                    </a:lnTo>
                    <a:lnTo>
                      <a:pt x="16094" y="11784"/>
                    </a:lnTo>
                    <a:lnTo>
                      <a:pt x="16193" y="11777"/>
                    </a:lnTo>
                    <a:lnTo>
                      <a:pt x="16285" y="11761"/>
                    </a:lnTo>
                    <a:lnTo>
                      <a:pt x="16370" y="11731"/>
                    </a:lnTo>
                    <a:lnTo>
                      <a:pt x="16462" y="11700"/>
                    </a:lnTo>
                    <a:lnTo>
                      <a:pt x="16546" y="11662"/>
                    </a:lnTo>
                    <a:lnTo>
                      <a:pt x="16623" y="11608"/>
                    </a:lnTo>
                    <a:lnTo>
                      <a:pt x="16707" y="11554"/>
                    </a:lnTo>
                    <a:lnTo>
                      <a:pt x="16784" y="11493"/>
                    </a:lnTo>
                    <a:lnTo>
                      <a:pt x="16853" y="11432"/>
                    </a:lnTo>
                    <a:lnTo>
                      <a:pt x="16929" y="11355"/>
                    </a:lnTo>
                    <a:lnTo>
                      <a:pt x="16998" y="11278"/>
                    </a:lnTo>
                    <a:lnTo>
                      <a:pt x="17060" y="11202"/>
                    </a:lnTo>
                    <a:lnTo>
                      <a:pt x="17129" y="11110"/>
                    </a:lnTo>
                    <a:lnTo>
                      <a:pt x="17190" y="11018"/>
                    </a:lnTo>
                    <a:lnTo>
                      <a:pt x="17305" y="10826"/>
                    </a:lnTo>
                    <a:lnTo>
                      <a:pt x="17405" y="10619"/>
                    </a:lnTo>
                    <a:lnTo>
                      <a:pt x="17497" y="10397"/>
                    </a:lnTo>
                    <a:lnTo>
                      <a:pt x="17573" y="10167"/>
                    </a:lnTo>
                    <a:lnTo>
                      <a:pt x="17642" y="9937"/>
                    </a:lnTo>
                    <a:lnTo>
                      <a:pt x="17688" y="9699"/>
                    </a:lnTo>
                    <a:lnTo>
                      <a:pt x="17734" y="9454"/>
                    </a:lnTo>
                    <a:lnTo>
                      <a:pt x="17757" y="9216"/>
                    </a:lnTo>
                    <a:lnTo>
                      <a:pt x="17773" y="8986"/>
                    </a:lnTo>
                    <a:lnTo>
                      <a:pt x="17773" y="8756"/>
                    </a:lnTo>
                    <a:lnTo>
                      <a:pt x="17757" y="8541"/>
                    </a:lnTo>
                    <a:lnTo>
                      <a:pt x="17734" y="8334"/>
                    </a:lnTo>
                    <a:lnTo>
                      <a:pt x="17688" y="8143"/>
                    </a:lnTo>
                    <a:lnTo>
                      <a:pt x="17665" y="8051"/>
                    </a:lnTo>
                    <a:lnTo>
                      <a:pt x="17635" y="7966"/>
                    </a:lnTo>
                    <a:lnTo>
                      <a:pt x="17596" y="7882"/>
                    </a:lnTo>
                    <a:lnTo>
                      <a:pt x="17558" y="7805"/>
                    </a:lnTo>
                    <a:lnTo>
                      <a:pt x="17520" y="7736"/>
                    </a:lnTo>
                    <a:lnTo>
                      <a:pt x="17474" y="7675"/>
                    </a:lnTo>
                    <a:lnTo>
                      <a:pt x="17420" y="7614"/>
                    </a:lnTo>
                    <a:lnTo>
                      <a:pt x="17366" y="7560"/>
                    </a:lnTo>
                    <a:lnTo>
                      <a:pt x="17305" y="7514"/>
                    </a:lnTo>
                    <a:lnTo>
                      <a:pt x="17244" y="7476"/>
                    </a:lnTo>
                    <a:lnTo>
                      <a:pt x="17182" y="7445"/>
                    </a:lnTo>
                    <a:lnTo>
                      <a:pt x="17106" y="7422"/>
                    </a:lnTo>
                    <a:lnTo>
                      <a:pt x="17037" y="7407"/>
                    </a:lnTo>
                    <a:lnTo>
                      <a:pt x="16952" y="7399"/>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6" name="Google Shape;2226;p29">
                <a:extLst>
                  <a:ext uri="{FF2B5EF4-FFF2-40B4-BE49-F238E27FC236}">
                    <a16:creationId xmlns="" xmlns:a16="http://schemas.microsoft.com/office/drawing/2014/main" id="{23C07248-4D8E-4887-AEB8-8106E4D43E61}"/>
                  </a:ext>
                </a:extLst>
              </p:cNvPr>
              <p:cNvSpPr/>
              <p:nvPr/>
            </p:nvSpPr>
            <p:spPr>
              <a:xfrm>
                <a:off x="6615518" y="1302036"/>
                <a:ext cx="35255" cy="39720"/>
              </a:xfrm>
              <a:custGeom>
                <a:avLst/>
                <a:gdLst/>
                <a:ahLst/>
                <a:cxnLst/>
                <a:rect l="l" t="t" r="r" b="b"/>
                <a:pathLst>
                  <a:path w="1879" h="2117" extrusionOk="0">
                    <a:moveTo>
                      <a:pt x="567" y="0"/>
                    </a:moveTo>
                    <a:lnTo>
                      <a:pt x="491" y="16"/>
                    </a:lnTo>
                    <a:lnTo>
                      <a:pt x="414" y="31"/>
                    </a:lnTo>
                    <a:lnTo>
                      <a:pt x="337" y="62"/>
                    </a:lnTo>
                    <a:lnTo>
                      <a:pt x="261" y="108"/>
                    </a:lnTo>
                    <a:lnTo>
                      <a:pt x="199" y="161"/>
                    </a:lnTo>
                    <a:lnTo>
                      <a:pt x="138" y="223"/>
                    </a:lnTo>
                    <a:lnTo>
                      <a:pt x="92" y="284"/>
                    </a:lnTo>
                    <a:lnTo>
                      <a:pt x="54" y="361"/>
                    </a:lnTo>
                    <a:lnTo>
                      <a:pt x="31" y="437"/>
                    </a:lnTo>
                    <a:lnTo>
                      <a:pt x="15" y="506"/>
                    </a:lnTo>
                    <a:lnTo>
                      <a:pt x="0" y="583"/>
                    </a:lnTo>
                    <a:lnTo>
                      <a:pt x="0" y="660"/>
                    </a:lnTo>
                    <a:lnTo>
                      <a:pt x="0" y="729"/>
                    </a:lnTo>
                    <a:lnTo>
                      <a:pt x="15" y="874"/>
                    </a:lnTo>
                    <a:lnTo>
                      <a:pt x="38" y="1005"/>
                    </a:lnTo>
                    <a:lnTo>
                      <a:pt x="77" y="1143"/>
                    </a:lnTo>
                    <a:lnTo>
                      <a:pt x="123" y="1273"/>
                    </a:lnTo>
                    <a:lnTo>
                      <a:pt x="146" y="1334"/>
                    </a:lnTo>
                    <a:lnTo>
                      <a:pt x="176" y="1396"/>
                    </a:lnTo>
                    <a:lnTo>
                      <a:pt x="215" y="1457"/>
                    </a:lnTo>
                    <a:lnTo>
                      <a:pt x="253" y="1511"/>
                    </a:lnTo>
                    <a:lnTo>
                      <a:pt x="215" y="1380"/>
                    </a:lnTo>
                    <a:lnTo>
                      <a:pt x="192" y="1250"/>
                    </a:lnTo>
                    <a:lnTo>
                      <a:pt x="176" y="1120"/>
                    </a:lnTo>
                    <a:lnTo>
                      <a:pt x="169" y="989"/>
                    </a:lnTo>
                    <a:lnTo>
                      <a:pt x="161" y="859"/>
                    </a:lnTo>
                    <a:lnTo>
                      <a:pt x="169" y="736"/>
                    </a:lnTo>
                    <a:lnTo>
                      <a:pt x="192" y="614"/>
                    </a:lnTo>
                    <a:lnTo>
                      <a:pt x="207" y="552"/>
                    </a:lnTo>
                    <a:lnTo>
                      <a:pt x="222" y="499"/>
                    </a:lnTo>
                    <a:lnTo>
                      <a:pt x="245" y="453"/>
                    </a:lnTo>
                    <a:lnTo>
                      <a:pt x="276" y="407"/>
                    </a:lnTo>
                    <a:lnTo>
                      <a:pt x="307" y="368"/>
                    </a:lnTo>
                    <a:lnTo>
                      <a:pt x="345" y="330"/>
                    </a:lnTo>
                    <a:lnTo>
                      <a:pt x="391" y="307"/>
                    </a:lnTo>
                    <a:lnTo>
                      <a:pt x="437" y="284"/>
                    </a:lnTo>
                    <a:lnTo>
                      <a:pt x="483" y="269"/>
                    </a:lnTo>
                    <a:lnTo>
                      <a:pt x="537" y="253"/>
                    </a:lnTo>
                    <a:lnTo>
                      <a:pt x="698" y="253"/>
                    </a:lnTo>
                    <a:lnTo>
                      <a:pt x="751" y="269"/>
                    </a:lnTo>
                    <a:lnTo>
                      <a:pt x="805" y="284"/>
                    </a:lnTo>
                    <a:lnTo>
                      <a:pt x="859" y="299"/>
                    </a:lnTo>
                    <a:lnTo>
                      <a:pt x="905" y="330"/>
                    </a:lnTo>
                    <a:lnTo>
                      <a:pt x="958" y="361"/>
                    </a:lnTo>
                    <a:lnTo>
                      <a:pt x="1058" y="430"/>
                    </a:lnTo>
                    <a:lnTo>
                      <a:pt x="1150" y="506"/>
                    </a:lnTo>
                    <a:lnTo>
                      <a:pt x="1242" y="591"/>
                    </a:lnTo>
                    <a:lnTo>
                      <a:pt x="1334" y="675"/>
                    </a:lnTo>
                    <a:lnTo>
                      <a:pt x="1418" y="775"/>
                    </a:lnTo>
                    <a:lnTo>
                      <a:pt x="1487" y="874"/>
                    </a:lnTo>
                    <a:lnTo>
                      <a:pt x="1556" y="982"/>
                    </a:lnTo>
                    <a:lnTo>
                      <a:pt x="1610" y="1089"/>
                    </a:lnTo>
                    <a:lnTo>
                      <a:pt x="1656" y="1204"/>
                    </a:lnTo>
                    <a:lnTo>
                      <a:pt x="1694" y="1327"/>
                    </a:lnTo>
                    <a:lnTo>
                      <a:pt x="1725" y="1457"/>
                    </a:lnTo>
                    <a:lnTo>
                      <a:pt x="1748" y="1580"/>
                    </a:lnTo>
                    <a:lnTo>
                      <a:pt x="1787" y="1848"/>
                    </a:lnTo>
                    <a:lnTo>
                      <a:pt x="1817" y="2116"/>
                    </a:lnTo>
                    <a:lnTo>
                      <a:pt x="1856" y="1848"/>
                    </a:lnTo>
                    <a:lnTo>
                      <a:pt x="1871" y="1710"/>
                    </a:lnTo>
                    <a:lnTo>
                      <a:pt x="1879" y="1572"/>
                    </a:lnTo>
                    <a:lnTo>
                      <a:pt x="1879" y="1434"/>
                    </a:lnTo>
                    <a:lnTo>
                      <a:pt x="1863" y="1296"/>
                    </a:lnTo>
                    <a:lnTo>
                      <a:pt x="1840" y="1158"/>
                    </a:lnTo>
                    <a:lnTo>
                      <a:pt x="1802" y="1020"/>
                    </a:lnTo>
                    <a:lnTo>
                      <a:pt x="1748" y="882"/>
                    </a:lnTo>
                    <a:lnTo>
                      <a:pt x="1687" y="752"/>
                    </a:lnTo>
                    <a:lnTo>
                      <a:pt x="1610" y="629"/>
                    </a:lnTo>
                    <a:lnTo>
                      <a:pt x="1526" y="522"/>
                    </a:lnTo>
                    <a:lnTo>
                      <a:pt x="1426" y="414"/>
                    </a:lnTo>
                    <a:lnTo>
                      <a:pt x="1326" y="315"/>
                    </a:lnTo>
                    <a:lnTo>
                      <a:pt x="1211" y="215"/>
                    </a:lnTo>
                    <a:lnTo>
                      <a:pt x="1096" y="131"/>
                    </a:lnTo>
                    <a:lnTo>
                      <a:pt x="1027" y="100"/>
                    </a:lnTo>
                    <a:lnTo>
                      <a:pt x="958" y="62"/>
                    </a:lnTo>
                    <a:lnTo>
                      <a:pt x="882" y="39"/>
                    </a:lnTo>
                    <a:lnTo>
                      <a:pt x="805" y="16"/>
                    </a:lnTo>
                    <a:lnTo>
                      <a:pt x="728"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7" name="Google Shape;2227;p29">
                <a:extLst>
                  <a:ext uri="{FF2B5EF4-FFF2-40B4-BE49-F238E27FC236}">
                    <a16:creationId xmlns="" xmlns:a16="http://schemas.microsoft.com/office/drawing/2014/main" id="{3C8D1642-2079-424A-BEF7-E7CA9192E708}"/>
                  </a:ext>
                </a:extLst>
              </p:cNvPr>
              <p:cNvSpPr/>
              <p:nvPr/>
            </p:nvSpPr>
            <p:spPr>
              <a:xfrm>
                <a:off x="6629327" y="1314551"/>
                <a:ext cx="13959" cy="29082"/>
              </a:xfrm>
              <a:custGeom>
                <a:avLst/>
                <a:gdLst/>
                <a:ahLst/>
                <a:cxnLst/>
                <a:rect l="l" t="t" r="r" b="b"/>
                <a:pathLst>
                  <a:path w="744" h="1550" extrusionOk="0">
                    <a:moveTo>
                      <a:pt x="560" y="0"/>
                    </a:moveTo>
                    <a:lnTo>
                      <a:pt x="491" y="8"/>
                    </a:lnTo>
                    <a:lnTo>
                      <a:pt x="414" y="23"/>
                    </a:lnTo>
                    <a:lnTo>
                      <a:pt x="353" y="46"/>
                    </a:lnTo>
                    <a:lnTo>
                      <a:pt x="284" y="85"/>
                    </a:lnTo>
                    <a:lnTo>
                      <a:pt x="230" y="131"/>
                    </a:lnTo>
                    <a:lnTo>
                      <a:pt x="176" y="184"/>
                    </a:lnTo>
                    <a:lnTo>
                      <a:pt x="130" y="238"/>
                    </a:lnTo>
                    <a:lnTo>
                      <a:pt x="92" y="299"/>
                    </a:lnTo>
                    <a:lnTo>
                      <a:pt x="61" y="368"/>
                    </a:lnTo>
                    <a:lnTo>
                      <a:pt x="38" y="437"/>
                    </a:lnTo>
                    <a:lnTo>
                      <a:pt x="23" y="499"/>
                    </a:lnTo>
                    <a:lnTo>
                      <a:pt x="8" y="568"/>
                    </a:lnTo>
                    <a:lnTo>
                      <a:pt x="0" y="637"/>
                    </a:lnTo>
                    <a:lnTo>
                      <a:pt x="0" y="767"/>
                    </a:lnTo>
                    <a:lnTo>
                      <a:pt x="15" y="905"/>
                    </a:lnTo>
                    <a:lnTo>
                      <a:pt x="38" y="1028"/>
                    </a:lnTo>
                    <a:lnTo>
                      <a:pt x="84" y="1158"/>
                    </a:lnTo>
                    <a:lnTo>
                      <a:pt x="107" y="1219"/>
                    </a:lnTo>
                    <a:lnTo>
                      <a:pt x="138" y="1281"/>
                    </a:lnTo>
                    <a:lnTo>
                      <a:pt x="176" y="1334"/>
                    </a:lnTo>
                    <a:lnTo>
                      <a:pt x="215" y="1388"/>
                    </a:lnTo>
                    <a:lnTo>
                      <a:pt x="261" y="1434"/>
                    </a:lnTo>
                    <a:lnTo>
                      <a:pt x="307" y="1480"/>
                    </a:lnTo>
                    <a:lnTo>
                      <a:pt x="360" y="1518"/>
                    </a:lnTo>
                    <a:lnTo>
                      <a:pt x="414" y="1549"/>
                    </a:lnTo>
                    <a:lnTo>
                      <a:pt x="360" y="1434"/>
                    </a:lnTo>
                    <a:lnTo>
                      <a:pt x="322" y="1327"/>
                    </a:lnTo>
                    <a:lnTo>
                      <a:pt x="299" y="1212"/>
                    </a:lnTo>
                    <a:lnTo>
                      <a:pt x="276" y="1104"/>
                    </a:lnTo>
                    <a:lnTo>
                      <a:pt x="268" y="989"/>
                    </a:lnTo>
                    <a:lnTo>
                      <a:pt x="261" y="882"/>
                    </a:lnTo>
                    <a:lnTo>
                      <a:pt x="261" y="767"/>
                    </a:lnTo>
                    <a:lnTo>
                      <a:pt x="268" y="660"/>
                    </a:lnTo>
                    <a:lnTo>
                      <a:pt x="276" y="552"/>
                    </a:lnTo>
                    <a:lnTo>
                      <a:pt x="299" y="453"/>
                    </a:lnTo>
                    <a:lnTo>
                      <a:pt x="330" y="353"/>
                    </a:lnTo>
                    <a:lnTo>
                      <a:pt x="376" y="269"/>
                    </a:lnTo>
                    <a:lnTo>
                      <a:pt x="445" y="192"/>
                    </a:lnTo>
                    <a:lnTo>
                      <a:pt x="483" y="161"/>
                    </a:lnTo>
                    <a:lnTo>
                      <a:pt x="529" y="131"/>
                    </a:lnTo>
                    <a:lnTo>
                      <a:pt x="575" y="100"/>
                    </a:lnTo>
                    <a:lnTo>
                      <a:pt x="629" y="85"/>
                    </a:lnTo>
                    <a:lnTo>
                      <a:pt x="682" y="69"/>
                    </a:lnTo>
                    <a:lnTo>
                      <a:pt x="744" y="69"/>
                    </a:lnTo>
                    <a:lnTo>
                      <a:pt x="690" y="31"/>
                    </a:lnTo>
                    <a:lnTo>
                      <a:pt x="629" y="16"/>
                    </a:lnTo>
                    <a:lnTo>
                      <a:pt x="560"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8" name="Google Shape;2228;p29">
                <a:extLst>
                  <a:ext uri="{FF2B5EF4-FFF2-40B4-BE49-F238E27FC236}">
                    <a16:creationId xmlns="" xmlns:a16="http://schemas.microsoft.com/office/drawing/2014/main" id="{FAA49AB8-C1B3-4AE7-9198-92575720940A}"/>
                  </a:ext>
                </a:extLst>
              </p:cNvPr>
              <p:cNvSpPr/>
              <p:nvPr/>
            </p:nvSpPr>
            <p:spPr>
              <a:xfrm>
                <a:off x="6891139" y="1302036"/>
                <a:ext cx="35255" cy="39720"/>
              </a:xfrm>
              <a:custGeom>
                <a:avLst/>
                <a:gdLst/>
                <a:ahLst/>
                <a:cxnLst/>
                <a:rect l="l" t="t" r="r" b="b"/>
                <a:pathLst>
                  <a:path w="1879" h="2117" extrusionOk="0">
                    <a:moveTo>
                      <a:pt x="1143" y="0"/>
                    </a:moveTo>
                    <a:lnTo>
                      <a:pt x="1066" y="16"/>
                    </a:lnTo>
                    <a:lnTo>
                      <a:pt x="989" y="39"/>
                    </a:lnTo>
                    <a:lnTo>
                      <a:pt x="920" y="62"/>
                    </a:lnTo>
                    <a:lnTo>
                      <a:pt x="851" y="100"/>
                    </a:lnTo>
                    <a:lnTo>
                      <a:pt x="782" y="131"/>
                    </a:lnTo>
                    <a:lnTo>
                      <a:pt x="660" y="215"/>
                    </a:lnTo>
                    <a:lnTo>
                      <a:pt x="552" y="315"/>
                    </a:lnTo>
                    <a:lnTo>
                      <a:pt x="445" y="414"/>
                    </a:lnTo>
                    <a:lnTo>
                      <a:pt x="353" y="522"/>
                    </a:lnTo>
                    <a:lnTo>
                      <a:pt x="269" y="629"/>
                    </a:lnTo>
                    <a:lnTo>
                      <a:pt x="192" y="752"/>
                    </a:lnTo>
                    <a:lnTo>
                      <a:pt x="131" y="882"/>
                    </a:lnTo>
                    <a:lnTo>
                      <a:pt x="77" y="1020"/>
                    </a:lnTo>
                    <a:lnTo>
                      <a:pt x="39" y="1158"/>
                    </a:lnTo>
                    <a:lnTo>
                      <a:pt x="8" y="1296"/>
                    </a:lnTo>
                    <a:lnTo>
                      <a:pt x="0" y="1434"/>
                    </a:lnTo>
                    <a:lnTo>
                      <a:pt x="0" y="1572"/>
                    </a:lnTo>
                    <a:lnTo>
                      <a:pt x="0" y="1710"/>
                    </a:lnTo>
                    <a:lnTo>
                      <a:pt x="16" y="1848"/>
                    </a:lnTo>
                    <a:lnTo>
                      <a:pt x="54" y="2116"/>
                    </a:lnTo>
                    <a:lnTo>
                      <a:pt x="85" y="1848"/>
                    </a:lnTo>
                    <a:lnTo>
                      <a:pt x="123" y="1580"/>
                    </a:lnTo>
                    <a:lnTo>
                      <a:pt x="146" y="1457"/>
                    </a:lnTo>
                    <a:lnTo>
                      <a:pt x="177" y="1327"/>
                    </a:lnTo>
                    <a:lnTo>
                      <a:pt x="215" y="1204"/>
                    </a:lnTo>
                    <a:lnTo>
                      <a:pt x="261" y="1089"/>
                    </a:lnTo>
                    <a:lnTo>
                      <a:pt x="322" y="982"/>
                    </a:lnTo>
                    <a:lnTo>
                      <a:pt x="384" y="874"/>
                    </a:lnTo>
                    <a:lnTo>
                      <a:pt x="460" y="775"/>
                    </a:lnTo>
                    <a:lnTo>
                      <a:pt x="545" y="675"/>
                    </a:lnTo>
                    <a:lnTo>
                      <a:pt x="629" y="591"/>
                    </a:lnTo>
                    <a:lnTo>
                      <a:pt x="721" y="506"/>
                    </a:lnTo>
                    <a:lnTo>
                      <a:pt x="821" y="430"/>
                    </a:lnTo>
                    <a:lnTo>
                      <a:pt x="920" y="361"/>
                    </a:lnTo>
                    <a:lnTo>
                      <a:pt x="966" y="330"/>
                    </a:lnTo>
                    <a:lnTo>
                      <a:pt x="1020" y="299"/>
                    </a:lnTo>
                    <a:lnTo>
                      <a:pt x="1074" y="284"/>
                    </a:lnTo>
                    <a:lnTo>
                      <a:pt x="1127" y="269"/>
                    </a:lnTo>
                    <a:lnTo>
                      <a:pt x="1181" y="253"/>
                    </a:lnTo>
                    <a:lnTo>
                      <a:pt x="1342" y="253"/>
                    </a:lnTo>
                    <a:lnTo>
                      <a:pt x="1388" y="269"/>
                    </a:lnTo>
                    <a:lnTo>
                      <a:pt x="1442" y="284"/>
                    </a:lnTo>
                    <a:lnTo>
                      <a:pt x="1488" y="307"/>
                    </a:lnTo>
                    <a:lnTo>
                      <a:pt x="1526" y="330"/>
                    </a:lnTo>
                    <a:lnTo>
                      <a:pt x="1564" y="368"/>
                    </a:lnTo>
                    <a:lnTo>
                      <a:pt x="1603" y="407"/>
                    </a:lnTo>
                    <a:lnTo>
                      <a:pt x="1626" y="453"/>
                    </a:lnTo>
                    <a:lnTo>
                      <a:pt x="1649" y="499"/>
                    </a:lnTo>
                    <a:lnTo>
                      <a:pt x="1672" y="552"/>
                    </a:lnTo>
                    <a:lnTo>
                      <a:pt x="1687" y="614"/>
                    </a:lnTo>
                    <a:lnTo>
                      <a:pt x="1702" y="736"/>
                    </a:lnTo>
                    <a:lnTo>
                      <a:pt x="1710" y="859"/>
                    </a:lnTo>
                    <a:lnTo>
                      <a:pt x="1710" y="989"/>
                    </a:lnTo>
                    <a:lnTo>
                      <a:pt x="1702" y="1120"/>
                    </a:lnTo>
                    <a:lnTo>
                      <a:pt x="1687" y="1250"/>
                    </a:lnTo>
                    <a:lnTo>
                      <a:pt x="1664" y="1380"/>
                    </a:lnTo>
                    <a:lnTo>
                      <a:pt x="1618" y="1511"/>
                    </a:lnTo>
                    <a:lnTo>
                      <a:pt x="1664" y="1457"/>
                    </a:lnTo>
                    <a:lnTo>
                      <a:pt x="1695" y="1396"/>
                    </a:lnTo>
                    <a:lnTo>
                      <a:pt x="1725" y="1334"/>
                    </a:lnTo>
                    <a:lnTo>
                      <a:pt x="1756" y="1273"/>
                    </a:lnTo>
                    <a:lnTo>
                      <a:pt x="1802" y="1143"/>
                    </a:lnTo>
                    <a:lnTo>
                      <a:pt x="1833" y="1005"/>
                    </a:lnTo>
                    <a:lnTo>
                      <a:pt x="1863" y="874"/>
                    </a:lnTo>
                    <a:lnTo>
                      <a:pt x="1879" y="729"/>
                    </a:lnTo>
                    <a:lnTo>
                      <a:pt x="1879" y="660"/>
                    </a:lnTo>
                    <a:lnTo>
                      <a:pt x="1871" y="583"/>
                    </a:lnTo>
                    <a:lnTo>
                      <a:pt x="1863" y="506"/>
                    </a:lnTo>
                    <a:lnTo>
                      <a:pt x="1848" y="437"/>
                    </a:lnTo>
                    <a:lnTo>
                      <a:pt x="1817" y="361"/>
                    </a:lnTo>
                    <a:lnTo>
                      <a:pt x="1787" y="284"/>
                    </a:lnTo>
                    <a:lnTo>
                      <a:pt x="1733" y="223"/>
                    </a:lnTo>
                    <a:lnTo>
                      <a:pt x="1679" y="161"/>
                    </a:lnTo>
                    <a:lnTo>
                      <a:pt x="1610" y="108"/>
                    </a:lnTo>
                    <a:lnTo>
                      <a:pt x="1541" y="62"/>
                    </a:lnTo>
                    <a:lnTo>
                      <a:pt x="1465" y="31"/>
                    </a:lnTo>
                    <a:lnTo>
                      <a:pt x="1388" y="16"/>
                    </a:lnTo>
                    <a:lnTo>
                      <a:pt x="1304"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9" name="Google Shape;2229;p29">
                <a:extLst>
                  <a:ext uri="{FF2B5EF4-FFF2-40B4-BE49-F238E27FC236}">
                    <a16:creationId xmlns="" xmlns:a16="http://schemas.microsoft.com/office/drawing/2014/main" id="{D6D9293A-18DB-43C8-87A7-916FA39A8345}"/>
                  </a:ext>
                </a:extLst>
              </p:cNvPr>
              <p:cNvSpPr/>
              <p:nvPr/>
            </p:nvSpPr>
            <p:spPr>
              <a:xfrm>
                <a:off x="6898475" y="1314551"/>
                <a:ext cx="13959" cy="29082"/>
              </a:xfrm>
              <a:custGeom>
                <a:avLst/>
                <a:gdLst/>
                <a:ahLst/>
                <a:cxnLst/>
                <a:rect l="l" t="t" r="r" b="b"/>
                <a:pathLst>
                  <a:path w="744" h="1550" extrusionOk="0">
                    <a:moveTo>
                      <a:pt x="192" y="0"/>
                    </a:moveTo>
                    <a:lnTo>
                      <a:pt x="123" y="16"/>
                    </a:lnTo>
                    <a:lnTo>
                      <a:pt x="62" y="31"/>
                    </a:lnTo>
                    <a:lnTo>
                      <a:pt x="0" y="69"/>
                    </a:lnTo>
                    <a:lnTo>
                      <a:pt x="62" y="69"/>
                    </a:lnTo>
                    <a:lnTo>
                      <a:pt x="123" y="85"/>
                    </a:lnTo>
                    <a:lnTo>
                      <a:pt x="177" y="100"/>
                    </a:lnTo>
                    <a:lnTo>
                      <a:pt x="223" y="131"/>
                    </a:lnTo>
                    <a:lnTo>
                      <a:pt x="269" y="161"/>
                    </a:lnTo>
                    <a:lnTo>
                      <a:pt x="307" y="192"/>
                    </a:lnTo>
                    <a:lnTo>
                      <a:pt x="368" y="269"/>
                    </a:lnTo>
                    <a:lnTo>
                      <a:pt x="414" y="353"/>
                    </a:lnTo>
                    <a:lnTo>
                      <a:pt x="453" y="453"/>
                    </a:lnTo>
                    <a:lnTo>
                      <a:pt x="476" y="552"/>
                    </a:lnTo>
                    <a:lnTo>
                      <a:pt x="483" y="660"/>
                    </a:lnTo>
                    <a:lnTo>
                      <a:pt x="491" y="767"/>
                    </a:lnTo>
                    <a:lnTo>
                      <a:pt x="491" y="882"/>
                    </a:lnTo>
                    <a:lnTo>
                      <a:pt x="483" y="989"/>
                    </a:lnTo>
                    <a:lnTo>
                      <a:pt x="468" y="1104"/>
                    </a:lnTo>
                    <a:lnTo>
                      <a:pt x="453" y="1212"/>
                    </a:lnTo>
                    <a:lnTo>
                      <a:pt x="422" y="1327"/>
                    </a:lnTo>
                    <a:lnTo>
                      <a:pt x="384" y="1434"/>
                    </a:lnTo>
                    <a:lnTo>
                      <a:pt x="330" y="1549"/>
                    </a:lnTo>
                    <a:lnTo>
                      <a:pt x="391" y="1518"/>
                    </a:lnTo>
                    <a:lnTo>
                      <a:pt x="445" y="1480"/>
                    </a:lnTo>
                    <a:lnTo>
                      <a:pt x="491" y="1434"/>
                    </a:lnTo>
                    <a:lnTo>
                      <a:pt x="537" y="1388"/>
                    </a:lnTo>
                    <a:lnTo>
                      <a:pt x="575" y="1334"/>
                    </a:lnTo>
                    <a:lnTo>
                      <a:pt x="614" y="1281"/>
                    </a:lnTo>
                    <a:lnTo>
                      <a:pt x="644" y="1219"/>
                    </a:lnTo>
                    <a:lnTo>
                      <a:pt x="667" y="1158"/>
                    </a:lnTo>
                    <a:lnTo>
                      <a:pt x="706" y="1028"/>
                    </a:lnTo>
                    <a:lnTo>
                      <a:pt x="736" y="905"/>
                    </a:lnTo>
                    <a:lnTo>
                      <a:pt x="744" y="767"/>
                    </a:lnTo>
                    <a:lnTo>
                      <a:pt x="744" y="637"/>
                    </a:lnTo>
                    <a:lnTo>
                      <a:pt x="736" y="568"/>
                    </a:lnTo>
                    <a:lnTo>
                      <a:pt x="721" y="499"/>
                    </a:lnTo>
                    <a:lnTo>
                      <a:pt x="706" y="437"/>
                    </a:lnTo>
                    <a:lnTo>
                      <a:pt x="683" y="368"/>
                    </a:lnTo>
                    <a:lnTo>
                      <a:pt x="652" y="299"/>
                    </a:lnTo>
                    <a:lnTo>
                      <a:pt x="614" y="238"/>
                    </a:lnTo>
                    <a:lnTo>
                      <a:pt x="575" y="184"/>
                    </a:lnTo>
                    <a:lnTo>
                      <a:pt x="522" y="131"/>
                    </a:lnTo>
                    <a:lnTo>
                      <a:pt x="460" y="85"/>
                    </a:lnTo>
                    <a:lnTo>
                      <a:pt x="399" y="46"/>
                    </a:lnTo>
                    <a:lnTo>
                      <a:pt x="330" y="23"/>
                    </a:lnTo>
                    <a:lnTo>
                      <a:pt x="261" y="8"/>
                    </a:lnTo>
                    <a:lnTo>
                      <a:pt x="192"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0" name="Google Shape;2230;p29">
                <a:extLst>
                  <a:ext uri="{FF2B5EF4-FFF2-40B4-BE49-F238E27FC236}">
                    <a16:creationId xmlns="" xmlns:a16="http://schemas.microsoft.com/office/drawing/2014/main" id="{A5DE44ED-29E7-4FA0-8B68-AFBA28D22C54}"/>
                  </a:ext>
                </a:extLst>
              </p:cNvPr>
              <p:cNvSpPr/>
              <p:nvPr/>
            </p:nvSpPr>
            <p:spPr>
              <a:xfrm>
                <a:off x="6654919" y="1359150"/>
                <a:ext cx="70228" cy="91655"/>
              </a:xfrm>
              <a:custGeom>
                <a:avLst/>
                <a:gdLst/>
                <a:ahLst/>
                <a:cxnLst/>
                <a:rect l="l" t="t" r="r" b="b"/>
                <a:pathLst>
                  <a:path w="3743" h="4885" extrusionOk="0">
                    <a:moveTo>
                      <a:pt x="476" y="0"/>
                    </a:moveTo>
                    <a:lnTo>
                      <a:pt x="239" y="15"/>
                    </a:lnTo>
                    <a:lnTo>
                      <a:pt x="1" y="38"/>
                    </a:lnTo>
                    <a:lnTo>
                      <a:pt x="108" y="437"/>
                    </a:lnTo>
                    <a:lnTo>
                      <a:pt x="223" y="828"/>
                    </a:lnTo>
                    <a:lnTo>
                      <a:pt x="346" y="1196"/>
                    </a:lnTo>
                    <a:lnTo>
                      <a:pt x="484" y="1557"/>
                    </a:lnTo>
                    <a:lnTo>
                      <a:pt x="630" y="1902"/>
                    </a:lnTo>
                    <a:lnTo>
                      <a:pt x="706" y="2063"/>
                    </a:lnTo>
                    <a:lnTo>
                      <a:pt x="791" y="2224"/>
                    </a:lnTo>
                    <a:lnTo>
                      <a:pt x="875" y="2377"/>
                    </a:lnTo>
                    <a:lnTo>
                      <a:pt x="959" y="2530"/>
                    </a:lnTo>
                    <a:lnTo>
                      <a:pt x="1051" y="2676"/>
                    </a:lnTo>
                    <a:lnTo>
                      <a:pt x="1143" y="2814"/>
                    </a:lnTo>
                    <a:lnTo>
                      <a:pt x="1274" y="2998"/>
                    </a:lnTo>
                    <a:lnTo>
                      <a:pt x="1412" y="3182"/>
                    </a:lnTo>
                    <a:lnTo>
                      <a:pt x="1542" y="3351"/>
                    </a:lnTo>
                    <a:lnTo>
                      <a:pt x="1680" y="3512"/>
                    </a:lnTo>
                    <a:lnTo>
                      <a:pt x="1818" y="3665"/>
                    </a:lnTo>
                    <a:lnTo>
                      <a:pt x="1956" y="3811"/>
                    </a:lnTo>
                    <a:lnTo>
                      <a:pt x="2094" y="3949"/>
                    </a:lnTo>
                    <a:lnTo>
                      <a:pt x="2232" y="4079"/>
                    </a:lnTo>
                    <a:lnTo>
                      <a:pt x="2370" y="4202"/>
                    </a:lnTo>
                    <a:lnTo>
                      <a:pt x="2508" y="4317"/>
                    </a:lnTo>
                    <a:lnTo>
                      <a:pt x="2646" y="4432"/>
                    </a:lnTo>
                    <a:lnTo>
                      <a:pt x="2784" y="4531"/>
                    </a:lnTo>
                    <a:lnTo>
                      <a:pt x="2922" y="4631"/>
                    </a:lnTo>
                    <a:lnTo>
                      <a:pt x="3060" y="4715"/>
                    </a:lnTo>
                    <a:lnTo>
                      <a:pt x="3328" y="4884"/>
                    </a:lnTo>
                    <a:lnTo>
                      <a:pt x="3420" y="4685"/>
                    </a:lnTo>
                    <a:lnTo>
                      <a:pt x="3497" y="4485"/>
                    </a:lnTo>
                    <a:lnTo>
                      <a:pt x="3574" y="4286"/>
                    </a:lnTo>
                    <a:lnTo>
                      <a:pt x="3627" y="4079"/>
                    </a:lnTo>
                    <a:lnTo>
                      <a:pt x="3681" y="3872"/>
                    </a:lnTo>
                    <a:lnTo>
                      <a:pt x="3712" y="3673"/>
                    </a:lnTo>
                    <a:lnTo>
                      <a:pt x="3735" y="3466"/>
                    </a:lnTo>
                    <a:lnTo>
                      <a:pt x="3742" y="3274"/>
                    </a:lnTo>
                    <a:lnTo>
                      <a:pt x="3735" y="3105"/>
                    </a:lnTo>
                    <a:lnTo>
                      <a:pt x="3727" y="2937"/>
                    </a:lnTo>
                    <a:lnTo>
                      <a:pt x="3704" y="2776"/>
                    </a:lnTo>
                    <a:lnTo>
                      <a:pt x="3673" y="2615"/>
                    </a:lnTo>
                    <a:lnTo>
                      <a:pt x="3643" y="2454"/>
                    </a:lnTo>
                    <a:lnTo>
                      <a:pt x="3597" y="2300"/>
                    </a:lnTo>
                    <a:lnTo>
                      <a:pt x="3543" y="2147"/>
                    </a:lnTo>
                    <a:lnTo>
                      <a:pt x="3489" y="2001"/>
                    </a:lnTo>
                    <a:lnTo>
                      <a:pt x="3420" y="1856"/>
                    </a:lnTo>
                    <a:lnTo>
                      <a:pt x="3351" y="1710"/>
                    </a:lnTo>
                    <a:lnTo>
                      <a:pt x="3267" y="1580"/>
                    </a:lnTo>
                    <a:lnTo>
                      <a:pt x="3183" y="1442"/>
                    </a:lnTo>
                    <a:lnTo>
                      <a:pt x="3091" y="1319"/>
                    </a:lnTo>
                    <a:lnTo>
                      <a:pt x="2999" y="1189"/>
                    </a:lnTo>
                    <a:lnTo>
                      <a:pt x="2891" y="1074"/>
                    </a:lnTo>
                    <a:lnTo>
                      <a:pt x="2784" y="959"/>
                    </a:lnTo>
                    <a:lnTo>
                      <a:pt x="2677" y="851"/>
                    </a:lnTo>
                    <a:lnTo>
                      <a:pt x="2554" y="752"/>
                    </a:lnTo>
                    <a:lnTo>
                      <a:pt x="2431" y="652"/>
                    </a:lnTo>
                    <a:lnTo>
                      <a:pt x="2301" y="560"/>
                    </a:lnTo>
                    <a:lnTo>
                      <a:pt x="2171" y="476"/>
                    </a:lnTo>
                    <a:lnTo>
                      <a:pt x="2033" y="399"/>
                    </a:lnTo>
                    <a:lnTo>
                      <a:pt x="1895" y="322"/>
                    </a:lnTo>
                    <a:lnTo>
                      <a:pt x="1749" y="261"/>
                    </a:lnTo>
                    <a:lnTo>
                      <a:pt x="1603" y="199"/>
                    </a:lnTo>
                    <a:lnTo>
                      <a:pt x="1450" y="153"/>
                    </a:lnTo>
                    <a:lnTo>
                      <a:pt x="1297" y="107"/>
                    </a:lnTo>
                    <a:lnTo>
                      <a:pt x="1136" y="69"/>
                    </a:lnTo>
                    <a:lnTo>
                      <a:pt x="975" y="38"/>
                    </a:lnTo>
                    <a:lnTo>
                      <a:pt x="814" y="23"/>
                    </a:lnTo>
                    <a:lnTo>
                      <a:pt x="645" y="8"/>
                    </a:lnTo>
                    <a:lnTo>
                      <a:pt x="476" y="0"/>
                    </a:lnTo>
                    <a:close/>
                  </a:path>
                </a:pathLst>
              </a:custGeom>
              <a:solidFill>
                <a:srgbClr val="E9A77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1" name="Google Shape;2231;p29">
                <a:extLst>
                  <a:ext uri="{FF2B5EF4-FFF2-40B4-BE49-F238E27FC236}">
                    <a16:creationId xmlns="" xmlns:a16="http://schemas.microsoft.com/office/drawing/2014/main" id="{43373338-CEA7-42F9-8641-5DB55D839D44}"/>
                  </a:ext>
                </a:extLst>
              </p:cNvPr>
              <p:cNvSpPr/>
              <p:nvPr/>
            </p:nvSpPr>
            <p:spPr>
              <a:xfrm>
                <a:off x="6822656" y="1359150"/>
                <a:ext cx="62592" cy="87902"/>
              </a:xfrm>
              <a:custGeom>
                <a:avLst/>
                <a:gdLst/>
                <a:ahLst/>
                <a:cxnLst/>
                <a:rect l="l" t="t" r="r" b="b"/>
                <a:pathLst>
                  <a:path w="3336" h="4685" extrusionOk="0">
                    <a:moveTo>
                      <a:pt x="3267" y="0"/>
                    </a:moveTo>
                    <a:lnTo>
                      <a:pt x="3098" y="8"/>
                    </a:lnTo>
                    <a:lnTo>
                      <a:pt x="2937" y="23"/>
                    </a:lnTo>
                    <a:lnTo>
                      <a:pt x="2768" y="38"/>
                    </a:lnTo>
                    <a:lnTo>
                      <a:pt x="2607" y="69"/>
                    </a:lnTo>
                    <a:lnTo>
                      <a:pt x="2454" y="107"/>
                    </a:lnTo>
                    <a:lnTo>
                      <a:pt x="2293" y="153"/>
                    </a:lnTo>
                    <a:lnTo>
                      <a:pt x="2147" y="199"/>
                    </a:lnTo>
                    <a:lnTo>
                      <a:pt x="1994" y="261"/>
                    </a:lnTo>
                    <a:lnTo>
                      <a:pt x="1848" y="322"/>
                    </a:lnTo>
                    <a:lnTo>
                      <a:pt x="1710" y="399"/>
                    </a:lnTo>
                    <a:lnTo>
                      <a:pt x="1572" y="476"/>
                    </a:lnTo>
                    <a:lnTo>
                      <a:pt x="1442" y="560"/>
                    </a:lnTo>
                    <a:lnTo>
                      <a:pt x="1312" y="652"/>
                    </a:lnTo>
                    <a:lnTo>
                      <a:pt x="1189" y="752"/>
                    </a:lnTo>
                    <a:lnTo>
                      <a:pt x="1074" y="851"/>
                    </a:lnTo>
                    <a:lnTo>
                      <a:pt x="959" y="959"/>
                    </a:lnTo>
                    <a:lnTo>
                      <a:pt x="852" y="1074"/>
                    </a:lnTo>
                    <a:lnTo>
                      <a:pt x="752" y="1189"/>
                    </a:lnTo>
                    <a:lnTo>
                      <a:pt x="652" y="1319"/>
                    </a:lnTo>
                    <a:lnTo>
                      <a:pt x="560" y="1442"/>
                    </a:lnTo>
                    <a:lnTo>
                      <a:pt x="476" y="1580"/>
                    </a:lnTo>
                    <a:lnTo>
                      <a:pt x="399" y="1710"/>
                    </a:lnTo>
                    <a:lnTo>
                      <a:pt x="323" y="1856"/>
                    </a:lnTo>
                    <a:lnTo>
                      <a:pt x="261" y="2001"/>
                    </a:lnTo>
                    <a:lnTo>
                      <a:pt x="200" y="2147"/>
                    </a:lnTo>
                    <a:lnTo>
                      <a:pt x="154" y="2300"/>
                    </a:lnTo>
                    <a:lnTo>
                      <a:pt x="108" y="2454"/>
                    </a:lnTo>
                    <a:lnTo>
                      <a:pt x="70" y="2615"/>
                    </a:lnTo>
                    <a:lnTo>
                      <a:pt x="39" y="2776"/>
                    </a:lnTo>
                    <a:lnTo>
                      <a:pt x="24" y="2937"/>
                    </a:lnTo>
                    <a:lnTo>
                      <a:pt x="8" y="3105"/>
                    </a:lnTo>
                    <a:lnTo>
                      <a:pt x="1" y="3274"/>
                    </a:lnTo>
                    <a:lnTo>
                      <a:pt x="8" y="3443"/>
                    </a:lnTo>
                    <a:lnTo>
                      <a:pt x="24" y="3619"/>
                    </a:lnTo>
                    <a:lnTo>
                      <a:pt x="54" y="3795"/>
                    </a:lnTo>
                    <a:lnTo>
                      <a:pt x="93" y="3972"/>
                    </a:lnTo>
                    <a:lnTo>
                      <a:pt x="139" y="4156"/>
                    </a:lnTo>
                    <a:lnTo>
                      <a:pt x="192" y="4332"/>
                    </a:lnTo>
                    <a:lnTo>
                      <a:pt x="254" y="4508"/>
                    </a:lnTo>
                    <a:lnTo>
                      <a:pt x="323" y="4685"/>
                    </a:lnTo>
                    <a:lnTo>
                      <a:pt x="553" y="4516"/>
                    </a:lnTo>
                    <a:lnTo>
                      <a:pt x="790" y="4340"/>
                    </a:lnTo>
                    <a:lnTo>
                      <a:pt x="1028" y="4140"/>
                    </a:lnTo>
                    <a:lnTo>
                      <a:pt x="1258" y="3918"/>
                    </a:lnTo>
                    <a:lnTo>
                      <a:pt x="1496" y="3680"/>
                    </a:lnTo>
                    <a:lnTo>
                      <a:pt x="1733" y="3412"/>
                    </a:lnTo>
                    <a:lnTo>
                      <a:pt x="1963" y="3128"/>
                    </a:lnTo>
                    <a:lnTo>
                      <a:pt x="2186" y="2814"/>
                    </a:lnTo>
                    <a:lnTo>
                      <a:pt x="2285" y="2676"/>
                    </a:lnTo>
                    <a:lnTo>
                      <a:pt x="2370" y="2523"/>
                    </a:lnTo>
                    <a:lnTo>
                      <a:pt x="2462" y="2377"/>
                    </a:lnTo>
                    <a:lnTo>
                      <a:pt x="2546" y="2216"/>
                    </a:lnTo>
                    <a:lnTo>
                      <a:pt x="2623" y="2055"/>
                    </a:lnTo>
                    <a:lnTo>
                      <a:pt x="2707" y="1886"/>
                    </a:lnTo>
                    <a:lnTo>
                      <a:pt x="2853" y="1541"/>
                    </a:lnTo>
                    <a:lnTo>
                      <a:pt x="2991" y="1181"/>
                    </a:lnTo>
                    <a:lnTo>
                      <a:pt x="3113" y="798"/>
                    </a:lnTo>
                    <a:lnTo>
                      <a:pt x="3228" y="407"/>
                    </a:lnTo>
                    <a:lnTo>
                      <a:pt x="3336" y="0"/>
                    </a:lnTo>
                    <a:close/>
                  </a:path>
                </a:pathLst>
              </a:custGeom>
              <a:solidFill>
                <a:srgbClr val="E9A77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2" name="Google Shape;2232;p29">
                <a:extLst>
                  <a:ext uri="{FF2B5EF4-FFF2-40B4-BE49-F238E27FC236}">
                    <a16:creationId xmlns="" xmlns:a16="http://schemas.microsoft.com/office/drawing/2014/main" id="{C8B7B08C-873F-463F-907A-8065F859D115}"/>
                  </a:ext>
                </a:extLst>
              </p:cNvPr>
              <p:cNvSpPr/>
              <p:nvPr/>
            </p:nvSpPr>
            <p:spPr>
              <a:xfrm>
                <a:off x="6756781" y="1342883"/>
                <a:ext cx="8931" cy="5497"/>
              </a:xfrm>
              <a:custGeom>
                <a:avLst/>
                <a:gdLst/>
                <a:ahLst/>
                <a:cxnLst/>
                <a:rect l="l" t="t" r="r" b="b"/>
                <a:pathLst>
                  <a:path w="476" h="293" extrusionOk="0">
                    <a:moveTo>
                      <a:pt x="0" y="1"/>
                    </a:moveTo>
                    <a:lnTo>
                      <a:pt x="38" y="70"/>
                    </a:lnTo>
                    <a:lnTo>
                      <a:pt x="84" y="123"/>
                    </a:lnTo>
                    <a:lnTo>
                      <a:pt x="138" y="169"/>
                    </a:lnTo>
                    <a:lnTo>
                      <a:pt x="192" y="215"/>
                    </a:lnTo>
                    <a:lnTo>
                      <a:pt x="261" y="246"/>
                    </a:lnTo>
                    <a:lnTo>
                      <a:pt x="322" y="269"/>
                    </a:lnTo>
                    <a:lnTo>
                      <a:pt x="391" y="284"/>
                    </a:lnTo>
                    <a:lnTo>
                      <a:pt x="475" y="292"/>
                    </a:lnTo>
                    <a:lnTo>
                      <a:pt x="475" y="292"/>
                    </a:lnTo>
                    <a:lnTo>
                      <a:pt x="437" y="223"/>
                    </a:lnTo>
                    <a:lnTo>
                      <a:pt x="383" y="169"/>
                    </a:lnTo>
                    <a:lnTo>
                      <a:pt x="330" y="123"/>
                    </a:lnTo>
                    <a:lnTo>
                      <a:pt x="276" y="77"/>
                    </a:lnTo>
                    <a:lnTo>
                      <a:pt x="215" y="47"/>
                    </a:lnTo>
                    <a:lnTo>
                      <a:pt x="153" y="24"/>
                    </a:lnTo>
                    <a:lnTo>
                      <a:pt x="77" y="1"/>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3" name="Google Shape;2233;p29">
                <a:extLst>
                  <a:ext uri="{FF2B5EF4-FFF2-40B4-BE49-F238E27FC236}">
                    <a16:creationId xmlns="" xmlns:a16="http://schemas.microsoft.com/office/drawing/2014/main" id="{474ED20A-A2D8-4D7B-BA3B-0FAA200737D9}"/>
                  </a:ext>
                </a:extLst>
              </p:cNvPr>
              <p:cNvSpPr/>
              <p:nvPr/>
            </p:nvSpPr>
            <p:spPr>
              <a:xfrm>
                <a:off x="6779652" y="1342883"/>
                <a:ext cx="8781" cy="5497"/>
              </a:xfrm>
              <a:custGeom>
                <a:avLst/>
                <a:gdLst/>
                <a:ahLst/>
                <a:cxnLst/>
                <a:rect l="l" t="t" r="r" b="b"/>
                <a:pathLst>
                  <a:path w="468" h="293" extrusionOk="0">
                    <a:moveTo>
                      <a:pt x="391" y="1"/>
                    </a:moveTo>
                    <a:lnTo>
                      <a:pt x="315" y="24"/>
                    </a:lnTo>
                    <a:lnTo>
                      <a:pt x="253" y="47"/>
                    </a:lnTo>
                    <a:lnTo>
                      <a:pt x="192" y="77"/>
                    </a:lnTo>
                    <a:lnTo>
                      <a:pt x="138" y="123"/>
                    </a:lnTo>
                    <a:lnTo>
                      <a:pt x="85" y="169"/>
                    </a:lnTo>
                    <a:lnTo>
                      <a:pt x="39" y="223"/>
                    </a:lnTo>
                    <a:lnTo>
                      <a:pt x="0" y="292"/>
                    </a:lnTo>
                    <a:lnTo>
                      <a:pt x="77" y="284"/>
                    </a:lnTo>
                    <a:lnTo>
                      <a:pt x="146" y="269"/>
                    </a:lnTo>
                    <a:lnTo>
                      <a:pt x="215" y="246"/>
                    </a:lnTo>
                    <a:lnTo>
                      <a:pt x="276" y="215"/>
                    </a:lnTo>
                    <a:lnTo>
                      <a:pt x="330" y="169"/>
                    </a:lnTo>
                    <a:lnTo>
                      <a:pt x="384" y="123"/>
                    </a:lnTo>
                    <a:lnTo>
                      <a:pt x="430" y="70"/>
                    </a:lnTo>
                    <a:lnTo>
                      <a:pt x="468" y="1"/>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4" name="Google Shape;2234;p29">
                <a:extLst>
                  <a:ext uri="{FF2B5EF4-FFF2-40B4-BE49-F238E27FC236}">
                    <a16:creationId xmlns="" xmlns:a16="http://schemas.microsoft.com/office/drawing/2014/main" id="{E470381D-DC24-48A7-A7D4-D6B781254AA8}"/>
                  </a:ext>
                </a:extLst>
              </p:cNvPr>
              <p:cNvSpPr/>
              <p:nvPr/>
            </p:nvSpPr>
            <p:spPr>
              <a:xfrm>
                <a:off x="6715203" y="1291961"/>
                <a:ext cx="22890" cy="30527"/>
              </a:xfrm>
              <a:custGeom>
                <a:avLst/>
                <a:gdLst/>
                <a:ahLst/>
                <a:cxnLst/>
                <a:rect l="l" t="t" r="r" b="b"/>
                <a:pathLst>
                  <a:path w="1220" h="1627" extrusionOk="0">
                    <a:moveTo>
                      <a:pt x="552" y="1"/>
                    </a:moveTo>
                    <a:lnTo>
                      <a:pt x="491" y="16"/>
                    </a:lnTo>
                    <a:lnTo>
                      <a:pt x="430" y="39"/>
                    </a:lnTo>
                    <a:lnTo>
                      <a:pt x="376" y="62"/>
                    </a:lnTo>
                    <a:lnTo>
                      <a:pt x="322" y="100"/>
                    </a:lnTo>
                    <a:lnTo>
                      <a:pt x="269" y="139"/>
                    </a:lnTo>
                    <a:lnTo>
                      <a:pt x="223" y="185"/>
                    </a:lnTo>
                    <a:lnTo>
                      <a:pt x="184" y="238"/>
                    </a:lnTo>
                    <a:lnTo>
                      <a:pt x="138" y="292"/>
                    </a:lnTo>
                    <a:lnTo>
                      <a:pt x="108" y="361"/>
                    </a:lnTo>
                    <a:lnTo>
                      <a:pt x="77" y="422"/>
                    </a:lnTo>
                    <a:lnTo>
                      <a:pt x="54" y="499"/>
                    </a:lnTo>
                    <a:lnTo>
                      <a:pt x="31" y="568"/>
                    </a:lnTo>
                    <a:lnTo>
                      <a:pt x="16" y="652"/>
                    </a:lnTo>
                    <a:lnTo>
                      <a:pt x="8" y="729"/>
                    </a:lnTo>
                    <a:lnTo>
                      <a:pt x="0" y="813"/>
                    </a:lnTo>
                    <a:lnTo>
                      <a:pt x="8" y="898"/>
                    </a:lnTo>
                    <a:lnTo>
                      <a:pt x="16" y="974"/>
                    </a:lnTo>
                    <a:lnTo>
                      <a:pt x="31" y="1051"/>
                    </a:lnTo>
                    <a:lnTo>
                      <a:pt x="54" y="1128"/>
                    </a:lnTo>
                    <a:lnTo>
                      <a:pt x="77" y="1197"/>
                    </a:lnTo>
                    <a:lnTo>
                      <a:pt x="108" y="1266"/>
                    </a:lnTo>
                    <a:lnTo>
                      <a:pt x="138" y="1327"/>
                    </a:lnTo>
                    <a:lnTo>
                      <a:pt x="184" y="1388"/>
                    </a:lnTo>
                    <a:lnTo>
                      <a:pt x="223" y="1442"/>
                    </a:lnTo>
                    <a:lnTo>
                      <a:pt x="269" y="1488"/>
                    </a:lnTo>
                    <a:lnTo>
                      <a:pt x="322" y="1526"/>
                    </a:lnTo>
                    <a:lnTo>
                      <a:pt x="376" y="1565"/>
                    </a:lnTo>
                    <a:lnTo>
                      <a:pt x="430" y="1588"/>
                    </a:lnTo>
                    <a:lnTo>
                      <a:pt x="491" y="1611"/>
                    </a:lnTo>
                    <a:lnTo>
                      <a:pt x="552" y="1618"/>
                    </a:lnTo>
                    <a:lnTo>
                      <a:pt x="614" y="1626"/>
                    </a:lnTo>
                    <a:lnTo>
                      <a:pt x="675" y="1618"/>
                    </a:lnTo>
                    <a:lnTo>
                      <a:pt x="736" y="1611"/>
                    </a:lnTo>
                    <a:lnTo>
                      <a:pt x="790" y="1588"/>
                    </a:lnTo>
                    <a:lnTo>
                      <a:pt x="844" y="1565"/>
                    </a:lnTo>
                    <a:lnTo>
                      <a:pt x="897" y="1526"/>
                    </a:lnTo>
                    <a:lnTo>
                      <a:pt x="951" y="1488"/>
                    </a:lnTo>
                    <a:lnTo>
                      <a:pt x="997" y="1442"/>
                    </a:lnTo>
                    <a:lnTo>
                      <a:pt x="1043" y="1388"/>
                    </a:lnTo>
                    <a:lnTo>
                      <a:pt x="1081" y="1327"/>
                    </a:lnTo>
                    <a:lnTo>
                      <a:pt x="1112" y="1266"/>
                    </a:lnTo>
                    <a:lnTo>
                      <a:pt x="1143" y="1197"/>
                    </a:lnTo>
                    <a:lnTo>
                      <a:pt x="1173" y="1128"/>
                    </a:lnTo>
                    <a:lnTo>
                      <a:pt x="1189" y="1051"/>
                    </a:lnTo>
                    <a:lnTo>
                      <a:pt x="1204" y="974"/>
                    </a:lnTo>
                    <a:lnTo>
                      <a:pt x="1212" y="898"/>
                    </a:lnTo>
                    <a:lnTo>
                      <a:pt x="1219" y="813"/>
                    </a:lnTo>
                    <a:lnTo>
                      <a:pt x="1212" y="729"/>
                    </a:lnTo>
                    <a:lnTo>
                      <a:pt x="1204" y="652"/>
                    </a:lnTo>
                    <a:lnTo>
                      <a:pt x="1189" y="568"/>
                    </a:lnTo>
                    <a:lnTo>
                      <a:pt x="1173" y="499"/>
                    </a:lnTo>
                    <a:lnTo>
                      <a:pt x="1143" y="422"/>
                    </a:lnTo>
                    <a:lnTo>
                      <a:pt x="1112" y="361"/>
                    </a:lnTo>
                    <a:lnTo>
                      <a:pt x="1081" y="292"/>
                    </a:lnTo>
                    <a:lnTo>
                      <a:pt x="1043" y="238"/>
                    </a:lnTo>
                    <a:lnTo>
                      <a:pt x="997" y="185"/>
                    </a:lnTo>
                    <a:lnTo>
                      <a:pt x="951" y="139"/>
                    </a:lnTo>
                    <a:lnTo>
                      <a:pt x="897" y="100"/>
                    </a:lnTo>
                    <a:lnTo>
                      <a:pt x="844" y="62"/>
                    </a:lnTo>
                    <a:lnTo>
                      <a:pt x="790" y="39"/>
                    </a:lnTo>
                    <a:lnTo>
                      <a:pt x="736" y="16"/>
                    </a:lnTo>
                    <a:lnTo>
                      <a:pt x="675" y="1"/>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5" name="Google Shape;2235;p29">
                <a:extLst>
                  <a:ext uri="{FF2B5EF4-FFF2-40B4-BE49-F238E27FC236}">
                    <a16:creationId xmlns="" xmlns:a16="http://schemas.microsoft.com/office/drawing/2014/main" id="{C856A610-DFAE-4D30-AD05-2C72BD3C65E4}"/>
                  </a:ext>
                </a:extLst>
              </p:cNvPr>
              <p:cNvSpPr/>
              <p:nvPr/>
            </p:nvSpPr>
            <p:spPr>
              <a:xfrm>
                <a:off x="6721676" y="1288940"/>
                <a:ext cx="24185" cy="12252"/>
              </a:xfrm>
              <a:custGeom>
                <a:avLst/>
                <a:gdLst/>
                <a:ahLst/>
                <a:cxnLst/>
                <a:rect l="l" t="t" r="r" b="b"/>
                <a:pathLst>
                  <a:path w="1289" h="653" extrusionOk="0">
                    <a:moveTo>
                      <a:pt x="1189" y="1"/>
                    </a:moveTo>
                    <a:lnTo>
                      <a:pt x="1158" y="16"/>
                    </a:lnTo>
                    <a:lnTo>
                      <a:pt x="1112" y="62"/>
                    </a:lnTo>
                    <a:lnTo>
                      <a:pt x="1058" y="100"/>
                    </a:lnTo>
                    <a:lnTo>
                      <a:pt x="1012" y="123"/>
                    </a:lnTo>
                    <a:lnTo>
                      <a:pt x="966" y="146"/>
                    </a:lnTo>
                    <a:lnTo>
                      <a:pt x="859" y="169"/>
                    </a:lnTo>
                    <a:lnTo>
                      <a:pt x="752" y="185"/>
                    </a:lnTo>
                    <a:lnTo>
                      <a:pt x="522" y="185"/>
                    </a:lnTo>
                    <a:lnTo>
                      <a:pt x="399" y="177"/>
                    </a:lnTo>
                    <a:lnTo>
                      <a:pt x="284" y="162"/>
                    </a:lnTo>
                    <a:lnTo>
                      <a:pt x="207" y="162"/>
                    </a:lnTo>
                    <a:lnTo>
                      <a:pt x="154" y="177"/>
                    </a:lnTo>
                    <a:lnTo>
                      <a:pt x="115" y="200"/>
                    </a:lnTo>
                    <a:lnTo>
                      <a:pt x="77" y="231"/>
                    </a:lnTo>
                    <a:lnTo>
                      <a:pt x="46" y="261"/>
                    </a:lnTo>
                    <a:lnTo>
                      <a:pt x="23" y="307"/>
                    </a:lnTo>
                    <a:lnTo>
                      <a:pt x="8" y="353"/>
                    </a:lnTo>
                    <a:lnTo>
                      <a:pt x="0" y="399"/>
                    </a:lnTo>
                    <a:lnTo>
                      <a:pt x="8" y="453"/>
                    </a:lnTo>
                    <a:lnTo>
                      <a:pt x="16" y="499"/>
                    </a:lnTo>
                    <a:lnTo>
                      <a:pt x="39" y="545"/>
                    </a:lnTo>
                    <a:lnTo>
                      <a:pt x="69" y="576"/>
                    </a:lnTo>
                    <a:lnTo>
                      <a:pt x="108" y="606"/>
                    </a:lnTo>
                    <a:lnTo>
                      <a:pt x="146" y="629"/>
                    </a:lnTo>
                    <a:lnTo>
                      <a:pt x="192" y="645"/>
                    </a:lnTo>
                    <a:lnTo>
                      <a:pt x="246" y="652"/>
                    </a:lnTo>
                    <a:lnTo>
                      <a:pt x="292" y="652"/>
                    </a:lnTo>
                    <a:lnTo>
                      <a:pt x="430" y="622"/>
                    </a:lnTo>
                    <a:lnTo>
                      <a:pt x="560" y="591"/>
                    </a:lnTo>
                    <a:lnTo>
                      <a:pt x="698" y="553"/>
                    </a:lnTo>
                    <a:lnTo>
                      <a:pt x="828" y="507"/>
                    </a:lnTo>
                    <a:lnTo>
                      <a:pt x="966" y="445"/>
                    </a:lnTo>
                    <a:lnTo>
                      <a:pt x="1028" y="407"/>
                    </a:lnTo>
                    <a:lnTo>
                      <a:pt x="1089" y="369"/>
                    </a:lnTo>
                    <a:lnTo>
                      <a:pt x="1150" y="315"/>
                    </a:lnTo>
                    <a:lnTo>
                      <a:pt x="1204" y="261"/>
                    </a:lnTo>
                    <a:lnTo>
                      <a:pt x="1227" y="231"/>
                    </a:lnTo>
                    <a:lnTo>
                      <a:pt x="1250" y="192"/>
                    </a:lnTo>
                    <a:lnTo>
                      <a:pt x="1273" y="146"/>
                    </a:lnTo>
                    <a:lnTo>
                      <a:pt x="1288" y="100"/>
                    </a:lnTo>
                    <a:lnTo>
                      <a:pt x="1288" y="62"/>
                    </a:lnTo>
                    <a:lnTo>
                      <a:pt x="1281" y="39"/>
                    </a:lnTo>
                    <a:lnTo>
                      <a:pt x="1265" y="24"/>
                    </a:lnTo>
                    <a:lnTo>
                      <a:pt x="1242" y="8"/>
                    </a:lnTo>
                    <a:lnTo>
                      <a:pt x="1212" y="1"/>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6" name="Google Shape;2236;p29">
                <a:extLst>
                  <a:ext uri="{FF2B5EF4-FFF2-40B4-BE49-F238E27FC236}">
                    <a16:creationId xmlns="" xmlns:a16="http://schemas.microsoft.com/office/drawing/2014/main" id="{D4863B07-A8E8-4FA6-9E4E-67950DD0AA40}"/>
                  </a:ext>
                </a:extLst>
              </p:cNvPr>
              <p:cNvSpPr/>
              <p:nvPr/>
            </p:nvSpPr>
            <p:spPr>
              <a:xfrm>
                <a:off x="6801079" y="1291961"/>
                <a:ext cx="22740" cy="30527"/>
              </a:xfrm>
              <a:custGeom>
                <a:avLst/>
                <a:gdLst/>
                <a:ahLst/>
                <a:cxnLst/>
                <a:rect l="l" t="t" r="r" b="b"/>
                <a:pathLst>
                  <a:path w="1212" h="1627" extrusionOk="0">
                    <a:moveTo>
                      <a:pt x="545" y="1"/>
                    </a:moveTo>
                    <a:lnTo>
                      <a:pt x="484" y="16"/>
                    </a:lnTo>
                    <a:lnTo>
                      <a:pt x="422" y="39"/>
                    </a:lnTo>
                    <a:lnTo>
                      <a:pt x="369" y="62"/>
                    </a:lnTo>
                    <a:lnTo>
                      <a:pt x="315" y="100"/>
                    </a:lnTo>
                    <a:lnTo>
                      <a:pt x="269" y="139"/>
                    </a:lnTo>
                    <a:lnTo>
                      <a:pt x="223" y="185"/>
                    </a:lnTo>
                    <a:lnTo>
                      <a:pt x="177" y="238"/>
                    </a:lnTo>
                    <a:lnTo>
                      <a:pt x="139" y="292"/>
                    </a:lnTo>
                    <a:lnTo>
                      <a:pt x="100" y="361"/>
                    </a:lnTo>
                    <a:lnTo>
                      <a:pt x="70" y="422"/>
                    </a:lnTo>
                    <a:lnTo>
                      <a:pt x="47" y="499"/>
                    </a:lnTo>
                    <a:lnTo>
                      <a:pt x="24" y="568"/>
                    </a:lnTo>
                    <a:lnTo>
                      <a:pt x="8" y="652"/>
                    </a:lnTo>
                    <a:lnTo>
                      <a:pt x="1" y="729"/>
                    </a:lnTo>
                    <a:lnTo>
                      <a:pt x="1" y="813"/>
                    </a:lnTo>
                    <a:lnTo>
                      <a:pt x="1" y="898"/>
                    </a:lnTo>
                    <a:lnTo>
                      <a:pt x="8" y="974"/>
                    </a:lnTo>
                    <a:lnTo>
                      <a:pt x="24" y="1051"/>
                    </a:lnTo>
                    <a:lnTo>
                      <a:pt x="47" y="1128"/>
                    </a:lnTo>
                    <a:lnTo>
                      <a:pt x="70" y="1197"/>
                    </a:lnTo>
                    <a:lnTo>
                      <a:pt x="100" y="1266"/>
                    </a:lnTo>
                    <a:lnTo>
                      <a:pt x="139" y="1327"/>
                    </a:lnTo>
                    <a:lnTo>
                      <a:pt x="177" y="1388"/>
                    </a:lnTo>
                    <a:lnTo>
                      <a:pt x="223" y="1442"/>
                    </a:lnTo>
                    <a:lnTo>
                      <a:pt x="269" y="1488"/>
                    </a:lnTo>
                    <a:lnTo>
                      <a:pt x="315" y="1526"/>
                    </a:lnTo>
                    <a:lnTo>
                      <a:pt x="369" y="1565"/>
                    </a:lnTo>
                    <a:lnTo>
                      <a:pt x="422" y="1588"/>
                    </a:lnTo>
                    <a:lnTo>
                      <a:pt x="484" y="1611"/>
                    </a:lnTo>
                    <a:lnTo>
                      <a:pt x="545" y="1618"/>
                    </a:lnTo>
                    <a:lnTo>
                      <a:pt x="606" y="1626"/>
                    </a:lnTo>
                    <a:lnTo>
                      <a:pt x="668" y="1618"/>
                    </a:lnTo>
                    <a:lnTo>
                      <a:pt x="729" y="1611"/>
                    </a:lnTo>
                    <a:lnTo>
                      <a:pt x="790" y="1588"/>
                    </a:lnTo>
                    <a:lnTo>
                      <a:pt x="844" y="1565"/>
                    </a:lnTo>
                    <a:lnTo>
                      <a:pt x="898" y="1526"/>
                    </a:lnTo>
                    <a:lnTo>
                      <a:pt x="944" y="1488"/>
                    </a:lnTo>
                    <a:lnTo>
                      <a:pt x="990" y="1442"/>
                    </a:lnTo>
                    <a:lnTo>
                      <a:pt x="1036" y="1388"/>
                    </a:lnTo>
                    <a:lnTo>
                      <a:pt x="1074" y="1327"/>
                    </a:lnTo>
                    <a:lnTo>
                      <a:pt x="1112" y="1266"/>
                    </a:lnTo>
                    <a:lnTo>
                      <a:pt x="1143" y="1197"/>
                    </a:lnTo>
                    <a:lnTo>
                      <a:pt x="1166" y="1128"/>
                    </a:lnTo>
                    <a:lnTo>
                      <a:pt x="1189" y="1051"/>
                    </a:lnTo>
                    <a:lnTo>
                      <a:pt x="1204" y="974"/>
                    </a:lnTo>
                    <a:lnTo>
                      <a:pt x="1212" y="898"/>
                    </a:lnTo>
                    <a:lnTo>
                      <a:pt x="1212" y="813"/>
                    </a:lnTo>
                    <a:lnTo>
                      <a:pt x="1212" y="729"/>
                    </a:lnTo>
                    <a:lnTo>
                      <a:pt x="1204" y="652"/>
                    </a:lnTo>
                    <a:lnTo>
                      <a:pt x="1189" y="568"/>
                    </a:lnTo>
                    <a:lnTo>
                      <a:pt x="1166" y="499"/>
                    </a:lnTo>
                    <a:lnTo>
                      <a:pt x="1143" y="422"/>
                    </a:lnTo>
                    <a:lnTo>
                      <a:pt x="1112" y="361"/>
                    </a:lnTo>
                    <a:lnTo>
                      <a:pt x="1074" y="292"/>
                    </a:lnTo>
                    <a:lnTo>
                      <a:pt x="1036" y="238"/>
                    </a:lnTo>
                    <a:lnTo>
                      <a:pt x="990" y="185"/>
                    </a:lnTo>
                    <a:lnTo>
                      <a:pt x="944" y="139"/>
                    </a:lnTo>
                    <a:lnTo>
                      <a:pt x="898" y="100"/>
                    </a:lnTo>
                    <a:lnTo>
                      <a:pt x="844" y="62"/>
                    </a:lnTo>
                    <a:lnTo>
                      <a:pt x="790" y="39"/>
                    </a:lnTo>
                    <a:lnTo>
                      <a:pt x="729" y="16"/>
                    </a:lnTo>
                    <a:lnTo>
                      <a:pt x="668" y="1"/>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7" name="Google Shape;2237;p29">
                <a:extLst>
                  <a:ext uri="{FF2B5EF4-FFF2-40B4-BE49-F238E27FC236}">
                    <a16:creationId xmlns="" xmlns:a16="http://schemas.microsoft.com/office/drawing/2014/main" id="{FD433DD1-BB97-4CE7-952F-E89687B731E0}"/>
                  </a:ext>
                </a:extLst>
              </p:cNvPr>
              <p:cNvSpPr/>
              <p:nvPr/>
            </p:nvSpPr>
            <p:spPr>
              <a:xfrm>
                <a:off x="6807402" y="1288940"/>
                <a:ext cx="24204" cy="12252"/>
              </a:xfrm>
              <a:custGeom>
                <a:avLst/>
                <a:gdLst/>
                <a:ahLst/>
                <a:cxnLst/>
                <a:rect l="l" t="t" r="r" b="b"/>
                <a:pathLst>
                  <a:path w="1290" h="653" extrusionOk="0">
                    <a:moveTo>
                      <a:pt x="1189" y="1"/>
                    </a:moveTo>
                    <a:lnTo>
                      <a:pt x="1159" y="16"/>
                    </a:lnTo>
                    <a:lnTo>
                      <a:pt x="1113" y="62"/>
                    </a:lnTo>
                    <a:lnTo>
                      <a:pt x="1059" y="100"/>
                    </a:lnTo>
                    <a:lnTo>
                      <a:pt x="1013" y="123"/>
                    </a:lnTo>
                    <a:lnTo>
                      <a:pt x="967" y="146"/>
                    </a:lnTo>
                    <a:lnTo>
                      <a:pt x="860" y="169"/>
                    </a:lnTo>
                    <a:lnTo>
                      <a:pt x="752" y="185"/>
                    </a:lnTo>
                    <a:lnTo>
                      <a:pt x="522" y="185"/>
                    </a:lnTo>
                    <a:lnTo>
                      <a:pt x="407" y="177"/>
                    </a:lnTo>
                    <a:lnTo>
                      <a:pt x="285" y="162"/>
                    </a:lnTo>
                    <a:lnTo>
                      <a:pt x="208" y="162"/>
                    </a:lnTo>
                    <a:lnTo>
                      <a:pt x="162" y="177"/>
                    </a:lnTo>
                    <a:lnTo>
                      <a:pt x="116" y="200"/>
                    </a:lnTo>
                    <a:lnTo>
                      <a:pt x="78" y="231"/>
                    </a:lnTo>
                    <a:lnTo>
                      <a:pt x="47" y="261"/>
                    </a:lnTo>
                    <a:lnTo>
                      <a:pt x="24" y="307"/>
                    </a:lnTo>
                    <a:lnTo>
                      <a:pt x="9" y="353"/>
                    </a:lnTo>
                    <a:lnTo>
                      <a:pt x="1" y="399"/>
                    </a:lnTo>
                    <a:lnTo>
                      <a:pt x="9" y="453"/>
                    </a:lnTo>
                    <a:lnTo>
                      <a:pt x="24" y="499"/>
                    </a:lnTo>
                    <a:lnTo>
                      <a:pt x="47" y="545"/>
                    </a:lnTo>
                    <a:lnTo>
                      <a:pt x="78" y="576"/>
                    </a:lnTo>
                    <a:lnTo>
                      <a:pt x="108" y="606"/>
                    </a:lnTo>
                    <a:lnTo>
                      <a:pt x="154" y="629"/>
                    </a:lnTo>
                    <a:lnTo>
                      <a:pt x="200" y="645"/>
                    </a:lnTo>
                    <a:lnTo>
                      <a:pt x="246" y="652"/>
                    </a:lnTo>
                    <a:lnTo>
                      <a:pt x="300" y="652"/>
                    </a:lnTo>
                    <a:lnTo>
                      <a:pt x="430" y="622"/>
                    </a:lnTo>
                    <a:lnTo>
                      <a:pt x="568" y="591"/>
                    </a:lnTo>
                    <a:lnTo>
                      <a:pt x="699" y="553"/>
                    </a:lnTo>
                    <a:lnTo>
                      <a:pt x="837" y="507"/>
                    </a:lnTo>
                    <a:lnTo>
                      <a:pt x="967" y="445"/>
                    </a:lnTo>
                    <a:lnTo>
                      <a:pt x="1028" y="407"/>
                    </a:lnTo>
                    <a:lnTo>
                      <a:pt x="1090" y="369"/>
                    </a:lnTo>
                    <a:lnTo>
                      <a:pt x="1151" y="315"/>
                    </a:lnTo>
                    <a:lnTo>
                      <a:pt x="1205" y="261"/>
                    </a:lnTo>
                    <a:lnTo>
                      <a:pt x="1228" y="231"/>
                    </a:lnTo>
                    <a:lnTo>
                      <a:pt x="1251" y="192"/>
                    </a:lnTo>
                    <a:lnTo>
                      <a:pt x="1274" y="146"/>
                    </a:lnTo>
                    <a:lnTo>
                      <a:pt x="1289" y="100"/>
                    </a:lnTo>
                    <a:lnTo>
                      <a:pt x="1289" y="62"/>
                    </a:lnTo>
                    <a:lnTo>
                      <a:pt x="1281" y="39"/>
                    </a:lnTo>
                    <a:lnTo>
                      <a:pt x="1274" y="24"/>
                    </a:lnTo>
                    <a:lnTo>
                      <a:pt x="1251" y="8"/>
                    </a:lnTo>
                    <a:lnTo>
                      <a:pt x="1220" y="1"/>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8" name="Google Shape;2238;p29">
                <a:extLst>
                  <a:ext uri="{FF2B5EF4-FFF2-40B4-BE49-F238E27FC236}">
                    <a16:creationId xmlns="" xmlns:a16="http://schemas.microsoft.com/office/drawing/2014/main" id="{64B13408-AD67-45B9-9E33-2704310ACAB9}"/>
                  </a:ext>
                </a:extLst>
              </p:cNvPr>
              <p:cNvSpPr/>
              <p:nvPr/>
            </p:nvSpPr>
            <p:spPr>
              <a:xfrm>
                <a:off x="6688448" y="1249951"/>
                <a:ext cx="62310" cy="22177"/>
              </a:xfrm>
              <a:custGeom>
                <a:avLst/>
                <a:gdLst/>
                <a:ahLst/>
                <a:cxnLst/>
                <a:rect l="l" t="t" r="r" b="b"/>
                <a:pathLst>
                  <a:path w="3321" h="1182" extrusionOk="0">
                    <a:moveTo>
                      <a:pt x="2270" y="1"/>
                    </a:moveTo>
                    <a:lnTo>
                      <a:pt x="2063" y="16"/>
                    </a:lnTo>
                    <a:lnTo>
                      <a:pt x="1856" y="39"/>
                    </a:lnTo>
                    <a:lnTo>
                      <a:pt x="1656" y="77"/>
                    </a:lnTo>
                    <a:lnTo>
                      <a:pt x="1457" y="123"/>
                    </a:lnTo>
                    <a:lnTo>
                      <a:pt x="1258" y="185"/>
                    </a:lnTo>
                    <a:lnTo>
                      <a:pt x="1066" y="254"/>
                    </a:lnTo>
                    <a:lnTo>
                      <a:pt x="882" y="338"/>
                    </a:lnTo>
                    <a:lnTo>
                      <a:pt x="790" y="384"/>
                    </a:lnTo>
                    <a:lnTo>
                      <a:pt x="698" y="430"/>
                    </a:lnTo>
                    <a:lnTo>
                      <a:pt x="522" y="538"/>
                    </a:lnTo>
                    <a:lnTo>
                      <a:pt x="361" y="653"/>
                    </a:lnTo>
                    <a:lnTo>
                      <a:pt x="200" y="775"/>
                    </a:lnTo>
                    <a:lnTo>
                      <a:pt x="46" y="906"/>
                    </a:lnTo>
                    <a:lnTo>
                      <a:pt x="16" y="944"/>
                    </a:lnTo>
                    <a:lnTo>
                      <a:pt x="0" y="990"/>
                    </a:lnTo>
                    <a:lnTo>
                      <a:pt x="0" y="1036"/>
                    </a:lnTo>
                    <a:lnTo>
                      <a:pt x="16" y="1090"/>
                    </a:lnTo>
                    <a:lnTo>
                      <a:pt x="31" y="1113"/>
                    </a:lnTo>
                    <a:lnTo>
                      <a:pt x="46" y="1136"/>
                    </a:lnTo>
                    <a:lnTo>
                      <a:pt x="77" y="1159"/>
                    </a:lnTo>
                    <a:lnTo>
                      <a:pt x="100" y="1166"/>
                    </a:lnTo>
                    <a:lnTo>
                      <a:pt x="131" y="1182"/>
                    </a:lnTo>
                    <a:lnTo>
                      <a:pt x="161" y="1182"/>
                    </a:lnTo>
                    <a:lnTo>
                      <a:pt x="192" y="1174"/>
                    </a:lnTo>
                    <a:lnTo>
                      <a:pt x="223" y="1166"/>
                    </a:lnTo>
                    <a:lnTo>
                      <a:pt x="230" y="1159"/>
                    </a:lnTo>
                    <a:lnTo>
                      <a:pt x="568" y="1013"/>
                    </a:lnTo>
                    <a:lnTo>
                      <a:pt x="736" y="944"/>
                    </a:lnTo>
                    <a:lnTo>
                      <a:pt x="905" y="890"/>
                    </a:lnTo>
                    <a:lnTo>
                      <a:pt x="1074" y="837"/>
                    </a:lnTo>
                    <a:lnTo>
                      <a:pt x="1242" y="791"/>
                    </a:lnTo>
                    <a:lnTo>
                      <a:pt x="1411" y="752"/>
                    </a:lnTo>
                    <a:lnTo>
                      <a:pt x="1587" y="722"/>
                    </a:lnTo>
                    <a:lnTo>
                      <a:pt x="1764" y="699"/>
                    </a:lnTo>
                    <a:lnTo>
                      <a:pt x="1932" y="683"/>
                    </a:lnTo>
                    <a:lnTo>
                      <a:pt x="2109" y="668"/>
                    </a:lnTo>
                    <a:lnTo>
                      <a:pt x="2285" y="660"/>
                    </a:lnTo>
                    <a:lnTo>
                      <a:pt x="2630" y="660"/>
                    </a:lnTo>
                    <a:lnTo>
                      <a:pt x="2960" y="683"/>
                    </a:lnTo>
                    <a:lnTo>
                      <a:pt x="2990" y="691"/>
                    </a:lnTo>
                    <a:lnTo>
                      <a:pt x="3044" y="691"/>
                    </a:lnTo>
                    <a:lnTo>
                      <a:pt x="3098" y="683"/>
                    </a:lnTo>
                    <a:lnTo>
                      <a:pt x="3144" y="660"/>
                    </a:lnTo>
                    <a:lnTo>
                      <a:pt x="3190" y="637"/>
                    </a:lnTo>
                    <a:lnTo>
                      <a:pt x="3228" y="607"/>
                    </a:lnTo>
                    <a:lnTo>
                      <a:pt x="3259" y="568"/>
                    </a:lnTo>
                    <a:lnTo>
                      <a:pt x="3289" y="522"/>
                    </a:lnTo>
                    <a:lnTo>
                      <a:pt x="3305" y="476"/>
                    </a:lnTo>
                    <a:lnTo>
                      <a:pt x="3320" y="415"/>
                    </a:lnTo>
                    <a:lnTo>
                      <a:pt x="3320" y="353"/>
                    </a:lnTo>
                    <a:lnTo>
                      <a:pt x="3305" y="300"/>
                    </a:lnTo>
                    <a:lnTo>
                      <a:pt x="3282" y="246"/>
                    </a:lnTo>
                    <a:lnTo>
                      <a:pt x="3251" y="200"/>
                    </a:lnTo>
                    <a:lnTo>
                      <a:pt x="3205" y="154"/>
                    </a:lnTo>
                    <a:lnTo>
                      <a:pt x="3159" y="123"/>
                    </a:lnTo>
                    <a:lnTo>
                      <a:pt x="3105" y="100"/>
                    </a:lnTo>
                    <a:lnTo>
                      <a:pt x="2990" y="70"/>
                    </a:lnTo>
                    <a:lnTo>
                      <a:pt x="2891" y="47"/>
                    </a:lnTo>
                    <a:lnTo>
                      <a:pt x="2783" y="31"/>
                    </a:lnTo>
                    <a:lnTo>
                      <a:pt x="2676" y="16"/>
                    </a:lnTo>
                    <a:lnTo>
                      <a:pt x="2477" y="1"/>
                    </a:lnTo>
                    <a:close/>
                  </a:path>
                </a:pathLst>
              </a:custGeom>
              <a:solidFill>
                <a:srgbClr val="FF634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9" name="Google Shape;2239;p29">
                <a:extLst>
                  <a:ext uri="{FF2B5EF4-FFF2-40B4-BE49-F238E27FC236}">
                    <a16:creationId xmlns="" xmlns:a16="http://schemas.microsoft.com/office/drawing/2014/main" id="{1DE6E4DC-4768-422A-9432-89A803975743}"/>
                  </a:ext>
                </a:extLst>
              </p:cNvPr>
              <p:cNvSpPr/>
              <p:nvPr/>
            </p:nvSpPr>
            <p:spPr>
              <a:xfrm>
                <a:off x="6742240" y="1252259"/>
                <a:ext cx="11970" cy="10657"/>
              </a:xfrm>
              <a:custGeom>
                <a:avLst/>
                <a:gdLst/>
                <a:ahLst/>
                <a:cxnLst/>
                <a:rect l="l" t="t" r="r" b="b"/>
                <a:pathLst>
                  <a:path w="638" h="568" extrusionOk="0">
                    <a:moveTo>
                      <a:pt x="568" y="0"/>
                    </a:moveTo>
                    <a:lnTo>
                      <a:pt x="553" y="8"/>
                    </a:lnTo>
                    <a:lnTo>
                      <a:pt x="537" y="23"/>
                    </a:lnTo>
                    <a:lnTo>
                      <a:pt x="530" y="39"/>
                    </a:lnTo>
                    <a:lnTo>
                      <a:pt x="530" y="54"/>
                    </a:lnTo>
                    <a:lnTo>
                      <a:pt x="514" y="108"/>
                    </a:lnTo>
                    <a:lnTo>
                      <a:pt x="484" y="154"/>
                    </a:lnTo>
                    <a:lnTo>
                      <a:pt x="445" y="192"/>
                    </a:lnTo>
                    <a:lnTo>
                      <a:pt x="399" y="223"/>
                    </a:lnTo>
                    <a:lnTo>
                      <a:pt x="346" y="238"/>
                    </a:lnTo>
                    <a:lnTo>
                      <a:pt x="292" y="246"/>
                    </a:lnTo>
                    <a:lnTo>
                      <a:pt x="139" y="246"/>
                    </a:lnTo>
                    <a:lnTo>
                      <a:pt x="108" y="253"/>
                    </a:lnTo>
                    <a:lnTo>
                      <a:pt x="85" y="269"/>
                    </a:lnTo>
                    <a:lnTo>
                      <a:pt x="54" y="284"/>
                    </a:lnTo>
                    <a:lnTo>
                      <a:pt x="31" y="307"/>
                    </a:lnTo>
                    <a:lnTo>
                      <a:pt x="16" y="330"/>
                    </a:lnTo>
                    <a:lnTo>
                      <a:pt x="8" y="361"/>
                    </a:lnTo>
                    <a:lnTo>
                      <a:pt x="1" y="392"/>
                    </a:lnTo>
                    <a:lnTo>
                      <a:pt x="1" y="422"/>
                    </a:lnTo>
                    <a:lnTo>
                      <a:pt x="8" y="453"/>
                    </a:lnTo>
                    <a:lnTo>
                      <a:pt x="16" y="484"/>
                    </a:lnTo>
                    <a:lnTo>
                      <a:pt x="39" y="507"/>
                    </a:lnTo>
                    <a:lnTo>
                      <a:pt x="54" y="530"/>
                    </a:lnTo>
                    <a:lnTo>
                      <a:pt x="85" y="545"/>
                    </a:lnTo>
                    <a:lnTo>
                      <a:pt x="108" y="560"/>
                    </a:lnTo>
                    <a:lnTo>
                      <a:pt x="139" y="568"/>
                    </a:lnTo>
                    <a:lnTo>
                      <a:pt x="177" y="568"/>
                    </a:lnTo>
                    <a:lnTo>
                      <a:pt x="208" y="560"/>
                    </a:lnTo>
                    <a:lnTo>
                      <a:pt x="215" y="560"/>
                    </a:lnTo>
                    <a:lnTo>
                      <a:pt x="300" y="530"/>
                    </a:lnTo>
                    <a:lnTo>
                      <a:pt x="376" y="491"/>
                    </a:lnTo>
                    <a:lnTo>
                      <a:pt x="453" y="445"/>
                    </a:lnTo>
                    <a:lnTo>
                      <a:pt x="530" y="384"/>
                    </a:lnTo>
                    <a:lnTo>
                      <a:pt x="560" y="346"/>
                    </a:lnTo>
                    <a:lnTo>
                      <a:pt x="583" y="307"/>
                    </a:lnTo>
                    <a:lnTo>
                      <a:pt x="606" y="261"/>
                    </a:lnTo>
                    <a:lnTo>
                      <a:pt x="622" y="223"/>
                    </a:lnTo>
                    <a:lnTo>
                      <a:pt x="637" y="177"/>
                    </a:lnTo>
                    <a:lnTo>
                      <a:pt x="637" y="131"/>
                    </a:lnTo>
                    <a:lnTo>
                      <a:pt x="637" y="85"/>
                    </a:lnTo>
                    <a:lnTo>
                      <a:pt x="629" y="39"/>
                    </a:lnTo>
                    <a:lnTo>
                      <a:pt x="614" y="16"/>
                    </a:lnTo>
                    <a:lnTo>
                      <a:pt x="591" y="0"/>
                    </a:lnTo>
                    <a:close/>
                  </a:path>
                </a:pathLst>
              </a:custGeom>
              <a:solidFill>
                <a:srgbClr val="FF634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0" name="Google Shape;2240;p29">
                <a:extLst>
                  <a:ext uri="{FF2B5EF4-FFF2-40B4-BE49-F238E27FC236}">
                    <a16:creationId xmlns="" xmlns:a16="http://schemas.microsoft.com/office/drawing/2014/main" id="{FB278102-8327-44D1-AEC1-D7DFBC705227}"/>
                  </a:ext>
                </a:extLst>
              </p:cNvPr>
              <p:cNvSpPr/>
              <p:nvPr/>
            </p:nvSpPr>
            <p:spPr>
              <a:xfrm>
                <a:off x="6794456" y="1249951"/>
                <a:ext cx="62310" cy="22177"/>
              </a:xfrm>
              <a:custGeom>
                <a:avLst/>
                <a:gdLst/>
                <a:ahLst/>
                <a:cxnLst/>
                <a:rect l="l" t="t" r="r" b="b"/>
                <a:pathLst>
                  <a:path w="3321" h="1182" extrusionOk="0">
                    <a:moveTo>
                      <a:pt x="844" y="1"/>
                    </a:moveTo>
                    <a:lnTo>
                      <a:pt x="645" y="16"/>
                    </a:lnTo>
                    <a:lnTo>
                      <a:pt x="538" y="31"/>
                    </a:lnTo>
                    <a:lnTo>
                      <a:pt x="438" y="47"/>
                    </a:lnTo>
                    <a:lnTo>
                      <a:pt x="331" y="70"/>
                    </a:lnTo>
                    <a:lnTo>
                      <a:pt x="216" y="100"/>
                    </a:lnTo>
                    <a:lnTo>
                      <a:pt x="162" y="123"/>
                    </a:lnTo>
                    <a:lnTo>
                      <a:pt x="116" y="154"/>
                    </a:lnTo>
                    <a:lnTo>
                      <a:pt x="70" y="200"/>
                    </a:lnTo>
                    <a:lnTo>
                      <a:pt x="39" y="246"/>
                    </a:lnTo>
                    <a:lnTo>
                      <a:pt x="16" y="300"/>
                    </a:lnTo>
                    <a:lnTo>
                      <a:pt x="1" y="353"/>
                    </a:lnTo>
                    <a:lnTo>
                      <a:pt x="1" y="415"/>
                    </a:lnTo>
                    <a:lnTo>
                      <a:pt x="16" y="476"/>
                    </a:lnTo>
                    <a:lnTo>
                      <a:pt x="32" y="522"/>
                    </a:lnTo>
                    <a:lnTo>
                      <a:pt x="62" y="568"/>
                    </a:lnTo>
                    <a:lnTo>
                      <a:pt x="93" y="607"/>
                    </a:lnTo>
                    <a:lnTo>
                      <a:pt x="131" y="637"/>
                    </a:lnTo>
                    <a:lnTo>
                      <a:pt x="177" y="660"/>
                    </a:lnTo>
                    <a:lnTo>
                      <a:pt x="223" y="683"/>
                    </a:lnTo>
                    <a:lnTo>
                      <a:pt x="277" y="691"/>
                    </a:lnTo>
                    <a:lnTo>
                      <a:pt x="331" y="691"/>
                    </a:lnTo>
                    <a:lnTo>
                      <a:pt x="361" y="683"/>
                    </a:lnTo>
                    <a:lnTo>
                      <a:pt x="691" y="660"/>
                    </a:lnTo>
                    <a:lnTo>
                      <a:pt x="1036" y="660"/>
                    </a:lnTo>
                    <a:lnTo>
                      <a:pt x="1212" y="668"/>
                    </a:lnTo>
                    <a:lnTo>
                      <a:pt x="1389" y="683"/>
                    </a:lnTo>
                    <a:lnTo>
                      <a:pt x="1557" y="699"/>
                    </a:lnTo>
                    <a:lnTo>
                      <a:pt x="1734" y="722"/>
                    </a:lnTo>
                    <a:lnTo>
                      <a:pt x="1910" y="752"/>
                    </a:lnTo>
                    <a:lnTo>
                      <a:pt x="2079" y="791"/>
                    </a:lnTo>
                    <a:lnTo>
                      <a:pt x="2247" y="837"/>
                    </a:lnTo>
                    <a:lnTo>
                      <a:pt x="2424" y="890"/>
                    </a:lnTo>
                    <a:lnTo>
                      <a:pt x="2592" y="944"/>
                    </a:lnTo>
                    <a:lnTo>
                      <a:pt x="2753" y="1013"/>
                    </a:lnTo>
                    <a:lnTo>
                      <a:pt x="3091" y="1159"/>
                    </a:lnTo>
                    <a:lnTo>
                      <a:pt x="3098" y="1166"/>
                    </a:lnTo>
                    <a:lnTo>
                      <a:pt x="3129" y="1174"/>
                    </a:lnTo>
                    <a:lnTo>
                      <a:pt x="3160" y="1182"/>
                    </a:lnTo>
                    <a:lnTo>
                      <a:pt x="3190" y="1182"/>
                    </a:lnTo>
                    <a:lnTo>
                      <a:pt x="3221" y="1166"/>
                    </a:lnTo>
                    <a:lnTo>
                      <a:pt x="3252" y="1159"/>
                    </a:lnTo>
                    <a:lnTo>
                      <a:pt x="3275" y="1136"/>
                    </a:lnTo>
                    <a:lnTo>
                      <a:pt x="3290" y="1113"/>
                    </a:lnTo>
                    <a:lnTo>
                      <a:pt x="3313" y="1090"/>
                    </a:lnTo>
                    <a:lnTo>
                      <a:pt x="3321" y="1036"/>
                    </a:lnTo>
                    <a:lnTo>
                      <a:pt x="3321" y="990"/>
                    </a:lnTo>
                    <a:lnTo>
                      <a:pt x="3305" y="944"/>
                    </a:lnTo>
                    <a:lnTo>
                      <a:pt x="3275" y="906"/>
                    </a:lnTo>
                    <a:lnTo>
                      <a:pt x="3121" y="775"/>
                    </a:lnTo>
                    <a:lnTo>
                      <a:pt x="2960" y="653"/>
                    </a:lnTo>
                    <a:lnTo>
                      <a:pt x="2799" y="538"/>
                    </a:lnTo>
                    <a:lnTo>
                      <a:pt x="2623" y="430"/>
                    </a:lnTo>
                    <a:lnTo>
                      <a:pt x="2531" y="384"/>
                    </a:lnTo>
                    <a:lnTo>
                      <a:pt x="2439" y="338"/>
                    </a:lnTo>
                    <a:lnTo>
                      <a:pt x="2255" y="254"/>
                    </a:lnTo>
                    <a:lnTo>
                      <a:pt x="2063" y="185"/>
                    </a:lnTo>
                    <a:lnTo>
                      <a:pt x="1864" y="123"/>
                    </a:lnTo>
                    <a:lnTo>
                      <a:pt x="1665" y="77"/>
                    </a:lnTo>
                    <a:lnTo>
                      <a:pt x="1465" y="39"/>
                    </a:lnTo>
                    <a:lnTo>
                      <a:pt x="1258" y="16"/>
                    </a:lnTo>
                    <a:lnTo>
                      <a:pt x="1051" y="1"/>
                    </a:lnTo>
                    <a:close/>
                  </a:path>
                </a:pathLst>
              </a:custGeom>
              <a:solidFill>
                <a:srgbClr val="FF634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1" name="Google Shape;2241;p29">
                <a:extLst>
                  <a:ext uri="{FF2B5EF4-FFF2-40B4-BE49-F238E27FC236}">
                    <a16:creationId xmlns="" xmlns:a16="http://schemas.microsoft.com/office/drawing/2014/main" id="{23B2FCCC-920C-4A9B-B123-C321E76DADE0}"/>
                  </a:ext>
                </a:extLst>
              </p:cNvPr>
              <p:cNvSpPr/>
              <p:nvPr/>
            </p:nvSpPr>
            <p:spPr>
              <a:xfrm>
                <a:off x="6791004" y="1252259"/>
                <a:ext cx="11970" cy="10657"/>
              </a:xfrm>
              <a:custGeom>
                <a:avLst/>
                <a:gdLst/>
                <a:ahLst/>
                <a:cxnLst/>
                <a:rect l="l" t="t" r="r" b="b"/>
                <a:pathLst>
                  <a:path w="638" h="568" extrusionOk="0">
                    <a:moveTo>
                      <a:pt x="47" y="0"/>
                    </a:moveTo>
                    <a:lnTo>
                      <a:pt x="24" y="16"/>
                    </a:lnTo>
                    <a:lnTo>
                      <a:pt x="9" y="39"/>
                    </a:lnTo>
                    <a:lnTo>
                      <a:pt x="1" y="85"/>
                    </a:lnTo>
                    <a:lnTo>
                      <a:pt x="1" y="131"/>
                    </a:lnTo>
                    <a:lnTo>
                      <a:pt x="1" y="177"/>
                    </a:lnTo>
                    <a:lnTo>
                      <a:pt x="16" y="223"/>
                    </a:lnTo>
                    <a:lnTo>
                      <a:pt x="32" y="261"/>
                    </a:lnTo>
                    <a:lnTo>
                      <a:pt x="55" y="307"/>
                    </a:lnTo>
                    <a:lnTo>
                      <a:pt x="78" y="346"/>
                    </a:lnTo>
                    <a:lnTo>
                      <a:pt x="108" y="384"/>
                    </a:lnTo>
                    <a:lnTo>
                      <a:pt x="185" y="445"/>
                    </a:lnTo>
                    <a:lnTo>
                      <a:pt x="262" y="491"/>
                    </a:lnTo>
                    <a:lnTo>
                      <a:pt x="346" y="530"/>
                    </a:lnTo>
                    <a:lnTo>
                      <a:pt x="423" y="560"/>
                    </a:lnTo>
                    <a:lnTo>
                      <a:pt x="430" y="560"/>
                    </a:lnTo>
                    <a:lnTo>
                      <a:pt x="469" y="568"/>
                    </a:lnTo>
                    <a:lnTo>
                      <a:pt x="499" y="568"/>
                    </a:lnTo>
                    <a:lnTo>
                      <a:pt x="530" y="560"/>
                    </a:lnTo>
                    <a:lnTo>
                      <a:pt x="553" y="545"/>
                    </a:lnTo>
                    <a:lnTo>
                      <a:pt x="584" y="530"/>
                    </a:lnTo>
                    <a:lnTo>
                      <a:pt x="607" y="507"/>
                    </a:lnTo>
                    <a:lnTo>
                      <a:pt x="622" y="484"/>
                    </a:lnTo>
                    <a:lnTo>
                      <a:pt x="637" y="453"/>
                    </a:lnTo>
                    <a:lnTo>
                      <a:pt x="637" y="422"/>
                    </a:lnTo>
                    <a:lnTo>
                      <a:pt x="637" y="392"/>
                    </a:lnTo>
                    <a:lnTo>
                      <a:pt x="637" y="361"/>
                    </a:lnTo>
                    <a:lnTo>
                      <a:pt x="622" y="330"/>
                    </a:lnTo>
                    <a:lnTo>
                      <a:pt x="607" y="307"/>
                    </a:lnTo>
                    <a:lnTo>
                      <a:pt x="584" y="284"/>
                    </a:lnTo>
                    <a:lnTo>
                      <a:pt x="561" y="269"/>
                    </a:lnTo>
                    <a:lnTo>
                      <a:pt x="530" y="253"/>
                    </a:lnTo>
                    <a:lnTo>
                      <a:pt x="499" y="246"/>
                    </a:lnTo>
                    <a:lnTo>
                      <a:pt x="346" y="246"/>
                    </a:lnTo>
                    <a:lnTo>
                      <a:pt x="292" y="238"/>
                    </a:lnTo>
                    <a:lnTo>
                      <a:pt x="239" y="223"/>
                    </a:lnTo>
                    <a:lnTo>
                      <a:pt x="193" y="192"/>
                    </a:lnTo>
                    <a:lnTo>
                      <a:pt x="154" y="154"/>
                    </a:lnTo>
                    <a:lnTo>
                      <a:pt x="124" y="108"/>
                    </a:lnTo>
                    <a:lnTo>
                      <a:pt x="108" y="54"/>
                    </a:lnTo>
                    <a:lnTo>
                      <a:pt x="108" y="39"/>
                    </a:lnTo>
                    <a:lnTo>
                      <a:pt x="101" y="23"/>
                    </a:lnTo>
                    <a:lnTo>
                      <a:pt x="85" y="8"/>
                    </a:lnTo>
                    <a:lnTo>
                      <a:pt x="70" y="0"/>
                    </a:lnTo>
                    <a:close/>
                  </a:path>
                </a:pathLst>
              </a:custGeom>
              <a:solidFill>
                <a:srgbClr val="FF634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2" name="Google Shape;2242;p29">
                <a:extLst>
                  <a:ext uri="{FF2B5EF4-FFF2-40B4-BE49-F238E27FC236}">
                    <a16:creationId xmlns="" xmlns:a16="http://schemas.microsoft.com/office/drawing/2014/main" id="{DAD8CCBA-132D-45CC-8E69-2DF35656D77F}"/>
                  </a:ext>
                </a:extLst>
              </p:cNvPr>
              <p:cNvSpPr/>
              <p:nvPr/>
            </p:nvSpPr>
            <p:spPr>
              <a:xfrm>
                <a:off x="6733478" y="1355116"/>
                <a:ext cx="78258" cy="18575"/>
              </a:xfrm>
              <a:custGeom>
                <a:avLst/>
                <a:gdLst/>
                <a:ahLst/>
                <a:cxnLst/>
                <a:rect l="l" t="t" r="r" b="b"/>
                <a:pathLst>
                  <a:path w="4171" h="990" extrusionOk="0">
                    <a:moveTo>
                      <a:pt x="4171" y="0"/>
                    </a:moveTo>
                    <a:lnTo>
                      <a:pt x="4171" y="0"/>
                    </a:lnTo>
                    <a:lnTo>
                      <a:pt x="4171" y="0"/>
                    </a:lnTo>
                    <a:close/>
                    <a:moveTo>
                      <a:pt x="0" y="0"/>
                    </a:moveTo>
                    <a:lnTo>
                      <a:pt x="100" y="108"/>
                    </a:lnTo>
                    <a:lnTo>
                      <a:pt x="199" y="207"/>
                    </a:lnTo>
                    <a:lnTo>
                      <a:pt x="307" y="307"/>
                    </a:lnTo>
                    <a:lnTo>
                      <a:pt x="422" y="399"/>
                    </a:lnTo>
                    <a:lnTo>
                      <a:pt x="544" y="483"/>
                    </a:lnTo>
                    <a:lnTo>
                      <a:pt x="667" y="568"/>
                    </a:lnTo>
                    <a:lnTo>
                      <a:pt x="797" y="645"/>
                    </a:lnTo>
                    <a:lnTo>
                      <a:pt x="928" y="706"/>
                    </a:lnTo>
                    <a:lnTo>
                      <a:pt x="1066" y="767"/>
                    </a:lnTo>
                    <a:lnTo>
                      <a:pt x="1204" y="821"/>
                    </a:lnTo>
                    <a:lnTo>
                      <a:pt x="1342" y="867"/>
                    </a:lnTo>
                    <a:lnTo>
                      <a:pt x="1487" y="913"/>
                    </a:lnTo>
                    <a:lnTo>
                      <a:pt x="1633" y="944"/>
                    </a:lnTo>
                    <a:lnTo>
                      <a:pt x="1787" y="967"/>
                    </a:lnTo>
                    <a:lnTo>
                      <a:pt x="1940" y="982"/>
                    </a:lnTo>
                    <a:lnTo>
                      <a:pt x="2086" y="990"/>
                    </a:lnTo>
                    <a:lnTo>
                      <a:pt x="2239" y="982"/>
                    </a:lnTo>
                    <a:lnTo>
                      <a:pt x="2392" y="974"/>
                    </a:lnTo>
                    <a:lnTo>
                      <a:pt x="2538" y="951"/>
                    </a:lnTo>
                    <a:lnTo>
                      <a:pt x="2691" y="928"/>
                    </a:lnTo>
                    <a:lnTo>
                      <a:pt x="2837" y="890"/>
                    </a:lnTo>
                    <a:lnTo>
                      <a:pt x="2983" y="844"/>
                    </a:lnTo>
                    <a:lnTo>
                      <a:pt x="3121" y="790"/>
                    </a:lnTo>
                    <a:lnTo>
                      <a:pt x="3251" y="721"/>
                    </a:lnTo>
                    <a:lnTo>
                      <a:pt x="3320" y="691"/>
                    </a:lnTo>
                    <a:lnTo>
                      <a:pt x="3389" y="660"/>
                    </a:lnTo>
                    <a:lnTo>
                      <a:pt x="3512" y="576"/>
                    </a:lnTo>
                    <a:lnTo>
                      <a:pt x="3757" y="407"/>
                    </a:lnTo>
                    <a:lnTo>
                      <a:pt x="3864" y="307"/>
                    </a:lnTo>
                    <a:lnTo>
                      <a:pt x="3972" y="207"/>
                    </a:lnTo>
                    <a:lnTo>
                      <a:pt x="4171" y="0"/>
                    </a:lnTo>
                    <a:lnTo>
                      <a:pt x="3918" y="146"/>
                    </a:lnTo>
                    <a:lnTo>
                      <a:pt x="3673" y="276"/>
                    </a:lnTo>
                    <a:lnTo>
                      <a:pt x="3542" y="338"/>
                    </a:lnTo>
                    <a:lnTo>
                      <a:pt x="3420" y="399"/>
                    </a:lnTo>
                    <a:lnTo>
                      <a:pt x="3289" y="453"/>
                    </a:lnTo>
                    <a:lnTo>
                      <a:pt x="3159" y="499"/>
                    </a:lnTo>
                    <a:lnTo>
                      <a:pt x="3029" y="537"/>
                    </a:lnTo>
                    <a:lnTo>
                      <a:pt x="2898" y="576"/>
                    </a:lnTo>
                    <a:lnTo>
                      <a:pt x="2768" y="614"/>
                    </a:lnTo>
                    <a:lnTo>
                      <a:pt x="2630" y="637"/>
                    </a:lnTo>
                    <a:lnTo>
                      <a:pt x="2500" y="652"/>
                    </a:lnTo>
                    <a:lnTo>
                      <a:pt x="2362" y="668"/>
                    </a:lnTo>
                    <a:lnTo>
                      <a:pt x="2231" y="675"/>
                    </a:lnTo>
                    <a:lnTo>
                      <a:pt x="2093" y="675"/>
                    </a:lnTo>
                    <a:lnTo>
                      <a:pt x="1955" y="668"/>
                    </a:lnTo>
                    <a:lnTo>
                      <a:pt x="1825" y="660"/>
                    </a:lnTo>
                    <a:lnTo>
                      <a:pt x="1687" y="645"/>
                    </a:lnTo>
                    <a:lnTo>
                      <a:pt x="1556" y="622"/>
                    </a:lnTo>
                    <a:lnTo>
                      <a:pt x="1418" y="591"/>
                    </a:lnTo>
                    <a:lnTo>
                      <a:pt x="1288" y="560"/>
                    </a:lnTo>
                    <a:lnTo>
                      <a:pt x="1150" y="522"/>
                    </a:lnTo>
                    <a:lnTo>
                      <a:pt x="1020" y="483"/>
                    </a:lnTo>
                    <a:lnTo>
                      <a:pt x="759" y="384"/>
                    </a:lnTo>
                    <a:lnTo>
                      <a:pt x="506" y="269"/>
                    </a:lnTo>
                    <a:lnTo>
                      <a:pt x="245" y="146"/>
                    </a:lnTo>
                    <a:lnTo>
                      <a:pt x="0"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3" name="Google Shape;2243;p29">
                <a:extLst>
                  <a:ext uri="{FF2B5EF4-FFF2-40B4-BE49-F238E27FC236}">
                    <a16:creationId xmlns="" xmlns:a16="http://schemas.microsoft.com/office/drawing/2014/main" id="{DA63545C-CF50-4734-A5CC-36C1D36FC736}"/>
                  </a:ext>
                </a:extLst>
              </p:cNvPr>
              <p:cNvSpPr/>
              <p:nvPr/>
            </p:nvSpPr>
            <p:spPr>
              <a:xfrm>
                <a:off x="6759501" y="1379001"/>
                <a:ext cx="30226" cy="7205"/>
              </a:xfrm>
              <a:custGeom>
                <a:avLst/>
                <a:gdLst/>
                <a:ahLst/>
                <a:cxnLst/>
                <a:rect l="l" t="t" r="r" b="b"/>
                <a:pathLst>
                  <a:path w="1611" h="384" extrusionOk="0">
                    <a:moveTo>
                      <a:pt x="1" y="0"/>
                    </a:moveTo>
                    <a:lnTo>
                      <a:pt x="39" y="46"/>
                    </a:lnTo>
                    <a:lnTo>
                      <a:pt x="77" y="92"/>
                    </a:lnTo>
                    <a:lnTo>
                      <a:pt x="154" y="169"/>
                    </a:lnTo>
                    <a:lnTo>
                      <a:pt x="254" y="238"/>
                    </a:lnTo>
                    <a:lnTo>
                      <a:pt x="353" y="292"/>
                    </a:lnTo>
                    <a:lnTo>
                      <a:pt x="461" y="330"/>
                    </a:lnTo>
                    <a:lnTo>
                      <a:pt x="576" y="361"/>
                    </a:lnTo>
                    <a:lnTo>
                      <a:pt x="691" y="376"/>
                    </a:lnTo>
                    <a:lnTo>
                      <a:pt x="806" y="384"/>
                    </a:lnTo>
                    <a:lnTo>
                      <a:pt x="921" y="368"/>
                    </a:lnTo>
                    <a:lnTo>
                      <a:pt x="1036" y="353"/>
                    </a:lnTo>
                    <a:lnTo>
                      <a:pt x="1151" y="322"/>
                    </a:lnTo>
                    <a:lnTo>
                      <a:pt x="1251" y="276"/>
                    </a:lnTo>
                    <a:lnTo>
                      <a:pt x="1358" y="223"/>
                    </a:lnTo>
                    <a:lnTo>
                      <a:pt x="1450" y="161"/>
                    </a:lnTo>
                    <a:lnTo>
                      <a:pt x="1534" y="85"/>
                    </a:lnTo>
                    <a:lnTo>
                      <a:pt x="1611" y="0"/>
                    </a:lnTo>
                    <a:lnTo>
                      <a:pt x="1389" y="23"/>
                    </a:lnTo>
                    <a:lnTo>
                      <a:pt x="1189" y="46"/>
                    </a:lnTo>
                    <a:lnTo>
                      <a:pt x="990" y="62"/>
                    </a:lnTo>
                    <a:lnTo>
                      <a:pt x="798" y="69"/>
                    </a:lnTo>
                    <a:lnTo>
                      <a:pt x="614" y="69"/>
                    </a:lnTo>
                    <a:lnTo>
                      <a:pt x="423" y="54"/>
                    </a:lnTo>
                    <a:lnTo>
                      <a:pt x="215" y="31"/>
                    </a:lnTo>
                    <a:lnTo>
                      <a:pt x="1"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4" name="Google Shape;2244;p29">
                <a:extLst>
                  <a:ext uri="{FF2B5EF4-FFF2-40B4-BE49-F238E27FC236}">
                    <a16:creationId xmlns="" xmlns:a16="http://schemas.microsoft.com/office/drawing/2014/main" id="{25E41385-12C2-4DBE-9996-6D4294EA21B7}"/>
                  </a:ext>
                </a:extLst>
              </p:cNvPr>
              <p:cNvSpPr/>
              <p:nvPr/>
            </p:nvSpPr>
            <p:spPr>
              <a:xfrm>
                <a:off x="6833313" y="1336128"/>
                <a:ext cx="106177" cy="155241"/>
              </a:xfrm>
              <a:custGeom>
                <a:avLst/>
                <a:gdLst/>
                <a:ahLst/>
                <a:cxnLst/>
                <a:rect l="l" t="t" r="r" b="b"/>
                <a:pathLst>
                  <a:path w="5659" h="8274" extrusionOk="0">
                    <a:moveTo>
                      <a:pt x="5283" y="0"/>
                    </a:moveTo>
                    <a:lnTo>
                      <a:pt x="5198" y="207"/>
                    </a:lnTo>
                    <a:lnTo>
                      <a:pt x="5106" y="407"/>
                    </a:lnTo>
                    <a:lnTo>
                      <a:pt x="4999" y="598"/>
                    </a:lnTo>
                    <a:lnTo>
                      <a:pt x="4884" y="767"/>
                    </a:lnTo>
                    <a:lnTo>
                      <a:pt x="4761" y="920"/>
                    </a:lnTo>
                    <a:lnTo>
                      <a:pt x="4692" y="997"/>
                    </a:lnTo>
                    <a:lnTo>
                      <a:pt x="4631" y="1058"/>
                    </a:lnTo>
                    <a:lnTo>
                      <a:pt x="4554" y="1120"/>
                    </a:lnTo>
                    <a:lnTo>
                      <a:pt x="4485" y="1181"/>
                    </a:lnTo>
                    <a:lnTo>
                      <a:pt x="4409" y="1227"/>
                    </a:lnTo>
                    <a:lnTo>
                      <a:pt x="4332" y="1273"/>
                    </a:lnTo>
                    <a:lnTo>
                      <a:pt x="4255" y="1311"/>
                    </a:lnTo>
                    <a:lnTo>
                      <a:pt x="4171" y="1350"/>
                    </a:lnTo>
                    <a:lnTo>
                      <a:pt x="4087" y="1373"/>
                    </a:lnTo>
                    <a:lnTo>
                      <a:pt x="4002" y="1396"/>
                    </a:lnTo>
                    <a:lnTo>
                      <a:pt x="3918" y="1403"/>
                    </a:lnTo>
                    <a:lnTo>
                      <a:pt x="3826" y="1411"/>
                    </a:lnTo>
                    <a:lnTo>
                      <a:pt x="3734" y="1403"/>
                    </a:lnTo>
                    <a:lnTo>
                      <a:pt x="3642" y="1396"/>
                    </a:lnTo>
                    <a:lnTo>
                      <a:pt x="3542" y="1373"/>
                    </a:lnTo>
                    <a:lnTo>
                      <a:pt x="3443" y="1350"/>
                    </a:lnTo>
                    <a:lnTo>
                      <a:pt x="3343" y="1311"/>
                    </a:lnTo>
                    <a:lnTo>
                      <a:pt x="3243" y="1265"/>
                    </a:lnTo>
                    <a:lnTo>
                      <a:pt x="3144" y="1212"/>
                    </a:lnTo>
                    <a:lnTo>
                      <a:pt x="3036" y="1150"/>
                    </a:lnTo>
                    <a:lnTo>
                      <a:pt x="2929" y="1074"/>
                    </a:lnTo>
                    <a:lnTo>
                      <a:pt x="2822" y="989"/>
                    </a:lnTo>
                    <a:lnTo>
                      <a:pt x="2768" y="1235"/>
                    </a:lnTo>
                    <a:lnTo>
                      <a:pt x="2660" y="1634"/>
                    </a:lnTo>
                    <a:lnTo>
                      <a:pt x="2545" y="2025"/>
                    </a:lnTo>
                    <a:lnTo>
                      <a:pt x="2423" y="2408"/>
                    </a:lnTo>
                    <a:lnTo>
                      <a:pt x="2285" y="2768"/>
                    </a:lnTo>
                    <a:lnTo>
                      <a:pt x="2139" y="3113"/>
                    </a:lnTo>
                    <a:lnTo>
                      <a:pt x="2055" y="3282"/>
                    </a:lnTo>
                    <a:lnTo>
                      <a:pt x="1978" y="3443"/>
                    </a:lnTo>
                    <a:lnTo>
                      <a:pt x="1894" y="3604"/>
                    </a:lnTo>
                    <a:lnTo>
                      <a:pt x="1802" y="3750"/>
                    </a:lnTo>
                    <a:lnTo>
                      <a:pt x="1717" y="3895"/>
                    </a:lnTo>
                    <a:lnTo>
                      <a:pt x="1625" y="4041"/>
                    </a:lnTo>
                    <a:lnTo>
                      <a:pt x="1426" y="4309"/>
                    </a:lnTo>
                    <a:lnTo>
                      <a:pt x="1227" y="4562"/>
                    </a:lnTo>
                    <a:lnTo>
                      <a:pt x="1020" y="4800"/>
                    </a:lnTo>
                    <a:lnTo>
                      <a:pt x="820" y="5022"/>
                    </a:lnTo>
                    <a:lnTo>
                      <a:pt x="613" y="5222"/>
                    </a:lnTo>
                    <a:lnTo>
                      <a:pt x="414" y="5406"/>
                    </a:lnTo>
                    <a:lnTo>
                      <a:pt x="207" y="5574"/>
                    </a:lnTo>
                    <a:lnTo>
                      <a:pt x="0" y="5728"/>
                    </a:lnTo>
                    <a:lnTo>
                      <a:pt x="0" y="7369"/>
                    </a:lnTo>
                    <a:lnTo>
                      <a:pt x="253" y="7284"/>
                    </a:lnTo>
                    <a:lnTo>
                      <a:pt x="391" y="8273"/>
                    </a:lnTo>
                    <a:lnTo>
                      <a:pt x="1089" y="8074"/>
                    </a:lnTo>
                    <a:lnTo>
                      <a:pt x="1878" y="7829"/>
                    </a:lnTo>
                    <a:lnTo>
                      <a:pt x="2292" y="7698"/>
                    </a:lnTo>
                    <a:lnTo>
                      <a:pt x="2714" y="7560"/>
                    </a:lnTo>
                    <a:lnTo>
                      <a:pt x="3128" y="7407"/>
                    </a:lnTo>
                    <a:lnTo>
                      <a:pt x="3535" y="7254"/>
                    </a:lnTo>
                    <a:lnTo>
                      <a:pt x="3918" y="7100"/>
                    </a:lnTo>
                    <a:lnTo>
                      <a:pt x="4286" y="6939"/>
                    </a:lnTo>
                    <a:lnTo>
                      <a:pt x="4616" y="6778"/>
                    </a:lnTo>
                    <a:lnTo>
                      <a:pt x="4769" y="6694"/>
                    </a:lnTo>
                    <a:lnTo>
                      <a:pt x="4915" y="6609"/>
                    </a:lnTo>
                    <a:lnTo>
                      <a:pt x="5045" y="6533"/>
                    </a:lnTo>
                    <a:lnTo>
                      <a:pt x="5168" y="6448"/>
                    </a:lnTo>
                    <a:lnTo>
                      <a:pt x="5275" y="6364"/>
                    </a:lnTo>
                    <a:lnTo>
                      <a:pt x="5367" y="6287"/>
                    </a:lnTo>
                    <a:lnTo>
                      <a:pt x="5444" y="6203"/>
                    </a:lnTo>
                    <a:lnTo>
                      <a:pt x="5513" y="6126"/>
                    </a:lnTo>
                    <a:lnTo>
                      <a:pt x="5559" y="6050"/>
                    </a:lnTo>
                    <a:lnTo>
                      <a:pt x="5589" y="5965"/>
                    </a:lnTo>
                    <a:lnTo>
                      <a:pt x="5605" y="5896"/>
                    </a:lnTo>
                    <a:lnTo>
                      <a:pt x="5620" y="5812"/>
                    </a:lnTo>
                    <a:lnTo>
                      <a:pt x="5643" y="5597"/>
                    </a:lnTo>
                    <a:lnTo>
                      <a:pt x="5658" y="5344"/>
                    </a:lnTo>
                    <a:lnTo>
                      <a:pt x="5658" y="5045"/>
                    </a:lnTo>
                    <a:lnTo>
                      <a:pt x="5658" y="4708"/>
                    </a:lnTo>
                    <a:lnTo>
                      <a:pt x="5643" y="4348"/>
                    </a:lnTo>
                    <a:lnTo>
                      <a:pt x="5628" y="3949"/>
                    </a:lnTo>
                    <a:lnTo>
                      <a:pt x="5605" y="3535"/>
                    </a:lnTo>
                    <a:lnTo>
                      <a:pt x="5536" y="2661"/>
                    </a:lnTo>
                    <a:lnTo>
                      <a:pt x="5459" y="1756"/>
                    </a:lnTo>
                    <a:lnTo>
                      <a:pt x="5375" y="851"/>
                    </a:lnTo>
                    <a:lnTo>
                      <a:pt x="5283" y="0"/>
                    </a:lnTo>
                    <a:close/>
                  </a:path>
                </a:pathLst>
              </a:custGeom>
              <a:solidFill>
                <a:srgbClr val="FF634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5" name="Google Shape;2245;p29">
                <a:extLst>
                  <a:ext uri="{FF2B5EF4-FFF2-40B4-BE49-F238E27FC236}">
                    <a16:creationId xmlns="" xmlns:a16="http://schemas.microsoft.com/office/drawing/2014/main" id="{4902CFA7-6BD2-4108-916B-112B12612852}"/>
                  </a:ext>
                </a:extLst>
              </p:cNvPr>
              <p:cNvSpPr/>
              <p:nvPr/>
            </p:nvSpPr>
            <p:spPr>
              <a:xfrm>
                <a:off x="6833313" y="1336128"/>
                <a:ext cx="106177" cy="155241"/>
              </a:xfrm>
              <a:custGeom>
                <a:avLst/>
                <a:gdLst/>
                <a:ahLst/>
                <a:cxnLst/>
                <a:rect l="l" t="t" r="r" b="b"/>
                <a:pathLst>
                  <a:path w="5659" h="8274" fill="none" extrusionOk="0">
                    <a:moveTo>
                      <a:pt x="5283" y="0"/>
                    </a:moveTo>
                    <a:lnTo>
                      <a:pt x="5283" y="0"/>
                    </a:lnTo>
                    <a:lnTo>
                      <a:pt x="5198" y="207"/>
                    </a:lnTo>
                    <a:lnTo>
                      <a:pt x="5106" y="407"/>
                    </a:lnTo>
                    <a:lnTo>
                      <a:pt x="4999" y="598"/>
                    </a:lnTo>
                    <a:lnTo>
                      <a:pt x="4884" y="767"/>
                    </a:lnTo>
                    <a:lnTo>
                      <a:pt x="4761" y="920"/>
                    </a:lnTo>
                    <a:lnTo>
                      <a:pt x="4692" y="997"/>
                    </a:lnTo>
                    <a:lnTo>
                      <a:pt x="4631" y="1058"/>
                    </a:lnTo>
                    <a:lnTo>
                      <a:pt x="4554" y="1120"/>
                    </a:lnTo>
                    <a:lnTo>
                      <a:pt x="4485" y="1181"/>
                    </a:lnTo>
                    <a:lnTo>
                      <a:pt x="4409" y="1227"/>
                    </a:lnTo>
                    <a:lnTo>
                      <a:pt x="4332" y="1273"/>
                    </a:lnTo>
                    <a:lnTo>
                      <a:pt x="4255" y="1311"/>
                    </a:lnTo>
                    <a:lnTo>
                      <a:pt x="4171" y="1350"/>
                    </a:lnTo>
                    <a:lnTo>
                      <a:pt x="4087" y="1373"/>
                    </a:lnTo>
                    <a:lnTo>
                      <a:pt x="4002" y="1396"/>
                    </a:lnTo>
                    <a:lnTo>
                      <a:pt x="3918" y="1403"/>
                    </a:lnTo>
                    <a:lnTo>
                      <a:pt x="3826" y="1411"/>
                    </a:lnTo>
                    <a:lnTo>
                      <a:pt x="3734" y="1403"/>
                    </a:lnTo>
                    <a:lnTo>
                      <a:pt x="3642" y="1396"/>
                    </a:lnTo>
                    <a:lnTo>
                      <a:pt x="3542" y="1373"/>
                    </a:lnTo>
                    <a:lnTo>
                      <a:pt x="3443" y="1350"/>
                    </a:lnTo>
                    <a:lnTo>
                      <a:pt x="3343" y="1311"/>
                    </a:lnTo>
                    <a:lnTo>
                      <a:pt x="3243" y="1265"/>
                    </a:lnTo>
                    <a:lnTo>
                      <a:pt x="3144" y="1212"/>
                    </a:lnTo>
                    <a:lnTo>
                      <a:pt x="3036" y="1150"/>
                    </a:lnTo>
                    <a:lnTo>
                      <a:pt x="2929" y="1074"/>
                    </a:lnTo>
                    <a:lnTo>
                      <a:pt x="2822" y="989"/>
                    </a:lnTo>
                    <a:lnTo>
                      <a:pt x="2822" y="989"/>
                    </a:lnTo>
                    <a:lnTo>
                      <a:pt x="2768" y="1235"/>
                    </a:lnTo>
                    <a:lnTo>
                      <a:pt x="2768" y="1235"/>
                    </a:lnTo>
                    <a:lnTo>
                      <a:pt x="2660" y="1634"/>
                    </a:lnTo>
                    <a:lnTo>
                      <a:pt x="2545" y="2025"/>
                    </a:lnTo>
                    <a:lnTo>
                      <a:pt x="2423" y="2408"/>
                    </a:lnTo>
                    <a:lnTo>
                      <a:pt x="2285" y="2768"/>
                    </a:lnTo>
                    <a:lnTo>
                      <a:pt x="2139" y="3113"/>
                    </a:lnTo>
                    <a:lnTo>
                      <a:pt x="2055" y="3282"/>
                    </a:lnTo>
                    <a:lnTo>
                      <a:pt x="1978" y="3443"/>
                    </a:lnTo>
                    <a:lnTo>
                      <a:pt x="1894" y="3604"/>
                    </a:lnTo>
                    <a:lnTo>
                      <a:pt x="1802" y="3750"/>
                    </a:lnTo>
                    <a:lnTo>
                      <a:pt x="1717" y="3895"/>
                    </a:lnTo>
                    <a:lnTo>
                      <a:pt x="1625" y="4041"/>
                    </a:lnTo>
                    <a:lnTo>
                      <a:pt x="1625" y="4041"/>
                    </a:lnTo>
                    <a:lnTo>
                      <a:pt x="1426" y="4309"/>
                    </a:lnTo>
                    <a:lnTo>
                      <a:pt x="1227" y="4562"/>
                    </a:lnTo>
                    <a:lnTo>
                      <a:pt x="1020" y="4800"/>
                    </a:lnTo>
                    <a:lnTo>
                      <a:pt x="820" y="5022"/>
                    </a:lnTo>
                    <a:lnTo>
                      <a:pt x="613" y="5222"/>
                    </a:lnTo>
                    <a:lnTo>
                      <a:pt x="414" y="5406"/>
                    </a:lnTo>
                    <a:lnTo>
                      <a:pt x="207" y="5574"/>
                    </a:lnTo>
                    <a:lnTo>
                      <a:pt x="0" y="5728"/>
                    </a:lnTo>
                    <a:lnTo>
                      <a:pt x="0" y="7369"/>
                    </a:lnTo>
                    <a:lnTo>
                      <a:pt x="253" y="7284"/>
                    </a:lnTo>
                    <a:lnTo>
                      <a:pt x="391" y="8273"/>
                    </a:lnTo>
                    <a:lnTo>
                      <a:pt x="391" y="8273"/>
                    </a:lnTo>
                    <a:lnTo>
                      <a:pt x="1089" y="8074"/>
                    </a:lnTo>
                    <a:lnTo>
                      <a:pt x="1878" y="7829"/>
                    </a:lnTo>
                    <a:lnTo>
                      <a:pt x="2292" y="7698"/>
                    </a:lnTo>
                    <a:lnTo>
                      <a:pt x="2714" y="7560"/>
                    </a:lnTo>
                    <a:lnTo>
                      <a:pt x="3128" y="7407"/>
                    </a:lnTo>
                    <a:lnTo>
                      <a:pt x="3535" y="7254"/>
                    </a:lnTo>
                    <a:lnTo>
                      <a:pt x="3918" y="7100"/>
                    </a:lnTo>
                    <a:lnTo>
                      <a:pt x="4286" y="6939"/>
                    </a:lnTo>
                    <a:lnTo>
                      <a:pt x="4616" y="6778"/>
                    </a:lnTo>
                    <a:lnTo>
                      <a:pt x="4769" y="6694"/>
                    </a:lnTo>
                    <a:lnTo>
                      <a:pt x="4915" y="6609"/>
                    </a:lnTo>
                    <a:lnTo>
                      <a:pt x="5045" y="6533"/>
                    </a:lnTo>
                    <a:lnTo>
                      <a:pt x="5168" y="6448"/>
                    </a:lnTo>
                    <a:lnTo>
                      <a:pt x="5275" y="6364"/>
                    </a:lnTo>
                    <a:lnTo>
                      <a:pt x="5367" y="6287"/>
                    </a:lnTo>
                    <a:lnTo>
                      <a:pt x="5444" y="6203"/>
                    </a:lnTo>
                    <a:lnTo>
                      <a:pt x="5513" y="6126"/>
                    </a:lnTo>
                    <a:lnTo>
                      <a:pt x="5559" y="6050"/>
                    </a:lnTo>
                    <a:lnTo>
                      <a:pt x="5589" y="5965"/>
                    </a:lnTo>
                    <a:lnTo>
                      <a:pt x="5589" y="5965"/>
                    </a:lnTo>
                    <a:lnTo>
                      <a:pt x="5605" y="5896"/>
                    </a:lnTo>
                    <a:lnTo>
                      <a:pt x="5620" y="5812"/>
                    </a:lnTo>
                    <a:lnTo>
                      <a:pt x="5643" y="5597"/>
                    </a:lnTo>
                    <a:lnTo>
                      <a:pt x="5658" y="5344"/>
                    </a:lnTo>
                    <a:lnTo>
                      <a:pt x="5658" y="5045"/>
                    </a:lnTo>
                    <a:lnTo>
                      <a:pt x="5658" y="4708"/>
                    </a:lnTo>
                    <a:lnTo>
                      <a:pt x="5643" y="4348"/>
                    </a:lnTo>
                    <a:lnTo>
                      <a:pt x="5628" y="3949"/>
                    </a:lnTo>
                    <a:lnTo>
                      <a:pt x="5605" y="3535"/>
                    </a:lnTo>
                    <a:lnTo>
                      <a:pt x="5536" y="2661"/>
                    </a:lnTo>
                    <a:lnTo>
                      <a:pt x="5459" y="1756"/>
                    </a:lnTo>
                    <a:lnTo>
                      <a:pt x="5375" y="851"/>
                    </a:lnTo>
                    <a:lnTo>
                      <a:pt x="5283"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6" name="Google Shape;2246;p29">
                <a:extLst>
                  <a:ext uri="{FF2B5EF4-FFF2-40B4-BE49-F238E27FC236}">
                    <a16:creationId xmlns="" xmlns:a16="http://schemas.microsoft.com/office/drawing/2014/main" id="{54D54618-5279-4F28-A9E9-9D3AAD5AAFC3}"/>
                  </a:ext>
                </a:extLst>
              </p:cNvPr>
              <p:cNvSpPr/>
              <p:nvPr/>
            </p:nvSpPr>
            <p:spPr>
              <a:xfrm>
                <a:off x="6599682" y="1330087"/>
                <a:ext cx="106909" cy="161714"/>
              </a:xfrm>
              <a:custGeom>
                <a:avLst/>
                <a:gdLst/>
                <a:ahLst/>
                <a:cxnLst/>
                <a:rect l="l" t="t" r="r" b="b"/>
                <a:pathLst>
                  <a:path w="5698" h="8619" extrusionOk="0">
                    <a:moveTo>
                      <a:pt x="415" y="0"/>
                    </a:moveTo>
                    <a:lnTo>
                      <a:pt x="323" y="867"/>
                    </a:lnTo>
                    <a:lnTo>
                      <a:pt x="231" y="1794"/>
                    </a:lnTo>
                    <a:lnTo>
                      <a:pt x="139" y="2753"/>
                    </a:lnTo>
                    <a:lnTo>
                      <a:pt x="70" y="3681"/>
                    </a:lnTo>
                    <a:lnTo>
                      <a:pt x="39" y="4125"/>
                    </a:lnTo>
                    <a:lnTo>
                      <a:pt x="24" y="4547"/>
                    </a:lnTo>
                    <a:lnTo>
                      <a:pt x="8" y="4938"/>
                    </a:lnTo>
                    <a:lnTo>
                      <a:pt x="1" y="5298"/>
                    </a:lnTo>
                    <a:lnTo>
                      <a:pt x="1" y="5620"/>
                    </a:lnTo>
                    <a:lnTo>
                      <a:pt x="16" y="5896"/>
                    </a:lnTo>
                    <a:lnTo>
                      <a:pt x="39" y="6119"/>
                    </a:lnTo>
                    <a:lnTo>
                      <a:pt x="54" y="6211"/>
                    </a:lnTo>
                    <a:lnTo>
                      <a:pt x="70" y="6287"/>
                    </a:lnTo>
                    <a:lnTo>
                      <a:pt x="100" y="6372"/>
                    </a:lnTo>
                    <a:lnTo>
                      <a:pt x="154" y="6448"/>
                    </a:lnTo>
                    <a:lnTo>
                      <a:pt x="223" y="6533"/>
                    </a:lnTo>
                    <a:lnTo>
                      <a:pt x="300" y="6609"/>
                    </a:lnTo>
                    <a:lnTo>
                      <a:pt x="399" y="6694"/>
                    </a:lnTo>
                    <a:lnTo>
                      <a:pt x="507" y="6778"/>
                    </a:lnTo>
                    <a:lnTo>
                      <a:pt x="629" y="6862"/>
                    </a:lnTo>
                    <a:lnTo>
                      <a:pt x="767" y="6947"/>
                    </a:lnTo>
                    <a:lnTo>
                      <a:pt x="913" y="7023"/>
                    </a:lnTo>
                    <a:lnTo>
                      <a:pt x="1066" y="7108"/>
                    </a:lnTo>
                    <a:lnTo>
                      <a:pt x="1404" y="7276"/>
                    </a:lnTo>
                    <a:lnTo>
                      <a:pt x="1779" y="7437"/>
                    </a:lnTo>
                    <a:lnTo>
                      <a:pt x="2170" y="7599"/>
                    </a:lnTo>
                    <a:lnTo>
                      <a:pt x="2584" y="7752"/>
                    </a:lnTo>
                    <a:lnTo>
                      <a:pt x="3006" y="7898"/>
                    </a:lnTo>
                    <a:lnTo>
                      <a:pt x="3428" y="8043"/>
                    </a:lnTo>
                    <a:lnTo>
                      <a:pt x="3842" y="8174"/>
                    </a:lnTo>
                    <a:lnTo>
                      <a:pt x="4639" y="8419"/>
                    </a:lnTo>
                    <a:lnTo>
                      <a:pt x="5337" y="8618"/>
                    </a:lnTo>
                    <a:lnTo>
                      <a:pt x="5329" y="8250"/>
                    </a:lnTo>
                    <a:lnTo>
                      <a:pt x="5337" y="7959"/>
                    </a:lnTo>
                    <a:lnTo>
                      <a:pt x="5345" y="7852"/>
                    </a:lnTo>
                    <a:lnTo>
                      <a:pt x="5360" y="7775"/>
                    </a:lnTo>
                    <a:lnTo>
                      <a:pt x="5368" y="7752"/>
                    </a:lnTo>
                    <a:lnTo>
                      <a:pt x="5375" y="7737"/>
                    </a:lnTo>
                    <a:lnTo>
                      <a:pt x="5391" y="7729"/>
                    </a:lnTo>
                    <a:lnTo>
                      <a:pt x="5398" y="7737"/>
                    </a:lnTo>
                    <a:lnTo>
                      <a:pt x="5444" y="7775"/>
                    </a:lnTo>
                    <a:lnTo>
                      <a:pt x="5506" y="7821"/>
                    </a:lnTo>
                    <a:lnTo>
                      <a:pt x="5697" y="7951"/>
                    </a:lnTo>
                    <a:lnTo>
                      <a:pt x="5697" y="6057"/>
                    </a:lnTo>
                    <a:lnTo>
                      <a:pt x="5498" y="5904"/>
                    </a:lnTo>
                    <a:lnTo>
                      <a:pt x="5291" y="5728"/>
                    </a:lnTo>
                    <a:lnTo>
                      <a:pt x="5191" y="5643"/>
                    </a:lnTo>
                    <a:lnTo>
                      <a:pt x="5092" y="5544"/>
                    </a:lnTo>
                    <a:lnTo>
                      <a:pt x="4885" y="5344"/>
                    </a:lnTo>
                    <a:lnTo>
                      <a:pt x="4685" y="5122"/>
                    </a:lnTo>
                    <a:lnTo>
                      <a:pt x="4509" y="4930"/>
                    </a:lnTo>
                    <a:lnTo>
                      <a:pt x="4402" y="4792"/>
                    </a:lnTo>
                    <a:lnTo>
                      <a:pt x="4294" y="4654"/>
                    </a:lnTo>
                    <a:lnTo>
                      <a:pt x="4080" y="4363"/>
                    </a:lnTo>
                    <a:lnTo>
                      <a:pt x="3988" y="4225"/>
                    </a:lnTo>
                    <a:lnTo>
                      <a:pt x="3903" y="4079"/>
                    </a:lnTo>
                    <a:lnTo>
                      <a:pt x="3811" y="3926"/>
                    </a:lnTo>
                    <a:lnTo>
                      <a:pt x="3735" y="3773"/>
                    </a:lnTo>
                    <a:lnTo>
                      <a:pt x="3650" y="3612"/>
                    </a:lnTo>
                    <a:lnTo>
                      <a:pt x="3574" y="3451"/>
                    </a:lnTo>
                    <a:lnTo>
                      <a:pt x="3428" y="3106"/>
                    </a:lnTo>
                    <a:lnTo>
                      <a:pt x="3290" y="2745"/>
                    </a:lnTo>
                    <a:lnTo>
                      <a:pt x="3167" y="2377"/>
                    </a:lnTo>
                    <a:lnTo>
                      <a:pt x="3052" y="1986"/>
                    </a:lnTo>
                    <a:lnTo>
                      <a:pt x="2945" y="1587"/>
                    </a:lnTo>
                    <a:lnTo>
                      <a:pt x="2899" y="1380"/>
                    </a:lnTo>
                    <a:lnTo>
                      <a:pt x="2784" y="1457"/>
                    </a:lnTo>
                    <a:lnTo>
                      <a:pt x="2669" y="1534"/>
                    </a:lnTo>
                    <a:lnTo>
                      <a:pt x="2561" y="1587"/>
                    </a:lnTo>
                    <a:lnTo>
                      <a:pt x="2454" y="1641"/>
                    </a:lnTo>
                    <a:lnTo>
                      <a:pt x="2347" y="1679"/>
                    </a:lnTo>
                    <a:lnTo>
                      <a:pt x="2239" y="1702"/>
                    </a:lnTo>
                    <a:lnTo>
                      <a:pt x="2140" y="1725"/>
                    </a:lnTo>
                    <a:lnTo>
                      <a:pt x="2040" y="1733"/>
                    </a:lnTo>
                    <a:lnTo>
                      <a:pt x="1940" y="1733"/>
                    </a:lnTo>
                    <a:lnTo>
                      <a:pt x="1848" y="1725"/>
                    </a:lnTo>
                    <a:lnTo>
                      <a:pt x="1749" y="1710"/>
                    </a:lnTo>
                    <a:lnTo>
                      <a:pt x="1664" y="1679"/>
                    </a:lnTo>
                    <a:lnTo>
                      <a:pt x="1572" y="1649"/>
                    </a:lnTo>
                    <a:lnTo>
                      <a:pt x="1488" y="1610"/>
                    </a:lnTo>
                    <a:lnTo>
                      <a:pt x="1404" y="1564"/>
                    </a:lnTo>
                    <a:lnTo>
                      <a:pt x="1327" y="1511"/>
                    </a:lnTo>
                    <a:lnTo>
                      <a:pt x="1243" y="1449"/>
                    </a:lnTo>
                    <a:lnTo>
                      <a:pt x="1174" y="1380"/>
                    </a:lnTo>
                    <a:lnTo>
                      <a:pt x="1097" y="1311"/>
                    </a:lnTo>
                    <a:lnTo>
                      <a:pt x="1028" y="1235"/>
                    </a:lnTo>
                    <a:lnTo>
                      <a:pt x="959" y="1150"/>
                    </a:lnTo>
                    <a:lnTo>
                      <a:pt x="898" y="1066"/>
                    </a:lnTo>
                    <a:lnTo>
                      <a:pt x="836" y="974"/>
                    </a:lnTo>
                    <a:lnTo>
                      <a:pt x="775" y="874"/>
                    </a:lnTo>
                    <a:lnTo>
                      <a:pt x="668" y="675"/>
                    </a:lnTo>
                    <a:lnTo>
                      <a:pt x="568" y="460"/>
                    </a:lnTo>
                    <a:lnTo>
                      <a:pt x="484" y="230"/>
                    </a:lnTo>
                    <a:lnTo>
                      <a:pt x="415" y="0"/>
                    </a:lnTo>
                    <a:close/>
                  </a:path>
                </a:pathLst>
              </a:custGeom>
              <a:solidFill>
                <a:srgbClr val="FF634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7" name="Google Shape;2247;p29">
                <a:extLst>
                  <a:ext uri="{FF2B5EF4-FFF2-40B4-BE49-F238E27FC236}">
                    <a16:creationId xmlns="" xmlns:a16="http://schemas.microsoft.com/office/drawing/2014/main" id="{AD737166-D525-4655-B178-0D58C10B8D8A}"/>
                  </a:ext>
                </a:extLst>
              </p:cNvPr>
              <p:cNvSpPr/>
              <p:nvPr/>
            </p:nvSpPr>
            <p:spPr>
              <a:xfrm>
                <a:off x="6612197" y="1125084"/>
                <a:ext cx="314628" cy="208902"/>
              </a:xfrm>
              <a:custGeom>
                <a:avLst/>
                <a:gdLst/>
                <a:ahLst/>
                <a:cxnLst/>
                <a:rect l="l" t="t" r="r" b="b"/>
                <a:pathLst>
                  <a:path w="16769" h="11134" extrusionOk="0">
                    <a:moveTo>
                      <a:pt x="8181" y="1"/>
                    </a:moveTo>
                    <a:lnTo>
                      <a:pt x="7974" y="8"/>
                    </a:lnTo>
                    <a:lnTo>
                      <a:pt x="7767" y="16"/>
                    </a:lnTo>
                    <a:lnTo>
                      <a:pt x="7560" y="39"/>
                    </a:lnTo>
                    <a:lnTo>
                      <a:pt x="7353" y="62"/>
                    </a:lnTo>
                    <a:lnTo>
                      <a:pt x="7154" y="100"/>
                    </a:lnTo>
                    <a:lnTo>
                      <a:pt x="6955" y="131"/>
                    </a:lnTo>
                    <a:lnTo>
                      <a:pt x="6755" y="177"/>
                    </a:lnTo>
                    <a:lnTo>
                      <a:pt x="6556" y="223"/>
                    </a:lnTo>
                    <a:lnTo>
                      <a:pt x="6364" y="277"/>
                    </a:lnTo>
                    <a:lnTo>
                      <a:pt x="6173" y="330"/>
                    </a:lnTo>
                    <a:lnTo>
                      <a:pt x="5989" y="392"/>
                    </a:lnTo>
                    <a:lnTo>
                      <a:pt x="5621" y="522"/>
                    </a:lnTo>
                    <a:lnTo>
                      <a:pt x="5260" y="668"/>
                    </a:lnTo>
                    <a:lnTo>
                      <a:pt x="4923" y="821"/>
                    </a:lnTo>
                    <a:lnTo>
                      <a:pt x="4593" y="982"/>
                    </a:lnTo>
                    <a:lnTo>
                      <a:pt x="4279" y="1151"/>
                    </a:lnTo>
                    <a:lnTo>
                      <a:pt x="3988" y="1319"/>
                    </a:lnTo>
                    <a:lnTo>
                      <a:pt x="3704" y="1496"/>
                    </a:lnTo>
                    <a:lnTo>
                      <a:pt x="3451" y="1665"/>
                    </a:lnTo>
                    <a:lnTo>
                      <a:pt x="3206" y="1826"/>
                    </a:lnTo>
                    <a:lnTo>
                      <a:pt x="2991" y="1987"/>
                    </a:lnTo>
                    <a:lnTo>
                      <a:pt x="2899" y="2063"/>
                    </a:lnTo>
                    <a:lnTo>
                      <a:pt x="2807" y="2155"/>
                    </a:lnTo>
                    <a:lnTo>
                      <a:pt x="2707" y="2263"/>
                    </a:lnTo>
                    <a:lnTo>
                      <a:pt x="2600" y="2393"/>
                    </a:lnTo>
                    <a:lnTo>
                      <a:pt x="2493" y="2539"/>
                    </a:lnTo>
                    <a:lnTo>
                      <a:pt x="2378" y="2700"/>
                    </a:lnTo>
                    <a:lnTo>
                      <a:pt x="2263" y="2868"/>
                    </a:lnTo>
                    <a:lnTo>
                      <a:pt x="2148" y="3052"/>
                    </a:lnTo>
                    <a:lnTo>
                      <a:pt x="1910" y="3459"/>
                    </a:lnTo>
                    <a:lnTo>
                      <a:pt x="1664" y="3903"/>
                    </a:lnTo>
                    <a:lnTo>
                      <a:pt x="1427" y="4371"/>
                    </a:lnTo>
                    <a:lnTo>
                      <a:pt x="1189" y="4862"/>
                    </a:lnTo>
                    <a:lnTo>
                      <a:pt x="967" y="5360"/>
                    </a:lnTo>
                    <a:lnTo>
                      <a:pt x="752" y="5858"/>
                    </a:lnTo>
                    <a:lnTo>
                      <a:pt x="560" y="6349"/>
                    </a:lnTo>
                    <a:lnTo>
                      <a:pt x="384" y="6832"/>
                    </a:lnTo>
                    <a:lnTo>
                      <a:pt x="307" y="7062"/>
                    </a:lnTo>
                    <a:lnTo>
                      <a:pt x="238" y="7285"/>
                    </a:lnTo>
                    <a:lnTo>
                      <a:pt x="177" y="7499"/>
                    </a:lnTo>
                    <a:lnTo>
                      <a:pt x="123" y="7706"/>
                    </a:lnTo>
                    <a:lnTo>
                      <a:pt x="77" y="7898"/>
                    </a:lnTo>
                    <a:lnTo>
                      <a:pt x="47" y="8082"/>
                    </a:lnTo>
                    <a:lnTo>
                      <a:pt x="16" y="8251"/>
                    </a:lnTo>
                    <a:lnTo>
                      <a:pt x="1" y="8412"/>
                    </a:lnTo>
                    <a:lnTo>
                      <a:pt x="85" y="8350"/>
                    </a:lnTo>
                    <a:lnTo>
                      <a:pt x="185" y="8304"/>
                    </a:lnTo>
                    <a:lnTo>
                      <a:pt x="284" y="8274"/>
                    </a:lnTo>
                    <a:lnTo>
                      <a:pt x="392" y="8266"/>
                    </a:lnTo>
                    <a:lnTo>
                      <a:pt x="560" y="8258"/>
                    </a:lnTo>
                    <a:lnTo>
                      <a:pt x="714" y="8266"/>
                    </a:lnTo>
                    <a:lnTo>
                      <a:pt x="859" y="8274"/>
                    </a:lnTo>
                    <a:lnTo>
                      <a:pt x="997" y="8289"/>
                    </a:lnTo>
                    <a:lnTo>
                      <a:pt x="1128" y="8312"/>
                    </a:lnTo>
                    <a:lnTo>
                      <a:pt x="1243" y="8343"/>
                    </a:lnTo>
                    <a:lnTo>
                      <a:pt x="1350" y="8373"/>
                    </a:lnTo>
                    <a:lnTo>
                      <a:pt x="1450" y="8412"/>
                    </a:lnTo>
                    <a:lnTo>
                      <a:pt x="2401" y="11133"/>
                    </a:lnTo>
                    <a:lnTo>
                      <a:pt x="2692" y="8795"/>
                    </a:lnTo>
                    <a:lnTo>
                      <a:pt x="2799" y="8749"/>
                    </a:lnTo>
                    <a:lnTo>
                      <a:pt x="2907" y="8688"/>
                    </a:lnTo>
                    <a:lnTo>
                      <a:pt x="2999" y="8611"/>
                    </a:lnTo>
                    <a:lnTo>
                      <a:pt x="3098" y="8527"/>
                    </a:lnTo>
                    <a:lnTo>
                      <a:pt x="3183" y="8427"/>
                    </a:lnTo>
                    <a:lnTo>
                      <a:pt x="3275" y="8320"/>
                    </a:lnTo>
                    <a:lnTo>
                      <a:pt x="3351" y="8205"/>
                    </a:lnTo>
                    <a:lnTo>
                      <a:pt x="3436" y="8082"/>
                    </a:lnTo>
                    <a:lnTo>
                      <a:pt x="3505" y="7952"/>
                    </a:lnTo>
                    <a:lnTo>
                      <a:pt x="3581" y="7814"/>
                    </a:lnTo>
                    <a:lnTo>
                      <a:pt x="3650" y="7668"/>
                    </a:lnTo>
                    <a:lnTo>
                      <a:pt x="3712" y="7522"/>
                    </a:lnTo>
                    <a:lnTo>
                      <a:pt x="3827" y="7223"/>
                    </a:lnTo>
                    <a:lnTo>
                      <a:pt x="3934" y="6924"/>
                    </a:lnTo>
                    <a:lnTo>
                      <a:pt x="4026" y="6625"/>
                    </a:lnTo>
                    <a:lnTo>
                      <a:pt x="4103" y="6341"/>
                    </a:lnTo>
                    <a:lnTo>
                      <a:pt x="4164" y="6081"/>
                    </a:lnTo>
                    <a:lnTo>
                      <a:pt x="4218" y="5851"/>
                    </a:lnTo>
                    <a:lnTo>
                      <a:pt x="4287" y="5506"/>
                    </a:lnTo>
                    <a:lnTo>
                      <a:pt x="4310" y="5375"/>
                    </a:lnTo>
                    <a:lnTo>
                      <a:pt x="4310" y="6955"/>
                    </a:lnTo>
                    <a:lnTo>
                      <a:pt x="12636" y="6955"/>
                    </a:lnTo>
                    <a:lnTo>
                      <a:pt x="12743" y="7254"/>
                    </a:lnTo>
                    <a:lnTo>
                      <a:pt x="12858" y="7545"/>
                    </a:lnTo>
                    <a:lnTo>
                      <a:pt x="12920" y="7691"/>
                    </a:lnTo>
                    <a:lnTo>
                      <a:pt x="12989" y="7829"/>
                    </a:lnTo>
                    <a:lnTo>
                      <a:pt x="13058" y="7967"/>
                    </a:lnTo>
                    <a:lnTo>
                      <a:pt x="13134" y="8090"/>
                    </a:lnTo>
                    <a:lnTo>
                      <a:pt x="13211" y="8212"/>
                    </a:lnTo>
                    <a:lnTo>
                      <a:pt x="13295" y="8327"/>
                    </a:lnTo>
                    <a:lnTo>
                      <a:pt x="13380" y="8435"/>
                    </a:lnTo>
                    <a:lnTo>
                      <a:pt x="13472" y="8527"/>
                    </a:lnTo>
                    <a:lnTo>
                      <a:pt x="13564" y="8619"/>
                    </a:lnTo>
                    <a:lnTo>
                      <a:pt x="13663" y="8688"/>
                    </a:lnTo>
                    <a:lnTo>
                      <a:pt x="13763" y="8749"/>
                    </a:lnTo>
                    <a:lnTo>
                      <a:pt x="13863" y="8795"/>
                    </a:lnTo>
                    <a:lnTo>
                      <a:pt x="14162" y="11133"/>
                    </a:lnTo>
                    <a:lnTo>
                      <a:pt x="15235" y="8527"/>
                    </a:lnTo>
                    <a:lnTo>
                      <a:pt x="15335" y="8465"/>
                    </a:lnTo>
                    <a:lnTo>
                      <a:pt x="15458" y="8412"/>
                    </a:lnTo>
                    <a:lnTo>
                      <a:pt x="15588" y="8366"/>
                    </a:lnTo>
                    <a:lnTo>
                      <a:pt x="15741" y="8320"/>
                    </a:lnTo>
                    <a:lnTo>
                      <a:pt x="15910" y="8289"/>
                    </a:lnTo>
                    <a:lnTo>
                      <a:pt x="16094" y="8274"/>
                    </a:lnTo>
                    <a:lnTo>
                      <a:pt x="16301" y="8258"/>
                    </a:lnTo>
                    <a:lnTo>
                      <a:pt x="16523" y="8266"/>
                    </a:lnTo>
                    <a:lnTo>
                      <a:pt x="16592" y="8266"/>
                    </a:lnTo>
                    <a:lnTo>
                      <a:pt x="16654" y="8281"/>
                    </a:lnTo>
                    <a:lnTo>
                      <a:pt x="16715" y="8297"/>
                    </a:lnTo>
                    <a:lnTo>
                      <a:pt x="16769" y="8320"/>
                    </a:lnTo>
                    <a:lnTo>
                      <a:pt x="16769" y="8320"/>
                    </a:lnTo>
                    <a:lnTo>
                      <a:pt x="16753" y="8159"/>
                    </a:lnTo>
                    <a:lnTo>
                      <a:pt x="16730" y="7982"/>
                    </a:lnTo>
                    <a:lnTo>
                      <a:pt x="16700" y="7798"/>
                    </a:lnTo>
                    <a:lnTo>
                      <a:pt x="16654" y="7599"/>
                    </a:lnTo>
                    <a:lnTo>
                      <a:pt x="16608" y="7392"/>
                    </a:lnTo>
                    <a:lnTo>
                      <a:pt x="16554" y="7177"/>
                    </a:lnTo>
                    <a:lnTo>
                      <a:pt x="16424" y="6732"/>
                    </a:lnTo>
                    <a:lnTo>
                      <a:pt x="16270" y="6257"/>
                    </a:lnTo>
                    <a:lnTo>
                      <a:pt x="16094" y="5774"/>
                    </a:lnTo>
                    <a:lnTo>
                      <a:pt x="15910" y="5283"/>
                    </a:lnTo>
                    <a:lnTo>
                      <a:pt x="15703" y="4800"/>
                    </a:lnTo>
                    <a:lnTo>
                      <a:pt x="15496" y="4325"/>
                    </a:lnTo>
                    <a:lnTo>
                      <a:pt x="15274" y="3873"/>
                    </a:lnTo>
                    <a:lnTo>
                      <a:pt x="15059" y="3443"/>
                    </a:lnTo>
                    <a:lnTo>
                      <a:pt x="14837" y="3052"/>
                    </a:lnTo>
                    <a:lnTo>
                      <a:pt x="14729" y="2876"/>
                    </a:lnTo>
                    <a:lnTo>
                      <a:pt x="14622" y="2707"/>
                    </a:lnTo>
                    <a:lnTo>
                      <a:pt x="14522" y="2554"/>
                    </a:lnTo>
                    <a:lnTo>
                      <a:pt x="14415" y="2416"/>
                    </a:lnTo>
                    <a:lnTo>
                      <a:pt x="14323" y="2293"/>
                    </a:lnTo>
                    <a:lnTo>
                      <a:pt x="14223" y="2186"/>
                    </a:lnTo>
                    <a:lnTo>
                      <a:pt x="14131" y="2094"/>
                    </a:lnTo>
                    <a:lnTo>
                      <a:pt x="14047" y="2017"/>
                    </a:lnTo>
                    <a:lnTo>
                      <a:pt x="13824" y="1864"/>
                    </a:lnTo>
                    <a:lnTo>
                      <a:pt x="13579" y="1695"/>
                    </a:lnTo>
                    <a:lnTo>
                      <a:pt x="13303" y="1527"/>
                    </a:lnTo>
                    <a:lnTo>
                      <a:pt x="13012" y="1350"/>
                    </a:lnTo>
                    <a:lnTo>
                      <a:pt x="12697" y="1181"/>
                    </a:lnTo>
                    <a:lnTo>
                      <a:pt x="12360" y="1005"/>
                    </a:lnTo>
                    <a:lnTo>
                      <a:pt x="12007" y="844"/>
                    </a:lnTo>
                    <a:lnTo>
                      <a:pt x="11647" y="683"/>
                    </a:lnTo>
                    <a:lnTo>
                      <a:pt x="11264" y="537"/>
                    </a:lnTo>
                    <a:lnTo>
                      <a:pt x="10873" y="407"/>
                    </a:lnTo>
                    <a:lnTo>
                      <a:pt x="10673" y="338"/>
                    </a:lnTo>
                    <a:lnTo>
                      <a:pt x="10474" y="284"/>
                    </a:lnTo>
                    <a:lnTo>
                      <a:pt x="10267" y="231"/>
                    </a:lnTo>
                    <a:lnTo>
                      <a:pt x="10060" y="185"/>
                    </a:lnTo>
                    <a:lnTo>
                      <a:pt x="9861" y="139"/>
                    </a:lnTo>
                    <a:lnTo>
                      <a:pt x="9646" y="100"/>
                    </a:lnTo>
                    <a:lnTo>
                      <a:pt x="9439" y="70"/>
                    </a:lnTo>
                    <a:lnTo>
                      <a:pt x="9232" y="39"/>
                    </a:lnTo>
                    <a:lnTo>
                      <a:pt x="9017" y="24"/>
                    </a:lnTo>
                    <a:lnTo>
                      <a:pt x="8810" y="8"/>
                    </a:lnTo>
                    <a:lnTo>
                      <a:pt x="8603" y="1"/>
                    </a:lnTo>
                    <a:close/>
                  </a:path>
                </a:pathLst>
              </a:custGeom>
              <a:solidFill>
                <a:srgbClr val="FE604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8" name="Google Shape;2248;p29">
                <a:extLst>
                  <a:ext uri="{FF2B5EF4-FFF2-40B4-BE49-F238E27FC236}">
                    <a16:creationId xmlns="" xmlns:a16="http://schemas.microsoft.com/office/drawing/2014/main" id="{1F937C1C-27C1-4E8B-B855-39F09BBC498B}"/>
                  </a:ext>
                </a:extLst>
              </p:cNvPr>
              <p:cNvSpPr/>
              <p:nvPr/>
            </p:nvSpPr>
            <p:spPr>
              <a:xfrm>
                <a:off x="6612197" y="1125084"/>
                <a:ext cx="314628" cy="208902"/>
              </a:xfrm>
              <a:custGeom>
                <a:avLst/>
                <a:gdLst/>
                <a:ahLst/>
                <a:cxnLst/>
                <a:rect l="l" t="t" r="r" b="b"/>
                <a:pathLst>
                  <a:path w="16769" h="11134" fill="none" extrusionOk="0">
                    <a:moveTo>
                      <a:pt x="1450" y="8412"/>
                    </a:moveTo>
                    <a:lnTo>
                      <a:pt x="2401" y="11133"/>
                    </a:lnTo>
                    <a:lnTo>
                      <a:pt x="2692" y="8795"/>
                    </a:lnTo>
                    <a:lnTo>
                      <a:pt x="2692" y="8795"/>
                    </a:lnTo>
                    <a:lnTo>
                      <a:pt x="2799" y="8749"/>
                    </a:lnTo>
                    <a:lnTo>
                      <a:pt x="2907" y="8688"/>
                    </a:lnTo>
                    <a:lnTo>
                      <a:pt x="2999" y="8611"/>
                    </a:lnTo>
                    <a:lnTo>
                      <a:pt x="3098" y="8527"/>
                    </a:lnTo>
                    <a:lnTo>
                      <a:pt x="3183" y="8427"/>
                    </a:lnTo>
                    <a:lnTo>
                      <a:pt x="3275" y="8320"/>
                    </a:lnTo>
                    <a:lnTo>
                      <a:pt x="3351" y="8205"/>
                    </a:lnTo>
                    <a:lnTo>
                      <a:pt x="3436" y="8082"/>
                    </a:lnTo>
                    <a:lnTo>
                      <a:pt x="3505" y="7952"/>
                    </a:lnTo>
                    <a:lnTo>
                      <a:pt x="3581" y="7814"/>
                    </a:lnTo>
                    <a:lnTo>
                      <a:pt x="3650" y="7668"/>
                    </a:lnTo>
                    <a:lnTo>
                      <a:pt x="3712" y="7522"/>
                    </a:lnTo>
                    <a:lnTo>
                      <a:pt x="3827" y="7223"/>
                    </a:lnTo>
                    <a:lnTo>
                      <a:pt x="3934" y="6924"/>
                    </a:lnTo>
                    <a:lnTo>
                      <a:pt x="4026" y="6625"/>
                    </a:lnTo>
                    <a:lnTo>
                      <a:pt x="4103" y="6341"/>
                    </a:lnTo>
                    <a:lnTo>
                      <a:pt x="4164" y="6081"/>
                    </a:lnTo>
                    <a:lnTo>
                      <a:pt x="4218" y="5851"/>
                    </a:lnTo>
                    <a:lnTo>
                      <a:pt x="4287" y="5506"/>
                    </a:lnTo>
                    <a:lnTo>
                      <a:pt x="4310" y="5375"/>
                    </a:lnTo>
                    <a:lnTo>
                      <a:pt x="4310" y="6955"/>
                    </a:lnTo>
                    <a:lnTo>
                      <a:pt x="4540" y="6955"/>
                    </a:lnTo>
                    <a:lnTo>
                      <a:pt x="12253" y="6955"/>
                    </a:lnTo>
                    <a:lnTo>
                      <a:pt x="12636" y="6955"/>
                    </a:lnTo>
                    <a:lnTo>
                      <a:pt x="12636" y="6955"/>
                    </a:lnTo>
                    <a:lnTo>
                      <a:pt x="12743" y="7254"/>
                    </a:lnTo>
                    <a:lnTo>
                      <a:pt x="12858" y="7545"/>
                    </a:lnTo>
                    <a:lnTo>
                      <a:pt x="12920" y="7691"/>
                    </a:lnTo>
                    <a:lnTo>
                      <a:pt x="12989" y="7829"/>
                    </a:lnTo>
                    <a:lnTo>
                      <a:pt x="13058" y="7967"/>
                    </a:lnTo>
                    <a:lnTo>
                      <a:pt x="13134" y="8090"/>
                    </a:lnTo>
                    <a:lnTo>
                      <a:pt x="13211" y="8212"/>
                    </a:lnTo>
                    <a:lnTo>
                      <a:pt x="13295" y="8327"/>
                    </a:lnTo>
                    <a:lnTo>
                      <a:pt x="13380" y="8435"/>
                    </a:lnTo>
                    <a:lnTo>
                      <a:pt x="13472" y="8527"/>
                    </a:lnTo>
                    <a:lnTo>
                      <a:pt x="13564" y="8619"/>
                    </a:lnTo>
                    <a:lnTo>
                      <a:pt x="13663" y="8688"/>
                    </a:lnTo>
                    <a:lnTo>
                      <a:pt x="13763" y="8749"/>
                    </a:lnTo>
                    <a:lnTo>
                      <a:pt x="13863" y="8795"/>
                    </a:lnTo>
                    <a:lnTo>
                      <a:pt x="14162" y="11133"/>
                    </a:lnTo>
                    <a:lnTo>
                      <a:pt x="15235" y="8527"/>
                    </a:lnTo>
                    <a:lnTo>
                      <a:pt x="15235" y="8527"/>
                    </a:lnTo>
                    <a:lnTo>
                      <a:pt x="15335" y="8465"/>
                    </a:lnTo>
                    <a:lnTo>
                      <a:pt x="15458" y="8412"/>
                    </a:lnTo>
                    <a:lnTo>
                      <a:pt x="15588" y="8366"/>
                    </a:lnTo>
                    <a:lnTo>
                      <a:pt x="15741" y="8320"/>
                    </a:lnTo>
                    <a:lnTo>
                      <a:pt x="15910" y="8289"/>
                    </a:lnTo>
                    <a:lnTo>
                      <a:pt x="16094" y="8274"/>
                    </a:lnTo>
                    <a:lnTo>
                      <a:pt x="16301" y="8258"/>
                    </a:lnTo>
                    <a:lnTo>
                      <a:pt x="16523" y="8266"/>
                    </a:lnTo>
                    <a:lnTo>
                      <a:pt x="16523" y="8266"/>
                    </a:lnTo>
                    <a:lnTo>
                      <a:pt x="16592" y="8266"/>
                    </a:lnTo>
                    <a:lnTo>
                      <a:pt x="16654" y="8281"/>
                    </a:lnTo>
                    <a:lnTo>
                      <a:pt x="16715" y="8297"/>
                    </a:lnTo>
                    <a:lnTo>
                      <a:pt x="16769" y="8320"/>
                    </a:lnTo>
                    <a:lnTo>
                      <a:pt x="16769" y="8320"/>
                    </a:lnTo>
                    <a:lnTo>
                      <a:pt x="16753" y="8159"/>
                    </a:lnTo>
                    <a:lnTo>
                      <a:pt x="16730" y="7982"/>
                    </a:lnTo>
                    <a:lnTo>
                      <a:pt x="16700" y="7798"/>
                    </a:lnTo>
                    <a:lnTo>
                      <a:pt x="16654" y="7599"/>
                    </a:lnTo>
                    <a:lnTo>
                      <a:pt x="16608" y="7392"/>
                    </a:lnTo>
                    <a:lnTo>
                      <a:pt x="16554" y="7177"/>
                    </a:lnTo>
                    <a:lnTo>
                      <a:pt x="16424" y="6732"/>
                    </a:lnTo>
                    <a:lnTo>
                      <a:pt x="16270" y="6257"/>
                    </a:lnTo>
                    <a:lnTo>
                      <a:pt x="16094" y="5774"/>
                    </a:lnTo>
                    <a:lnTo>
                      <a:pt x="15910" y="5283"/>
                    </a:lnTo>
                    <a:lnTo>
                      <a:pt x="15703" y="4800"/>
                    </a:lnTo>
                    <a:lnTo>
                      <a:pt x="15496" y="4325"/>
                    </a:lnTo>
                    <a:lnTo>
                      <a:pt x="15274" y="3873"/>
                    </a:lnTo>
                    <a:lnTo>
                      <a:pt x="15059" y="3443"/>
                    </a:lnTo>
                    <a:lnTo>
                      <a:pt x="14837" y="3052"/>
                    </a:lnTo>
                    <a:lnTo>
                      <a:pt x="14729" y="2876"/>
                    </a:lnTo>
                    <a:lnTo>
                      <a:pt x="14622" y="2707"/>
                    </a:lnTo>
                    <a:lnTo>
                      <a:pt x="14522" y="2554"/>
                    </a:lnTo>
                    <a:lnTo>
                      <a:pt x="14415" y="2416"/>
                    </a:lnTo>
                    <a:lnTo>
                      <a:pt x="14323" y="2293"/>
                    </a:lnTo>
                    <a:lnTo>
                      <a:pt x="14223" y="2186"/>
                    </a:lnTo>
                    <a:lnTo>
                      <a:pt x="14131" y="2094"/>
                    </a:lnTo>
                    <a:lnTo>
                      <a:pt x="14047" y="2017"/>
                    </a:lnTo>
                    <a:lnTo>
                      <a:pt x="14047" y="2017"/>
                    </a:lnTo>
                    <a:lnTo>
                      <a:pt x="13824" y="1864"/>
                    </a:lnTo>
                    <a:lnTo>
                      <a:pt x="13579" y="1695"/>
                    </a:lnTo>
                    <a:lnTo>
                      <a:pt x="13303" y="1527"/>
                    </a:lnTo>
                    <a:lnTo>
                      <a:pt x="13012" y="1350"/>
                    </a:lnTo>
                    <a:lnTo>
                      <a:pt x="12697" y="1181"/>
                    </a:lnTo>
                    <a:lnTo>
                      <a:pt x="12360" y="1005"/>
                    </a:lnTo>
                    <a:lnTo>
                      <a:pt x="12007" y="844"/>
                    </a:lnTo>
                    <a:lnTo>
                      <a:pt x="11647" y="683"/>
                    </a:lnTo>
                    <a:lnTo>
                      <a:pt x="11264" y="537"/>
                    </a:lnTo>
                    <a:lnTo>
                      <a:pt x="10873" y="407"/>
                    </a:lnTo>
                    <a:lnTo>
                      <a:pt x="10673" y="338"/>
                    </a:lnTo>
                    <a:lnTo>
                      <a:pt x="10474" y="284"/>
                    </a:lnTo>
                    <a:lnTo>
                      <a:pt x="10267" y="231"/>
                    </a:lnTo>
                    <a:lnTo>
                      <a:pt x="10060" y="185"/>
                    </a:lnTo>
                    <a:lnTo>
                      <a:pt x="9861" y="139"/>
                    </a:lnTo>
                    <a:lnTo>
                      <a:pt x="9646" y="100"/>
                    </a:lnTo>
                    <a:lnTo>
                      <a:pt x="9439" y="70"/>
                    </a:lnTo>
                    <a:lnTo>
                      <a:pt x="9232" y="39"/>
                    </a:lnTo>
                    <a:lnTo>
                      <a:pt x="9017" y="24"/>
                    </a:lnTo>
                    <a:lnTo>
                      <a:pt x="8810" y="8"/>
                    </a:lnTo>
                    <a:lnTo>
                      <a:pt x="8603" y="1"/>
                    </a:lnTo>
                    <a:lnTo>
                      <a:pt x="8389" y="1"/>
                    </a:lnTo>
                    <a:lnTo>
                      <a:pt x="8389" y="1"/>
                    </a:lnTo>
                    <a:lnTo>
                      <a:pt x="8181" y="1"/>
                    </a:lnTo>
                    <a:lnTo>
                      <a:pt x="7974" y="8"/>
                    </a:lnTo>
                    <a:lnTo>
                      <a:pt x="7767" y="16"/>
                    </a:lnTo>
                    <a:lnTo>
                      <a:pt x="7560" y="39"/>
                    </a:lnTo>
                    <a:lnTo>
                      <a:pt x="7353" y="62"/>
                    </a:lnTo>
                    <a:lnTo>
                      <a:pt x="7154" y="100"/>
                    </a:lnTo>
                    <a:lnTo>
                      <a:pt x="6955" y="131"/>
                    </a:lnTo>
                    <a:lnTo>
                      <a:pt x="6755" y="177"/>
                    </a:lnTo>
                    <a:lnTo>
                      <a:pt x="6556" y="223"/>
                    </a:lnTo>
                    <a:lnTo>
                      <a:pt x="6364" y="277"/>
                    </a:lnTo>
                    <a:lnTo>
                      <a:pt x="6173" y="330"/>
                    </a:lnTo>
                    <a:lnTo>
                      <a:pt x="5989" y="392"/>
                    </a:lnTo>
                    <a:lnTo>
                      <a:pt x="5621" y="522"/>
                    </a:lnTo>
                    <a:lnTo>
                      <a:pt x="5260" y="668"/>
                    </a:lnTo>
                    <a:lnTo>
                      <a:pt x="4923" y="821"/>
                    </a:lnTo>
                    <a:lnTo>
                      <a:pt x="4593" y="982"/>
                    </a:lnTo>
                    <a:lnTo>
                      <a:pt x="4279" y="1151"/>
                    </a:lnTo>
                    <a:lnTo>
                      <a:pt x="3988" y="1319"/>
                    </a:lnTo>
                    <a:lnTo>
                      <a:pt x="3704" y="1496"/>
                    </a:lnTo>
                    <a:lnTo>
                      <a:pt x="3451" y="1665"/>
                    </a:lnTo>
                    <a:lnTo>
                      <a:pt x="3206" y="1826"/>
                    </a:lnTo>
                    <a:lnTo>
                      <a:pt x="2991" y="1987"/>
                    </a:lnTo>
                    <a:lnTo>
                      <a:pt x="2991" y="1987"/>
                    </a:lnTo>
                    <a:lnTo>
                      <a:pt x="2899" y="2063"/>
                    </a:lnTo>
                    <a:lnTo>
                      <a:pt x="2807" y="2155"/>
                    </a:lnTo>
                    <a:lnTo>
                      <a:pt x="2707" y="2263"/>
                    </a:lnTo>
                    <a:lnTo>
                      <a:pt x="2600" y="2393"/>
                    </a:lnTo>
                    <a:lnTo>
                      <a:pt x="2493" y="2539"/>
                    </a:lnTo>
                    <a:lnTo>
                      <a:pt x="2378" y="2700"/>
                    </a:lnTo>
                    <a:lnTo>
                      <a:pt x="2263" y="2868"/>
                    </a:lnTo>
                    <a:lnTo>
                      <a:pt x="2148" y="3052"/>
                    </a:lnTo>
                    <a:lnTo>
                      <a:pt x="1910" y="3459"/>
                    </a:lnTo>
                    <a:lnTo>
                      <a:pt x="1664" y="3903"/>
                    </a:lnTo>
                    <a:lnTo>
                      <a:pt x="1427" y="4371"/>
                    </a:lnTo>
                    <a:lnTo>
                      <a:pt x="1189" y="4862"/>
                    </a:lnTo>
                    <a:lnTo>
                      <a:pt x="967" y="5360"/>
                    </a:lnTo>
                    <a:lnTo>
                      <a:pt x="752" y="5858"/>
                    </a:lnTo>
                    <a:lnTo>
                      <a:pt x="560" y="6349"/>
                    </a:lnTo>
                    <a:lnTo>
                      <a:pt x="384" y="6832"/>
                    </a:lnTo>
                    <a:lnTo>
                      <a:pt x="307" y="7062"/>
                    </a:lnTo>
                    <a:lnTo>
                      <a:pt x="238" y="7285"/>
                    </a:lnTo>
                    <a:lnTo>
                      <a:pt x="177" y="7499"/>
                    </a:lnTo>
                    <a:lnTo>
                      <a:pt x="123" y="7706"/>
                    </a:lnTo>
                    <a:lnTo>
                      <a:pt x="77" y="7898"/>
                    </a:lnTo>
                    <a:lnTo>
                      <a:pt x="47" y="8082"/>
                    </a:lnTo>
                    <a:lnTo>
                      <a:pt x="16" y="8251"/>
                    </a:lnTo>
                    <a:lnTo>
                      <a:pt x="1" y="8412"/>
                    </a:lnTo>
                    <a:lnTo>
                      <a:pt x="1" y="8412"/>
                    </a:lnTo>
                    <a:lnTo>
                      <a:pt x="85" y="8350"/>
                    </a:lnTo>
                    <a:lnTo>
                      <a:pt x="185" y="8304"/>
                    </a:lnTo>
                    <a:lnTo>
                      <a:pt x="284" y="8274"/>
                    </a:lnTo>
                    <a:lnTo>
                      <a:pt x="392" y="8266"/>
                    </a:lnTo>
                    <a:lnTo>
                      <a:pt x="392" y="8266"/>
                    </a:lnTo>
                    <a:lnTo>
                      <a:pt x="560" y="8258"/>
                    </a:lnTo>
                    <a:lnTo>
                      <a:pt x="714" y="8266"/>
                    </a:lnTo>
                    <a:lnTo>
                      <a:pt x="859" y="8274"/>
                    </a:lnTo>
                    <a:lnTo>
                      <a:pt x="997" y="8289"/>
                    </a:lnTo>
                    <a:lnTo>
                      <a:pt x="1128" y="8312"/>
                    </a:lnTo>
                    <a:lnTo>
                      <a:pt x="1243" y="8343"/>
                    </a:lnTo>
                    <a:lnTo>
                      <a:pt x="1350" y="8373"/>
                    </a:lnTo>
                    <a:lnTo>
                      <a:pt x="1450" y="8412"/>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9" name="Google Shape;2249;p29">
                <a:extLst>
                  <a:ext uri="{FF2B5EF4-FFF2-40B4-BE49-F238E27FC236}">
                    <a16:creationId xmlns="" xmlns:a16="http://schemas.microsoft.com/office/drawing/2014/main" id="{AFD7881B-97BE-4B3E-A542-306034E264D7}"/>
                  </a:ext>
                </a:extLst>
              </p:cNvPr>
              <p:cNvSpPr/>
              <p:nvPr/>
            </p:nvSpPr>
            <p:spPr>
              <a:xfrm>
                <a:off x="6928683" y="1336128"/>
                <a:ext cx="3752" cy="8499"/>
              </a:xfrm>
              <a:custGeom>
                <a:avLst/>
                <a:gdLst/>
                <a:ahLst/>
                <a:cxnLst/>
                <a:rect l="l" t="t" r="r" b="b"/>
                <a:pathLst>
                  <a:path w="200" h="453" extrusionOk="0">
                    <a:moveTo>
                      <a:pt x="200" y="0"/>
                    </a:moveTo>
                    <a:lnTo>
                      <a:pt x="108" y="238"/>
                    </a:lnTo>
                    <a:lnTo>
                      <a:pt x="115" y="223"/>
                    </a:lnTo>
                    <a:lnTo>
                      <a:pt x="200" y="0"/>
                    </a:lnTo>
                    <a:close/>
                    <a:moveTo>
                      <a:pt x="85" y="284"/>
                    </a:moveTo>
                    <a:lnTo>
                      <a:pt x="1" y="452"/>
                    </a:lnTo>
                    <a:lnTo>
                      <a:pt x="8" y="437"/>
                    </a:lnTo>
                    <a:lnTo>
                      <a:pt x="85" y="284"/>
                    </a:lnTo>
                    <a:close/>
                  </a:path>
                </a:pathLst>
              </a:custGeom>
              <a:solidFill>
                <a:srgbClr val="FEAFA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0" name="Google Shape;2250;p29">
                <a:extLst>
                  <a:ext uri="{FF2B5EF4-FFF2-40B4-BE49-F238E27FC236}">
                    <a16:creationId xmlns="" xmlns:a16="http://schemas.microsoft.com/office/drawing/2014/main" id="{BF8C0412-0000-4612-B8CF-2E1675F314B6}"/>
                  </a:ext>
                </a:extLst>
              </p:cNvPr>
              <p:cNvSpPr/>
              <p:nvPr/>
            </p:nvSpPr>
            <p:spPr>
              <a:xfrm>
                <a:off x="6928683" y="1336128"/>
                <a:ext cx="3752" cy="8499"/>
              </a:xfrm>
              <a:custGeom>
                <a:avLst/>
                <a:gdLst/>
                <a:ahLst/>
                <a:cxnLst/>
                <a:rect l="l" t="t" r="r" b="b"/>
                <a:pathLst>
                  <a:path w="200" h="453" fill="none" extrusionOk="0">
                    <a:moveTo>
                      <a:pt x="200" y="0"/>
                    </a:moveTo>
                    <a:lnTo>
                      <a:pt x="200" y="0"/>
                    </a:lnTo>
                    <a:lnTo>
                      <a:pt x="115" y="223"/>
                    </a:lnTo>
                    <a:lnTo>
                      <a:pt x="8" y="437"/>
                    </a:lnTo>
                    <a:lnTo>
                      <a:pt x="8" y="437"/>
                    </a:lnTo>
                    <a:lnTo>
                      <a:pt x="0" y="453"/>
                    </a:lnTo>
                    <a:lnTo>
                      <a:pt x="0" y="453"/>
                    </a:lnTo>
                    <a:lnTo>
                      <a:pt x="108" y="238"/>
                    </a:lnTo>
                    <a:lnTo>
                      <a:pt x="200" y="0"/>
                    </a:lnTo>
                    <a:lnTo>
                      <a:pt x="200" y="0"/>
                    </a:lnTo>
                    <a:lnTo>
                      <a:pt x="200"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1" name="Google Shape;2251;p29">
                <a:extLst>
                  <a:ext uri="{FF2B5EF4-FFF2-40B4-BE49-F238E27FC236}">
                    <a16:creationId xmlns="" xmlns:a16="http://schemas.microsoft.com/office/drawing/2014/main" id="{A1A08CFE-3D60-4028-9EB7-1C42F49DF0BD}"/>
                  </a:ext>
                </a:extLst>
              </p:cNvPr>
              <p:cNvSpPr/>
              <p:nvPr/>
            </p:nvSpPr>
            <p:spPr>
              <a:xfrm>
                <a:off x="6905080" y="1344328"/>
                <a:ext cx="23753" cy="18293"/>
              </a:xfrm>
              <a:custGeom>
                <a:avLst/>
                <a:gdLst/>
                <a:ahLst/>
                <a:cxnLst/>
                <a:rect l="l" t="t" r="r" b="b"/>
                <a:pathLst>
                  <a:path w="1266" h="975" extrusionOk="0">
                    <a:moveTo>
                      <a:pt x="1266" y="0"/>
                    </a:moveTo>
                    <a:lnTo>
                      <a:pt x="1248" y="34"/>
                    </a:lnTo>
                    <a:lnTo>
                      <a:pt x="1258" y="16"/>
                    </a:lnTo>
                    <a:lnTo>
                      <a:pt x="1266" y="0"/>
                    </a:lnTo>
                    <a:close/>
                    <a:moveTo>
                      <a:pt x="1248" y="34"/>
                    </a:moveTo>
                    <a:lnTo>
                      <a:pt x="1197" y="123"/>
                    </a:lnTo>
                    <a:lnTo>
                      <a:pt x="1136" y="215"/>
                    </a:lnTo>
                    <a:lnTo>
                      <a:pt x="1074" y="307"/>
                    </a:lnTo>
                    <a:lnTo>
                      <a:pt x="1005" y="399"/>
                    </a:lnTo>
                    <a:lnTo>
                      <a:pt x="983" y="430"/>
                    </a:lnTo>
                    <a:lnTo>
                      <a:pt x="1021" y="384"/>
                    </a:lnTo>
                    <a:lnTo>
                      <a:pt x="1090" y="292"/>
                    </a:lnTo>
                    <a:lnTo>
                      <a:pt x="1151" y="200"/>
                    </a:lnTo>
                    <a:lnTo>
                      <a:pt x="1212" y="100"/>
                    </a:lnTo>
                    <a:lnTo>
                      <a:pt x="1248" y="34"/>
                    </a:lnTo>
                    <a:close/>
                    <a:moveTo>
                      <a:pt x="983" y="430"/>
                    </a:moveTo>
                    <a:lnTo>
                      <a:pt x="952" y="468"/>
                    </a:lnTo>
                    <a:lnTo>
                      <a:pt x="875" y="552"/>
                    </a:lnTo>
                    <a:lnTo>
                      <a:pt x="944" y="483"/>
                    </a:lnTo>
                    <a:lnTo>
                      <a:pt x="983" y="430"/>
                    </a:lnTo>
                    <a:close/>
                    <a:moveTo>
                      <a:pt x="875" y="552"/>
                    </a:moveTo>
                    <a:lnTo>
                      <a:pt x="867" y="560"/>
                    </a:lnTo>
                    <a:lnTo>
                      <a:pt x="791" y="629"/>
                    </a:lnTo>
                    <a:lnTo>
                      <a:pt x="731" y="683"/>
                    </a:lnTo>
                    <a:lnTo>
                      <a:pt x="731" y="683"/>
                    </a:lnTo>
                    <a:lnTo>
                      <a:pt x="806" y="621"/>
                    </a:lnTo>
                    <a:lnTo>
                      <a:pt x="875" y="552"/>
                    </a:lnTo>
                    <a:lnTo>
                      <a:pt x="875" y="552"/>
                    </a:lnTo>
                    <a:close/>
                    <a:moveTo>
                      <a:pt x="731" y="683"/>
                    </a:moveTo>
                    <a:lnTo>
                      <a:pt x="722" y="690"/>
                    </a:lnTo>
                    <a:lnTo>
                      <a:pt x="645" y="752"/>
                    </a:lnTo>
                    <a:lnTo>
                      <a:pt x="561" y="805"/>
                    </a:lnTo>
                    <a:lnTo>
                      <a:pt x="476" y="851"/>
                    </a:lnTo>
                    <a:lnTo>
                      <a:pt x="384" y="897"/>
                    </a:lnTo>
                    <a:lnTo>
                      <a:pt x="469" y="859"/>
                    </a:lnTo>
                    <a:lnTo>
                      <a:pt x="553" y="813"/>
                    </a:lnTo>
                    <a:lnTo>
                      <a:pt x="637" y="759"/>
                    </a:lnTo>
                    <a:lnTo>
                      <a:pt x="714" y="698"/>
                    </a:lnTo>
                    <a:lnTo>
                      <a:pt x="731" y="683"/>
                    </a:lnTo>
                    <a:close/>
                    <a:moveTo>
                      <a:pt x="101" y="966"/>
                    </a:moveTo>
                    <a:lnTo>
                      <a:pt x="1" y="974"/>
                    </a:lnTo>
                    <a:lnTo>
                      <a:pt x="9" y="974"/>
                    </a:lnTo>
                    <a:lnTo>
                      <a:pt x="101" y="966"/>
                    </a:lnTo>
                    <a:close/>
                  </a:path>
                </a:pathLst>
              </a:custGeom>
              <a:solidFill>
                <a:srgbClr val="F5BE9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2" name="Google Shape;2252;p29">
                <a:extLst>
                  <a:ext uri="{FF2B5EF4-FFF2-40B4-BE49-F238E27FC236}">
                    <a16:creationId xmlns="" xmlns:a16="http://schemas.microsoft.com/office/drawing/2014/main" id="{22D584CB-64F5-4AB6-A85D-BBDF548FF0E2}"/>
                  </a:ext>
                </a:extLst>
              </p:cNvPr>
              <p:cNvSpPr/>
              <p:nvPr/>
            </p:nvSpPr>
            <p:spPr>
              <a:xfrm>
                <a:off x="6905080" y="1344328"/>
                <a:ext cx="23753" cy="18293"/>
              </a:xfrm>
              <a:custGeom>
                <a:avLst/>
                <a:gdLst/>
                <a:ahLst/>
                <a:cxnLst/>
                <a:rect l="l" t="t" r="r" b="b"/>
                <a:pathLst>
                  <a:path w="1266" h="975" fill="none" extrusionOk="0">
                    <a:moveTo>
                      <a:pt x="1266" y="0"/>
                    </a:moveTo>
                    <a:lnTo>
                      <a:pt x="1266" y="0"/>
                    </a:lnTo>
                    <a:lnTo>
                      <a:pt x="1212" y="100"/>
                    </a:lnTo>
                    <a:lnTo>
                      <a:pt x="1151" y="200"/>
                    </a:lnTo>
                    <a:lnTo>
                      <a:pt x="1090" y="292"/>
                    </a:lnTo>
                    <a:lnTo>
                      <a:pt x="1021" y="384"/>
                    </a:lnTo>
                    <a:lnTo>
                      <a:pt x="952" y="468"/>
                    </a:lnTo>
                    <a:lnTo>
                      <a:pt x="875" y="552"/>
                    </a:lnTo>
                    <a:lnTo>
                      <a:pt x="806" y="621"/>
                    </a:lnTo>
                    <a:lnTo>
                      <a:pt x="722" y="690"/>
                    </a:lnTo>
                    <a:lnTo>
                      <a:pt x="645" y="752"/>
                    </a:lnTo>
                    <a:lnTo>
                      <a:pt x="561" y="805"/>
                    </a:lnTo>
                    <a:lnTo>
                      <a:pt x="476" y="851"/>
                    </a:lnTo>
                    <a:lnTo>
                      <a:pt x="384" y="897"/>
                    </a:lnTo>
                    <a:lnTo>
                      <a:pt x="292" y="928"/>
                    </a:lnTo>
                    <a:lnTo>
                      <a:pt x="200" y="951"/>
                    </a:lnTo>
                    <a:lnTo>
                      <a:pt x="101" y="966"/>
                    </a:lnTo>
                    <a:lnTo>
                      <a:pt x="1" y="974"/>
                    </a:lnTo>
                    <a:lnTo>
                      <a:pt x="1" y="974"/>
                    </a:lnTo>
                    <a:lnTo>
                      <a:pt x="9" y="974"/>
                    </a:lnTo>
                    <a:lnTo>
                      <a:pt x="9" y="974"/>
                    </a:lnTo>
                    <a:lnTo>
                      <a:pt x="101" y="966"/>
                    </a:lnTo>
                    <a:lnTo>
                      <a:pt x="200" y="951"/>
                    </a:lnTo>
                    <a:lnTo>
                      <a:pt x="292" y="928"/>
                    </a:lnTo>
                    <a:lnTo>
                      <a:pt x="384" y="897"/>
                    </a:lnTo>
                    <a:lnTo>
                      <a:pt x="469" y="859"/>
                    </a:lnTo>
                    <a:lnTo>
                      <a:pt x="553" y="813"/>
                    </a:lnTo>
                    <a:lnTo>
                      <a:pt x="637" y="759"/>
                    </a:lnTo>
                    <a:lnTo>
                      <a:pt x="714" y="698"/>
                    </a:lnTo>
                    <a:lnTo>
                      <a:pt x="791" y="629"/>
                    </a:lnTo>
                    <a:lnTo>
                      <a:pt x="867" y="560"/>
                    </a:lnTo>
                    <a:lnTo>
                      <a:pt x="944" y="483"/>
                    </a:lnTo>
                    <a:lnTo>
                      <a:pt x="1005" y="399"/>
                    </a:lnTo>
                    <a:lnTo>
                      <a:pt x="1074" y="307"/>
                    </a:lnTo>
                    <a:lnTo>
                      <a:pt x="1136" y="215"/>
                    </a:lnTo>
                    <a:lnTo>
                      <a:pt x="1197" y="123"/>
                    </a:lnTo>
                    <a:lnTo>
                      <a:pt x="1258" y="16"/>
                    </a:lnTo>
                    <a:lnTo>
                      <a:pt x="1258" y="16"/>
                    </a:lnTo>
                    <a:lnTo>
                      <a:pt x="1266"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3" name="Google Shape;2253;p29">
                <a:extLst>
                  <a:ext uri="{FF2B5EF4-FFF2-40B4-BE49-F238E27FC236}">
                    <a16:creationId xmlns="" xmlns:a16="http://schemas.microsoft.com/office/drawing/2014/main" id="{7A4874D4-FC1A-433D-82F1-683691DAEC01}"/>
                  </a:ext>
                </a:extLst>
              </p:cNvPr>
              <p:cNvSpPr/>
              <p:nvPr/>
            </p:nvSpPr>
            <p:spPr>
              <a:xfrm>
                <a:off x="6905230" y="1336128"/>
                <a:ext cx="30658" cy="33529"/>
              </a:xfrm>
              <a:custGeom>
                <a:avLst/>
                <a:gdLst/>
                <a:ahLst/>
                <a:cxnLst/>
                <a:rect l="l" t="t" r="r" b="b"/>
                <a:pathLst>
                  <a:path w="1634" h="1787" extrusionOk="0">
                    <a:moveTo>
                      <a:pt x="1450" y="0"/>
                    </a:moveTo>
                    <a:lnTo>
                      <a:pt x="1358" y="238"/>
                    </a:lnTo>
                    <a:lnTo>
                      <a:pt x="1250" y="453"/>
                    </a:lnTo>
                    <a:lnTo>
                      <a:pt x="1189" y="560"/>
                    </a:lnTo>
                    <a:lnTo>
                      <a:pt x="1128" y="652"/>
                    </a:lnTo>
                    <a:lnTo>
                      <a:pt x="1066" y="744"/>
                    </a:lnTo>
                    <a:lnTo>
                      <a:pt x="997" y="836"/>
                    </a:lnTo>
                    <a:lnTo>
                      <a:pt x="936" y="920"/>
                    </a:lnTo>
                    <a:lnTo>
                      <a:pt x="859" y="997"/>
                    </a:lnTo>
                    <a:lnTo>
                      <a:pt x="783" y="1066"/>
                    </a:lnTo>
                    <a:lnTo>
                      <a:pt x="706" y="1135"/>
                    </a:lnTo>
                    <a:lnTo>
                      <a:pt x="629" y="1196"/>
                    </a:lnTo>
                    <a:lnTo>
                      <a:pt x="545" y="1250"/>
                    </a:lnTo>
                    <a:lnTo>
                      <a:pt x="461" y="1296"/>
                    </a:lnTo>
                    <a:lnTo>
                      <a:pt x="376" y="1334"/>
                    </a:lnTo>
                    <a:lnTo>
                      <a:pt x="284" y="1365"/>
                    </a:lnTo>
                    <a:lnTo>
                      <a:pt x="192" y="1388"/>
                    </a:lnTo>
                    <a:lnTo>
                      <a:pt x="93" y="1403"/>
                    </a:lnTo>
                    <a:lnTo>
                      <a:pt x="1" y="1411"/>
                    </a:lnTo>
                    <a:lnTo>
                      <a:pt x="407" y="1518"/>
                    </a:lnTo>
                    <a:lnTo>
                      <a:pt x="813" y="1618"/>
                    </a:lnTo>
                    <a:lnTo>
                      <a:pt x="1220" y="1710"/>
                    </a:lnTo>
                    <a:lnTo>
                      <a:pt x="1634" y="1787"/>
                    </a:lnTo>
                    <a:lnTo>
                      <a:pt x="1542" y="874"/>
                    </a:lnTo>
                    <a:lnTo>
                      <a:pt x="1450" y="0"/>
                    </a:lnTo>
                    <a:close/>
                  </a:path>
                </a:pathLst>
              </a:custGeom>
              <a:solidFill>
                <a:srgbClr val="FF7E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4" name="Google Shape;2254;p29">
                <a:extLst>
                  <a:ext uri="{FF2B5EF4-FFF2-40B4-BE49-F238E27FC236}">
                    <a16:creationId xmlns="" xmlns:a16="http://schemas.microsoft.com/office/drawing/2014/main" id="{6834AE0C-4435-45B2-B47C-B380BC2FDF51}"/>
                  </a:ext>
                </a:extLst>
              </p:cNvPr>
              <p:cNvSpPr/>
              <p:nvPr/>
            </p:nvSpPr>
            <p:spPr>
              <a:xfrm>
                <a:off x="6905230" y="1336128"/>
                <a:ext cx="30658" cy="33529"/>
              </a:xfrm>
              <a:custGeom>
                <a:avLst/>
                <a:gdLst/>
                <a:ahLst/>
                <a:cxnLst/>
                <a:rect l="l" t="t" r="r" b="b"/>
                <a:pathLst>
                  <a:path w="1634" h="1787" fill="none" extrusionOk="0">
                    <a:moveTo>
                      <a:pt x="1450" y="0"/>
                    </a:moveTo>
                    <a:lnTo>
                      <a:pt x="1450" y="0"/>
                    </a:lnTo>
                    <a:lnTo>
                      <a:pt x="1358" y="238"/>
                    </a:lnTo>
                    <a:lnTo>
                      <a:pt x="1250" y="453"/>
                    </a:lnTo>
                    <a:lnTo>
                      <a:pt x="1250" y="453"/>
                    </a:lnTo>
                    <a:lnTo>
                      <a:pt x="1189" y="560"/>
                    </a:lnTo>
                    <a:lnTo>
                      <a:pt x="1128" y="652"/>
                    </a:lnTo>
                    <a:lnTo>
                      <a:pt x="1066" y="744"/>
                    </a:lnTo>
                    <a:lnTo>
                      <a:pt x="997" y="836"/>
                    </a:lnTo>
                    <a:lnTo>
                      <a:pt x="936" y="920"/>
                    </a:lnTo>
                    <a:lnTo>
                      <a:pt x="859" y="997"/>
                    </a:lnTo>
                    <a:lnTo>
                      <a:pt x="783" y="1066"/>
                    </a:lnTo>
                    <a:lnTo>
                      <a:pt x="706" y="1135"/>
                    </a:lnTo>
                    <a:lnTo>
                      <a:pt x="629" y="1196"/>
                    </a:lnTo>
                    <a:lnTo>
                      <a:pt x="545" y="1250"/>
                    </a:lnTo>
                    <a:lnTo>
                      <a:pt x="461" y="1296"/>
                    </a:lnTo>
                    <a:lnTo>
                      <a:pt x="376" y="1334"/>
                    </a:lnTo>
                    <a:lnTo>
                      <a:pt x="284" y="1365"/>
                    </a:lnTo>
                    <a:lnTo>
                      <a:pt x="192" y="1388"/>
                    </a:lnTo>
                    <a:lnTo>
                      <a:pt x="93" y="1403"/>
                    </a:lnTo>
                    <a:lnTo>
                      <a:pt x="1" y="1411"/>
                    </a:lnTo>
                    <a:lnTo>
                      <a:pt x="1" y="1411"/>
                    </a:lnTo>
                    <a:lnTo>
                      <a:pt x="407" y="1518"/>
                    </a:lnTo>
                    <a:lnTo>
                      <a:pt x="813" y="1618"/>
                    </a:lnTo>
                    <a:lnTo>
                      <a:pt x="1220" y="1710"/>
                    </a:lnTo>
                    <a:lnTo>
                      <a:pt x="1634" y="1787"/>
                    </a:lnTo>
                    <a:lnTo>
                      <a:pt x="1634" y="1787"/>
                    </a:lnTo>
                    <a:lnTo>
                      <a:pt x="1542" y="874"/>
                    </a:lnTo>
                    <a:lnTo>
                      <a:pt x="1450" y="0"/>
                    </a:lnTo>
                    <a:lnTo>
                      <a:pt x="1450"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5" name="Google Shape;2255;p29">
                <a:extLst>
                  <a:ext uri="{FF2B5EF4-FFF2-40B4-BE49-F238E27FC236}">
                    <a16:creationId xmlns="" xmlns:a16="http://schemas.microsoft.com/office/drawing/2014/main" id="{147C5B8E-06CA-4FAD-8722-32F86C6A4FFD}"/>
                  </a:ext>
                </a:extLst>
              </p:cNvPr>
              <p:cNvSpPr/>
              <p:nvPr/>
            </p:nvSpPr>
            <p:spPr>
              <a:xfrm>
                <a:off x="6612347" y="1280590"/>
                <a:ext cx="314478" cy="2176"/>
              </a:xfrm>
              <a:custGeom>
                <a:avLst/>
                <a:gdLst/>
                <a:ahLst/>
                <a:cxnLst/>
                <a:rect l="l" t="t" r="r" b="b"/>
                <a:pathLst>
                  <a:path w="16761" h="116" extrusionOk="0">
                    <a:moveTo>
                      <a:pt x="0" y="116"/>
                    </a:moveTo>
                    <a:lnTo>
                      <a:pt x="0" y="116"/>
                    </a:lnTo>
                    <a:lnTo>
                      <a:pt x="0" y="116"/>
                    </a:lnTo>
                    <a:lnTo>
                      <a:pt x="0" y="116"/>
                    </a:lnTo>
                    <a:lnTo>
                      <a:pt x="0" y="116"/>
                    </a:lnTo>
                    <a:close/>
                    <a:moveTo>
                      <a:pt x="0" y="108"/>
                    </a:moveTo>
                    <a:lnTo>
                      <a:pt x="0" y="108"/>
                    </a:lnTo>
                    <a:lnTo>
                      <a:pt x="0" y="108"/>
                    </a:lnTo>
                    <a:lnTo>
                      <a:pt x="0" y="108"/>
                    </a:lnTo>
                    <a:lnTo>
                      <a:pt x="0" y="108"/>
                    </a:lnTo>
                    <a:close/>
                    <a:moveTo>
                      <a:pt x="0" y="93"/>
                    </a:moveTo>
                    <a:lnTo>
                      <a:pt x="0" y="93"/>
                    </a:lnTo>
                    <a:lnTo>
                      <a:pt x="0" y="93"/>
                    </a:lnTo>
                    <a:lnTo>
                      <a:pt x="0" y="93"/>
                    </a:lnTo>
                    <a:lnTo>
                      <a:pt x="0" y="93"/>
                    </a:lnTo>
                    <a:close/>
                    <a:moveTo>
                      <a:pt x="0" y="93"/>
                    </a:moveTo>
                    <a:lnTo>
                      <a:pt x="0" y="93"/>
                    </a:lnTo>
                    <a:lnTo>
                      <a:pt x="0" y="93"/>
                    </a:lnTo>
                    <a:lnTo>
                      <a:pt x="0" y="93"/>
                    </a:lnTo>
                    <a:lnTo>
                      <a:pt x="0" y="93"/>
                    </a:lnTo>
                    <a:close/>
                    <a:moveTo>
                      <a:pt x="16761" y="24"/>
                    </a:moveTo>
                    <a:lnTo>
                      <a:pt x="16761" y="24"/>
                    </a:lnTo>
                    <a:lnTo>
                      <a:pt x="16761" y="32"/>
                    </a:lnTo>
                    <a:lnTo>
                      <a:pt x="16761" y="32"/>
                    </a:lnTo>
                    <a:lnTo>
                      <a:pt x="16761" y="32"/>
                    </a:lnTo>
                    <a:lnTo>
                      <a:pt x="16761" y="24"/>
                    </a:lnTo>
                    <a:close/>
                    <a:moveTo>
                      <a:pt x="16761" y="24"/>
                    </a:moveTo>
                    <a:lnTo>
                      <a:pt x="16761" y="24"/>
                    </a:lnTo>
                    <a:lnTo>
                      <a:pt x="16761" y="24"/>
                    </a:lnTo>
                    <a:lnTo>
                      <a:pt x="16761" y="24"/>
                    </a:lnTo>
                    <a:lnTo>
                      <a:pt x="16761" y="24"/>
                    </a:lnTo>
                    <a:close/>
                    <a:moveTo>
                      <a:pt x="16761" y="16"/>
                    </a:moveTo>
                    <a:lnTo>
                      <a:pt x="16761" y="16"/>
                    </a:lnTo>
                    <a:lnTo>
                      <a:pt x="16761" y="16"/>
                    </a:lnTo>
                    <a:lnTo>
                      <a:pt x="16761" y="16"/>
                    </a:lnTo>
                    <a:lnTo>
                      <a:pt x="16761" y="16"/>
                    </a:lnTo>
                    <a:close/>
                    <a:moveTo>
                      <a:pt x="16761" y="9"/>
                    </a:moveTo>
                    <a:lnTo>
                      <a:pt x="16761" y="9"/>
                    </a:lnTo>
                    <a:lnTo>
                      <a:pt x="16761" y="16"/>
                    </a:lnTo>
                    <a:lnTo>
                      <a:pt x="16761" y="16"/>
                    </a:lnTo>
                    <a:lnTo>
                      <a:pt x="16761" y="9"/>
                    </a:lnTo>
                    <a:close/>
                    <a:moveTo>
                      <a:pt x="16761" y="9"/>
                    </a:moveTo>
                    <a:lnTo>
                      <a:pt x="16761" y="9"/>
                    </a:lnTo>
                    <a:lnTo>
                      <a:pt x="16761" y="9"/>
                    </a:lnTo>
                    <a:lnTo>
                      <a:pt x="16761" y="9"/>
                    </a:lnTo>
                    <a:lnTo>
                      <a:pt x="16761" y="9"/>
                    </a:lnTo>
                    <a:close/>
                    <a:moveTo>
                      <a:pt x="16761" y="1"/>
                    </a:moveTo>
                    <a:lnTo>
                      <a:pt x="16761" y="1"/>
                    </a:lnTo>
                    <a:lnTo>
                      <a:pt x="16761" y="1"/>
                    </a:lnTo>
                    <a:lnTo>
                      <a:pt x="16761" y="1"/>
                    </a:lnTo>
                    <a:lnTo>
                      <a:pt x="16761" y="1"/>
                    </a:lnTo>
                    <a:close/>
                    <a:moveTo>
                      <a:pt x="16761" y="1"/>
                    </a:moveTo>
                    <a:lnTo>
                      <a:pt x="16761" y="1"/>
                    </a:lnTo>
                    <a:lnTo>
                      <a:pt x="16761" y="1"/>
                    </a:lnTo>
                    <a:lnTo>
                      <a:pt x="16761" y="1"/>
                    </a:lnTo>
                    <a:close/>
                  </a:path>
                </a:pathLst>
              </a:custGeom>
              <a:solidFill>
                <a:srgbClr val="FEAFA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6" name="Google Shape;2256;p29">
                <a:extLst>
                  <a:ext uri="{FF2B5EF4-FFF2-40B4-BE49-F238E27FC236}">
                    <a16:creationId xmlns="" xmlns:a16="http://schemas.microsoft.com/office/drawing/2014/main" id="{0E986E7B-1A7B-4C32-8DEE-B5CA0FFA1079}"/>
                  </a:ext>
                </a:extLst>
              </p:cNvPr>
              <p:cNvSpPr/>
              <p:nvPr/>
            </p:nvSpPr>
            <p:spPr>
              <a:xfrm>
                <a:off x="6612347" y="1282748"/>
                <a:ext cx="19" cy="19"/>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7" name="Google Shape;2257;p29">
                <a:extLst>
                  <a:ext uri="{FF2B5EF4-FFF2-40B4-BE49-F238E27FC236}">
                    <a16:creationId xmlns="" xmlns:a16="http://schemas.microsoft.com/office/drawing/2014/main" id="{B2D05039-586E-4112-AB26-05E5868371BC}"/>
                  </a:ext>
                </a:extLst>
              </p:cNvPr>
              <p:cNvSpPr/>
              <p:nvPr/>
            </p:nvSpPr>
            <p:spPr>
              <a:xfrm>
                <a:off x="6612347" y="1282617"/>
                <a:ext cx="19" cy="19"/>
              </a:xfrm>
              <a:custGeom>
                <a:avLst/>
                <a:gdLst/>
                <a:ahLst/>
                <a:cxnLst/>
                <a:rect l="l" t="t" r="r" b="b"/>
                <a:pathLst>
                  <a:path w="1" h="1" fill="none" extrusionOk="0">
                    <a:moveTo>
                      <a:pt x="0" y="0"/>
                    </a:moveTo>
                    <a:lnTo>
                      <a:pt x="0" y="0"/>
                    </a:lnTo>
                    <a:lnTo>
                      <a:pt x="0" y="0"/>
                    </a:lnTo>
                    <a:lnTo>
                      <a:pt x="0" y="0"/>
                    </a:lnTo>
                    <a:lnTo>
                      <a:pt x="0"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8" name="Google Shape;2258;p29">
                <a:extLst>
                  <a:ext uri="{FF2B5EF4-FFF2-40B4-BE49-F238E27FC236}">
                    <a16:creationId xmlns="" xmlns:a16="http://schemas.microsoft.com/office/drawing/2014/main" id="{56911C2D-7AD9-4789-A177-D04A5E83F5B1}"/>
                  </a:ext>
                </a:extLst>
              </p:cNvPr>
              <p:cNvSpPr/>
              <p:nvPr/>
            </p:nvSpPr>
            <p:spPr>
              <a:xfrm>
                <a:off x="6612347" y="1282317"/>
                <a:ext cx="19" cy="19"/>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9" name="Google Shape;2259;p29">
                <a:extLst>
                  <a:ext uri="{FF2B5EF4-FFF2-40B4-BE49-F238E27FC236}">
                    <a16:creationId xmlns="" xmlns:a16="http://schemas.microsoft.com/office/drawing/2014/main" id="{AFCE7394-D679-4ABD-941D-73FB5FD7C943}"/>
                  </a:ext>
                </a:extLst>
              </p:cNvPr>
              <p:cNvSpPr/>
              <p:nvPr/>
            </p:nvSpPr>
            <p:spPr>
              <a:xfrm>
                <a:off x="6612347" y="1282317"/>
                <a:ext cx="19" cy="19"/>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0" name="Google Shape;2260;p29">
                <a:extLst>
                  <a:ext uri="{FF2B5EF4-FFF2-40B4-BE49-F238E27FC236}">
                    <a16:creationId xmlns="" xmlns:a16="http://schemas.microsoft.com/office/drawing/2014/main" id="{20AC5220-088A-4B4B-9294-2AAE09422D00}"/>
                  </a:ext>
                </a:extLst>
              </p:cNvPr>
              <p:cNvSpPr/>
              <p:nvPr/>
            </p:nvSpPr>
            <p:spPr>
              <a:xfrm>
                <a:off x="6926807" y="1281022"/>
                <a:ext cx="19" cy="169"/>
              </a:xfrm>
              <a:custGeom>
                <a:avLst/>
                <a:gdLst/>
                <a:ahLst/>
                <a:cxnLst/>
                <a:rect l="l" t="t" r="r" b="b"/>
                <a:pathLst>
                  <a:path w="1" h="9" fill="none" extrusionOk="0">
                    <a:moveTo>
                      <a:pt x="1" y="1"/>
                    </a:moveTo>
                    <a:lnTo>
                      <a:pt x="1" y="1"/>
                    </a:lnTo>
                    <a:lnTo>
                      <a:pt x="1" y="9"/>
                    </a:lnTo>
                    <a:lnTo>
                      <a:pt x="1" y="9"/>
                    </a:lnTo>
                    <a:lnTo>
                      <a:pt x="1" y="9"/>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1" name="Google Shape;2261;p29">
                <a:extLst>
                  <a:ext uri="{FF2B5EF4-FFF2-40B4-BE49-F238E27FC236}">
                    <a16:creationId xmlns="" xmlns:a16="http://schemas.microsoft.com/office/drawing/2014/main" id="{D19B8AD2-ACE3-4ED0-A2B2-C1470B28E16C}"/>
                  </a:ext>
                </a:extLst>
              </p:cNvPr>
              <p:cNvSpPr/>
              <p:nvPr/>
            </p:nvSpPr>
            <p:spPr>
              <a:xfrm>
                <a:off x="6926807" y="1281022"/>
                <a:ext cx="19" cy="19"/>
              </a:xfrm>
              <a:custGeom>
                <a:avLst/>
                <a:gdLst/>
                <a:ahLst/>
                <a:cxnLst/>
                <a:rect l="l" t="t" r="r" b="b"/>
                <a:pathLst>
                  <a:path w="1" h="1" fill="none" extrusionOk="0">
                    <a:moveTo>
                      <a:pt x="1" y="1"/>
                    </a:moveTo>
                    <a:lnTo>
                      <a:pt x="1" y="1"/>
                    </a:lnTo>
                    <a:lnTo>
                      <a:pt x="1" y="1"/>
                    </a:lnTo>
                    <a:lnTo>
                      <a:pt x="1" y="1"/>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2" name="Google Shape;2262;p29">
                <a:extLst>
                  <a:ext uri="{FF2B5EF4-FFF2-40B4-BE49-F238E27FC236}">
                    <a16:creationId xmlns="" xmlns:a16="http://schemas.microsoft.com/office/drawing/2014/main" id="{BC2345AE-8936-4514-A843-480981CCE2A4}"/>
                  </a:ext>
                </a:extLst>
              </p:cNvPr>
              <p:cNvSpPr/>
              <p:nvPr/>
            </p:nvSpPr>
            <p:spPr>
              <a:xfrm>
                <a:off x="6926807" y="1280891"/>
                <a:ext cx="19" cy="19"/>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3" name="Google Shape;2263;p29">
                <a:extLst>
                  <a:ext uri="{FF2B5EF4-FFF2-40B4-BE49-F238E27FC236}">
                    <a16:creationId xmlns="" xmlns:a16="http://schemas.microsoft.com/office/drawing/2014/main" id="{5A973228-60FA-429F-954D-D0CEEC38B20F}"/>
                  </a:ext>
                </a:extLst>
              </p:cNvPr>
              <p:cNvSpPr/>
              <p:nvPr/>
            </p:nvSpPr>
            <p:spPr>
              <a:xfrm>
                <a:off x="6926807" y="1280740"/>
                <a:ext cx="19" cy="169"/>
              </a:xfrm>
              <a:custGeom>
                <a:avLst/>
                <a:gdLst/>
                <a:ahLst/>
                <a:cxnLst/>
                <a:rect l="l" t="t" r="r" b="b"/>
                <a:pathLst>
                  <a:path w="1" h="9" fill="none" extrusionOk="0">
                    <a:moveTo>
                      <a:pt x="1" y="1"/>
                    </a:moveTo>
                    <a:lnTo>
                      <a:pt x="1" y="1"/>
                    </a:lnTo>
                    <a:lnTo>
                      <a:pt x="1" y="8"/>
                    </a:lnTo>
                    <a:lnTo>
                      <a:pt x="1" y="8"/>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4" name="Google Shape;2264;p29">
                <a:extLst>
                  <a:ext uri="{FF2B5EF4-FFF2-40B4-BE49-F238E27FC236}">
                    <a16:creationId xmlns="" xmlns:a16="http://schemas.microsoft.com/office/drawing/2014/main" id="{D92961DA-48F8-4845-8BBC-5CAE05B86070}"/>
                  </a:ext>
                </a:extLst>
              </p:cNvPr>
              <p:cNvSpPr/>
              <p:nvPr/>
            </p:nvSpPr>
            <p:spPr>
              <a:xfrm>
                <a:off x="6926807" y="1280740"/>
                <a:ext cx="19" cy="19"/>
              </a:xfrm>
              <a:custGeom>
                <a:avLst/>
                <a:gdLst/>
                <a:ahLst/>
                <a:cxnLst/>
                <a:rect l="l" t="t" r="r" b="b"/>
                <a:pathLst>
                  <a:path w="1" h="1" fill="none" extrusionOk="0">
                    <a:moveTo>
                      <a:pt x="1" y="1"/>
                    </a:moveTo>
                    <a:lnTo>
                      <a:pt x="1" y="1"/>
                    </a:lnTo>
                    <a:lnTo>
                      <a:pt x="1" y="1"/>
                    </a:lnTo>
                    <a:lnTo>
                      <a:pt x="1" y="1"/>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5" name="Google Shape;2265;p29">
                <a:extLst>
                  <a:ext uri="{FF2B5EF4-FFF2-40B4-BE49-F238E27FC236}">
                    <a16:creationId xmlns="" xmlns:a16="http://schemas.microsoft.com/office/drawing/2014/main" id="{641DAC2C-17D7-4360-84A3-DFD0CB592352}"/>
                  </a:ext>
                </a:extLst>
              </p:cNvPr>
              <p:cNvSpPr/>
              <p:nvPr/>
            </p:nvSpPr>
            <p:spPr>
              <a:xfrm>
                <a:off x="6926807" y="1280590"/>
                <a:ext cx="19" cy="19"/>
              </a:xfrm>
              <a:custGeom>
                <a:avLst/>
                <a:gdLst/>
                <a:ahLst/>
                <a:cxnLst/>
                <a:rect l="l" t="t" r="r" b="b"/>
                <a:pathLst>
                  <a:path w="1" h="1" fill="none" extrusionOk="0">
                    <a:moveTo>
                      <a:pt x="1" y="1"/>
                    </a:moveTo>
                    <a:lnTo>
                      <a:pt x="1" y="1"/>
                    </a:lnTo>
                    <a:lnTo>
                      <a:pt x="1" y="1"/>
                    </a:lnTo>
                    <a:lnTo>
                      <a:pt x="1" y="1"/>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6" name="Google Shape;2266;p29">
                <a:extLst>
                  <a:ext uri="{FF2B5EF4-FFF2-40B4-BE49-F238E27FC236}">
                    <a16:creationId xmlns="" xmlns:a16="http://schemas.microsoft.com/office/drawing/2014/main" id="{99C92C8C-BB32-4693-9878-C772D61F6A06}"/>
                  </a:ext>
                </a:extLst>
              </p:cNvPr>
              <p:cNvSpPr/>
              <p:nvPr/>
            </p:nvSpPr>
            <p:spPr>
              <a:xfrm>
                <a:off x="6926807" y="1280590"/>
                <a:ext cx="19" cy="19"/>
              </a:xfrm>
              <a:custGeom>
                <a:avLst/>
                <a:gdLst/>
                <a:ahLst/>
                <a:cxnLst/>
                <a:rect l="l" t="t" r="r" b="b"/>
                <a:pathLst>
                  <a:path w="1" h="1" fill="none" extrusionOk="0">
                    <a:moveTo>
                      <a:pt x="1" y="1"/>
                    </a:moveTo>
                    <a:lnTo>
                      <a:pt x="1" y="1"/>
                    </a:lnTo>
                    <a:lnTo>
                      <a:pt x="1" y="1"/>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7" name="Google Shape;2267;p29">
                <a:extLst>
                  <a:ext uri="{FF2B5EF4-FFF2-40B4-BE49-F238E27FC236}">
                    <a16:creationId xmlns="" xmlns:a16="http://schemas.microsoft.com/office/drawing/2014/main" id="{79BB2A1D-ADD7-43ED-A857-4DB6EF5E75BF}"/>
                  </a:ext>
                </a:extLst>
              </p:cNvPr>
              <p:cNvSpPr/>
              <p:nvPr/>
            </p:nvSpPr>
            <p:spPr>
              <a:xfrm>
                <a:off x="6639384" y="1282898"/>
                <a:ext cx="23322" cy="32816"/>
              </a:xfrm>
              <a:custGeom>
                <a:avLst/>
                <a:gdLst/>
                <a:ahLst/>
                <a:cxnLst/>
                <a:rect l="l" t="t" r="r" b="b"/>
                <a:pathLst>
                  <a:path w="1243" h="1749" extrusionOk="0">
                    <a:moveTo>
                      <a:pt x="1243" y="384"/>
                    </a:moveTo>
                    <a:lnTo>
                      <a:pt x="1074" y="1749"/>
                    </a:lnTo>
                    <a:lnTo>
                      <a:pt x="1074" y="1749"/>
                    </a:lnTo>
                    <a:lnTo>
                      <a:pt x="1074" y="1749"/>
                    </a:lnTo>
                    <a:lnTo>
                      <a:pt x="1243" y="384"/>
                    </a:lnTo>
                    <a:close/>
                    <a:moveTo>
                      <a:pt x="1" y="1"/>
                    </a:moveTo>
                    <a:lnTo>
                      <a:pt x="607" y="1726"/>
                    </a:lnTo>
                    <a:lnTo>
                      <a:pt x="607" y="1726"/>
                    </a:lnTo>
                    <a:lnTo>
                      <a:pt x="1" y="1"/>
                    </a:lnTo>
                    <a:close/>
                  </a:path>
                </a:pathLst>
              </a:custGeom>
              <a:solidFill>
                <a:srgbClr val="F5BE9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8" name="Google Shape;2268;p29">
                <a:extLst>
                  <a:ext uri="{FF2B5EF4-FFF2-40B4-BE49-F238E27FC236}">
                    <a16:creationId xmlns="" xmlns:a16="http://schemas.microsoft.com/office/drawing/2014/main" id="{88F6FC64-432E-41FC-BD13-0668393A044C}"/>
                  </a:ext>
                </a:extLst>
              </p:cNvPr>
              <p:cNvSpPr/>
              <p:nvPr/>
            </p:nvSpPr>
            <p:spPr>
              <a:xfrm>
                <a:off x="6659535" y="1290084"/>
                <a:ext cx="3171" cy="25630"/>
              </a:xfrm>
              <a:custGeom>
                <a:avLst/>
                <a:gdLst/>
                <a:ahLst/>
                <a:cxnLst/>
                <a:rect l="l" t="t" r="r" b="b"/>
                <a:pathLst>
                  <a:path w="169" h="1366" fill="none" extrusionOk="0">
                    <a:moveTo>
                      <a:pt x="169" y="1"/>
                    </a:moveTo>
                    <a:lnTo>
                      <a:pt x="0" y="1366"/>
                    </a:lnTo>
                    <a:lnTo>
                      <a:pt x="0" y="1366"/>
                    </a:lnTo>
                    <a:lnTo>
                      <a:pt x="0" y="1366"/>
                    </a:lnTo>
                    <a:lnTo>
                      <a:pt x="169"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9" name="Google Shape;2269;p29">
                <a:extLst>
                  <a:ext uri="{FF2B5EF4-FFF2-40B4-BE49-F238E27FC236}">
                    <a16:creationId xmlns="" xmlns:a16="http://schemas.microsoft.com/office/drawing/2014/main" id="{DA619698-78F2-434D-8CA9-716B3AF43AED}"/>
                  </a:ext>
                </a:extLst>
              </p:cNvPr>
              <p:cNvSpPr/>
              <p:nvPr/>
            </p:nvSpPr>
            <p:spPr>
              <a:xfrm>
                <a:off x="6639384" y="1282898"/>
                <a:ext cx="11389" cy="32384"/>
              </a:xfrm>
              <a:custGeom>
                <a:avLst/>
                <a:gdLst/>
                <a:ahLst/>
                <a:cxnLst/>
                <a:rect l="l" t="t" r="r" b="b"/>
                <a:pathLst>
                  <a:path w="607" h="1726" fill="none" extrusionOk="0">
                    <a:moveTo>
                      <a:pt x="1" y="1"/>
                    </a:moveTo>
                    <a:lnTo>
                      <a:pt x="607" y="1726"/>
                    </a:lnTo>
                    <a:lnTo>
                      <a:pt x="607" y="1726"/>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0" name="Google Shape;2270;p29">
                <a:extLst>
                  <a:ext uri="{FF2B5EF4-FFF2-40B4-BE49-F238E27FC236}">
                    <a16:creationId xmlns="" xmlns:a16="http://schemas.microsoft.com/office/drawing/2014/main" id="{E2A4005A-45BC-47F6-BDD1-F97CDE4300CD}"/>
                  </a:ext>
                </a:extLst>
              </p:cNvPr>
              <p:cNvSpPr/>
              <p:nvPr/>
            </p:nvSpPr>
            <p:spPr>
              <a:xfrm>
                <a:off x="6612197" y="1192405"/>
                <a:ext cx="314628" cy="141582"/>
              </a:xfrm>
              <a:custGeom>
                <a:avLst/>
                <a:gdLst/>
                <a:ahLst/>
                <a:cxnLst/>
                <a:rect l="l" t="t" r="r" b="b"/>
                <a:pathLst>
                  <a:path w="16769" h="7546" extrusionOk="0">
                    <a:moveTo>
                      <a:pt x="3535" y="1"/>
                    </a:moveTo>
                    <a:lnTo>
                      <a:pt x="2930" y="9"/>
                    </a:lnTo>
                    <a:lnTo>
                      <a:pt x="2431" y="24"/>
                    </a:lnTo>
                    <a:lnTo>
                      <a:pt x="2132" y="32"/>
                    </a:lnTo>
                    <a:lnTo>
                      <a:pt x="1810" y="47"/>
                    </a:lnTo>
                    <a:lnTo>
                      <a:pt x="1649" y="346"/>
                    </a:lnTo>
                    <a:lnTo>
                      <a:pt x="1496" y="653"/>
                    </a:lnTo>
                    <a:lnTo>
                      <a:pt x="1335" y="967"/>
                    </a:lnTo>
                    <a:lnTo>
                      <a:pt x="1181" y="1289"/>
                    </a:lnTo>
                    <a:lnTo>
                      <a:pt x="1036" y="1611"/>
                    </a:lnTo>
                    <a:lnTo>
                      <a:pt x="890" y="1941"/>
                    </a:lnTo>
                    <a:lnTo>
                      <a:pt x="752" y="2270"/>
                    </a:lnTo>
                    <a:lnTo>
                      <a:pt x="622" y="2592"/>
                    </a:lnTo>
                    <a:lnTo>
                      <a:pt x="499" y="2914"/>
                    </a:lnTo>
                    <a:lnTo>
                      <a:pt x="392" y="3229"/>
                    </a:lnTo>
                    <a:lnTo>
                      <a:pt x="292" y="3528"/>
                    </a:lnTo>
                    <a:lnTo>
                      <a:pt x="208" y="3812"/>
                    </a:lnTo>
                    <a:lnTo>
                      <a:pt x="131" y="4088"/>
                    </a:lnTo>
                    <a:lnTo>
                      <a:pt x="77" y="4341"/>
                    </a:lnTo>
                    <a:lnTo>
                      <a:pt x="31" y="4578"/>
                    </a:lnTo>
                    <a:lnTo>
                      <a:pt x="8" y="4793"/>
                    </a:lnTo>
                    <a:lnTo>
                      <a:pt x="8" y="4808"/>
                    </a:lnTo>
                    <a:lnTo>
                      <a:pt x="8" y="4816"/>
                    </a:lnTo>
                    <a:lnTo>
                      <a:pt x="1" y="4824"/>
                    </a:lnTo>
                    <a:lnTo>
                      <a:pt x="85" y="4762"/>
                    </a:lnTo>
                    <a:lnTo>
                      <a:pt x="185" y="4716"/>
                    </a:lnTo>
                    <a:lnTo>
                      <a:pt x="284" y="4686"/>
                    </a:lnTo>
                    <a:lnTo>
                      <a:pt x="392" y="4678"/>
                    </a:lnTo>
                    <a:lnTo>
                      <a:pt x="553" y="4670"/>
                    </a:lnTo>
                    <a:lnTo>
                      <a:pt x="691" y="4678"/>
                    </a:lnTo>
                    <a:lnTo>
                      <a:pt x="821" y="4686"/>
                    </a:lnTo>
                    <a:lnTo>
                      <a:pt x="944" y="4693"/>
                    </a:lnTo>
                    <a:lnTo>
                      <a:pt x="1059" y="4709"/>
                    </a:lnTo>
                    <a:lnTo>
                      <a:pt x="1166" y="4732"/>
                    </a:lnTo>
                    <a:lnTo>
                      <a:pt x="1266" y="4762"/>
                    </a:lnTo>
                    <a:lnTo>
                      <a:pt x="1358" y="4785"/>
                    </a:lnTo>
                    <a:lnTo>
                      <a:pt x="1450" y="4824"/>
                    </a:lnTo>
                    <a:lnTo>
                      <a:pt x="2056" y="6549"/>
                    </a:lnTo>
                    <a:lnTo>
                      <a:pt x="2117" y="6556"/>
                    </a:lnTo>
                    <a:lnTo>
                      <a:pt x="2523" y="6572"/>
                    </a:lnTo>
                    <a:lnTo>
                      <a:pt x="2692" y="5207"/>
                    </a:lnTo>
                    <a:lnTo>
                      <a:pt x="2799" y="5161"/>
                    </a:lnTo>
                    <a:lnTo>
                      <a:pt x="2907" y="5100"/>
                    </a:lnTo>
                    <a:lnTo>
                      <a:pt x="2999" y="5023"/>
                    </a:lnTo>
                    <a:lnTo>
                      <a:pt x="3098" y="4939"/>
                    </a:lnTo>
                    <a:lnTo>
                      <a:pt x="3183" y="4839"/>
                    </a:lnTo>
                    <a:lnTo>
                      <a:pt x="3275" y="4732"/>
                    </a:lnTo>
                    <a:lnTo>
                      <a:pt x="3351" y="4617"/>
                    </a:lnTo>
                    <a:lnTo>
                      <a:pt x="3436" y="4494"/>
                    </a:lnTo>
                    <a:lnTo>
                      <a:pt x="3505" y="4364"/>
                    </a:lnTo>
                    <a:lnTo>
                      <a:pt x="3581" y="4226"/>
                    </a:lnTo>
                    <a:lnTo>
                      <a:pt x="3650" y="4080"/>
                    </a:lnTo>
                    <a:lnTo>
                      <a:pt x="3712" y="3934"/>
                    </a:lnTo>
                    <a:lnTo>
                      <a:pt x="3827" y="3635"/>
                    </a:lnTo>
                    <a:lnTo>
                      <a:pt x="3934" y="3336"/>
                    </a:lnTo>
                    <a:lnTo>
                      <a:pt x="4026" y="3037"/>
                    </a:lnTo>
                    <a:lnTo>
                      <a:pt x="4103" y="2753"/>
                    </a:lnTo>
                    <a:lnTo>
                      <a:pt x="4164" y="2493"/>
                    </a:lnTo>
                    <a:lnTo>
                      <a:pt x="4218" y="2263"/>
                    </a:lnTo>
                    <a:lnTo>
                      <a:pt x="4287" y="1918"/>
                    </a:lnTo>
                    <a:lnTo>
                      <a:pt x="4310" y="1787"/>
                    </a:lnTo>
                    <a:lnTo>
                      <a:pt x="4310" y="3367"/>
                    </a:lnTo>
                    <a:lnTo>
                      <a:pt x="12636" y="3367"/>
                    </a:lnTo>
                    <a:lnTo>
                      <a:pt x="12743" y="3666"/>
                    </a:lnTo>
                    <a:lnTo>
                      <a:pt x="12858" y="3957"/>
                    </a:lnTo>
                    <a:lnTo>
                      <a:pt x="12920" y="4103"/>
                    </a:lnTo>
                    <a:lnTo>
                      <a:pt x="12989" y="4241"/>
                    </a:lnTo>
                    <a:lnTo>
                      <a:pt x="13058" y="4379"/>
                    </a:lnTo>
                    <a:lnTo>
                      <a:pt x="13134" y="4502"/>
                    </a:lnTo>
                    <a:lnTo>
                      <a:pt x="13211" y="4624"/>
                    </a:lnTo>
                    <a:lnTo>
                      <a:pt x="13295" y="4739"/>
                    </a:lnTo>
                    <a:lnTo>
                      <a:pt x="13380" y="4847"/>
                    </a:lnTo>
                    <a:lnTo>
                      <a:pt x="13472" y="4939"/>
                    </a:lnTo>
                    <a:lnTo>
                      <a:pt x="13564" y="5031"/>
                    </a:lnTo>
                    <a:lnTo>
                      <a:pt x="13663" y="5100"/>
                    </a:lnTo>
                    <a:lnTo>
                      <a:pt x="13763" y="5161"/>
                    </a:lnTo>
                    <a:lnTo>
                      <a:pt x="13863" y="5207"/>
                    </a:lnTo>
                    <a:lnTo>
                      <a:pt x="14162" y="7545"/>
                    </a:lnTo>
                    <a:lnTo>
                      <a:pt x="15235" y="4939"/>
                    </a:lnTo>
                    <a:lnTo>
                      <a:pt x="15327" y="4885"/>
                    </a:lnTo>
                    <a:lnTo>
                      <a:pt x="15435" y="4831"/>
                    </a:lnTo>
                    <a:lnTo>
                      <a:pt x="15557" y="4785"/>
                    </a:lnTo>
                    <a:lnTo>
                      <a:pt x="15688" y="4747"/>
                    </a:lnTo>
                    <a:lnTo>
                      <a:pt x="15833" y="4716"/>
                    </a:lnTo>
                    <a:lnTo>
                      <a:pt x="15994" y="4693"/>
                    </a:lnTo>
                    <a:lnTo>
                      <a:pt x="16171" y="4678"/>
                    </a:lnTo>
                    <a:lnTo>
                      <a:pt x="16362" y="4670"/>
                    </a:lnTo>
                    <a:lnTo>
                      <a:pt x="16523" y="4678"/>
                    </a:lnTo>
                    <a:lnTo>
                      <a:pt x="16592" y="4678"/>
                    </a:lnTo>
                    <a:lnTo>
                      <a:pt x="16654" y="4693"/>
                    </a:lnTo>
                    <a:lnTo>
                      <a:pt x="16715" y="4709"/>
                    </a:lnTo>
                    <a:lnTo>
                      <a:pt x="16769" y="4732"/>
                    </a:lnTo>
                    <a:lnTo>
                      <a:pt x="16769" y="4724"/>
                    </a:lnTo>
                    <a:lnTo>
                      <a:pt x="16769" y="4716"/>
                    </a:lnTo>
                    <a:lnTo>
                      <a:pt x="16769" y="4709"/>
                    </a:lnTo>
                    <a:lnTo>
                      <a:pt x="16769" y="4701"/>
                    </a:lnTo>
                    <a:lnTo>
                      <a:pt x="16753" y="4548"/>
                    </a:lnTo>
                    <a:lnTo>
                      <a:pt x="16730" y="4379"/>
                    </a:lnTo>
                    <a:lnTo>
                      <a:pt x="16700" y="4210"/>
                    </a:lnTo>
                    <a:lnTo>
                      <a:pt x="16661" y="4026"/>
                    </a:lnTo>
                    <a:lnTo>
                      <a:pt x="16562" y="3635"/>
                    </a:lnTo>
                    <a:lnTo>
                      <a:pt x="16447" y="3213"/>
                    </a:lnTo>
                    <a:lnTo>
                      <a:pt x="16301" y="2784"/>
                    </a:lnTo>
                    <a:lnTo>
                      <a:pt x="16148" y="2332"/>
                    </a:lnTo>
                    <a:lnTo>
                      <a:pt x="15971" y="1872"/>
                    </a:lnTo>
                    <a:lnTo>
                      <a:pt x="15787" y="1419"/>
                    </a:lnTo>
                    <a:lnTo>
                      <a:pt x="15672" y="1427"/>
                    </a:lnTo>
                    <a:lnTo>
                      <a:pt x="15427" y="1442"/>
                    </a:lnTo>
                    <a:lnTo>
                      <a:pt x="14975" y="1442"/>
                    </a:lnTo>
                    <a:lnTo>
                      <a:pt x="14752" y="1435"/>
                    </a:lnTo>
                    <a:lnTo>
                      <a:pt x="14530" y="1419"/>
                    </a:lnTo>
                    <a:lnTo>
                      <a:pt x="14315" y="1404"/>
                    </a:lnTo>
                    <a:lnTo>
                      <a:pt x="13878" y="1358"/>
                    </a:lnTo>
                    <a:lnTo>
                      <a:pt x="13441" y="1289"/>
                    </a:lnTo>
                    <a:lnTo>
                      <a:pt x="13004" y="1220"/>
                    </a:lnTo>
                    <a:lnTo>
                      <a:pt x="12567" y="1136"/>
                    </a:lnTo>
                    <a:lnTo>
                      <a:pt x="12130" y="1044"/>
                    </a:lnTo>
                    <a:lnTo>
                      <a:pt x="11701" y="944"/>
                    </a:lnTo>
                    <a:lnTo>
                      <a:pt x="10827" y="745"/>
                    </a:lnTo>
                    <a:lnTo>
                      <a:pt x="10397" y="653"/>
                    </a:lnTo>
                    <a:lnTo>
                      <a:pt x="9960" y="561"/>
                    </a:lnTo>
                    <a:lnTo>
                      <a:pt x="9523" y="476"/>
                    </a:lnTo>
                    <a:lnTo>
                      <a:pt x="9086" y="400"/>
                    </a:lnTo>
                    <a:lnTo>
                      <a:pt x="8657" y="338"/>
                    </a:lnTo>
                    <a:lnTo>
                      <a:pt x="8220" y="292"/>
                    </a:lnTo>
                    <a:lnTo>
                      <a:pt x="7047" y="193"/>
                    </a:lnTo>
                    <a:lnTo>
                      <a:pt x="6464" y="139"/>
                    </a:lnTo>
                    <a:lnTo>
                      <a:pt x="5881" y="93"/>
                    </a:lnTo>
                    <a:lnTo>
                      <a:pt x="5291" y="55"/>
                    </a:lnTo>
                    <a:lnTo>
                      <a:pt x="4708" y="32"/>
                    </a:lnTo>
                    <a:lnTo>
                      <a:pt x="4118" y="9"/>
                    </a:lnTo>
                    <a:lnTo>
                      <a:pt x="3535" y="1"/>
                    </a:lnTo>
                    <a:close/>
                  </a:path>
                </a:pathLst>
              </a:custGeom>
              <a:solidFill>
                <a:srgbClr val="FF7E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1" name="Google Shape;2271;p29">
                <a:extLst>
                  <a:ext uri="{FF2B5EF4-FFF2-40B4-BE49-F238E27FC236}">
                    <a16:creationId xmlns="" xmlns:a16="http://schemas.microsoft.com/office/drawing/2014/main" id="{18D96053-48F2-4822-A487-44408C87CDD1}"/>
                  </a:ext>
                </a:extLst>
              </p:cNvPr>
              <p:cNvSpPr/>
              <p:nvPr/>
            </p:nvSpPr>
            <p:spPr>
              <a:xfrm>
                <a:off x="6612197" y="1192405"/>
                <a:ext cx="314628" cy="141582"/>
              </a:xfrm>
              <a:custGeom>
                <a:avLst/>
                <a:gdLst/>
                <a:ahLst/>
                <a:cxnLst/>
                <a:rect l="l" t="t" r="r" b="b"/>
                <a:pathLst>
                  <a:path w="16769" h="7546" fill="none" extrusionOk="0">
                    <a:moveTo>
                      <a:pt x="3535" y="1"/>
                    </a:moveTo>
                    <a:lnTo>
                      <a:pt x="3535" y="1"/>
                    </a:lnTo>
                    <a:lnTo>
                      <a:pt x="2930" y="9"/>
                    </a:lnTo>
                    <a:lnTo>
                      <a:pt x="2930" y="9"/>
                    </a:lnTo>
                    <a:lnTo>
                      <a:pt x="2431" y="24"/>
                    </a:lnTo>
                    <a:lnTo>
                      <a:pt x="2132" y="32"/>
                    </a:lnTo>
                    <a:lnTo>
                      <a:pt x="1810" y="47"/>
                    </a:lnTo>
                    <a:lnTo>
                      <a:pt x="1810" y="47"/>
                    </a:lnTo>
                    <a:lnTo>
                      <a:pt x="1649" y="346"/>
                    </a:lnTo>
                    <a:lnTo>
                      <a:pt x="1496" y="653"/>
                    </a:lnTo>
                    <a:lnTo>
                      <a:pt x="1335" y="967"/>
                    </a:lnTo>
                    <a:lnTo>
                      <a:pt x="1181" y="1289"/>
                    </a:lnTo>
                    <a:lnTo>
                      <a:pt x="1036" y="1611"/>
                    </a:lnTo>
                    <a:lnTo>
                      <a:pt x="890" y="1941"/>
                    </a:lnTo>
                    <a:lnTo>
                      <a:pt x="752" y="2270"/>
                    </a:lnTo>
                    <a:lnTo>
                      <a:pt x="622" y="2592"/>
                    </a:lnTo>
                    <a:lnTo>
                      <a:pt x="499" y="2914"/>
                    </a:lnTo>
                    <a:lnTo>
                      <a:pt x="392" y="3229"/>
                    </a:lnTo>
                    <a:lnTo>
                      <a:pt x="292" y="3528"/>
                    </a:lnTo>
                    <a:lnTo>
                      <a:pt x="208" y="3812"/>
                    </a:lnTo>
                    <a:lnTo>
                      <a:pt x="131" y="4088"/>
                    </a:lnTo>
                    <a:lnTo>
                      <a:pt x="77" y="4341"/>
                    </a:lnTo>
                    <a:lnTo>
                      <a:pt x="31" y="4578"/>
                    </a:lnTo>
                    <a:lnTo>
                      <a:pt x="8" y="4793"/>
                    </a:lnTo>
                    <a:lnTo>
                      <a:pt x="8" y="4793"/>
                    </a:lnTo>
                    <a:lnTo>
                      <a:pt x="8" y="4793"/>
                    </a:lnTo>
                    <a:lnTo>
                      <a:pt x="8" y="4793"/>
                    </a:lnTo>
                    <a:lnTo>
                      <a:pt x="8" y="4793"/>
                    </a:lnTo>
                    <a:lnTo>
                      <a:pt x="8" y="4793"/>
                    </a:lnTo>
                    <a:lnTo>
                      <a:pt x="8" y="4793"/>
                    </a:lnTo>
                    <a:lnTo>
                      <a:pt x="8" y="4793"/>
                    </a:lnTo>
                    <a:lnTo>
                      <a:pt x="8" y="4808"/>
                    </a:lnTo>
                    <a:lnTo>
                      <a:pt x="8" y="4808"/>
                    </a:lnTo>
                    <a:lnTo>
                      <a:pt x="8" y="4808"/>
                    </a:lnTo>
                    <a:lnTo>
                      <a:pt x="8" y="4808"/>
                    </a:lnTo>
                    <a:lnTo>
                      <a:pt x="8" y="4816"/>
                    </a:lnTo>
                    <a:lnTo>
                      <a:pt x="8" y="4816"/>
                    </a:lnTo>
                    <a:lnTo>
                      <a:pt x="8" y="4816"/>
                    </a:lnTo>
                    <a:lnTo>
                      <a:pt x="8" y="4816"/>
                    </a:lnTo>
                    <a:lnTo>
                      <a:pt x="1" y="4824"/>
                    </a:lnTo>
                    <a:lnTo>
                      <a:pt x="1" y="4824"/>
                    </a:lnTo>
                    <a:lnTo>
                      <a:pt x="85" y="4762"/>
                    </a:lnTo>
                    <a:lnTo>
                      <a:pt x="185" y="4716"/>
                    </a:lnTo>
                    <a:lnTo>
                      <a:pt x="284" y="4686"/>
                    </a:lnTo>
                    <a:lnTo>
                      <a:pt x="392" y="4678"/>
                    </a:lnTo>
                    <a:lnTo>
                      <a:pt x="392" y="4678"/>
                    </a:lnTo>
                    <a:lnTo>
                      <a:pt x="553" y="4670"/>
                    </a:lnTo>
                    <a:lnTo>
                      <a:pt x="553" y="4670"/>
                    </a:lnTo>
                    <a:lnTo>
                      <a:pt x="691" y="4678"/>
                    </a:lnTo>
                    <a:lnTo>
                      <a:pt x="821" y="4686"/>
                    </a:lnTo>
                    <a:lnTo>
                      <a:pt x="944" y="4693"/>
                    </a:lnTo>
                    <a:lnTo>
                      <a:pt x="1059" y="4709"/>
                    </a:lnTo>
                    <a:lnTo>
                      <a:pt x="1166" y="4732"/>
                    </a:lnTo>
                    <a:lnTo>
                      <a:pt x="1266" y="4762"/>
                    </a:lnTo>
                    <a:lnTo>
                      <a:pt x="1358" y="4785"/>
                    </a:lnTo>
                    <a:lnTo>
                      <a:pt x="1450" y="4824"/>
                    </a:lnTo>
                    <a:lnTo>
                      <a:pt x="1450" y="4824"/>
                    </a:lnTo>
                    <a:lnTo>
                      <a:pt x="2056" y="6549"/>
                    </a:lnTo>
                    <a:lnTo>
                      <a:pt x="2056" y="6549"/>
                    </a:lnTo>
                    <a:lnTo>
                      <a:pt x="2117" y="6556"/>
                    </a:lnTo>
                    <a:lnTo>
                      <a:pt x="2117" y="6556"/>
                    </a:lnTo>
                    <a:lnTo>
                      <a:pt x="2523" y="6572"/>
                    </a:lnTo>
                    <a:lnTo>
                      <a:pt x="2692" y="5207"/>
                    </a:lnTo>
                    <a:lnTo>
                      <a:pt x="2692" y="5207"/>
                    </a:lnTo>
                    <a:lnTo>
                      <a:pt x="2799" y="5161"/>
                    </a:lnTo>
                    <a:lnTo>
                      <a:pt x="2907" y="5100"/>
                    </a:lnTo>
                    <a:lnTo>
                      <a:pt x="2999" y="5023"/>
                    </a:lnTo>
                    <a:lnTo>
                      <a:pt x="3098" y="4939"/>
                    </a:lnTo>
                    <a:lnTo>
                      <a:pt x="3183" y="4839"/>
                    </a:lnTo>
                    <a:lnTo>
                      <a:pt x="3275" y="4732"/>
                    </a:lnTo>
                    <a:lnTo>
                      <a:pt x="3351" y="4617"/>
                    </a:lnTo>
                    <a:lnTo>
                      <a:pt x="3436" y="4494"/>
                    </a:lnTo>
                    <a:lnTo>
                      <a:pt x="3505" y="4364"/>
                    </a:lnTo>
                    <a:lnTo>
                      <a:pt x="3581" y="4226"/>
                    </a:lnTo>
                    <a:lnTo>
                      <a:pt x="3650" y="4080"/>
                    </a:lnTo>
                    <a:lnTo>
                      <a:pt x="3712" y="3934"/>
                    </a:lnTo>
                    <a:lnTo>
                      <a:pt x="3827" y="3635"/>
                    </a:lnTo>
                    <a:lnTo>
                      <a:pt x="3934" y="3336"/>
                    </a:lnTo>
                    <a:lnTo>
                      <a:pt x="4026" y="3037"/>
                    </a:lnTo>
                    <a:lnTo>
                      <a:pt x="4103" y="2753"/>
                    </a:lnTo>
                    <a:lnTo>
                      <a:pt x="4164" y="2493"/>
                    </a:lnTo>
                    <a:lnTo>
                      <a:pt x="4218" y="2263"/>
                    </a:lnTo>
                    <a:lnTo>
                      <a:pt x="4287" y="1918"/>
                    </a:lnTo>
                    <a:lnTo>
                      <a:pt x="4310" y="1787"/>
                    </a:lnTo>
                    <a:lnTo>
                      <a:pt x="4310" y="3367"/>
                    </a:lnTo>
                    <a:lnTo>
                      <a:pt x="12636" y="3367"/>
                    </a:lnTo>
                    <a:lnTo>
                      <a:pt x="12636" y="3367"/>
                    </a:lnTo>
                    <a:lnTo>
                      <a:pt x="12743" y="3666"/>
                    </a:lnTo>
                    <a:lnTo>
                      <a:pt x="12858" y="3957"/>
                    </a:lnTo>
                    <a:lnTo>
                      <a:pt x="12920" y="4103"/>
                    </a:lnTo>
                    <a:lnTo>
                      <a:pt x="12989" y="4241"/>
                    </a:lnTo>
                    <a:lnTo>
                      <a:pt x="13058" y="4379"/>
                    </a:lnTo>
                    <a:lnTo>
                      <a:pt x="13134" y="4502"/>
                    </a:lnTo>
                    <a:lnTo>
                      <a:pt x="13211" y="4624"/>
                    </a:lnTo>
                    <a:lnTo>
                      <a:pt x="13295" y="4739"/>
                    </a:lnTo>
                    <a:lnTo>
                      <a:pt x="13380" y="4847"/>
                    </a:lnTo>
                    <a:lnTo>
                      <a:pt x="13472" y="4939"/>
                    </a:lnTo>
                    <a:lnTo>
                      <a:pt x="13564" y="5031"/>
                    </a:lnTo>
                    <a:lnTo>
                      <a:pt x="13663" y="5100"/>
                    </a:lnTo>
                    <a:lnTo>
                      <a:pt x="13763" y="5161"/>
                    </a:lnTo>
                    <a:lnTo>
                      <a:pt x="13863" y="5207"/>
                    </a:lnTo>
                    <a:lnTo>
                      <a:pt x="14162" y="7545"/>
                    </a:lnTo>
                    <a:lnTo>
                      <a:pt x="15235" y="4939"/>
                    </a:lnTo>
                    <a:lnTo>
                      <a:pt x="15235" y="4939"/>
                    </a:lnTo>
                    <a:lnTo>
                      <a:pt x="15327" y="4885"/>
                    </a:lnTo>
                    <a:lnTo>
                      <a:pt x="15435" y="4831"/>
                    </a:lnTo>
                    <a:lnTo>
                      <a:pt x="15557" y="4785"/>
                    </a:lnTo>
                    <a:lnTo>
                      <a:pt x="15688" y="4747"/>
                    </a:lnTo>
                    <a:lnTo>
                      <a:pt x="15833" y="4716"/>
                    </a:lnTo>
                    <a:lnTo>
                      <a:pt x="15994" y="4693"/>
                    </a:lnTo>
                    <a:lnTo>
                      <a:pt x="16171" y="4678"/>
                    </a:lnTo>
                    <a:lnTo>
                      <a:pt x="16362" y="4670"/>
                    </a:lnTo>
                    <a:lnTo>
                      <a:pt x="16362" y="4670"/>
                    </a:lnTo>
                    <a:lnTo>
                      <a:pt x="16523" y="4678"/>
                    </a:lnTo>
                    <a:lnTo>
                      <a:pt x="16523" y="4678"/>
                    </a:lnTo>
                    <a:lnTo>
                      <a:pt x="16592" y="4678"/>
                    </a:lnTo>
                    <a:lnTo>
                      <a:pt x="16654" y="4693"/>
                    </a:lnTo>
                    <a:lnTo>
                      <a:pt x="16715" y="4709"/>
                    </a:lnTo>
                    <a:lnTo>
                      <a:pt x="16769" y="4732"/>
                    </a:lnTo>
                    <a:lnTo>
                      <a:pt x="16769" y="4732"/>
                    </a:lnTo>
                    <a:lnTo>
                      <a:pt x="16769" y="4724"/>
                    </a:lnTo>
                    <a:lnTo>
                      <a:pt x="16769" y="4724"/>
                    </a:lnTo>
                    <a:lnTo>
                      <a:pt x="16769" y="4724"/>
                    </a:lnTo>
                    <a:lnTo>
                      <a:pt x="16769" y="4724"/>
                    </a:lnTo>
                    <a:lnTo>
                      <a:pt x="16769" y="4724"/>
                    </a:lnTo>
                    <a:lnTo>
                      <a:pt x="16769" y="4724"/>
                    </a:lnTo>
                    <a:lnTo>
                      <a:pt x="16769" y="4716"/>
                    </a:lnTo>
                    <a:lnTo>
                      <a:pt x="16769" y="4716"/>
                    </a:lnTo>
                    <a:lnTo>
                      <a:pt x="16769" y="4716"/>
                    </a:lnTo>
                    <a:lnTo>
                      <a:pt x="16769" y="4716"/>
                    </a:lnTo>
                    <a:lnTo>
                      <a:pt x="16769" y="4716"/>
                    </a:lnTo>
                    <a:lnTo>
                      <a:pt x="16769" y="4716"/>
                    </a:lnTo>
                    <a:lnTo>
                      <a:pt x="16769" y="4709"/>
                    </a:lnTo>
                    <a:lnTo>
                      <a:pt x="16769" y="4709"/>
                    </a:lnTo>
                    <a:lnTo>
                      <a:pt x="16769" y="4709"/>
                    </a:lnTo>
                    <a:lnTo>
                      <a:pt x="16769" y="4709"/>
                    </a:lnTo>
                    <a:lnTo>
                      <a:pt x="16769" y="4709"/>
                    </a:lnTo>
                    <a:lnTo>
                      <a:pt x="16769" y="4709"/>
                    </a:lnTo>
                    <a:lnTo>
                      <a:pt x="16769" y="4701"/>
                    </a:lnTo>
                    <a:lnTo>
                      <a:pt x="16769" y="4701"/>
                    </a:lnTo>
                    <a:lnTo>
                      <a:pt x="16769" y="4701"/>
                    </a:lnTo>
                    <a:lnTo>
                      <a:pt x="16769" y="4701"/>
                    </a:lnTo>
                    <a:lnTo>
                      <a:pt x="16769" y="4701"/>
                    </a:lnTo>
                    <a:lnTo>
                      <a:pt x="16769" y="4701"/>
                    </a:lnTo>
                    <a:lnTo>
                      <a:pt x="16769" y="4701"/>
                    </a:lnTo>
                    <a:lnTo>
                      <a:pt x="16753" y="4548"/>
                    </a:lnTo>
                    <a:lnTo>
                      <a:pt x="16730" y="4379"/>
                    </a:lnTo>
                    <a:lnTo>
                      <a:pt x="16700" y="4210"/>
                    </a:lnTo>
                    <a:lnTo>
                      <a:pt x="16661" y="4026"/>
                    </a:lnTo>
                    <a:lnTo>
                      <a:pt x="16562" y="3635"/>
                    </a:lnTo>
                    <a:lnTo>
                      <a:pt x="16447" y="3213"/>
                    </a:lnTo>
                    <a:lnTo>
                      <a:pt x="16301" y="2784"/>
                    </a:lnTo>
                    <a:lnTo>
                      <a:pt x="16148" y="2332"/>
                    </a:lnTo>
                    <a:lnTo>
                      <a:pt x="15971" y="1872"/>
                    </a:lnTo>
                    <a:lnTo>
                      <a:pt x="15787" y="1419"/>
                    </a:lnTo>
                    <a:lnTo>
                      <a:pt x="15787" y="1419"/>
                    </a:lnTo>
                    <a:lnTo>
                      <a:pt x="15672" y="1427"/>
                    </a:lnTo>
                    <a:lnTo>
                      <a:pt x="15672" y="1427"/>
                    </a:lnTo>
                    <a:lnTo>
                      <a:pt x="15427" y="1442"/>
                    </a:lnTo>
                    <a:lnTo>
                      <a:pt x="15189" y="1442"/>
                    </a:lnTo>
                    <a:lnTo>
                      <a:pt x="15189" y="1442"/>
                    </a:lnTo>
                    <a:lnTo>
                      <a:pt x="14975" y="1442"/>
                    </a:lnTo>
                    <a:lnTo>
                      <a:pt x="14752" y="1435"/>
                    </a:lnTo>
                    <a:lnTo>
                      <a:pt x="14530" y="1419"/>
                    </a:lnTo>
                    <a:lnTo>
                      <a:pt x="14315" y="1404"/>
                    </a:lnTo>
                    <a:lnTo>
                      <a:pt x="13878" y="1358"/>
                    </a:lnTo>
                    <a:lnTo>
                      <a:pt x="13441" y="1289"/>
                    </a:lnTo>
                    <a:lnTo>
                      <a:pt x="13004" y="1220"/>
                    </a:lnTo>
                    <a:lnTo>
                      <a:pt x="12567" y="1136"/>
                    </a:lnTo>
                    <a:lnTo>
                      <a:pt x="12130" y="1044"/>
                    </a:lnTo>
                    <a:lnTo>
                      <a:pt x="11701" y="944"/>
                    </a:lnTo>
                    <a:lnTo>
                      <a:pt x="10827" y="745"/>
                    </a:lnTo>
                    <a:lnTo>
                      <a:pt x="10397" y="653"/>
                    </a:lnTo>
                    <a:lnTo>
                      <a:pt x="9960" y="561"/>
                    </a:lnTo>
                    <a:lnTo>
                      <a:pt x="9523" y="476"/>
                    </a:lnTo>
                    <a:lnTo>
                      <a:pt x="9086" y="400"/>
                    </a:lnTo>
                    <a:lnTo>
                      <a:pt x="8657" y="338"/>
                    </a:lnTo>
                    <a:lnTo>
                      <a:pt x="8220" y="292"/>
                    </a:lnTo>
                    <a:lnTo>
                      <a:pt x="8220" y="292"/>
                    </a:lnTo>
                    <a:lnTo>
                      <a:pt x="7047" y="193"/>
                    </a:lnTo>
                    <a:lnTo>
                      <a:pt x="6464" y="139"/>
                    </a:lnTo>
                    <a:lnTo>
                      <a:pt x="5881" y="93"/>
                    </a:lnTo>
                    <a:lnTo>
                      <a:pt x="5291" y="55"/>
                    </a:lnTo>
                    <a:lnTo>
                      <a:pt x="4708" y="32"/>
                    </a:lnTo>
                    <a:lnTo>
                      <a:pt x="4118" y="9"/>
                    </a:lnTo>
                    <a:lnTo>
                      <a:pt x="3535"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2" name="Google Shape;2272;p29">
                <a:extLst>
                  <a:ext uri="{FF2B5EF4-FFF2-40B4-BE49-F238E27FC236}">
                    <a16:creationId xmlns="" xmlns:a16="http://schemas.microsoft.com/office/drawing/2014/main" id="{61D7A606-F5A6-44DC-A006-1FB5004409ED}"/>
                  </a:ext>
                </a:extLst>
              </p:cNvPr>
              <p:cNvSpPr/>
              <p:nvPr/>
            </p:nvSpPr>
            <p:spPr>
              <a:xfrm>
                <a:off x="6525889" y="1010725"/>
                <a:ext cx="480639" cy="230610"/>
              </a:xfrm>
              <a:custGeom>
                <a:avLst/>
                <a:gdLst/>
                <a:ahLst/>
                <a:cxnLst/>
                <a:rect l="l" t="t" r="r" b="b"/>
                <a:pathLst>
                  <a:path w="25617" h="12291" extrusionOk="0">
                    <a:moveTo>
                      <a:pt x="16799" y="0"/>
                    </a:moveTo>
                    <a:lnTo>
                      <a:pt x="16523" y="8"/>
                    </a:lnTo>
                    <a:lnTo>
                      <a:pt x="16247" y="23"/>
                    </a:lnTo>
                    <a:lnTo>
                      <a:pt x="15971" y="46"/>
                    </a:lnTo>
                    <a:lnTo>
                      <a:pt x="15695" y="69"/>
                    </a:lnTo>
                    <a:lnTo>
                      <a:pt x="15419" y="100"/>
                    </a:lnTo>
                    <a:lnTo>
                      <a:pt x="15151" y="138"/>
                    </a:lnTo>
                    <a:lnTo>
                      <a:pt x="14606" y="215"/>
                    </a:lnTo>
                    <a:lnTo>
                      <a:pt x="14077" y="315"/>
                    </a:lnTo>
                    <a:lnTo>
                      <a:pt x="13564" y="422"/>
                    </a:lnTo>
                    <a:lnTo>
                      <a:pt x="13065" y="537"/>
                    </a:lnTo>
                    <a:lnTo>
                      <a:pt x="12605" y="660"/>
                    </a:lnTo>
                    <a:lnTo>
                      <a:pt x="12168" y="782"/>
                    </a:lnTo>
                    <a:lnTo>
                      <a:pt x="11762" y="897"/>
                    </a:lnTo>
                    <a:lnTo>
                      <a:pt x="11401" y="1012"/>
                    </a:lnTo>
                    <a:lnTo>
                      <a:pt x="10811" y="1212"/>
                    </a:lnTo>
                    <a:lnTo>
                      <a:pt x="10428" y="1350"/>
                    </a:lnTo>
                    <a:lnTo>
                      <a:pt x="10290" y="1396"/>
                    </a:lnTo>
                    <a:lnTo>
                      <a:pt x="10037" y="1311"/>
                    </a:lnTo>
                    <a:lnTo>
                      <a:pt x="9791" y="1235"/>
                    </a:lnTo>
                    <a:lnTo>
                      <a:pt x="9538" y="1166"/>
                    </a:lnTo>
                    <a:lnTo>
                      <a:pt x="9293" y="1097"/>
                    </a:lnTo>
                    <a:lnTo>
                      <a:pt x="9048" y="1043"/>
                    </a:lnTo>
                    <a:lnTo>
                      <a:pt x="8802" y="989"/>
                    </a:lnTo>
                    <a:lnTo>
                      <a:pt x="8565" y="943"/>
                    </a:lnTo>
                    <a:lnTo>
                      <a:pt x="8327" y="905"/>
                    </a:lnTo>
                    <a:lnTo>
                      <a:pt x="8089" y="867"/>
                    </a:lnTo>
                    <a:lnTo>
                      <a:pt x="7852" y="844"/>
                    </a:lnTo>
                    <a:lnTo>
                      <a:pt x="7622" y="821"/>
                    </a:lnTo>
                    <a:lnTo>
                      <a:pt x="7392" y="805"/>
                    </a:lnTo>
                    <a:lnTo>
                      <a:pt x="7169" y="790"/>
                    </a:lnTo>
                    <a:lnTo>
                      <a:pt x="6947" y="782"/>
                    </a:lnTo>
                    <a:lnTo>
                      <a:pt x="6725" y="782"/>
                    </a:lnTo>
                    <a:lnTo>
                      <a:pt x="6510" y="790"/>
                    </a:lnTo>
                    <a:lnTo>
                      <a:pt x="6295" y="798"/>
                    </a:lnTo>
                    <a:lnTo>
                      <a:pt x="6080" y="813"/>
                    </a:lnTo>
                    <a:lnTo>
                      <a:pt x="5866" y="828"/>
                    </a:lnTo>
                    <a:lnTo>
                      <a:pt x="5666" y="851"/>
                    </a:lnTo>
                    <a:lnTo>
                      <a:pt x="5459" y="882"/>
                    </a:lnTo>
                    <a:lnTo>
                      <a:pt x="5260" y="913"/>
                    </a:lnTo>
                    <a:lnTo>
                      <a:pt x="4869" y="989"/>
                    </a:lnTo>
                    <a:lnTo>
                      <a:pt x="4486" y="1074"/>
                    </a:lnTo>
                    <a:lnTo>
                      <a:pt x="4118" y="1181"/>
                    </a:lnTo>
                    <a:lnTo>
                      <a:pt x="3765" y="1304"/>
                    </a:lnTo>
                    <a:lnTo>
                      <a:pt x="3428" y="1434"/>
                    </a:lnTo>
                    <a:lnTo>
                      <a:pt x="3106" y="1572"/>
                    </a:lnTo>
                    <a:lnTo>
                      <a:pt x="2791" y="1725"/>
                    </a:lnTo>
                    <a:lnTo>
                      <a:pt x="2492" y="1886"/>
                    </a:lnTo>
                    <a:lnTo>
                      <a:pt x="2216" y="2055"/>
                    </a:lnTo>
                    <a:lnTo>
                      <a:pt x="1948" y="2232"/>
                    </a:lnTo>
                    <a:lnTo>
                      <a:pt x="1703" y="2416"/>
                    </a:lnTo>
                    <a:lnTo>
                      <a:pt x="1473" y="2607"/>
                    </a:lnTo>
                    <a:lnTo>
                      <a:pt x="1258" y="2799"/>
                    </a:lnTo>
                    <a:lnTo>
                      <a:pt x="1059" y="2991"/>
                    </a:lnTo>
                    <a:lnTo>
                      <a:pt x="882" y="3190"/>
                    </a:lnTo>
                    <a:lnTo>
                      <a:pt x="721" y="3389"/>
                    </a:lnTo>
                    <a:lnTo>
                      <a:pt x="576" y="3589"/>
                    </a:lnTo>
                    <a:lnTo>
                      <a:pt x="453" y="3788"/>
                    </a:lnTo>
                    <a:lnTo>
                      <a:pt x="346" y="3980"/>
                    </a:lnTo>
                    <a:lnTo>
                      <a:pt x="261" y="4171"/>
                    </a:lnTo>
                    <a:lnTo>
                      <a:pt x="200" y="4363"/>
                    </a:lnTo>
                    <a:lnTo>
                      <a:pt x="146" y="4539"/>
                    </a:lnTo>
                    <a:lnTo>
                      <a:pt x="115" y="4723"/>
                    </a:lnTo>
                    <a:lnTo>
                      <a:pt x="92" y="4892"/>
                    </a:lnTo>
                    <a:lnTo>
                      <a:pt x="85" y="5068"/>
                    </a:lnTo>
                    <a:lnTo>
                      <a:pt x="92" y="5229"/>
                    </a:lnTo>
                    <a:lnTo>
                      <a:pt x="108" y="5390"/>
                    </a:lnTo>
                    <a:lnTo>
                      <a:pt x="131" y="5544"/>
                    </a:lnTo>
                    <a:lnTo>
                      <a:pt x="169" y="5697"/>
                    </a:lnTo>
                    <a:lnTo>
                      <a:pt x="207" y="5843"/>
                    </a:lnTo>
                    <a:lnTo>
                      <a:pt x="261" y="5981"/>
                    </a:lnTo>
                    <a:lnTo>
                      <a:pt x="315" y="6119"/>
                    </a:lnTo>
                    <a:lnTo>
                      <a:pt x="384" y="6249"/>
                    </a:lnTo>
                    <a:lnTo>
                      <a:pt x="445" y="6372"/>
                    </a:lnTo>
                    <a:lnTo>
                      <a:pt x="522" y="6494"/>
                    </a:lnTo>
                    <a:lnTo>
                      <a:pt x="599" y="6609"/>
                    </a:lnTo>
                    <a:lnTo>
                      <a:pt x="675" y="6717"/>
                    </a:lnTo>
                    <a:lnTo>
                      <a:pt x="836" y="6916"/>
                    </a:lnTo>
                    <a:lnTo>
                      <a:pt x="997" y="7092"/>
                    </a:lnTo>
                    <a:lnTo>
                      <a:pt x="1151" y="7238"/>
                    </a:lnTo>
                    <a:lnTo>
                      <a:pt x="1289" y="7361"/>
                    </a:lnTo>
                    <a:lnTo>
                      <a:pt x="1411" y="7460"/>
                    </a:lnTo>
                    <a:lnTo>
                      <a:pt x="1503" y="7529"/>
                    </a:lnTo>
                    <a:lnTo>
                      <a:pt x="1588" y="7591"/>
                    </a:lnTo>
                    <a:lnTo>
                      <a:pt x="1465" y="7706"/>
                    </a:lnTo>
                    <a:lnTo>
                      <a:pt x="1335" y="7836"/>
                    </a:lnTo>
                    <a:lnTo>
                      <a:pt x="1166" y="8013"/>
                    </a:lnTo>
                    <a:lnTo>
                      <a:pt x="982" y="8235"/>
                    </a:lnTo>
                    <a:lnTo>
                      <a:pt x="783" y="8480"/>
                    </a:lnTo>
                    <a:lnTo>
                      <a:pt x="683" y="8618"/>
                    </a:lnTo>
                    <a:lnTo>
                      <a:pt x="583" y="8764"/>
                    </a:lnTo>
                    <a:lnTo>
                      <a:pt x="491" y="8910"/>
                    </a:lnTo>
                    <a:lnTo>
                      <a:pt x="399" y="9063"/>
                    </a:lnTo>
                    <a:lnTo>
                      <a:pt x="315" y="9224"/>
                    </a:lnTo>
                    <a:lnTo>
                      <a:pt x="238" y="9385"/>
                    </a:lnTo>
                    <a:lnTo>
                      <a:pt x="169" y="9554"/>
                    </a:lnTo>
                    <a:lnTo>
                      <a:pt x="108" y="9722"/>
                    </a:lnTo>
                    <a:lnTo>
                      <a:pt x="62" y="9891"/>
                    </a:lnTo>
                    <a:lnTo>
                      <a:pt x="23" y="10067"/>
                    </a:lnTo>
                    <a:lnTo>
                      <a:pt x="0" y="10236"/>
                    </a:lnTo>
                    <a:lnTo>
                      <a:pt x="0" y="10412"/>
                    </a:lnTo>
                    <a:lnTo>
                      <a:pt x="8" y="10581"/>
                    </a:lnTo>
                    <a:lnTo>
                      <a:pt x="23" y="10673"/>
                    </a:lnTo>
                    <a:lnTo>
                      <a:pt x="39" y="10757"/>
                    </a:lnTo>
                    <a:lnTo>
                      <a:pt x="62" y="10842"/>
                    </a:lnTo>
                    <a:lnTo>
                      <a:pt x="92" y="10926"/>
                    </a:lnTo>
                    <a:lnTo>
                      <a:pt x="123" y="11010"/>
                    </a:lnTo>
                    <a:lnTo>
                      <a:pt x="161" y="11087"/>
                    </a:lnTo>
                    <a:lnTo>
                      <a:pt x="207" y="11171"/>
                    </a:lnTo>
                    <a:lnTo>
                      <a:pt x="253" y="11256"/>
                    </a:lnTo>
                    <a:lnTo>
                      <a:pt x="315" y="11332"/>
                    </a:lnTo>
                    <a:lnTo>
                      <a:pt x="376" y="11417"/>
                    </a:lnTo>
                    <a:lnTo>
                      <a:pt x="445" y="11493"/>
                    </a:lnTo>
                    <a:lnTo>
                      <a:pt x="522" y="11570"/>
                    </a:lnTo>
                    <a:lnTo>
                      <a:pt x="599" y="11647"/>
                    </a:lnTo>
                    <a:lnTo>
                      <a:pt x="691" y="11716"/>
                    </a:lnTo>
                    <a:lnTo>
                      <a:pt x="783" y="11792"/>
                    </a:lnTo>
                    <a:lnTo>
                      <a:pt x="882" y="11854"/>
                    </a:lnTo>
                    <a:lnTo>
                      <a:pt x="974" y="11915"/>
                    </a:lnTo>
                    <a:lnTo>
                      <a:pt x="1074" y="11969"/>
                    </a:lnTo>
                    <a:lnTo>
                      <a:pt x="1174" y="12022"/>
                    </a:lnTo>
                    <a:lnTo>
                      <a:pt x="1273" y="12068"/>
                    </a:lnTo>
                    <a:lnTo>
                      <a:pt x="1373" y="12107"/>
                    </a:lnTo>
                    <a:lnTo>
                      <a:pt x="1480" y="12145"/>
                    </a:lnTo>
                    <a:lnTo>
                      <a:pt x="1687" y="12206"/>
                    </a:lnTo>
                    <a:lnTo>
                      <a:pt x="1902" y="12245"/>
                    </a:lnTo>
                    <a:lnTo>
                      <a:pt x="2117" y="12275"/>
                    </a:lnTo>
                    <a:lnTo>
                      <a:pt x="2331" y="12291"/>
                    </a:lnTo>
                    <a:lnTo>
                      <a:pt x="2546" y="12291"/>
                    </a:lnTo>
                    <a:lnTo>
                      <a:pt x="2761" y="12283"/>
                    </a:lnTo>
                    <a:lnTo>
                      <a:pt x="2975" y="12260"/>
                    </a:lnTo>
                    <a:lnTo>
                      <a:pt x="3190" y="12222"/>
                    </a:lnTo>
                    <a:lnTo>
                      <a:pt x="3405" y="12183"/>
                    </a:lnTo>
                    <a:lnTo>
                      <a:pt x="3612" y="12137"/>
                    </a:lnTo>
                    <a:lnTo>
                      <a:pt x="3811" y="12076"/>
                    </a:lnTo>
                    <a:lnTo>
                      <a:pt x="4010" y="12015"/>
                    </a:lnTo>
                    <a:lnTo>
                      <a:pt x="4202" y="11953"/>
                    </a:lnTo>
                    <a:lnTo>
                      <a:pt x="4386" y="11877"/>
                    </a:lnTo>
                    <a:lnTo>
                      <a:pt x="4570" y="11808"/>
                    </a:lnTo>
                    <a:lnTo>
                      <a:pt x="4739" y="11731"/>
                    </a:lnTo>
                    <a:lnTo>
                      <a:pt x="5053" y="11585"/>
                    </a:lnTo>
                    <a:lnTo>
                      <a:pt x="5321" y="11447"/>
                    </a:lnTo>
                    <a:lnTo>
                      <a:pt x="5544" y="11325"/>
                    </a:lnTo>
                    <a:lnTo>
                      <a:pt x="5712" y="11225"/>
                    </a:lnTo>
                    <a:lnTo>
                      <a:pt x="5850" y="11133"/>
                    </a:lnTo>
                    <a:lnTo>
                      <a:pt x="6410" y="11110"/>
                    </a:lnTo>
                    <a:lnTo>
                      <a:pt x="7905" y="11049"/>
                    </a:lnTo>
                    <a:lnTo>
                      <a:pt x="10029" y="10964"/>
                    </a:lnTo>
                    <a:lnTo>
                      <a:pt x="11240" y="10926"/>
                    </a:lnTo>
                    <a:lnTo>
                      <a:pt x="12490" y="10888"/>
                    </a:lnTo>
                    <a:lnTo>
                      <a:pt x="13755" y="10857"/>
                    </a:lnTo>
                    <a:lnTo>
                      <a:pt x="14997" y="10834"/>
                    </a:lnTo>
                    <a:lnTo>
                      <a:pt x="16170" y="10826"/>
                    </a:lnTo>
                    <a:lnTo>
                      <a:pt x="17244" y="10834"/>
                    </a:lnTo>
                    <a:lnTo>
                      <a:pt x="17734" y="10842"/>
                    </a:lnTo>
                    <a:lnTo>
                      <a:pt x="18187" y="10857"/>
                    </a:lnTo>
                    <a:lnTo>
                      <a:pt x="18593" y="10872"/>
                    </a:lnTo>
                    <a:lnTo>
                      <a:pt x="18946" y="10895"/>
                    </a:lnTo>
                    <a:lnTo>
                      <a:pt x="19253" y="10926"/>
                    </a:lnTo>
                    <a:lnTo>
                      <a:pt x="19506" y="10957"/>
                    </a:lnTo>
                    <a:lnTo>
                      <a:pt x="19605" y="10980"/>
                    </a:lnTo>
                    <a:lnTo>
                      <a:pt x="19690" y="10995"/>
                    </a:lnTo>
                    <a:lnTo>
                      <a:pt x="19759" y="11018"/>
                    </a:lnTo>
                    <a:lnTo>
                      <a:pt x="19805" y="11049"/>
                    </a:lnTo>
                    <a:lnTo>
                      <a:pt x="20019" y="11164"/>
                    </a:lnTo>
                    <a:lnTo>
                      <a:pt x="20303" y="11302"/>
                    </a:lnTo>
                    <a:lnTo>
                      <a:pt x="20464" y="11371"/>
                    </a:lnTo>
                    <a:lnTo>
                      <a:pt x="20648" y="11447"/>
                    </a:lnTo>
                    <a:lnTo>
                      <a:pt x="20840" y="11516"/>
                    </a:lnTo>
                    <a:lnTo>
                      <a:pt x="21047" y="11593"/>
                    </a:lnTo>
                    <a:lnTo>
                      <a:pt x="21261" y="11662"/>
                    </a:lnTo>
                    <a:lnTo>
                      <a:pt x="21484" y="11723"/>
                    </a:lnTo>
                    <a:lnTo>
                      <a:pt x="21714" y="11785"/>
                    </a:lnTo>
                    <a:lnTo>
                      <a:pt x="21951" y="11838"/>
                    </a:lnTo>
                    <a:lnTo>
                      <a:pt x="22189" y="11877"/>
                    </a:lnTo>
                    <a:lnTo>
                      <a:pt x="22434" y="11915"/>
                    </a:lnTo>
                    <a:lnTo>
                      <a:pt x="22680" y="11938"/>
                    </a:lnTo>
                    <a:lnTo>
                      <a:pt x="22917" y="11946"/>
                    </a:lnTo>
                    <a:lnTo>
                      <a:pt x="23163" y="11938"/>
                    </a:lnTo>
                    <a:lnTo>
                      <a:pt x="23400" y="11915"/>
                    </a:lnTo>
                    <a:lnTo>
                      <a:pt x="23515" y="11900"/>
                    </a:lnTo>
                    <a:lnTo>
                      <a:pt x="23638" y="11877"/>
                    </a:lnTo>
                    <a:lnTo>
                      <a:pt x="23753" y="11854"/>
                    </a:lnTo>
                    <a:lnTo>
                      <a:pt x="23860" y="11823"/>
                    </a:lnTo>
                    <a:lnTo>
                      <a:pt x="23975" y="11785"/>
                    </a:lnTo>
                    <a:lnTo>
                      <a:pt x="24083" y="11746"/>
                    </a:lnTo>
                    <a:lnTo>
                      <a:pt x="24190" y="11700"/>
                    </a:lnTo>
                    <a:lnTo>
                      <a:pt x="24297" y="11647"/>
                    </a:lnTo>
                    <a:lnTo>
                      <a:pt x="24397" y="11593"/>
                    </a:lnTo>
                    <a:lnTo>
                      <a:pt x="24497" y="11532"/>
                    </a:lnTo>
                    <a:lnTo>
                      <a:pt x="24589" y="11463"/>
                    </a:lnTo>
                    <a:lnTo>
                      <a:pt x="24688" y="11386"/>
                    </a:lnTo>
                    <a:lnTo>
                      <a:pt x="24773" y="11302"/>
                    </a:lnTo>
                    <a:lnTo>
                      <a:pt x="24857" y="11217"/>
                    </a:lnTo>
                    <a:lnTo>
                      <a:pt x="24941" y="11125"/>
                    </a:lnTo>
                    <a:lnTo>
                      <a:pt x="25018" y="11018"/>
                    </a:lnTo>
                    <a:lnTo>
                      <a:pt x="25095" y="10911"/>
                    </a:lnTo>
                    <a:lnTo>
                      <a:pt x="25164" y="10796"/>
                    </a:lnTo>
                    <a:lnTo>
                      <a:pt x="25233" y="10673"/>
                    </a:lnTo>
                    <a:lnTo>
                      <a:pt x="25294" y="10543"/>
                    </a:lnTo>
                    <a:lnTo>
                      <a:pt x="25348" y="10405"/>
                    </a:lnTo>
                    <a:lnTo>
                      <a:pt x="25402" y="10259"/>
                    </a:lnTo>
                    <a:lnTo>
                      <a:pt x="25448" y="10106"/>
                    </a:lnTo>
                    <a:lnTo>
                      <a:pt x="25486" y="9945"/>
                    </a:lnTo>
                    <a:lnTo>
                      <a:pt x="25524" y="9768"/>
                    </a:lnTo>
                    <a:lnTo>
                      <a:pt x="25555" y="9592"/>
                    </a:lnTo>
                    <a:lnTo>
                      <a:pt x="25578" y="9400"/>
                    </a:lnTo>
                    <a:lnTo>
                      <a:pt x="25593" y="9209"/>
                    </a:lnTo>
                    <a:lnTo>
                      <a:pt x="25609" y="9009"/>
                    </a:lnTo>
                    <a:lnTo>
                      <a:pt x="25616" y="8818"/>
                    </a:lnTo>
                    <a:lnTo>
                      <a:pt x="25609" y="8626"/>
                    </a:lnTo>
                    <a:lnTo>
                      <a:pt x="25609" y="8442"/>
                    </a:lnTo>
                    <a:lnTo>
                      <a:pt x="25593" y="8266"/>
                    </a:lnTo>
                    <a:lnTo>
                      <a:pt x="25578" y="8097"/>
                    </a:lnTo>
                    <a:lnTo>
                      <a:pt x="25555" y="7936"/>
                    </a:lnTo>
                    <a:lnTo>
                      <a:pt x="25524" y="7775"/>
                    </a:lnTo>
                    <a:lnTo>
                      <a:pt x="25494" y="7622"/>
                    </a:lnTo>
                    <a:lnTo>
                      <a:pt x="25455" y="7468"/>
                    </a:lnTo>
                    <a:lnTo>
                      <a:pt x="25417" y="7330"/>
                    </a:lnTo>
                    <a:lnTo>
                      <a:pt x="25371" y="7184"/>
                    </a:lnTo>
                    <a:lnTo>
                      <a:pt x="25317" y="7054"/>
                    </a:lnTo>
                    <a:lnTo>
                      <a:pt x="25263" y="6924"/>
                    </a:lnTo>
                    <a:lnTo>
                      <a:pt x="25210" y="6801"/>
                    </a:lnTo>
                    <a:lnTo>
                      <a:pt x="25148" y="6678"/>
                    </a:lnTo>
                    <a:lnTo>
                      <a:pt x="25079" y="6563"/>
                    </a:lnTo>
                    <a:lnTo>
                      <a:pt x="25018" y="6456"/>
                    </a:lnTo>
                    <a:lnTo>
                      <a:pt x="24941" y="6349"/>
                    </a:lnTo>
                    <a:lnTo>
                      <a:pt x="24872" y="6249"/>
                    </a:lnTo>
                    <a:lnTo>
                      <a:pt x="24719" y="6057"/>
                    </a:lnTo>
                    <a:lnTo>
                      <a:pt x="24558" y="5881"/>
                    </a:lnTo>
                    <a:lnTo>
                      <a:pt x="24389" y="5720"/>
                    </a:lnTo>
                    <a:lnTo>
                      <a:pt x="24213" y="5574"/>
                    </a:lnTo>
                    <a:lnTo>
                      <a:pt x="24029" y="5444"/>
                    </a:lnTo>
                    <a:lnTo>
                      <a:pt x="23853" y="5321"/>
                    </a:lnTo>
                    <a:lnTo>
                      <a:pt x="23669" y="5222"/>
                    </a:lnTo>
                    <a:lnTo>
                      <a:pt x="23485" y="5122"/>
                    </a:lnTo>
                    <a:lnTo>
                      <a:pt x="23308" y="5045"/>
                    </a:lnTo>
                    <a:lnTo>
                      <a:pt x="23132" y="4969"/>
                    </a:lnTo>
                    <a:lnTo>
                      <a:pt x="22963" y="4907"/>
                    </a:lnTo>
                    <a:lnTo>
                      <a:pt x="22795" y="4854"/>
                    </a:lnTo>
                    <a:lnTo>
                      <a:pt x="22641" y="4815"/>
                    </a:lnTo>
                    <a:lnTo>
                      <a:pt x="22496" y="4777"/>
                    </a:lnTo>
                    <a:lnTo>
                      <a:pt x="22243" y="4723"/>
                    </a:lnTo>
                    <a:lnTo>
                      <a:pt x="22043" y="4693"/>
                    </a:lnTo>
                    <a:lnTo>
                      <a:pt x="21875" y="4670"/>
                    </a:lnTo>
                    <a:lnTo>
                      <a:pt x="21882" y="4309"/>
                    </a:lnTo>
                    <a:lnTo>
                      <a:pt x="21875" y="3957"/>
                    </a:lnTo>
                    <a:lnTo>
                      <a:pt x="21852" y="3627"/>
                    </a:lnTo>
                    <a:lnTo>
                      <a:pt x="21836" y="3466"/>
                    </a:lnTo>
                    <a:lnTo>
                      <a:pt x="21813" y="3313"/>
                    </a:lnTo>
                    <a:lnTo>
                      <a:pt x="21790" y="3159"/>
                    </a:lnTo>
                    <a:lnTo>
                      <a:pt x="21760" y="3014"/>
                    </a:lnTo>
                    <a:lnTo>
                      <a:pt x="21729" y="2876"/>
                    </a:lnTo>
                    <a:lnTo>
                      <a:pt x="21691" y="2738"/>
                    </a:lnTo>
                    <a:lnTo>
                      <a:pt x="21645" y="2607"/>
                    </a:lnTo>
                    <a:lnTo>
                      <a:pt x="21606" y="2477"/>
                    </a:lnTo>
                    <a:lnTo>
                      <a:pt x="21553" y="2347"/>
                    </a:lnTo>
                    <a:lnTo>
                      <a:pt x="21499" y="2224"/>
                    </a:lnTo>
                    <a:lnTo>
                      <a:pt x="21445" y="2109"/>
                    </a:lnTo>
                    <a:lnTo>
                      <a:pt x="21392" y="1994"/>
                    </a:lnTo>
                    <a:lnTo>
                      <a:pt x="21323" y="1886"/>
                    </a:lnTo>
                    <a:lnTo>
                      <a:pt x="21261" y="1779"/>
                    </a:lnTo>
                    <a:lnTo>
                      <a:pt x="21192" y="1672"/>
                    </a:lnTo>
                    <a:lnTo>
                      <a:pt x="21123" y="1572"/>
                    </a:lnTo>
                    <a:lnTo>
                      <a:pt x="20970" y="1388"/>
                    </a:lnTo>
                    <a:lnTo>
                      <a:pt x="20809" y="1212"/>
                    </a:lnTo>
                    <a:lnTo>
                      <a:pt x="20633" y="1051"/>
                    </a:lnTo>
                    <a:lnTo>
                      <a:pt x="20449" y="905"/>
                    </a:lnTo>
                    <a:lnTo>
                      <a:pt x="20249" y="775"/>
                    </a:lnTo>
                    <a:lnTo>
                      <a:pt x="20050" y="652"/>
                    </a:lnTo>
                    <a:lnTo>
                      <a:pt x="19835" y="537"/>
                    </a:lnTo>
                    <a:lnTo>
                      <a:pt x="19613" y="445"/>
                    </a:lnTo>
                    <a:lnTo>
                      <a:pt x="19383" y="353"/>
                    </a:lnTo>
                    <a:lnTo>
                      <a:pt x="19145" y="276"/>
                    </a:lnTo>
                    <a:lnTo>
                      <a:pt x="18907" y="207"/>
                    </a:lnTo>
                    <a:lnTo>
                      <a:pt x="18662" y="154"/>
                    </a:lnTo>
                    <a:lnTo>
                      <a:pt x="18401" y="108"/>
                    </a:lnTo>
                    <a:lnTo>
                      <a:pt x="18148" y="69"/>
                    </a:lnTo>
                    <a:lnTo>
                      <a:pt x="17888" y="39"/>
                    </a:lnTo>
                    <a:lnTo>
                      <a:pt x="17619" y="16"/>
                    </a:lnTo>
                    <a:lnTo>
                      <a:pt x="17351" y="8"/>
                    </a:lnTo>
                    <a:lnTo>
                      <a:pt x="17075" y="0"/>
                    </a:lnTo>
                    <a:close/>
                  </a:path>
                </a:pathLst>
              </a:custGeom>
              <a:solidFill>
                <a:srgbClr val="EAE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3" name="Google Shape;2273;p29">
                <a:extLst>
                  <a:ext uri="{FF2B5EF4-FFF2-40B4-BE49-F238E27FC236}">
                    <a16:creationId xmlns="" xmlns:a16="http://schemas.microsoft.com/office/drawing/2014/main" id="{2C8E94BA-7639-48AA-852E-297306698AC0}"/>
                  </a:ext>
                </a:extLst>
              </p:cNvPr>
              <p:cNvSpPr/>
              <p:nvPr/>
            </p:nvSpPr>
            <p:spPr>
              <a:xfrm>
                <a:off x="6612197" y="1166081"/>
                <a:ext cx="323972" cy="87490"/>
              </a:xfrm>
              <a:custGeom>
                <a:avLst/>
                <a:gdLst/>
                <a:ahLst/>
                <a:cxnLst/>
                <a:rect l="l" t="t" r="r" b="b"/>
                <a:pathLst>
                  <a:path w="17267" h="4663" extrusionOk="0">
                    <a:moveTo>
                      <a:pt x="9255" y="1"/>
                    </a:moveTo>
                    <a:lnTo>
                      <a:pt x="8557" y="16"/>
                    </a:lnTo>
                    <a:lnTo>
                      <a:pt x="8197" y="32"/>
                    </a:lnTo>
                    <a:lnTo>
                      <a:pt x="7836" y="55"/>
                    </a:lnTo>
                    <a:lnTo>
                      <a:pt x="7461" y="78"/>
                    </a:lnTo>
                    <a:lnTo>
                      <a:pt x="7077" y="108"/>
                    </a:lnTo>
                    <a:lnTo>
                      <a:pt x="6694" y="147"/>
                    </a:lnTo>
                    <a:lnTo>
                      <a:pt x="6295" y="193"/>
                    </a:lnTo>
                    <a:lnTo>
                      <a:pt x="5897" y="239"/>
                    </a:lnTo>
                    <a:lnTo>
                      <a:pt x="5483" y="292"/>
                    </a:lnTo>
                    <a:lnTo>
                      <a:pt x="5069" y="354"/>
                    </a:lnTo>
                    <a:lnTo>
                      <a:pt x="4647" y="423"/>
                    </a:lnTo>
                    <a:lnTo>
                      <a:pt x="4210" y="492"/>
                    </a:lnTo>
                    <a:lnTo>
                      <a:pt x="3773" y="576"/>
                    </a:lnTo>
                    <a:lnTo>
                      <a:pt x="3328" y="660"/>
                    </a:lnTo>
                    <a:lnTo>
                      <a:pt x="2876" y="752"/>
                    </a:lnTo>
                    <a:lnTo>
                      <a:pt x="2416" y="860"/>
                    </a:lnTo>
                    <a:lnTo>
                      <a:pt x="1948" y="967"/>
                    </a:lnTo>
                    <a:lnTo>
                      <a:pt x="1473" y="1082"/>
                    </a:lnTo>
                    <a:lnTo>
                      <a:pt x="990" y="1212"/>
                    </a:lnTo>
                    <a:lnTo>
                      <a:pt x="507" y="1343"/>
                    </a:lnTo>
                    <a:lnTo>
                      <a:pt x="8" y="1481"/>
                    </a:lnTo>
                    <a:lnTo>
                      <a:pt x="1" y="1573"/>
                    </a:lnTo>
                    <a:lnTo>
                      <a:pt x="1" y="1818"/>
                    </a:lnTo>
                    <a:lnTo>
                      <a:pt x="1" y="2186"/>
                    </a:lnTo>
                    <a:lnTo>
                      <a:pt x="8" y="2408"/>
                    </a:lnTo>
                    <a:lnTo>
                      <a:pt x="24" y="2646"/>
                    </a:lnTo>
                    <a:lnTo>
                      <a:pt x="47" y="2899"/>
                    </a:lnTo>
                    <a:lnTo>
                      <a:pt x="70" y="3152"/>
                    </a:lnTo>
                    <a:lnTo>
                      <a:pt x="108" y="3420"/>
                    </a:lnTo>
                    <a:lnTo>
                      <a:pt x="154" y="3681"/>
                    </a:lnTo>
                    <a:lnTo>
                      <a:pt x="215" y="3949"/>
                    </a:lnTo>
                    <a:lnTo>
                      <a:pt x="284" y="4202"/>
                    </a:lnTo>
                    <a:lnTo>
                      <a:pt x="369" y="4440"/>
                    </a:lnTo>
                    <a:lnTo>
                      <a:pt x="415" y="4555"/>
                    </a:lnTo>
                    <a:lnTo>
                      <a:pt x="461" y="4662"/>
                    </a:lnTo>
                    <a:lnTo>
                      <a:pt x="553" y="4632"/>
                    </a:lnTo>
                    <a:lnTo>
                      <a:pt x="813" y="4540"/>
                    </a:lnTo>
                    <a:lnTo>
                      <a:pt x="1243" y="4409"/>
                    </a:lnTo>
                    <a:lnTo>
                      <a:pt x="1818" y="4241"/>
                    </a:lnTo>
                    <a:lnTo>
                      <a:pt x="2155" y="4149"/>
                    </a:lnTo>
                    <a:lnTo>
                      <a:pt x="2531" y="4057"/>
                    </a:lnTo>
                    <a:lnTo>
                      <a:pt x="2937" y="3965"/>
                    </a:lnTo>
                    <a:lnTo>
                      <a:pt x="3374" y="3873"/>
                    </a:lnTo>
                    <a:lnTo>
                      <a:pt x="3842" y="3781"/>
                    </a:lnTo>
                    <a:lnTo>
                      <a:pt x="4333" y="3696"/>
                    </a:lnTo>
                    <a:lnTo>
                      <a:pt x="4854" y="3612"/>
                    </a:lnTo>
                    <a:lnTo>
                      <a:pt x="5398" y="3535"/>
                    </a:lnTo>
                    <a:lnTo>
                      <a:pt x="5973" y="3474"/>
                    </a:lnTo>
                    <a:lnTo>
                      <a:pt x="6564" y="3420"/>
                    </a:lnTo>
                    <a:lnTo>
                      <a:pt x="7177" y="3374"/>
                    </a:lnTo>
                    <a:lnTo>
                      <a:pt x="7813" y="3344"/>
                    </a:lnTo>
                    <a:lnTo>
                      <a:pt x="8465" y="3328"/>
                    </a:lnTo>
                    <a:lnTo>
                      <a:pt x="9132" y="3336"/>
                    </a:lnTo>
                    <a:lnTo>
                      <a:pt x="9470" y="3344"/>
                    </a:lnTo>
                    <a:lnTo>
                      <a:pt x="9815" y="3359"/>
                    </a:lnTo>
                    <a:lnTo>
                      <a:pt x="10167" y="3374"/>
                    </a:lnTo>
                    <a:lnTo>
                      <a:pt x="10512" y="3397"/>
                    </a:lnTo>
                    <a:lnTo>
                      <a:pt x="10865" y="3428"/>
                    </a:lnTo>
                    <a:lnTo>
                      <a:pt x="11225" y="3459"/>
                    </a:lnTo>
                    <a:lnTo>
                      <a:pt x="11586" y="3505"/>
                    </a:lnTo>
                    <a:lnTo>
                      <a:pt x="11946" y="3551"/>
                    </a:lnTo>
                    <a:lnTo>
                      <a:pt x="12314" y="3604"/>
                    </a:lnTo>
                    <a:lnTo>
                      <a:pt x="12682" y="3666"/>
                    </a:lnTo>
                    <a:lnTo>
                      <a:pt x="13050" y="3727"/>
                    </a:lnTo>
                    <a:lnTo>
                      <a:pt x="13426" y="3804"/>
                    </a:lnTo>
                    <a:lnTo>
                      <a:pt x="13794" y="3880"/>
                    </a:lnTo>
                    <a:lnTo>
                      <a:pt x="14169" y="3972"/>
                    </a:lnTo>
                    <a:lnTo>
                      <a:pt x="14545" y="4064"/>
                    </a:lnTo>
                    <a:lnTo>
                      <a:pt x="14929" y="4172"/>
                    </a:lnTo>
                    <a:lnTo>
                      <a:pt x="15304" y="4279"/>
                    </a:lnTo>
                    <a:lnTo>
                      <a:pt x="15688" y="4402"/>
                    </a:lnTo>
                    <a:lnTo>
                      <a:pt x="16063" y="4524"/>
                    </a:lnTo>
                    <a:lnTo>
                      <a:pt x="16447" y="4662"/>
                    </a:lnTo>
                    <a:lnTo>
                      <a:pt x="16562" y="4394"/>
                    </a:lnTo>
                    <a:lnTo>
                      <a:pt x="16677" y="4080"/>
                    </a:lnTo>
                    <a:lnTo>
                      <a:pt x="16815" y="3689"/>
                    </a:lnTo>
                    <a:lnTo>
                      <a:pt x="16884" y="3459"/>
                    </a:lnTo>
                    <a:lnTo>
                      <a:pt x="16960" y="3221"/>
                    </a:lnTo>
                    <a:lnTo>
                      <a:pt x="17022" y="2976"/>
                    </a:lnTo>
                    <a:lnTo>
                      <a:pt x="17091" y="2723"/>
                    </a:lnTo>
                    <a:lnTo>
                      <a:pt x="17144" y="2454"/>
                    </a:lnTo>
                    <a:lnTo>
                      <a:pt x="17190" y="2194"/>
                    </a:lnTo>
                    <a:lnTo>
                      <a:pt x="17229" y="1925"/>
                    </a:lnTo>
                    <a:lnTo>
                      <a:pt x="17259" y="1665"/>
                    </a:lnTo>
                    <a:lnTo>
                      <a:pt x="17267" y="1511"/>
                    </a:lnTo>
                    <a:lnTo>
                      <a:pt x="17206" y="1465"/>
                    </a:lnTo>
                    <a:lnTo>
                      <a:pt x="16999" y="1358"/>
                    </a:lnTo>
                    <a:lnTo>
                      <a:pt x="16677" y="1220"/>
                    </a:lnTo>
                    <a:lnTo>
                      <a:pt x="16470" y="1136"/>
                    </a:lnTo>
                    <a:lnTo>
                      <a:pt x="16232" y="1044"/>
                    </a:lnTo>
                    <a:lnTo>
                      <a:pt x="15971" y="952"/>
                    </a:lnTo>
                    <a:lnTo>
                      <a:pt x="15680" y="852"/>
                    </a:lnTo>
                    <a:lnTo>
                      <a:pt x="15358" y="752"/>
                    </a:lnTo>
                    <a:lnTo>
                      <a:pt x="15005" y="653"/>
                    </a:lnTo>
                    <a:lnTo>
                      <a:pt x="14630" y="561"/>
                    </a:lnTo>
                    <a:lnTo>
                      <a:pt x="14223" y="469"/>
                    </a:lnTo>
                    <a:lnTo>
                      <a:pt x="13786" y="377"/>
                    </a:lnTo>
                    <a:lnTo>
                      <a:pt x="13318" y="292"/>
                    </a:lnTo>
                    <a:lnTo>
                      <a:pt x="12828" y="216"/>
                    </a:lnTo>
                    <a:lnTo>
                      <a:pt x="12306" y="154"/>
                    </a:lnTo>
                    <a:lnTo>
                      <a:pt x="11754" y="93"/>
                    </a:lnTo>
                    <a:lnTo>
                      <a:pt x="11172" y="47"/>
                    </a:lnTo>
                    <a:lnTo>
                      <a:pt x="10558" y="16"/>
                    </a:lnTo>
                    <a:lnTo>
                      <a:pt x="9922" y="1"/>
                    </a:lnTo>
                    <a:close/>
                  </a:path>
                </a:pathLst>
              </a:custGeom>
              <a:solidFill>
                <a:srgbClr val="EAE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4" name="Google Shape;2274;p29">
                <a:extLst>
                  <a:ext uri="{FF2B5EF4-FFF2-40B4-BE49-F238E27FC236}">
                    <a16:creationId xmlns="" xmlns:a16="http://schemas.microsoft.com/office/drawing/2014/main" id="{BB036013-833E-4024-B84A-FAFB65EE5284}"/>
                  </a:ext>
                </a:extLst>
              </p:cNvPr>
              <p:cNvSpPr/>
              <p:nvPr/>
            </p:nvSpPr>
            <p:spPr>
              <a:xfrm>
                <a:off x="6610621" y="1163210"/>
                <a:ext cx="325848" cy="66476"/>
              </a:xfrm>
              <a:custGeom>
                <a:avLst/>
                <a:gdLst/>
                <a:ahLst/>
                <a:cxnLst/>
                <a:rect l="l" t="t" r="r" b="b"/>
                <a:pathLst>
                  <a:path w="17367" h="3543" extrusionOk="0">
                    <a:moveTo>
                      <a:pt x="9278" y="1"/>
                    </a:moveTo>
                    <a:lnTo>
                      <a:pt x="8726" y="8"/>
                    </a:lnTo>
                    <a:lnTo>
                      <a:pt x="8173" y="31"/>
                    </a:lnTo>
                    <a:lnTo>
                      <a:pt x="7621" y="70"/>
                    </a:lnTo>
                    <a:lnTo>
                      <a:pt x="7069" y="116"/>
                    </a:lnTo>
                    <a:lnTo>
                      <a:pt x="6517" y="169"/>
                    </a:lnTo>
                    <a:lnTo>
                      <a:pt x="5965" y="238"/>
                    </a:lnTo>
                    <a:lnTo>
                      <a:pt x="5421" y="307"/>
                    </a:lnTo>
                    <a:lnTo>
                      <a:pt x="4869" y="384"/>
                    </a:lnTo>
                    <a:lnTo>
                      <a:pt x="4325" y="476"/>
                    </a:lnTo>
                    <a:lnTo>
                      <a:pt x="3780" y="576"/>
                    </a:lnTo>
                    <a:lnTo>
                      <a:pt x="3244" y="683"/>
                    </a:lnTo>
                    <a:lnTo>
                      <a:pt x="2699" y="798"/>
                    </a:lnTo>
                    <a:lnTo>
                      <a:pt x="2163" y="921"/>
                    </a:lnTo>
                    <a:lnTo>
                      <a:pt x="1626" y="1059"/>
                    </a:lnTo>
                    <a:lnTo>
                      <a:pt x="1089" y="1197"/>
                    </a:lnTo>
                    <a:lnTo>
                      <a:pt x="560" y="1350"/>
                    </a:lnTo>
                    <a:lnTo>
                      <a:pt x="31" y="1519"/>
                    </a:lnTo>
                    <a:lnTo>
                      <a:pt x="16" y="1526"/>
                    </a:lnTo>
                    <a:lnTo>
                      <a:pt x="8" y="1542"/>
                    </a:lnTo>
                    <a:lnTo>
                      <a:pt x="0" y="1557"/>
                    </a:lnTo>
                    <a:lnTo>
                      <a:pt x="0" y="1572"/>
                    </a:lnTo>
                    <a:lnTo>
                      <a:pt x="246" y="3543"/>
                    </a:lnTo>
                    <a:lnTo>
                      <a:pt x="103" y="1600"/>
                    </a:lnTo>
                    <a:lnTo>
                      <a:pt x="598" y="1473"/>
                    </a:lnTo>
                    <a:lnTo>
                      <a:pt x="1127" y="1342"/>
                    </a:lnTo>
                    <a:lnTo>
                      <a:pt x="1664" y="1212"/>
                    </a:lnTo>
                    <a:lnTo>
                      <a:pt x="2201" y="1097"/>
                    </a:lnTo>
                    <a:lnTo>
                      <a:pt x="2738" y="990"/>
                    </a:lnTo>
                    <a:lnTo>
                      <a:pt x="3282" y="890"/>
                    </a:lnTo>
                    <a:lnTo>
                      <a:pt x="3819" y="790"/>
                    </a:lnTo>
                    <a:lnTo>
                      <a:pt x="4363" y="706"/>
                    </a:lnTo>
                    <a:lnTo>
                      <a:pt x="4907" y="622"/>
                    </a:lnTo>
                    <a:lnTo>
                      <a:pt x="5452" y="545"/>
                    </a:lnTo>
                    <a:lnTo>
                      <a:pt x="5996" y="484"/>
                    </a:lnTo>
                    <a:lnTo>
                      <a:pt x="6540" y="422"/>
                    </a:lnTo>
                    <a:lnTo>
                      <a:pt x="7092" y="376"/>
                    </a:lnTo>
                    <a:lnTo>
                      <a:pt x="7637" y="330"/>
                    </a:lnTo>
                    <a:lnTo>
                      <a:pt x="8181" y="300"/>
                    </a:lnTo>
                    <a:lnTo>
                      <a:pt x="8733" y="284"/>
                    </a:lnTo>
                    <a:lnTo>
                      <a:pt x="9285" y="269"/>
                    </a:lnTo>
                    <a:lnTo>
                      <a:pt x="9830" y="269"/>
                    </a:lnTo>
                    <a:lnTo>
                      <a:pt x="10382" y="277"/>
                    </a:lnTo>
                    <a:lnTo>
                      <a:pt x="10926" y="300"/>
                    </a:lnTo>
                    <a:lnTo>
                      <a:pt x="11470" y="330"/>
                    </a:lnTo>
                    <a:lnTo>
                      <a:pt x="12015" y="376"/>
                    </a:lnTo>
                    <a:lnTo>
                      <a:pt x="12559" y="438"/>
                    </a:lnTo>
                    <a:lnTo>
                      <a:pt x="13103" y="507"/>
                    </a:lnTo>
                    <a:lnTo>
                      <a:pt x="13648" y="606"/>
                    </a:lnTo>
                    <a:lnTo>
                      <a:pt x="14184" y="714"/>
                    </a:lnTo>
                    <a:lnTo>
                      <a:pt x="14714" y="844"/>
                    </a:lnTo>
                    <a:lnTo>
                      <a:pt x="15243" y="982"/>
                    </a:lnTo>
                    <a:lnTo>
                      <a:pt x="15503" y="1066"/>
                    </a:lnTo>
                    <a:lnTo>
                      <a:pt x="15764" y="1151"/>
                    </a:lnTo>
                    <a:lnTo>
                      <a:pt x="16025" y="1235"/>
                    </a:lnTo>
                    <a:lnTo>
                      <a:pt x="16285" y="1327"/>
                    </a:lnTo>
                    <a:lnTo>
                      <a:pt x="16538" y="1427"/>
                    </a:lnTo>
                    <a:lnTo>
                      <a:pt x="16791" y="1526"/>
                    </a:lnTo>
                    <a:lnTo>
                      <a:pt x="17044" y="1634"/>
                    </a:lnTo>
                    <a:lnTo>
                      <a:pt x="17265" y="1727"/>
                    </a:lnTo>
                    <a:lnTo>
                      <a:pt x="16860" y="3504"/>
                    </a:lnTo>
                    <a:lnTo>
                      <a:pt x="17366" y="1710"/>
                    </a:lnTo>
                    <a:lnTo>
                      <a:pt x="17366" y="1695"/>
                    </a:lnTo>
                    <a:lnTo>
                      <a:pt x="17366" y="1680"/>
                    </a:lnTo>
                    <a:lnTo>
                      <a:pt x="17359" y="1664"/>
                    </a:lnTo>
                    <a:lnTo>
                      <a:pt x="17343" y="1657"/>
                    </a:lnTo>
                    <a:lnTo>
                      <a:pt x="17090" y="1534"/>
                    </a:lnTo>
                    <a:lnTo>
                      <a:pt x="16845" y="1411"/>
                    </a:lnTo>
                    <a:lnTo>
                      <a:pt x="16592" y="1304"/>
                    </a:lnTo>
                    <a:lnTo>
                      <a:pt x="16331" y="1197"/>
                    </a:lnTo>
                    <a:lnTo>
                      <a:pt x="16078" y="1089"/>
                    </a:lnTo>
                    <a:lnTo>
                      <a:pt x="15818" y="997"/>
                    </a:lnTo>
                    <a:lnTo>
                      <a:pt x="15557" y="905"/>
                    </a:lnTo>
                    <a:lnTo>
                      <a:pt x="15296" y="821"/>
                    </a:lnTo>
                    <a:lnTo>
                      <a:pt x="15028" y="737"/>
                    </a:lnTo>
                    <a:lnTo>
                      <a:pt x="14760" y="660"/>
                    </a:lnTo>
                    <a:lnTo>
                      <a:pt x="14230" y="514"/>
                    </a:lnTo>
                    <a:lnTo>
                      <a:pt x="13686" y="392"/>
                    </a:lnTo>
                    <a:lnTo>
                      <a:pt x="13142" y="277"/>
                    </a:lnTo>
                    <a:lnTo>
                      <a:pt x="12597" y="200"/>
                    </a:lnTo>
                    <a:lnTo>
                      <a:pt x="12045" y="139"/>
                    </a:lnTo>
                    <a:lnTo>
                      <a:pt x="11493" y="85"/>
                    </a:lnTo>
                    <a:lnTo>
                      <a:pt x="10941" y="47"/>
                    </a:lnTo>
                    <a:lnTo>
                      <a:pt x="10389" y="24"/>
                    </a:lnTo>
                    <a:lnTo>
                      <a:pt x="9830" y="8"/>
                    </a:lnTo>
                    <a:lnTo>
                      <a:pt x="9278" y="1"/>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5" name="Google Shape;2275;p29">
                <a:extLst>
                  <a:ext uri="{FF2B5EF4-FFF2-40B4-BE49-F238E27FC236}">
                    <a16:creationId xmlns="" xmlns:a16="http://schemas.microsoft.com/office/drawing/2014/main" id="{5DE76000-4A8C-43D8-8AAC-1191E3F5AF15}"/>
                  </a:ext>
                </a:extLst>
              </p:cNvPr>
              <p:cNvSpPr/>
              <p:nvPr/>
            </p:nvSpPr>
            <p:spPr>
              <a:xfrm>
                <a:off x="6718074" y="1038194"/>
                <a:ext cx="19006" cy="31089"/>
              </a:xfrm>
              <a:custGeom>
                <a:avLst/>
                <a:gdLst/>
                <a:ahLst/>
                <a:cxnLst/>
                <a:rect l="l" t="t" r="r" b="b"/>
                <a:pathLst>
                  <a:path w="1013" h="1657" extrusionOk="0">
                    <a:moveTo>
                      <a:pt x="1" y="1"/>
                    </a:moveTo>
                    <a:lnTo>
                      <a:pt x="238" y="438"/>
                    </a:lnTo>
                    <a:lnTo>
                      <a:pt x="468" y="852"/>
                    </a:lnTo>
                    <a:lnTo>
                      <a:pt x="591" y="1059"/>
                    </a:lnTo>
                    <a:lnTo>
                      <a:pt x="714" y="1258"/>
                    </a:lnTo>
                    <a:lnTo>
                      <a:pt x="783" y="1366"/>
                    </a:lnTo>
                    <a:lnTo>
                      <a:pt x="852" y="1465"/>
                    </a:lnTo>
                    <a:lnTo>
                      <a:pt x="936" y="1565"/>
                    </a:lnTo>
                    <a:lnTo>
                      <a:pt x="1013" y="1657"/>
                    </a:lnTo>
                    <a:lnTo>
                      <a:pt x="997" y="1534"/>
                    </a:lnTo>
                    <a:lnTo>
                      <a:pt x="974" y="1412"/>
                    </a:lnTo>
                    <a:lnTo>
                      <a:pt x="944" y="1289"/>
                    </a:lnTo>
                    <a:lnTo>
                      <a:pt x="913" y="1166"/>
                    </a:lnTo>
                    <a:lnTo>
                      <a:pt x="867" y="1051"/>
                    </a:lnTo>
                    <a:lnTo>
                      <a:pt x="821" y="936"/>
                    </a:lnTo>
                    <a:lnTo>
                      <a:pt x="767" y="821"/>
                    </a:lnTo>
                    <a:lnTo>
                      <a:pt x="706" y="714"/>
                    </a:lnTo>
                    <a:lnTo>
                      <a:pt x="645" y="607"/>
                    </a:lnTo>
                    <a:lnTo>
                      <a:pt x="568" y="507"/>
                    </a:lnTo>
                    <a:lnTo>
                      <a:pt x="491" y="399"/>
                    </a:lnTo>
                    <a:lnTo>
                      <a:pt x="407" y="307"/>
                    </a:lnTo>
                    <a:lnTo>
                      <a:pt x="315" y="215"/>
                    </a:lnTo>
                    <a:lnTo>
                      <a:pt x="223" y="139"/>
                    </a:lnTo>
                    <a:lnTo>
                      <a:pt x="116" y="70"/>
                    </a:lnTo>
                    <a:lnTo>
                      <a:pt x="1" y="1"/>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6" name="Google Shape;2276;p29">
                <a:extLst>
                  <a:ext uri="{FF2B5EF4-FFF2-40B4-BE49-F238E27FC236}">
                    <a16:creationId xmlns="" xmlns:a16="http://schemas.microsoft.com/office/drawing/2014/main" id="{A329126A-3E78-4385-A290-212BF03FF363}"/>
                  </a:ext>
                </a:extLst>
              </p:cNvPr>
              <p:cNvSpPr/>
              <p:nvPr/>
            </p:nvSpPr>
            <p:spPr>
              <a:xfrm>
                <a:off x="6917163" y="1098910"/>
                <a:ext cx="23322" cy="5347"/>
              </a:xfrm>
              <a:custGeom>
                <a:avLst/>
                <a:gdLst/>
                <a:ahLst/>
                <a:cxnLst/>
                <a:rect l="l" t="t" r="r" b="b"/>
                <a:pathLst>
                  <a:path w="1243" h="285" extrusionOk="0">
                    <a:moveTo>
                      <a:pt x="607" y="0"/>
                    </a:moveTo>
                    <a:lnTo>
                      <a:pt x="522" y="16"/>
                    </a:lnTo>
                    <a:lnTo>
                      <a:pt x="438" y="31"/>
                    </a:lnTo>
                    <a:lnTo>
                      <a:pt x="361" y="46"/>
                    </a:lnTo>
                    <a:lnTo>
                      <a:pt x="285" y="77"/>
                    </a:lnTo>
                    <a:lnTo>
                      <a:pt x="208" y="115"/>
                    </a:lnTo>
                    <a:lnTo>
                      <a:pt x="131" y="154"/>
                    </a:lnTo>
                    <a:lnTo>
                      <a:pt x="62" y="207"/>
                    </a:lnTo>
                    <a:lnTo>
                      <a:pt x="1" y="261"/>
                    </a:lnTo>
                    <a:lnTo>
                      <a:pt x="170" y="284"/>
                    </a:lnTo>
                    <a:lnTo>
                      <a:pt x="476" y="284"/>
                    </a:lnTo>
                    <a:lnTo>
                      <a:pt x="630" y="276"/>
                    </a:lnTo>
                    <a:lnTo>
                      <a:pt x="775" y="253"/>
                    </a:lnTo>
                    <a:lnTo>
                      <a:pt x="929" y="230"/>
                    </a:lnTo>
                    <a:lnTo>
                      <a:pt x="1082" y="200"/>
                    </a:lnTo>
                    <a:lnTo>
                      <a:pt x="1243" y="154"/>
                    </a:lnTo>
                    <a:lnTo>
                      <a:pt x="1174" y="108"/>
                    </a:lnTo>
                    <a:lnTo>
                      <a:pt x="1097" y="69"/>
                    </a:lnTo>
                    <a:lnTo>
                      <a:pt x="1013" y="39"/>
                    </a:lnTo>
                    <a:lnTo>
                      <a:pt x="936" y="16"/>
                    </a:lnTo>
                    <a:lnTo>
                      <a:pt x="852" y="8"/>
                    </a:lnTo>
                    <a:lnTo>
                      <a:pt x="768" y="0"/>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7" name="Google Shape;2277;p29">
                <a:extLst>
                  <a:ext uri="{FF2B5EF4-FFF2-40B4-BE49-F238E27FC236}">
                    <a16:creationId xmlns="" xmlns:a16="http://schemas.microsoft.com/office/drawing/2014/main" id="{27D92F8E-F2F1-46DA-9A21-EAA601B5459F}"/>
                  </a:ext>
                </a:extLst>
              </p:cNvPr>
              <p:cNvSpPr/>
              <p:nvPr/>
            </p:nvSpPr>
            <p:spPr>
              <a:xfrm>
                <a:off x="6556679" y="1150414"/>
                <a:ext cx="18425" cy="6342"/>
              </a:xfrm>
              <a:custGeom>
                <a:avLst/>
                <a:gdLst/>
                <a:ahLst/>
                <a:cxnLst/>
                <a:rect l="l" t="t" r="r" b="b"/>
                <a:pathLst>
                  <a:path w="982" h="338" extrusionOk="0">
                    <a:moveTo>
                      <a:pt x="207" y="0"/>
                    </a:moveTo>
                    <a:lnTo>
                      <a:pt x="138" y="8"/>
                    </a:lnTo>
                    <a:lnTo>
                      <a:pt x="69" y="23"/>
                    </a:lnTo>
                    <a:lnTo>
                      <a:pt x="0" y="38"/>
                    </a:lnTo>
                    <a:lnTo>
                      <a:pt x="46" y="92"/>
                    </a:lnTo>
                    <a:lnTo>
                      <a:pt x="108" y="138"/>
                    </a:lnTo>
                    <a:lnTo>
                      <a:pt x="161" y="177"/>
                    </a:lnTo>
                    <a:lnTo>
                      <a:pt x="215" y="207"/>
                    </a:lnTo>
                    <a:lnTo>
                      <a:pt x="338" y="261"/>
                    </a:lnTo>
                    <a:lnTo>
                      <a:pt x="453" y="299"/>
                    </a:lnTo>
                    <a:lnTo>
                      <a:pt x="583" y="330"/>
                    </a:lnTo>
                    <a:lnTo>
                      <a:pt x="713" y="338"/>
                    </a:lnTo>
                    <a:lnTo>
                      <a:pt x="775" y="338"/>
                    </a:lnTo>
                    <a:lnTo>
                      <a:pt x="844" y="330"/>
                    </a:lnTo>
                    <a:lnTo>
                      <a:pt x="913" y="322"/>
                    </a:lnTo>
                    <a:lnTo>
                      <a:pt x="982" y="299"/>
                    </a:lnTo>
                    <a:lnTo>
                      <a:pt x="936" y="246"/>
                    </a:lnTo>
                    <a:lnTo>
                      <a:pt x="882" y="200"/>
                    </a:lnTo>
                    <a:lnTo>
                      <a:pt x="821" y="161"/>
                    </a:lnTo>
                    <a:lnTo>
                      <a:pt x="767" y="131"/>
                    </a:lnTo>
                    <a:lnTo>
                      <a:pt x="644" y="77"/>
                    </a:lnTo>
                    <a:lnTo>
                      <a:pt x="529" y="38"/>
                    </a:lnTo>
                    <a:lnTo>
                      <a:pt x="399" y="15"/>
                    </a:lnTo>
                    <a:lnTo>
                      <a:pt x="269" y="0"/>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grpSp>
      </p:grpSp>
      <p:sp>
        <p:nvSpPr>
          <p:cNvPr id="109" name="TextBox 108">
            <a:extLst>
              <a:ext uri="{FF2B5EF4-FFF2-40B4-BE49-F238E27FC236}">
                <a16:creationId xmlns="" xmlns:a16="http://schemas.microsoft.com/office/drawing/2014/main" id="{FFBD2866-7D1A-487A-A242-00DFF9927345}"/>
              </a:ext>
            </a:extLst>
          </p:cNvPr>
          <p:cNvSpPr txBox="1"/>
          <p:nvPr/>
        </p:nvSpPr>
        <p:spPr>
          <a:xfrm>
            <a:off x="2162204" y="2147525"/>
            <a:ext cx="7745050" cy="954107"/>
          </a:xfrm>
          <a:prstGeom prst="rect">
            <a:avLst/>
          </a:prstGeom>
          <a:noFill/>
        </p:spPr>
        <p:txBody>
          <a:bodyPr wrap="square">
            <a:spAutoFit/>
          </a:bodyPr>
          <a:lstStyle/>
          <a:p>
            <a:pPr algn="justLow" rtl="1"/>
            <a:r>
              <a:rPr lang="ar-EG" sz="2800" b="1" dirty="0">
                <a:solidFill>
                  <a:schemeClr val="bg1"/>
                </a:solidFill>
              </a:rPr>
              <a:t>عدم إجبار أفراد الخدمة بالعديد من القواعد والإجراءات التي يجب أن يلتزمون بها</a:t>
            </a:r>
            <a:endParaRPr lang="en-US" sz="2800" b="1" dirty="0">
              <a:solidFill>
                <a:schemeClr val="bg1"/>
              </a:solidFill>
            </a:endParaRPr>
          </a:p>
        </p:txBody>
      </p:sp>
      <p:sp>
        <p:nvSpPr>
          <p:cNvPr id="111" name="TextBox 110">
            <a:extLst>
              <a:ext uri="{FF2B5EF4-FFF2-40B4-BE49-F238E27FC236}">
                <a16:creationId xmlns="" xmlns:a16="http://schemas.microsoft.com/office/drawing/2014/main" id="{BACAB243-060D-4FE0-A329-7E1727E2EED8}"/>
              </a:ext>
            </a:extLst>
          </p:cNvPr>
          <p:cNvSpPr txBox="1"/>
          <p:nvPr/>
        </p:nvSpPr>
        <p:spPr>
          <a:xfrm>
            <a:off x="1693982" y="5101568"/>
            <a:ext cx="6133010" cy="830997"/>
          </a:xfrm>
          <a:prstGeom prst="rect">
            <a:avLst/>
          </a:prstGeom>
          <a:noFill/>
        </p:spPr>
        <p:txBody>
          <a:bodyPr wrap="square">
            <a:spAutoFit/>
          </a:bodyPr>
          <a:lstStyle/>
          <a:p>
            <a:pPr algn="r" rtl="1"/>
            <a:r>
              <a:rPr lang="ar-EG" sz="2400" b="1" dirty="0">
                <a:solidFill>
                  <a:schemeClr val="bg1"/>
                </a:solidFill>
              </a:rPr>
              <a:t>فرد الخدمة قد يقع في بعض الهفوات "الفنية والتي قد لا يلاحظها العميل </a:t>
            </a:r>
            <a:endParaRPr lang="en-US" sz="2400" b="1" dirty="0">
              <a:solidFill>
                <a:schemeClr val="bg1"/>
              </a:solidFill>
            </a:endParaRPr>
          </a:p>
        </p:txBody>
      </p:sp>
      <p:sp>
        <p:nvSpPr>
          <p:cNvPr id="113" name="TextBox 112">
            <a:extLst>
              <a:ext uri="{FF2B5EF4-FFF2-40B4-BE49-F238E27FC236}">
                <a16:creationId xmlns="" xmlns:a16="http://schemas.microsoft.com/office/drawing/2014/main" id="{60826BD1-D355-411F-974E-0A729252E106}"/>
              </a:ext>
            </a:extLst>
          </p:cNvPr>
          <p:cNvSpPr txBox="1"/>
          <p:nvPr/>
        </p:nvSpPr>
        <p:spPr>
          <a:xfrm>
            <a:off x="2178719" y="3622151"/>
            <a:ext cx="3124143" cy="830997"/>
          </a:xfrm>
          <a:prstGeom prst="rect">
            <a:avLst/>
          </a:prstGeom>
          <a:noFill/>
        </p:spPr>
        <p:txBody>
          <a:bodyPr wrap="square">
            <a:spAutoFit/>
          </a:bodyPr>
          <a:lstStyle/>
          <a:p>
            <a:pPr algn="justLow" rtl="1"/>
            <a:r>
              <a:rPr lang="ar-EG" sz="2400" b="1" dirty="0"/>
              <a:t>يجب أن يتسم دائما </a:t>
            </a:r>
            <a:r>
              <a:rPr lang="ar-EG" sz="2400" b="1" dirty="0" smtClean="0"/>
              <a:t>بالدماثة </a:t>
            </a:r>
            <a:r>
              <a:rPr lang="ar-EG" sz="2400" b="1" dirty="0"/>
              <a:t>في خدمته للعملاء</a:t>
            </a:r>
            <a:endParaRPr lang="en-US" sz="2400" b="1" dirty="0"/>
          </a:p>
        </p:txBody>
      </p:sp>
    </p:spTree>
    <p:extLst>
      <p:ext uri="{BB962C8B-B14F-4D97-AF65-F5344CB8AC3E}">
        <p14:creationId xmlns:p14="http://schemas.microsoft.com/office/powerpoint/2010/main" val="3869305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09">
                                            <p:txEl>
                                              <p:pRg st="0" end="0"/>
                                            </p:txEl>
                                          </p:spTgt>
                                        </p:tgtEl>
                                        <p:attrNameLst>
                                          <p:attrName>style.visibility</p:attrName>
                                        </p:attrNameLst>
                                      </p:cBhvr>
                                      <p:to>
                                        <p:strVal val="visible"/>
                                      </p:to>
                                    </p:set>
                                    <p:animEffect transition="in" filter="randombar(horizontal)">
                                      <p:cBhvr>
                                        <p:cTn id="7" dur="500"/>
                                        <p:tgtEl>
                                          <p:spTgt spid="10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13"/>
                                        </p:tgtEl>
                                        <p:attrNameLst>
                                          <p:attrName>style.visibility</p:attrName>
                                        </p:attrNameLst>
                                      </p:cBhvr>
                                      <p:to>
                                        <p:strVal val="visible"/>
                                      </p:to>
                                    </p:set>
                                    <p:animEffect transition="in" filter="wheel(1)">
                                      <p:cBhvr>
                                        <p:cTn id="12" dur="2000"/>
                                        <p:tgtEl>
                                          <p:spTgt spid="113"/>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11"/>
                                        </p:tgtEl>
                                        <p:attrNameLst>
                                          <p:attrName>style.visibility</p:attrName>
                                        </p:attrNameLst>
                                      </p:cBhvr>
                                      <p:to>
                                        <p:strVal val="visible"/>
                                      </p:to>
                                    </p:set>
                                    <p:animEffect transition="in" filter="randombar(horizontal)">
                                      <p:cBhvr>
                                        <p:cTn id="17"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p:bldP spid="1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7DFD5B8E-E912-4CB5-97C9-D9D878B2C025}"/>
              </a:ext>
            </a:extLst>
          </p:cNvPr>
          <p:cNvSpPr>
            <a:spLocks noGrp="1"/>
          </p:cNvSpPr>
          <p:nvPr>
            <p:ph type="sldNum" idx="12"/>
          </p:nvPr>
        </p:nvSpPr>
        <p:spPr/>
        <p:txBody>
          <a:bodyPr/>
          <a:lstStyle/>
          <a:p>
            <a:fld id="{00000000-1234-1234-1234-123412341234}" type="slidenum">
              <a:rPr lang="en" smtClean="0"/>
              <a:pPr/>
              <a:t>20</a:t>
            </a:fld>
            <a:endParaRPr lang="en"/>
          </a:p>
        </p:txBody>
      </p:sp>
      <p:pic>
        <p:nvPicPr>
          <p:cNvPr id="7" name="Picture 6">
            <a:extLst>
              <a:ext uri="{FF2B5EF4-FFF2-40B4-BE49-F238E27FC236}">
                <a16:creationId xmlns="" xmlns:a16="http://schemas.microsoft.com/office/drawing/2014/main" id="{F9AAE09D-1E0F-4B11-87DC-55090E75871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58446" y="462266"/>
            <a:ext cx="4271555" cy="1457974"/>
          </a:xfrm>
          <a:prstGeom prst="rect">
            <a:avLst/>
          </a:prstGeom>
        </p:spPr>
      </p:pic>
      <p:sp>
        <p:nvSpPr>
          <p:cNvPr id="9" name="TextBox 8">
            <a:extLst>
              <a:ext uri="{FF2B5EF4-FFF2-40B4-BE49-F238E27FC236}">
                <a16:creationId xmlns="" xmlns:a16="http://schemas.microsoft.com/office/drawing/2014/main" id="{EFB60D9B-F10E-4E70-ACD4-914D3440E93F}"/>
              </a:ext>
            </a:extLst>
          </p:cNvPr>
          <p:cNvSpPr txBox="1"/>
          <p:nvPr/>
        </p:nvSpPr>
        <p:spPr>
          <a:xfrm>
            <a:off x="7158445" y="894213"/>
            <a:ext cx="3799113" cy="646331"/>
          </a:xfrm>
          <a:prstGeom prst="rect">
            <a:avLst/>
          </a:prstGeom>
          <a:noFill/>
        </p:spPr>
        <p:txBody>
          <a:bodyPr wrap="square">
            <a:spAutoFit/>
          </a:bodyPr>
          <a:lstStyle/>
          <a:p>
            <a:pPr algn="ctr" rtl="1"/>
            <a:r>
              <a:rPr lang="ar-EG" sz="3600" b="1" dirty="0">
                <a:solidFill>
                  <a:srgbClr val="0070C0"/>
                </a:solidFill>
              </a:rPr>
              <a:t>إ</a:t>
            </a:r>
            <a:r>
              <a:rPr lang="ar-EG" sz="3600" b="1" dirty="0" smtClean="0">
                <a:solidFill>
                  <a:srgbClr val="0070C0"/>
                </a:solidFill>
              </a:rPr>
              <a:t>جبار أفراد الخدمة</a:t>
            </a:r>
            <a:endParaRPr lang="en-US" sz="3600" b="1" dirty="0">
              <a:solidFill>
                <a:srgbClr val="0070C0"/>
              </a:solidFill>
            </a:endParaRPr>
          </a:p>
        </p:txBody>
      </p:sp>
      <p:grpSp>
        <p:nvGrpSpPr>
          <p:cNvPr id="11" name="Google Shape;2181;p29">
            <a:extLst>
              <a:ext uri="{FF2B5EF4-FFF2-40B4-BE49-F238E27FC236}">
                <a16:creationId xmlns="" xmlns:a16="http://schemas.microsoft.com/office/drawing/2014/main" id="{50FCCDA9-09A6-4691-8EDF-980D8FE74C6F}"/>
              </a:ext>
            </a:extLst>
          </p:cNvPr>
          <p:cNvGrpSpPr/>
          <p:nvPr/>
        </p:nvGrpSpPr>
        <p:grpSpPr>
          <a:xfrm>
            <a:off x="323281" y="1689043"/>
            <a:ext cx="2589734" cy="4815554"/>
            <a:chOff x="3050975" y="943997"/>
            <a:chExt cx="1460700" cy="3356815"/>
          </a:xfrm>
        </p:grpSpPr>
        <p:sp>
          <p:nvSpPr>
            <p:cNvPr id="12" name="Google Shape;2182;p29">
              <a:extLst>
                <a:ext uri="{FF2B5EF4-FFF2-40B4-BE49-F238E27FC236}">
                  <a16:creationId xmlns="" xmlns:a16="http://schemas.microsoft.com/office/drawing/2014/main" id="{2D113871-928D-4C41-878C-A8F996F705ED}"/>
                </a:ext>
              </a:extLst>
            </p:cNvPr>
            <p:cNvSpPr/>
            <p:nvPr/>
          </p:nvSpPr>
          <p:spPr>
            <a:xfrm>
              <a:off x="3050975" y="4143013"/>
              <a:ext cx="1460700" cy="157800"/>
            </a:xfrm>
            <a:prstGeom prst="ellipse">
              <a:avLst/>
            </a:prstGeom>
            <a:solidFill>
              <a:srgbClr val="666666">
                <a:alpha val="12549"/>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grpSp>
          <p:nvGrpSpPr>
            <p:cNvPr id="13" name="Google Shape;2183;p29">
              <a:extLst>
                <a:ext uri="{FF2B5EF4-FFF2-40B4-BE49-F238E27FC236}">
                  <a16:creationId xmlns="" xmlns:a16="http://schemas.microsoft.com/office/drawing/2014/main" id="{63ABD332-F5BB-4E86-B46A-87164990D97F}"/>
                </a:ext>
              </a:extLst>
            </p:cNvPr>
            <p:cNvGrpSpPr/>
            <p:nvPr/>
          </p:nvGrpSpPr>
          <p:grpSpPr>
            <a:xfrm>
              <a:off x="3233293" y="943997"/>
              <a:ext cx="1096093" cy="3308504"/>
              <a:chOff x="6288825" y="1010725"/>
              <a:chExt cx="984544" cy="2971799"/>
            </a:xfrm>
          </p:grpSpPr>
          <p:sp>
            <p:nvSpPr>
              <p:cNvPr id="14" name="Google Shape;2184;p29">
                <a:extLst>
                  <a:ext uri="{FF2B5EF4-FFF2-40B4-BE49-F238E27FC236}">
                    <a16:creationId xmlns="" xmlns:a16="http://schemas.microsoft.com/office/drawing/2014/main" id="{9EA91A59-678F-4BC7-80F3-952BF0F504FC}"/>
                  </a:ext>
                </a:extLst>
              </p:cNvPr>
              <p:cNvSpPr/>
              <p:nvPr/>
            </p:nvSpPr>
            <p:spPr>
              <a:xfrm>
                <a:off x="6515251" y="3804842"/>
                <a:ext cx="270593" cy="177681"/>
              </a:xfrm>
              <a:custGeom>
                <a:avLst/>
                <a:gdLst/>
                <a:ahLst/>
                <a:cxnLst/>
                <a:rect l="l" t="t" r="r" b="b"/>
                <a:pathLst>
                  <a:path w="14422" h="9470" extrusionOk="0">
                    <a:moveTo>
                      <a:pt x="6571" y="1"/>
                    </a:moveTo>
                    <a:lnTo>
                      <a:pt x="7069" y="4555"/>
                    </a:lnTo>
                    <a:lnTo>
                      <a:pt x="6916" y="4754"/>
                    </a:lnTo>
                    <a:lnTo>
                      <a:pt x="6739" y="4977"/>
                    </a:lnTo>
                    <a:lnTo>
                      <a:pt x="6532" y="5214"/>
                    </a:lnTo>
                    <a:lnTo>
                      <a:pt x="6302" y="5467"/>
                    </a:lnTo>
                    <a:lnTo>
                      <a:pt x="6034" y="5728"/>
                    </a:lnTo>
                    <a:lnTo>
                      <a:pt x="5888" y="5866"/>
                    </a:lnTo>
                    <a:lnTo>
                      <a:pt x="5735" y="6004"/>
                    </a:lnTo>
                    <a:lnTo>
                      <a:pt x="5566" y="6142"/>
                    </a:lnTo>
                    <a:lnTo>
                      <a:pt x="5390" y="6280"/>
                    </a:lnTo>
                    <a:lnTo>
                      <a:pt x="5198" y="6426"/>
                    </a:lnTo>
                    <a:lnTo>
                      <a:pt x="5007" y="6572"/>
                    </a:lnTo>
                    <a:lnTo>
                      <a:pt x="4792" y="6710"/>
                    </a:lnTo>
                    <a:lnTo>
                      <a:pt x="4570" y="6855"/>
                    </a:lnTo>
                    <a:lnTo>
                      <a:pt x="4340" y="7001"/>
                    </a:lnTo>
                    <a:lnTo>
                      <a:pt x="4094" y="7139"/>
                    </a:lnTo>
                    <a:lnTo>
                      <a:pt x="3834" y="7285"/>
                    </a:lnTo>
                    <a:lnTo>
                      <a:pt x="3558" y="7423"/>
                    </a:lnTo>
                    <a:lnTo>
                      <a:pt x="3274" y="7561"/>
                    </a:lnTo>
                    <a:lnTo>
                      <a:pt x="2967" y="7699"/>
                    </a:lnTo>
                    <a:lnTo>
                      <a:pt x="2653" y="7837"/>
                    </a:lnTo>
                    <a:lnTo>
                      <a:pt x="2323" y="7967"/>
                    </a:lnTo>
                    <a:lnTo>
                      <a:pt x="1978" y="8097"/>
                    </a:lnTo>
                    <a:lnTo>
                      <a:pt x="1618" y="8220"/>
                    </a:lnTo>
                    <a:lnTo>
                      <a:pt x="1235" y="8343"/>
                    </a:lnTo>
                    <a:lnTo>
                      <a:pt x="843" y="8465"/>
                    </a:lnTo>
                    <a:lnTo>
                      <a:pt x="429" y="8573"/>
                    </a:lnTo>
                    <a:lnTo>
                      <a:pt x="0" y="8688"/>
                    </a:lnTo>
                    <a:lnTo>
                      <a:pt x="54" y="9470"/>
                    </a:lnTo>
                    <a:lnTo>
                      <a:pt x="13640" y="9470"/>
                    </a:lnTo>
                    <a:lnTo>
                      <a:pt x="13717" y="9454"/>
                    </a:lnTo>
                    <a:lnTo>
                      <a:pt x="13786" y="9439"/>
                    </a:lnTo>
                    <a:lnTo>
                      <a:pt x="13855" y="9416"/>
                    </a:lnTo>
                    <a:lnTo>
                      <a:pt x="13924" y="9393"/>
                    </a:lnTo>
                    <a:lnTo>
                      <a:pt x="13985" y="9355"/>
                    </a:lnTo>
                    <a:lnTo>
                      <a:pt x="14046" y="9316"/>
                    </a:lnTo>
                    <a:lnTo>
                      <a:pt x="14100" y="9270"/>
                    </a:lnTo>
                    <a:lnTo>
                      <a:pt x="14154" y="9224"/>
                    </a:lnTo>
                    <a:lnTo>
                      <a:pt x="14200" y="9171"/>
                    </a:lnTo>
                    <a:lnTo>
                      <a:pt x="14246" y="9109"/>
                    </a:lnTo>
                    <a:lnTo>
                      <a:pt x="14284" y="9048"/>
                    </a:lnTo>
                    <a:lnTo>
                      <a:pt x="14315" y="8987"/>
                    </a:lnTo>
                    <a:lnTo>
                      <a:pt x="14345" y="8910"/>
                    </a:lnTo>
                    <a:lnTo>
                      <a:pt x="14368" y="8841"/>
                    </a:lnTo>
                    <a:lnTo>
                      <a:pt x="14384" y="8764"/>
                    </a:lnTo>
                    <a:lnTo>
                      <a:pt x="14407" y="8573"/>
                    </a:lnTo>
                    <a:lnTo>
                      <a:pt x="14422" y="8366"/>
                    </a:lnTo>
                    <a:lnTo>
                      <a:pt x="14414" y="8120"/>
                    </a:lnTo>
                    <a:lnTo>
                      <a:pt x="14391" y="7860"/>
                    </a:lnTo>
                    <a:lnTo>
                      <a:pt x="14376" y="7714"/>
                    </a:lnTo>
                    <a:lnTo>
                      <a:pt x="14353" y="7561"/>
                    </a:lnTo>
                    <a:lnTo>
                      <a:pt x="14322" y="7407"/>
                    </a:lnTo>
                    <a:lnTo>
                      <a:pt x="14284" y="7239"/>
                    </a:lnTo>
                    <a:lnTo>
                      <a:pt x="14238" y="7070"/>
                    </a:lnTo>
                    <a:lnTo>
                      <a:pt x="14192" y="6886"/>
                    </a:lnTo>
                    <a:lnTo>
                      <a:pt x="14131" y="6702"/>
                    </a:lnTo>
                    <a:lnTo>
                      <a:pt x="14062" y="6510"/>
                    </a:lnTo>
                    <a:lnTo>
                      <a:pt x="14023" y="6411"/>
                    </a:lnTo>
                    <a:lnTo>
                      <a:pt x="13970" y="6303"/>
                    </a:lnTo>
                    <a:lnTo>
                      <a:pt x="13908" y="6196"/>
                    </a:lnTo>
                    <a:lnTo>
                      <a:pt x="13832" y="6081"/>
                    </a:lnTo>
                    <a:lnTo>
                      <a:pt x="13655" y="5836"/>
                    </a:lnTo>
                    <a:lnTo>
                      <a:pt x="13448" y="5582"/>
                    </a:lnTo>
                    <a:lnTo>
                      <a:pt x="13233" y="5322"/>
                    </a:lnTo>
                    <a:lnTo>
                      <a:pt x="13003" y="5069"/>
                    </a:lnTo>
                    <a:lnTo>
                      <a:pt x="12773" y="4831"/>
                    </a:lnTo>
                    <a:lnTo>
                      <a:pt x="12566" y="4616"/>
                    </a:lnTo>
                    <a:lnTo>
                      <a:pt x="12712" y="4110"/>
                    </a:lnTo>
                    <a:lnTo>
                      <a:pt x="12827" y="3689"/>
                    </a:lnTo>
                    <a:lnTo>
                      <a:pt x="12965" y="3160"/>
                    </a:lnTo>
                    <a:lnTo>
                      <a:pt x="13118" y="2531"/>
                    </a:lnTo>
                    <a:lnTo>
                      <a:pt x="13287" y="1787"/>
                    </a:lnTo>
                    <a:lnTo>
                      <a:pt x="13471" y="944"/>
                    </a:lnTo>
                    <a:lnTo>
                      <a:pt x="13655" y="1"/>
                    </a:lnTo>
                    <a:close/>
                  </a:path>
                </a:pathLst>
              </a:custGeom>
              <a:solidFill>
                <a:srgbClr val="EBAF7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5" name="Google Shape;2185;p29">
                <a:extLst>
                  <a:ext uri="{FF2B5EF4-FFF2-40B4-BE49-F238E27FC236}">
                    <a16:creationId xmlns="" xmlns:a16="http://schemas.microsoft.com/office/drawing/2014/main" id="{781C0AF9-A1AC-43A8-A25C-858E43FD60CC}"/>
                  </a:ext>
                </a:extLst>
              </p:cNvPr>
              <p:cNvSpPr/>
              <p:nvPr/>
            </p:nvSpPr>
            <p:spPr>
              <a:xfrm>
                <a:off x="6508478" y="3892746"/>
                <a:ext cx="274214" cy="89779"/>
              </a:xfrm>
              <a:custGeom>
                <a:avLst/>
                <a:gdLst/>
                <a:ahLst/>
                <a:cxnLst/>
                <a:rect l="l" t="t" r="r" b="b"/>
                <a:pathLst>
                  <a:path w="14615" h="4785" extrusionOk="0">
                    <a:moveTo>
                      <a:pt x="13096" y="0"/>
                    </a:moveTo>
                    <a:lnTo>
                      <a:pt x="12889" y="161"/>
                    </a:lnTo>
                    <a:lnTo>
                      <a:pt x="12337" y="575"/>
                    </a:lnTo>
                    <a:lnTo>
                      <a:pt x="11540" y="1166"/>
                    </a:lnTo>
                    <a:lnTo>
                      <a:pt x="11080" y="1503"/>
                    </a:lnTo>
                    <a:lnTo>
                      <a:pt x="10589" y="1848"/>
                    </a:lnTo>
                    <a:lnTo>
                      <a:pt x="10083" y="2193"/>
                    </a:lnTo>
                    <a:lnTo>
                      <a:pt x="9577" y="2538"/>
                    </a:lnTo>
                    <a:lnTo>
                      <a:pt x="9079" y="2853"/>
                    </a:lnTo>
                    <a:lnTo>
                      <a:pt x="8596" y="3144"/>
                    </a:lnTo>
                    <a:lnTo>
                      <a:pt x="8366" y="3274"/>
                    </a:lnTo>
                    <a:lnTo>
                      <a:pt x="8151" y="3397"/>
                    </a:lnTo>
                    <a:lnTo>
                      <a:pt x="7944" y="3504"/>
                    </a:lnTo>
                    <a:lnTo>
                      <a:pt x="7745" y="3596"/>
                    </a:lnTo>
                    <a:lnTo>
                      <a:pt x="7568" y="3673"/>
                    </a:lnTo>
                    <a:lnTo>
                      <a:pt x="7399" y="3734"/>
                    </a:lnTo>
                    <a:lnTo>
                      <a:pt x="7254" y="3780"/>
                    </a:lnTo>
                    <a:lnTo>
                      <a:pt x="7123" y="3803"/>
                    </a:lnTo>
                    <a:lnTo>
                      <a:pt x="7001" y="3811"/>
                    </a:lnTo>
                    <a:lnTo>
                      <a:pt x="6740" y="3811"/>
                    </a:lnTo>
                    <a:lnTo>
                      <a:pt x="6610" y="3796"/>
                    </a:lnTo>
                    <a:lnTo>
                      <a:pt x="6479" y="3780"/>
                    </a:lnTo>
                    <a:lnTo>
                      <a:pt x="6341" y="3750"/>
                    </a:lnTo>
                    <a:lnTo>
                      <a:pt x="6203" y="3719"/>
                    </a:lnTo>
                    <a:lnTo>
                      <a:pt x="6065" y="3688"/>
                    </a:lnTo>
                    <a:lnTo>
                      <a:pt x="5789" y="3604"/>
                    </a:lnTo>
                    <a:lnTo>
                      <a:pt x="5513" y="3504"/>
                    </a:lnTo>
                    <a:lnTo>
                      <a:pt x="5245" y="3405"/>
                    </a:lnTo>
                    <a:lnTo>
                      <a:pt x="4984" y="3290"/>
                    </a:lnTo>
                    <a:lnTo>
                      <a:pt x="4747" y="3175"/>
                    </a:lnTo>
                    <a:lnTo>
                      <a:pt x="4524" y="3067"/>
                    </a:lnTo>
                    <a:lnTo>
                      <a:pt x="4149" y="2868"/>
                    </a:lnTo>
                    <a:lnTo>
                      <a:pt x="3903" y="2722"/>
                    </a:lnTo>
                    <a:lnTo>
                      <a:pt x="3819" y="2669"/>
                    </a:lnTo>
                    <a:lnTo>
                      <a:pt x="3581" y="2676"/>
                    </a:lnTo>
                    <a:lnTo>
                      <a:pt x="3305" y="2692"/>
                    </a:lnTo>
                    <a:lnTo>
                      <a:pt x="2960" y="2722"/>
                    </a:lnTo>
                    <a:lnTo>
                      <a:pt x="2546" y="2776"/>
                    </a:lnTo>
                    <a:lnTo>
                      <a:pt x="2324" y="2814"/>
                    </a:lnTo>
                    <a:lnTo>
                      <a:pt x="2086" y="2853"/>
                    </a:lnTo>
                    <a:lnTo>
                      <a:pt x="1849" y="2906"/>
                    </a:lnTo>
                    <a:lnTo>
                      <a:pt x="1603" y="2968"/>
                    </a:lnTo>
                    <a:lnTo>
                      <a:pt x="1350" y="3029"/>
                    </a:lnTo>
                    <a:lnTo>
                      <a:pt x="1105" y="3113"/>
                    </a:lnTo>
                    <a:lnTo>
                      <a:pt x="982" y="3152"/>
                    </a:lnTo>
                    <a:lnTo>
                      <a:pt x="867" y="3205"/>
                    </a:lnTo>
                    <a:lnTo>
                      <a:pt x="767" y="3251"/>
                    </a:lnTo>
                    <a:lnTo>
                      <a:pt x="675" y="3313"/>
                    </a:lnTo>
                    <a:lnTo>
                      <a:pt x="583" y="3366"/>
                    </a:lnTo>
                    <a:lnTo>
                      <a:pt x="507" y="3428"/>
                    </a:lnTo>
                    <a:lnTo>
                      <a:pt x="438" y="3497"/>
                    </a:lnTo>
                    <a:lnTo>
                      <a:pt x="369" y="3558"/>
                    </a:lnTo>
                    <a:lnTo>
                      <a:pt x="307" y="3627"/>
                    </a:lnTo>
                    <a:lnTo>
                      <a:pt x="261" y="3696"/>
                    </a:lnTo>
                    <a:lnTo>
                      <a:pt x="215" y="3765"/>
                    </a:lnTo>
                    <a:lnTo>
                      <a:pt x="169" y="3834"/>
                    </a:lnTo>
                    <a:lnTo>
                      <a:pt x="108" y="3980"/>
                    </a:lnTo>
                    <a:lnTo>
                      <a:pt x="62" y="4118"/>
                    </a:lnTo>
                    <a:lnTo>
                      <a:pt x="24" y="4248"/>
                    </a:lnTo>
                    <a:lnTo>
                      <a:pt x="8" y="4371"/>
                    </a:lnTo>
                    <a:lnTo>
                      <a:pt x="1" y="4486"/>
                    </a:lnTo>
                    <a:lnTo>
                      <a:pt x="1" y="4585"/>
                    </a:lnTo>
                    <a:lnTo>
                      <a:pt x="8" y="4731"/>
                    </a:lnTo>
                    <a:lnTo>
                      <a:pt x="16" y="4785"/>
                    </a:lnTo>
                    <a:lnTo>
                      <a:pt x="13449" y="4785"/>
                    </a:lnTo>
                    <a:lnTo>
                      <a:pt x="13518" y="4777"/>
                    </a:lnTo>
                    <a:lnTo>
                      <a:pt x="13587" y="4762"/>
                    </a:lnTo>
                    <a:lnTo>
                      <a:pt x="13648" y="4746"/>
                    </a:lnTo>
                    <a:lnTo>
                      <a:pt x="13717" y="4723"/>
                    </a:lnTo>
                    <a:lnTo>
                      <a:pt x="13779" y="4700"/>
                    </a:lnTo>
                    <a:lnTo>
                      <a:pt x="13840" y="4670"/>
                    </a:lnTo>
                    <a:lnTo>
                      <a:pt x="13894" y="4639"/>
                    </a:lnTo>
                    <a:lnTo>
                      <a:pt x="14009" y="4555"/>
                    </a:lnTo>
                    <a:lnTo>
                      <a:pt x="14055" y="4516"/>
                    </a:lnTo>
                    <a:lnTo>
                      <a:pt x="14108" y="4463"/>
                    </a:lnTo>
                    <a:lnTo>
                      <a:pt x="14147" y="4417"/>
                    </a:lnTo>
                    <a:lnTo>
                      <a:pt x="14193" y="4355"/>
                    </a:lnTo>
                    <a:lnTo>
                      <a:pt x="14231" y="4302"/>
                    </a:lnTo>
                    <a:lnTo>
                      <a:pt x="14262" y="4240"/>
                    </a:lnTo>
                    <a:lnTo>
                      <a:pt x="14361" y="4026"/>
                    </a:lnTo>
                    <a:lnTo>
                      <a:pt x="14438" y="3819"/>
                    </a:lnTo>
                    <a:lnTo>
                      <a:pt x="14507" y="3619"/>
                    </a:lnTo>
                    <a:lnTo>
                      <a:pt x="14553" y="3412"/>
                    </a:lnTo>
                    <a:lnTo>
                      <a:pt x="14591" y="3221"/>
                    </a:lnTo>
                    <a:lnTo>
                      <a:pt x="14607" y="3021"/>
                    </a:lnTo>
                    <a:lnTo>
                      <a:pt x="14614" y="2837"/>
                    </a:lnTo>
                    <a:lnTo>
                      <a:pt x="14607" y="2653"/>
                    </a:lnTo>
                    <a:lnTo>
                      <a:pt x="14591" y="2469"/>
                    </a:lnTo>
                    <a:lnTo>
                      <a:pt x="14568" y="2301"/>
                    </a:lnTo>
                    <a:lnTo>
                      <a:pt x="14538" y="2132"/>
                    </a:lnTo>
                    <a:lnTo>
                      <a:pt x="14492" y="1963"/>
                    </a:lnTo>
                    <a:lnTo>
                      <a:pt x="14438" y="1810"/>
                    </a:lnTo>
                    <a:lnTo>
                      <a:pt x="14384" y="1657"/>
                    </a:lnTo>
                    <a:lnTo>
                      <a:pt x="14323" y="1511"/>
                    </a:lnTo>
                    <a:lnTo>
                      <a:pt x="14254" y="1373"/>
                    </a:lnTo>
                    <a:lnTo>
                      <a:pt x="14185" y="1235"/>
                    </a:lnTo>
                    <a:lnTo>
                      <a:pt x="14116" y="1112"/>
                    </a:lnTo>
                    <a:lnTo>
                      <a:pt x="14039" y="989"/>
                    </a:lnTo>
                    <a:lnTo>
                      <a:pt x="13970" y="882"/>
                    </a:lnTo>
                    <a:lnTo>
                      <a:pt x="13825" y="683"/>
                    </a:lnTo>
                    <a:lnTo>
                      <a:pt x="13686" y="514"/>
                    </a:lnTo>
                    <a:lnTo>
                      <a:pt x="13564" y="376"/>
                    </a:lnTo>
                    <a:lnTo>
                      <a:pt x="13472" y="276"/>
                    </a:lnTo>
                    <a:lnTo>
                      <a:pt x="13387" y="200"/>
                    </a:lnTo>
                    <a:lnTo>
                      <a:pt x="13364" y="169"/>
                    </a:lnTo>
                    <a:lnTo>
                      <a:pt x="13295" y="100"/>
                    </a:lnTo>
                    <a:lnTo>
                      <a:pt x="13249" y="62"/>
                    </a:lnTo>
                    <a:lnTo>
                      <a:pt x="13203" y="31"/>
                    </a:lnTo>
                    <a:lnTo>
                      <a:pt x="13150" y="8"/>
                    </a:lnTo>
                    <a:lnTo>
                      <a:pt x="13096" y="0"/>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6" name="Google Shape;2186;p29">
                <a:extLst>
                  <a:ext uri="{FF2B5EF4-FFF2-40B4-BE49-F238E27FC236}">
                    <a16:creationId xmlns="" xmlns:a16="http://schemas.microsoft.com/office/drawing/2014/main" id="{D8ABAEE2-D312-488D-83D1-FAFAF6818D41}"/>
                  </a:ext>
                </a:extLst>
              </p:cNvPr>
              <p:cNvSpPr/>
              <p:nvPr/>
            </p:nvSpPr>
            <p:spPr>
              <a:xfrm>
                <a:off x="6610039" y="3919652"/>
                <a:ext cx="67639" cy="46475"/>
              </a:xfrm>
              <a:custGeom>
                <a:avLst/>
                <a:gdLst/>
                <a:ahLst/>
                <a:cxnLst/>
                <a:rect l="l" t="t" r="r" b="b"/>
                <a:pathLst>
                  <a:path w="3605" h="2477" extrusionOk="0">
                    <a:moveTo>
                      <a:pt x="392" y="0"/>
                    </a:moveTo>
                    <a:lnTo>
                      <a:pt x="1" y="361"/>
                    </a:lnTo>
                    <a:lnTo>
                      <a:pt x="3344" y="2477"/>
                    </a:lnTo>
                    <a:lnTo>
                      <a:pt x="3604" y="2055"/>
                    </a:lnTo>
                    <a:lnTo>
                      <a:pt x="392" y="0"/>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7" name="Google Shape;2187;p29">
                <a:extLst>
                  <a:ext uri="{FF2B5EF4-FFF2-40B4-BE49-F238E27FC236}">
                    <a16:creationId xmlns="" xmlns:a16="http://schemas.microsoft.com/office/drawing/2014/main" id="{0854365B-AC57-4123-BE7C-59448C22028B}"/>
                  </a:ext>
                </a:extLst>
              </p:cNvPr>
              <p:cNvSpPr/>
              <p:nvPr/>
            </p:nvSpPr>
            <p:spPr>
              <a:xfrm>
                <a:off x="6770590" y="3804842"/>
                <a:ext cx="226445" cy="177681"/>
              </a:xfrm>
              <a:custGeom>
                <a:avLst/>
                <a:gdLst/>
                <a:ahLst/>
                <a:cxnLst/>
                <a:rect l="l" t="t" r="r" b="b"/>
                <a:pathLst>
                  <a:path w="12069" h="9470" extrusionOk="0">
                    <a:moveTo>
                      <a:pt x="253" y="1"/>
                    </a:moveTo>
                    <a:lnTo>
                      <a:pt x="437" y="944"/>
                    </a:lnTo>
                    <a:lnTo>
                      <a:pt x="621" y="1787"/>
                    </a:lnTo>
                    <a:lnTo>
                      <a:pt x="790" y="2531"/>
                    </a:lnTo>
                    <a:lnTo>
                      <a:pt x="943" y="3160"/>
                    </a:lnTo>
                    <a:lnTo>
                      <a:pt x="1081" y="3689"/>
                    </a:lnTo>
                    <a:lnTo>
                      <a:pt x="1196" y="4110"/>
                    </a:lnTo>
                    <a:lnTo>
                      <a:pt x="1342" y="4616"/>
                    </a:lnTo>
                    <a:lnTo>
                      <a:pt x="989" y="4984"/>
                    </a:lnTo>
                    <a:lnTo>
                      <a:pt x="805" y="5184"/>
                    </a:lnTo>
                    <a:lnTo>
                      <a:pt x="621" y="5391"/>
                    </a:lnTo>
                    <a:lnTo>
                      <a:pt x="445" y="5598"/>
                    </a:lnTo>
                    <a:lnTo>
                      <a:pt x="276" y="5805"/>
                    </a:lnTo>
                    <a:lnTo>
                      <a:pt x="123" y="6012"/>
                    </a:lnTo>
                    <a:lnTo>
                      <a:pt x="0" y="6204"/>
                    </a:lnTo>
                    <a:lnTo>
                      <a:pt x="138" y="6372"/>
                    </a:lnTo>
                    <a:lnTo>
                      <a:pt x="276" y="6549"/>
                    </a:lnTo>
                    <a:lnTo>
                      <a:pt x="430" y="6717"/>
                    </a:lnTo>
                    <a:lnTo>
                      <a:pt x="591" y="6886"/>
                    </a:lnTo>
                    <a:lnTo>
                      <a:pt x="752" y="7047"/>
                    </a:lnTo>
                    <a:lnTo>
                      <a:pt x="920" y="7216"/>
                    </a:lnTo>
                    <a:lnTo>
                      <a:pt x="1265" y="7538"/>
                    </a:lnTo>
                    <a:lnTo>
                      <a:pt x="1618" y="7852"/>
                    </a:lnTo>
                    <a:lnTo>
                      <a:pt x="1963" y="8159"/>
                    </a:lnTo>
                    <a:lnTo>
                      <a:pt x="2300" y="8458"/>
                    </a:lnTo>
                    <a:lnTo>
                      <a:pt x="2622" y="8757"/>
                    </a:lnTo>
                    <a:lnTo>
                      <a:pt x="3006" y="9117"/>
                    </a:lnTo>
                    <a:lnTo>
                      <a:pt x="3389" y="9470"/>
                    </a:lnTo>
                    <a:lnTo>
                      <a:pt x="11409" y="9470"/>
                    </a:lnTo>
                    <a:lnTo>
                      <a:pt x="11478" y="9301"/>
                    </a:lnTo>
                    <a:lnTo>
                      <a:pt x="11554" y="9125"/>
                    </a:lnTo>
                    <a:lnTo>
                      <a:pt x="11715" y="8795"/>
                    </a:lnTo>
                    <a:lnTo>
                      <a:pt x="11884" y="8465"/>
                    </a:lnTo>
                    <a:lnTo>
                      <a:pt x="12068" y="8143"/>
                    </a:lnTo>
                    <a:lnTo>
                      <a:pt x="11761" y="8028"/>
                    </a:lnTo>
                    <a:lnTo>
                      <a:pt x="11470" y="7921"/>
                    </a:lnTo>
                    <a:lnTo>
                      <a:pt x="11194" y="7806"/>
                    </a:lnTo>
                    <a:lnTo>
                      <a:pt x="10926" y="7691"/>
                    </a:lnTo>
                    <a:lnTo>
                      <a:pt x="10665" y="7576"/>
                    </a:lnTo>
                    <a:lnTo>
                      <a:pt x="10420" y="7453"/>
                    </a:lnTo>
                    <a:lnTo>
                      <a:pt x="10182" y="7338"/>
                    </a:lnTo>
                    <a:lnTo>
                      <a:pt x="9952" y="7216"/>
                    </a:lnTo>
                    <a:lnTo>
                      <a:pt x="9737" y="7093"/>
                    </a:lnTo>
                    <a:lnTo>
                      <a:pt x="9530" y="6970"/>
                    </a:lnTo>
                    <a:lnTo>
                      <a:pt x="9331" y="6848"/>
                    </a:lnTo>
                    <a:lnTo>
                      <a:pt x="9139" y="6725"/>
                    </a:lnTo>
                    <a:lnTo>
                      <a:pt x="8955" y="6602"/>
                    </a:lnTo>
                    <a:lnTo>
                      <a:pt x="8787" y="6480"/>
                    </a:lnTo>
                    <a:lnTo>
                      <a:pt x="8465" y="6234"/>
                    </a:lnTo>
                    <a:lnTo>
                      <a:pt x="8173" y="5997"/>
                    </a:lnTo>
                    <a:lnTo>
                      <a:pt x="7913" y="5767"/>
                    </a:lnTo>
                    <a:lnTo>
                      <a:pt x="7675" y="5536"/>
                    </a:lnTo>
                    <a:lnTo>
                      <a:pt x="7468" y="5314"/>
                    </a:lnTo>
                    <a:lnTo>
                      <a:pt x="7276" y="5107"/>
                    </a:lnTo>
                    <a:lnTo>
                      <a:pt x="7115" y="4908"/>
                    </a:lnTo>
                    <a:lnTo>
                      <a:pt x="6970" y="4724"/>
                    </a:lnTo>
                    <a:lnTo>
                      <a:pt x="6839" y="4555"/>
                    </a:lnTo>
                    <a:lnTo>
                      <a:pt x="7338" y="1"/>
                    </a:lnTo>
                    <a:close/>
                  </a:path>
                </a:pathLst>
              </a:custGeom>
              <a:solidFill>
                <a:srgbClr val="EBAF7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8" name="Google Shape;2188;p29">
                <a:extLst>
                  <a:ext uri="{FF2B5EF4-FFF2-40B4-BE49-F238E27FC236}">
                    <a16:creationId xmlns="" xmlns:a16="http://schemas.microsoft.com/office/drawing/2014/main" id="{8EFBB1AE-3D27-4122-B6A1-D04CD8DD21D6}"/>
                  </a:ext>
                </a:extLst>
              </p:cNvPr>
              <p:cNvSpPr/>
              <p:nvPr/>
            </p:nvSpPr>
            <p:spPr>
              <a:xfrm>
                <a:off x="6757925" y="3892746"/>
                <a:ext cx="274345" cy="89779"/>
              </a:xfrm>
              <a:custGeom>
                <a:avLst/>
                <a:gdLst/>
                <a:ahLst/>
                <a:cxnLst/>
                <a:rect l="l" t="t" r="r" b="b"/>
                <a:pathLst>
                  <a:path w="14622" h="4785" extrusionOk="0">
                    <a:moveTo>
                      <a:pt x="1526" y="0"/>
                    </a:moveTo>
                    <a:lnTo>
                      <a:pt x="1473" y="8"/>
                    </a:lnTo>
                    <a:lnTo>
                      <a:pt x="1419" y="31"/>
                    </a:lnTo>
                    <a:lnTo>
                      <a:pt x="1365" y="62"/>
                    </a:lnTo>
                    <a:lnTo>
                      <a:pt x="1319" y="100"/>
                    </a:lnTo>
                    <a:lnTo>
                      <a:pt x="1250" y="169"/>
                    </a:lnTo>
                    <a:lnTo>
                      <a:pt x="1227" y="200"/>
                    </a:lnTo>
                    <a:lnTo>
                      <a:pt x="1143" y="276"/>
                    </a:lnTo>
                    <a:lnTo>
                      <a:pt x="1051" y="376"/>
                    </a:lnTo>
                    <a:lnTo>
                      <a:pt x="928" y="514"/>
                    </a:lnTo>
                    <a:lnTo>
                      <a:pt x="790" y="683"/>
                    </a:lnTo>
                    <a:lnTo>
                      <a:pt x="652" y="882"/>
                    </a:lnTo>
                    <a:lnTo>
                      <a:pt x="576" y="989"/>
                    </a:lnTo>
                    <a:lnTo>
                      <a:pt x="499" y="1112"/>
                    </a:lnTo>
                    <a:lnTo>
                      <a:pt x="430" y="1235"/>
                    </a:lnTo>
                    <a:lnTo>
                      <a:pt x="361" y="1373"/>
                    </a:lnTo>
                    <a:lnTo>
                      <a:pt x="292" y="1511"/>
                    </a:lnTo>
                    <a:lnTo>
                      <a:pt x="230" y="1657"/>
                    </a:lnTo>
                    <a:lnTo>
                      <a:pt x="177" y="1810"/>
                    </a:lnTo>
                    <a:lnTo>
                      <a:pt x="123" y="1963"/>
                    </a:lnTo>
                    <a:lnTo>
                      <a:pt x="85" y="2132"/>
                    </a:lnTo>
                    <a:lnTo>
                      <a:pt x="46" y="2301"/>
                    </a:lnTo>
                    <a:lnTo>
                      <a:pt x="23" y="2469"/>
                    </a:lnTo>
                    <a:lnTo>
                      <a:pt x="8" y="2653"/>
                    </a:lnTo>
                    <a:lnTo>
                      <a:pt x="0" y="2837"/>
                    </a:lnTo>
                    <a:lnTo>
                      <a:pt x="8" y="3021"/>
                    </a:lnTo>
                    <a:lnTo>
                      <a:pt x="31" y="3221"/>
                    </a:lnTo>
                    <a:lnTo>
                      <a:pt x="62" y="3412"/>
                    </a:lnTo>
                    <a:lnTo>
                      <a:pt x="108" y="3619"/>
                    </a:lnTo>
                    <a:lnTo>
                      <a:pt x="177" y="3819"/>
                    </a:lnTo>
                    <a:lnTo>
                      <a:pt x="253" y="4026"/>
                    </a:lnTo>
                    <a:lnTo>
                      <a:pt x="353" y="4240"/>
                    </a:lnTo>
                    <a:lnTo>
                      <a:pt x="391" y="4302"/>
                    </a:lnTo>
                    <a:lnTo>
                      <a:pt x="430" y="4355"/>
                    </a:lnTo>
                    <a:lnTo>
                      <a:pt x="468" y="4417"/>
                    </a:lnTo>
                    <a:lnTo>
                      <a:pt x="514" y="4463"/>
                    </a:lnTo>
                    <a:lnTo>
                      <a:pt x="560" y="4516"/>
                    </a:lnTo>
                    <a:lnTo>
                      <a:pt x="614" y="4555"/>
                    </a:lnTo>
                    <a:lnTo>
                      <a:pt x="721" y="4639"/>
                    </a:lnTo>
                    <a:lnTo>
                      <a:pt x="783" y="4670"/>
                    </a:lnTo>
                    <a:lnTo>
                      <a:pt x="836" y="4700"/>
                    </a:lnTo>
                    <a:lnTo>
                      <a:pt x="905" y="4723"/>
                    </a:lnTo>
                    <a:lnTo>
                      <a:pt x="967" y="4746"/>
                    </a:lnTo>
                    <a:lnTo>
                      <a:pt x="1036" y="4762"/>
                    </a:lnTo>
                    <a:lnTo>
                      <a:pt x="1097" y="4777"/>
                    </a:lnTo>
                    <a:lnTo>
                      <a:pt x="1166" y="4785"/>
                    </a:lnTo>
                    <a:lnTo>
                      <a:pt x="14599" y="4785"/>
                    </a:lnTo>
                    <a:lnTo>
                      <a:pt x="14606" y="4731"/>
                    </a:lnTo>
                    <a:lnTo>
                      <a:pt x="14622" y="4585"/>
                    </a:lnTo>
                    <a:lnTo>
                      <a:pt x="14614" y="4486"/>
                    </a:lnTo>
                    <a:lnTo>
                      <a:pt x="14606" y="4371"/>
                    </a:lnTo>
                    <a:lnTo>
                      <a:pt x="14591" y="4248"/>
                    </a:lnTo>
                    <a:lnTo>
                      <a:pt x="14560" y="4118"/>
                    </a:lnTo>
                    <a:lnTo>
                      <a:pt x="14507" y="3980"/>
                    </a:lnTo>
                    <a:lnTo>
                      <a:pt x="14445" y="3834"/>
                    </a:lnTo>
                    <a:lnTo>
                      <a:pt x="14407" y="3765"/>
                    </a:lnTo>
                    <a:lnTo>
                      <a:pt x="14361" y="3696"/>
                    </a:lnTo>
                    <a:lnTo>
                      <a:pt x="14307" y="3627"/>
                    </a:lnTo>
                    <a:lnTo>
                      <a:pt x="14246" y="3558"/>
                    </a:lnTo>
                    <a:lnTo>
                      <a:pt x="14185" y="3497"/>
                    </a:lnTo>
                    <a:lnTo>
                      <a:pt x="14108" y="3428"/>
                    </a:lnTo>
                    <a:lnTo>
                      <a:pt x="14031" y="3366"/>
                    </a:lnTo>
                    <a:lnTo>
                      <a:pt x="13947" y="3313"/>
                    </a:lnTo>
                    <a:lnTo>
                      <a:pt x="13847" y="3251"/>
                    </a:lnTo>
                    <a:lnTo>
                      <a:pt x="13748" y="3205"/>
                    </a:lnTo>
                    <a:lnTo>
                      <a:pt x="13633" y="3152"/>
                    </a:lnTo>
                    <a:lnTo>
                      <a:pt x="13518" y="3113"/>
                    </a:lnTo>
                    <a:lnTo>
                      <a:pt x="13265" y="3029"/>
                    </a:lnTo>
                    <a:lnTo>
                      <a:pt x="13019" y="2968"/>
                    </a:lnTo>
                    <a:lnTo>
                      <a:pt x="12774" y="2906"/>
                    </a:lnTo>
                    <a:lnTo>
                      <a:pt x="12528" y="2853"/>
                    </a:lnTo>
                    <a:lnTo>
                      <a:pt x="12298" y="2814"/>
                    </a:lnTo>
                    <a:lnTo>
                      <a:pt x="12068" y="2776"/>
                    </a:lnTo>
                    <a:lnTo>
                      <a:pt x="11662" y="2722"/>
                    </a:lnTo>
                    <a:lnTo>
                      <a:pt x="11309" y="2692"/>
                    </a:lnTo>
                    <a:lnTo>
                      <a:pt x="11041" y="2676"/>
                    </a:lnTo>
                    <a:lnTo>
                      <a:pt x="10803" y="2669"/>
                    </a:lnTo>
                    <a:lnTo>
                      <a:pt x="10711" y="2722"/>
                    </a:lnTo>
                    <a:lnTo>
                      <a:pt x="10466" y="2868"/>
                    </a:lnTo>
                    <a:lnTo>
                      <a:pt x="10090" y="3067"/>
                    </a:lnTo>
                    <a:lnTo>
                      <a:pt x="9868" y="3175"/>
                    </a:lnTo>
                    <a:lnTo>
                      <a:pt x="9630" y="3290"/>
                    </a:lnTo>
                    <a:lnTo>
                      <a:pt x="9370" y="3405"/>
                    </a:lnTo>
                    <a:lnTo>
                      <a:pt x="9101" y="3504"/>
                    </a:lnTo>
                    <a:lnTo>
                      <a:pt x="8833" y="3604"/>
                    </a:lnTo>
                    <a:lnTo>
                      <a:pt x="8549" y="3688"/>
                    </a:lnTo>
                    <a:lnTo>
                      <a:pt x="8411" y="3719"/>
                    </a:lnTo>
                    <a:lnTo>
                      <a:pt x="8273" y="3750"/>
                    </a:lnTo>
                    <a:lnTo>
                      <a:pt x="8143" y="3780"/>
                    </a:lnTo>
                    <a:lnTo>
                      <a:pt x="8005" y="3796"/>
                    </a:lnTo>
                    <a:lnTo>
                      <a:pt x="7875" y="3811"/>
                    </a:lnTo>
                    <a:lnTo>
                      <a:pt x="7614" y="3811"/>
                    </a:lnTo>
                    <a:lnTo>
                      <a:pt x="7499" y="3803"/>
                    </a:lnTo>
                    <a:lnTo>
                      <a:pt x="7369" y="3780"/>
                    </a:lnTo>
                    <a:lnTo>
                      <a:pt x="7215" y="3734"/>
                    </a:lnTo>
                    <a:lnTo>
                      <a:pt x="7054" y="3673"/>
                    </a:lnTo>
                    <a:lnTo>
                      <a:pt x="6870" y="3596"/>
                    </a:lnTo>
                    <a:lnTo>
                      <a:pt x="6678" y="3504"/>
                    </a:lnTo>
                    <a:lnTo>
                      <a:pt x="6471" y="3397"/>
                    </a:lnTo>
                    <a:lnTo>
                      <a:pt x="6249" y="3274"/>
                    </a:lnTo>
                    <a:lnTo>
                      <a:pt x="6019" y="3144"/>
                    </a:lnTo>
                    <a:lnTo>
                      <a:pt x="5544" y="2853"/>
                    </a:lnTo>
                    <a:lnTo>
                      <a:pt x="5045" y="2538"/>
                    </a:lnTo>
                    <a:lnTo>
                      <a:pt x="4532" y="2193"/>
                    </a:lnTo>
                    <a:lnTo>
                      <a:pt x="4026" y="1848"/>
                    </a:lnTo>
                    <a:lnTo>
                      <a:pt x="3535" y="1503"/>
                    </a:lnTo>
                    <a:lnTo>
                      <a:pt x="3075" y="1166"/>
                    </a:lnTo>
                    <a:lnTo>
                      <a:pt x="2278" y="575"/>
                    </a:lnTo>
                    <a:lnTo>
                      <a:pt x="1726" y="161"/>
                    </a:lnTo>
                    <a:lnTo>
                      <a:pt x="1526" y="0"/>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9" name="Google Shape;2189;p29">
                <a:extLst>
                  <a:ext uri="{FF2B5EF4-FFF2-40B4-BE49-F238E27FC236}">
                    <a16:creationId xmlns="" xmlns:a16="http://schemas.microsoft.com/office/drawing/2014/main" id="{BE1E1126-31A0-4950-83F1-7C8EED29F882}"/>
                  </a:ext>
                </a:extLst>
              </p:cNvPr>
              <p:cNvSpPr/>
              <p:nvPr/>
            </p:nvSpPr>
            <p:spPr>
              <a:xfrm>
                <a:off x="6862939" y="3918357"/>
                <a:ext cx="70791" cy="47769"/>
              </a:xfrm>
              <a:custGeom>
                <a:avLst/>
                <a:gdLst/>
                <a:ahLst/>
                <a:cxnLst/>
                <a:rect l="l" t="t" r="r" b="b"/>
                <a:pathLst>
                  <a:path w="3773" h="2546" extrusionOk="0">
                    <a:moveTo>
                      <a:pt x="3443" y="0"/>
                    </a:moveTo>
                    <a:lnTo>
                      <a:pt x="0" y="2124"/>
                    </a:lnTo>
                    <a:lnTo>
                      <a:pt x="261" y="2546"/>
                    </a:lnTo>
                    <a:lnTo>
                      <a:pt x="3773" y="269"/>
                    </a:lnTo>
                    <a:lnTo>
                      <a:pt x="3443" y="0"/>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0" name="Google Shape;2190;p29">
                <a:extLst>
                  <a:ext uri="{FF2B5EF4-FFF2-40B4-BE49-F238E27FC236}">
                    <a16:creationId xmlns="" xmlns:a16="http://schemas.microsoft.com/office/drawing/2014/main" id="{19B806CB-470C-4435-82DA-3AF2419E8EE6}"/>
                  </a:ext>
                </a:extLst>
              </p:cNvPr>
              <p:cNvSpPr/>
              <p:nvPr/>
            </p:nvSpPr>
            <p:spPr>
              <a:xfrm>
                <a:off x="6483449" y="2185163"/>
                <a:ext cx="574996" cy="1673915"/>
              </a:xfrm>
              <a:custGeom>
                <a:avLst/>
                <a:gdLst/>
                <a:ahLst/>
                <a:cxnLst/>
                <a:rect l="l" t="t" r="r" b="b"/>
                <a:pathLst>
                  <a:path w="30646" h="89216" extrusionOk="0">
                    <a:moveTo>
                      <a:pt x="2339" y="1"/>
                    </a:moveTo>
                    <a:lnTo>
                      <a:pt x="2178" y="238"/>
                    </a:lnTo>
                    <a:lnTo>
                      <a:pt x="2002" y="530"/>
                    </a:lnTo>
                    <a:lnTo>
                      <a:pt x="1810" y="844"/>
                    </a:lnTo>
                    <a:lnTo>
                      <a:pt x="1611" y="1204"/>
                    </a:lnTo>
                    <a:lnTo>
                      <a:pt x="1404" y="1596"/>
                    </a:lnTo>
                    <a:lnTo>
                      <a:pt x="1197" y="2017"/>
                    </a:lnTo>
                    <a:lnTo>
                      <a:pt x="990" y="2462"/>
                    </a:lnTo>
                    <a:lnTo>
                      <a:pt x="890" y="2700"/>
                    </a:lnTo>
                    <a:lnTo>
                      <a:pt x="790" y="2937"/>
                    </a:lnTo>
                    <a:lnTo>
                      <a:pt x="698" y="3183"/>
                    </a:lnTo>
                    <a:lnTo>
                      <a:pt x="606" y="3436"/>
                    </a:lnTo>
                    <a:lnTo>
                      <a:pt x="522" y="3689"/>
                    </a:lnTo>
                    <a:lnTo>
                      <a:pt x="438" y="3949"/>
                    </a:lnTo>
                    <a:lnTo>
                      <a:pt x="361" y="4210"/>
                    </a:lnTo>
                    <a:lnTo>
                      <a:pt x="292" y="4478"/>
                    </a:lnTo>
                    <a:lnTo>
                      <a:pt x="231" y="4754"/>
                    </a:lnTo>
                    <a:lnTo>
                      <a:pt x="169" y="5030"/>
                    </a:lnTo>
                    <a:lnTo>
                      <a:pt x="123" y="5306"/>
                    </a:lnTo>
                    <a:lnTo>
                      <a:pt x="77" y="5590"/>
                    </a:lnTo>
                    <a:lnTo>
                      <a:pt x="47" y="5874"/>
                    </a:lnTo>
                    <a:lnTo>
                      <a:pt x="24" y="6157"/>
                    </a:lnTo>
                    <a:lnTo>
                      <a:pt x="8" y="6449"/>
                    </a:lnTo>
                    <a:lnTo>
                      <a:pt x="1" y="6740"/>
                    </a:lnTo>
                    <a:lnTo>
                      <a:pt x="8" y="7024"/>
                    </a:lnTo>
                    <a:lnTo>
                      <a:pt x="24" y="7315"/>
                    </a:lnTo>
                    <a:lnTo>
                      <a:pt x="169" y="8895"/>
                    </a:lnTo>
                    <a:lnTo>
                      <a:pt x="468" y="11984"/>
                    </a:lnTo>
                    <a:lnTo>
                      <a:pt x="1427" y="21798"/>
                    </a:lnTo>
                    <a:lnTo>
                      <a:pt x="2723" y="34986"/>
                    </a:lnTo>
                    <a:lnTo>
                      <a:pt x="4187" y="49768"/>
                    </a:lnTo>
                    <a:lnTo>
                      <a:pt x="6893" y="76986"/>
                    </a:lnTo>
                    <a:lnTo>
                      <a:pt x="8112" y="89215"/>
                    </a:lnTo>
                    <a:lnTo>
                      <a:pt x="15212" y="89215"/>
                    </a:lnTo>
                    <a:lnTo>
                      <a:pt x="15573" y="87245"/>
                    </a:lnTo>
                    <a:lnTo>
                      <a:pt x="16002" y="89215"/>
                    </a:lnTo>
                    <a:lnTo>
                      <a:pt x="22450" y="89215"/>
                    </a:lnTo>
                    <a:lnTo>
                      <a:pt x="23738" y="76595"/>
                    </a:lnTo>
                    <a:lnTo>
                      <a:pt x="25057" y="63615"/>
                    </a:lnTo>
                    <a:lnTo>
                      <a:pt x="26567" y="48687"/>
                    </a:lnTo>
                    <a:lnTo>
                      <a:pt x="28070" y="33682"/>
                    </a:lnTo>
                    <a:lnTo>
                      <a:pt x="28760" y="26728"/>
                    </a:lnTo>
                    <a:lnTo>
                      <a:pt x="29381" y="20457"/>
                    </a:lnTo>
                    <a:lnTo>
                      <a:pt x="29902" y="15105"/>
                    </a:lnTo>
                    <a:lnTo>
                      <a:pt x="30309" y="10896"/>
                    </a:lnTo>
                    <a:lnTo>
                      <a:pt x="30454" y="9293"/>
                    </a:lnTo>
                    <a:lnTo>
                      <a:pt x="30562" y="8074"/>
                    </a:lnTo>
                    <a:lnTo>
                      <a:pt x="30623" y="7246"/>
                    </a:lnTo>
                    <a:lnTo>
                      <a:pt x="30646" y="7001"/>
                    </a:lnTo>
                    <a:lnTo>
                      <a:pt x="30646" y="6863"/>
                    </a:lnTo>
                    <a:lnTo>
                      <a:pt x="30638" y="6725"/>
                    </a:lnTo>
                    <a:lnTo>
                      <a:pt x="30623" y="6579"/>
                    </a:lnTo>
                    <a:lnTo>
                      <a:pt x="30608" y="6418"/>
                    </a:lnTo>
                    <a:lnTo>
                      <a:pt x="30577" y="6249"/>
                    </a:lnTo>
                    <a:lnTo>
                      <a:pt x="30500" y="5874"/>
                    </a:lnTo>
                    <a:lnTo>
                      <a:pt x="30401" y="5460"/>
                    </a:lnTo>
                    <a:lnTo>
                      <a:pt x="30278" y="5015"/>
                    </a:lnTo>
                    <a:lnTo>
                      <a:pt x="30140" y="4540"/>
                    </a:lnTo>
                    <a:lnTo>
                      <a:pt x="29994" y="4057"/>
                    </a:lnTo>
                    <a:lnTo>
                      <a:pt x="29833" y="3551"/>
                    </a:lnTo>
                    <a:lnTo>
                      <a:pt x="29665" y="3052"/>
                    </a:lnTo>
                    <a:lnTo>
                      <a:pt x="29488" y="2554"/>
                    </a:lnTo>
                    <a:lnTo>
                      <a:pt x="29143" y="1588"/>
                    </a:lnTo>
                    <a:lnTo>
                      <a:pt x="28821" y="721"/>
                    </a:lnTo>
                    <a:lnTo>
                      <a:pt x="28553" y="1"/>
                    </a:lnTo>
                    <a:close/>
                  </a:path>
                </a:pathLst>
              </a:custGeom>
              <a:solidFill>
                <a:srgbClr val="EAE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1" name="Google Shape;2191;p29">
                <a:extLst>
                  <a:ext uri="{FF2B5EF4-FFF2-40B4-BE49-F238E27FC236}">
                    <a16:creationId xmlns="" xmlns:a16="http://schemas.microsoft.com/office/drawing/2014/main" id="{5C506F5A-30F1-4B16-AB94-5F90198F857F}"/>
                  </a:ext>
                </a:extLst>
              </p:cNvPr>
              <p:cNvSpPr/>
              <p:nvPr/>
            </p:nvSpPr>
            <p:spPr>
              <a:xfrm>
                <a:off x="6775618" y="2991907"/>
                <a:ext cx="5197" cy="831366"/>
              </a:xfrm>
              <a:custGeom>
                <a:avLst/>
                <a:gdLst/>
                <a:ahLst/>
                <a:cxnLst/>
                <a:rect l="l" t="t" r="r" b="b"/>
                <a:pathLst>
                  <a:path w="277" h="44310" extrusionOk="0">
                    <a:moveTo>
                      <a:pt x="139" y="1"/>
                    </a:moveTo>
                    <a:lnTo>
                      <a:pt x="70" y="5537"/>
                    </a:lnTo>
                    <a:lnTo>
                      <a:pt x="31" y="11080"/>
                    </a:lnTo>
                    <a:lnTo>
                      <a:pt x="1" y="22159"/>
                    </a:lnTo>
                    <a:lnTo>
                      <a:pt x="31" y="33238"/>
                    </a:lnTo>
                    <a:lnTo>
                      <a:pt x="70" y="38774"/>
                    </a:lnTo>
                    <a:lnTo>
                      <a:pt x="139" y="44309"/>
                    </a:lnTo>
                    <a:lnTo>
                      <a:pt x="208" y="38774"/>
                    </a:lnTo>
                    <a:lnTo>
                      <a:pt x="238" y="33238"/>
                    </a:lnTo>
                    <a:lnTo>
                      <a:pt x="277" y="22159"/>
                    </a:lnTo>
                    <a:lnTo>
                      <a:pt x="246" y="11080"/>
                    </a:lnTo>
                    <a:lnTo>
                      <a:pt x="208" y="5537"/>
                    </a:lnTo>
                    <a:lnTo>
                      <a:pt x="139" y="1"/>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2" name="Google Shape;2192;p29">
                <a:extLst>
                  <a:ext uri="{FF2B5EF4-FFF2-40B4-BE49-F238E27FC236}">
                    <a16:creationId xmlns="" xmlns:a16="http://schemas.microsoft.com/office/drawing/2014/main" id="{FCFC4F06-3954-4892-A9EA-59C46908E974}"/>
                  </a:ext>
                </a:extLst>
              </p:cNvPr>
              <p:cNvSpPr/>
              <p:nvPr/>
            </p:nvSpPr>
            <p:spPr>
              <a:xfrm>
                <a:off x="6475118" y="2197547"/>
                <a:ext cx="592539" cy="787612"/>
              </a:xfrm>
              <a:custGeom>
                <a:avLst/>
                <a:gdLst/>
                <a:ahLst/>
                <a:cxnLst/>
                <a:rect l="l" t="t" r="r" b="b"/>
                <a:pathLst>
                  <a:path w="31581" h="41978" extrusionOk="0">
                    <a:moveTo>
                      <a:pt x="2239" y="0"/>
                    </a:moveTo>
                    <a:lnTo>
                      <a:pt x="2139" y="184"/>
                    </a:lnTo>
                    <a:lnTo>
                      <a:pt x="1886" y="713"/>
                    </a:lnTo>
                    <a:lnTo>
                      <a:pt x="1717" y="1074"/>
                    </a:lnTo>
                    <a:lnTo>
                      <a:pt x="1533" y="1503"/>
                    </a:lnTo>
                    <a:lnTo>
                      <a:pt x="1326" y="1978"/>
                    </a:lnTo>
                    <a:lnTo>
                      <a:pt x="1119" y="2500"/>
                    </a:lnTo>
                    <a:lnTo>
                      <a:pt x="912" y="3052"/>
                    </a:lnTo>
                    <a:lnTo>
                      <a:pt x="705" y="3627"/>
                    </a:lnTo>
                    <a:lnTo>
                      <a:pt x="613" y="3926"/>
                    </a:lnTo>
                    <a:lnTo>
                      <a:pt x="521" y="4225"/>
                    </a:lnTo>
                    <a:lnTo>
                      <a:pt x="429" y="4524"/>
                    </a:lnTo>
                    <a:lnTo>
                      <a:pt x="353" y="4830"/>
                    </a:lnTo>
                    <a:lnTo>
                      <a:pt x="276" y="5129"/>
                    </a:lnTo>
                    <a:lnTo>
                      <a:pt x="207" y="5428"/>
                    </a:lnTo>
                    <a:lnTo>
                      <a:pt x="146" y="5735"/>
                    </a:lnTo>
                    <a:lnTo>
                      <a:pt x="100" y="6026"/>
                    </a:lnTo>
                    <a:lnTo>
                      <a:pt x="54" y="6325"/>
                    </a:lnTo>
                    <a:lnTo>
                      <a:pt x="23" y="6609"/>
                    </a:lnTo>
                    <a:lnTo>
                      <a:pt x="8" y="6893"/>
                    </a:lnTo>
                    <a:lnTo>
                      <a:pt x="0" y="7169"/>
                    </a:lnTo>
                    <a:lnTo>
                      <a:pt x="8" y="7322"/>
                    </a:lnTo>
                    <a:lnTo>
                      <a:pt x="15" y="7522"/>
                    </a:lnTo>
                    <a:lnTo>
                      <a:pt x="61" y="8035"/>
                    </a:lnTo>
                    <a:lnTo>
                      <a:pt x="138" y="8695"/>
                    </a:lnTo>
                    <a:lnTo>
                      <a:pt x="230" y="9492"/>
                    </a:lnTo>
                    <a:lnTo>
                      <a:pt x="360" y="10420"/>
                    </a:lnTo>
                    <a:lnTo>
                      <a:pt x="498" y="11455"/>
                    </a:lnTo>
                    <a:lnTo>
                      <a:pt x="851" y="13832"/>
                    </a:lnTo>
                    <a:lnTo>
                      <a:pt x="1257" y="16523"/>
                    </a:lnTo>
                    <a:lnTo>
                      <a:pt x="1717" y="19452"/>
                    </a:lnTo>
                    <a:lnTo>
                      <a:pt x="2208" y="22526"/>
                    </a:lnTo>
                    <a:lnTo>
                      <a:pt x="2714" y="25654"/>
                    </a:lnTo>
                    <a:lnTo>
                      <a:pt x="3220" y="28752"/>
                    </a:lnTo>
                    <a:lnTo>
                      <a:pt x="3711" y="31727"/>
                    </a:lnTo>
                    <a:lnTo>
                      <a:pt x="4577" y="36940"/>
                    </a:lnTo>
                    <a:lnTo>
                      <a:pt x="5428" y="41978"/>
                    </a:lnTo>
                    <a:lnTo>
                      <a:pt x="26612" y="41978"/>
                    </a:lnTo>
                    <a:lnTo>
                      <a:pt x="26835" y="40644"/>
                    </a:lnTo>
                    <a:lnTo>
                      <a:pt x="27402" y="37109"/>
                    </a:lnTo>
                    <a:lnTo>
                      <a:pt x="28207" y="32033"/>
                    </a:lnTo>
                    <a:lnTo>
                      <a:pt x="28660" y="29127"/>
                    </a:lnTo>
                    <a:lnTo>
                      <a:pt x="29120" y="26084"/>
                    </a:lnTo>
                    <a:lnTo>
                      <a:pt x="29587" y="22994"/>
                    </a:lnTo>
                    <a:lnTo>
                      <a:pt x="30040" y="19942"/>
                    </a:lnTo>
                    <a:lnTo>
                      <a:pt x="30461" y="17006"/>
                    </a:lnTo>
                    <a:lnTo>
                      <a:pt x="30653" y="15610"/>
                    </a:lnTo>
                    <a:lnTo>
                      <a:pt x="30837" y="14276"/>
                    </a:lnTo>
                    <a:lnTo>
                      <a:pt x="30998" y="13011"/>
                    </a:lnTo>
                    <a:lnTo>
                      <a:pt x="31151" y="11823"/>
                    </a:lnTo>
                    <a:lnTo>
                      <a:pt x="31282" y="10734"/>
                    </a:lnTo>
                    <a:lnTo>
                      <a:pt x="31389" y="9745"/>
                    </a:lnTo>
                    <a:lnTo>
                      <a:pt x="31473" y="8871"/>
                    </a:lnTo>
                    <a:lnTo>
                      <a:pt x="31535" y="8120"/>
                    </a:lnTo>
                    <a:lnTo>
                      <a:pt x="31558" y="7798"/>
                    </a:lnTo>
                    <a:lnTo>
                      <a:pt x="31573" y="7506"/>
                    </a:lnTo>
                    <a:lnTo>
                      <a:pt x="31581" y="7253"/>
                    </a:lnTo>
                    <a:lnTo>
                      <a:pt x="31581" y="7039"/>
                    </a:lnTo>
                    <a:lnTo>
                      <a:pt x="31573" y="6893"/>
                    </a:lnTo>
                    <a:lnTo>
                      <a:pt x="31565" y="6732"/>
                    </a:lnTo>
                    <a:lnTo>
                      <a:pt x="31512" y="6348"/>
                    </a:lnTo>
                    <a:lnTo>
                      <a:pt x="31443" y="5888"/>
                    </a:lnTo>
                    <a:lnTo>
                      <a:pt x="31351" y="5382"/>
                    </a:lnTo>
                    <a:lnTo>
                      <a:pt x="31236" y="4838"/>
                    </a:lnTo>
                    <a:lnTo>
                      <a:pt x="31113" y="4263"/>
                    </a:lnTo>
                    <a:lnTo>
                      <a:pt x="30983" y="3680"/>
                    </a:lnTo>
                    <a:lnTo>
                      <a:pt x="30852" y="3098"/>
                    </a:lnTo>
                    <a:lnTo>
                      <a:pt x="30584" y="1994"/>
                    </a:lnTo>
                    <a:lnTo>
                      <a:pt x="30362" y="1066"/>
                    </a:lnTo>
                    <a:lnTo>
                      <a:pt x="30132" y="192"/>
                    </a:lnTo>
                    <a:lnTo>
                      <a:pt x="2239" y="0"/>
                    </a:lnTo>
                    <a:close/>
                  </a:path>
                </a:pathLst>
              </a:custGeom>
              <a:solidFill>
                <a:srgbClr val="8A779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3" name="Google Shape;2193;p29">
                <a:extLst>
                  <a:ext uri="{FF2B5EF4-FFF2-40B4-BE49-F238E27FC236}">
                    <a16:creationId xmlns="" xmlns:a16="http://schemas.microsoft.com/office/drawing/2014/main" id="{870CB2D9-A4DB-40C8-A522-5688014EDAA1}"/>
                  </a:ext>
                </a:extLst>
              </p:cNvPr>
              <p:cNvSpPr/>
              <p:nvPr/>
            </p:nvSpPr>
            <p:spPr>
              <a:xfrm>
                <a:off x="6498552" y="2144448"/>
                <a:ext cx="554282" cy="71523"/>
              </a:xfrm>
              <a:custGeom>
                <a:avLst/>
                <a:gdLst/>
                <a:ahLst/>
                <a:cxnLst/>
                <a:rect l="l" t="t" r="r" b="b"/>
                <a:pathLst>
                  <a:path w="29542" h="3812" extrusionOk="0">
                    <a:moveTo>
                      <a:pt x="1450" y="1"/>
                    </a:moveTo>
                    <a:lnTo>
                      <a:pt x="1" y="3812"/>
                    </a:lnTo>
                    <a:lnTo>
                      <a:pt x="29542" y="3812"/>
                    </a:lnTo>
                    <a:lnTo>
                      <a:pt x="27901" y="1"/>
                    </a:lnTo>
                    <a:close/>
                  </a:path>
                </a:pathLst>
              </a:custGeom>
              <a:solidFill>
                <a:srgbClr val="4D2A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4" name="Google Shape;2194;p29">
                <a:extLst>
                  <a:ext uri="{FF2B5EF4-FFF2-40B4-BE49-F238E27FC236}">
                    <a16:creationId xmlns="" xmlns:a16="http://schemas.microsoft.com/office/drawing/2014/main" id="{62DE5DCC-E448-482E-A008-FCB75EA51710}"/>
                  </a:ext>
                </a:extLst>
              </p:cNvPr>
              <p:cNvSpPr/>
              <p:nvPr/>
            </p:nvSpPr>
            <p:spPr>
              <a:xfrm>
                <a:off x="6737493" y="2401104"/>
                <a:ext cx="49646" cy="131788"/>
              </a:xfrm>
              <a:custGeom>
                <a:avLst/>
                <a:gdLst/>
                <a:ahLst/>
                <a:cxnLst/>
                <a:rect l="l" t="t" r="r" b="b"/>
                <a:pathLst>
                  <a:path w="2646" h="7024" extrusionOk="0">
                    <a:moveTo>
                      <a:pt x="1" y="0"/>
                    </a:moveTo>
                    <a:lnTo>
                      <a:pt x="85" y="468"/>
                    </a:lnTo>
                    <a:lnTo>
                      <a:pt x="177" y="928"/>
                    </a:lnTo>
                    <a:lnTo>
                      <a:pt x="284" y="1388"/>
                    </a:lnTo>
                    <a:lnTo>
                      <a:pt x="399" y="1848"/>
                    </a:lnTo>
                    <a:lnTo>
                      <a:pt x="530" y="2300"/>
                    </a:lnTo>
                    <a:lnTo>
                      <a:pt x="668" y="2753"/>
                    </a:lnTo>
                    <a:lnTo>
                      <a:pt x="821" y="3197"/>
                    </a:lnTo>
                    <a:lnTo>
                      <a:pt x="974" y="3642"/>
                    </a:lnTo>
                    <a:lnTo>
                      <a:pt x="1151" y="4079"/>
                    </a:lnTo>
                    <a:lnTo>
                      <a:pt x="1335" y="4516"/>
                    </a:lnTo>
                    <a:lnTo>
                      <a:pt x="1526" y="4945"/>
                    </a:lnTo>
                    <a:lnTo>
                      <a:pt x="1726" y="5375"/>
                    </a:lnTo>
                    <a:lnTo>
                      <a:pt x="1941" y="5796"/>
                    </a:lnTo>
                    <a:lnTo>
                      <a:pt x="2163" y="6210"/>
                    </a:lnTo>
                    <a:lnTo>
                      <a:pt x="2401" y="6617"/>
                    </a:lnTo>
                    <a:lnTo>
                      <a:pt x="2646" y="7023"/>
                    </a:lnTo>
                    <a:lnTo>
                      <a:pt x="2646" y="7023"/>
                    </a:lnTo>
                    <a:lnTo>
                      <a:pt x="1918" y="5290"/>
                    </a:lnTo>
                    <a:lnTo>
                      <a:pt x="1565" y="4424"/>
                    </a:lnTo>
                    <a:lnTo>
                      <a:pt x="1396" y="3987"/>
                    </a:lnTo>
                    <a:lnTo>
                      <a:pt x="1235" y="3542"/>
                    </a:lnTo>
                    <a:lnTo>
                      <a:pt x="1066" y="3105"/>
                    </a:lnTo>
                    <a:lnTo>
                      <a:pt x="905" y="2668"/>
                    </a:lnTo>
                    <a:lnTo>
                      <a:pt x="599" y="1787"/>
                    </a:lnTo>
                    <a:lnTo>
                      <a:pt x="1" y="0"/>
                    </a:lnTo>
                    <a:close/>
                  </a:path>
                </a:pathLst>
              </a:custGeom>
              <a:solidFill>
                <a:srgbClr val="4D2A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5" name="Google Shape;2195;p29">
                <a:extLst>
                  <a:ext uri="{FF2B5EF4-FFF2-40B4-BE49-F238E27FC236}">
                    <a16:creationId xmlns="" xmlns:a16="http://schemas.microsoft.com/office/drawing/2014/main" id="{A0805A49-DEE1-452A-AF46-376037134366}"/>
                  </a:ext>
                </a:extLst>
              </p:cNvPr>
              <p:cNvSpPr/>
              <p:nvPr/>
            </p:nvSpPr>
            <p:spPr>
              <a:xfrm>
                <a:off x="6696928" y="2429004"/>
                <a:ext cx="116965" cy="332903"/>
              </a:xfrm>
              <a:custGeom>
                <a:avLst/>
                <a:gdLst/>
                <a:ahLst/>
                <a:cxnLst/>
                <a:rect l="l" t="t" r="r" b="b"/>
                <a:pathLst>
                  <a:path w="6234" h="17743" extrusionOk="0">
                    <a:moveTo>
                      <a:pt x="1" y="1"/>
                    </a:moveTo>
                    <a:lnTo>
                      <a:pt x="1" y="599"/>
                    </a:lnTo>
                    <a:lnTo>
                      <a:pt x="24" y="1189"/>
                    </a:lnTo>
                    <a:lnTo>
                      <a:pt x="54" y="1787"/>
                    </a:lnTo>
                    <a:lnTo>
                      <a:pt x="100" y="2385"/>
                    </a:lnTo>
                    <a:lnTo>
                      <a:pt x="154" y="2983"/>
                    </a:lnTo>
                    <a:lnTo>
                      <a:pt x="231" y="3573"/>
                    </a:lnTo>
                    <a:lnTo>
                      <a:pt x="315" y="4171"/>
                    </a:lnTo>
                    <a:lnTo>
                      <a:pt x="407" y="4762"/>
                    </a:lnTo>
                    <a:lnTo>
                      <a:pt x="514" y="5352"/>
                    </a:lnTo>
                    <a:lnTo>
                      <a:pt x="637" y="5935"/>
                    </a:lnTo>
                    <a:lnTo>
                      <a:pt x="775" y="6518"/>
                    </a:lnTo>
                    <a:lnTo>
                      <a:pt x="921" y="7100"/>
                    </a:lnTo>
                    <a:lnTo>
                      <a:pt x="1082" y="7683"/>
                    </a:lnTo>
                    <a:lnTo>
                      <a:pt x="1250" y="8258"/>
                    </a:lnTo>
                    <a:lnTo>
                      <a:pt x="1427" y="8825"/>
                    </a:lnTo>
                    <a:lnTo>
                      <a:pt x="1618" y="9400"/>
                    </a:lnTo>
                    <a:lnTo>
                      <a:pt x="1825" y="9960"/>
                    </a:lnTo>
                    <a:lnTo>
                      <a:pt x="2040" y="10520"/>
                    </a:lnTo>
                    <a:lnTo>
                      <a:pt x="2270" y="11072"/>
                    </a:lnTo>
                    <a:lnTo>
                      <a:pt x="2508" y="11624"/>
                    </a:lnTo>
                    <a:lnTo>
                      <a:pt x="2753" y="12168"/>
                    </a:lnTo>
                    <a:lnTo>
                      <a:pt x="3014" y="12705"/>
                    </a:lnTo>
                    <a:lnTo>
                      <a:pt x="3290" y="13242"/>
                    </a:lnTo>
                    <a:lnTo>
                      <a:pt x="3573" y="13771"/>
                    </a:lnTo>
                    <a:lnTo>
                      <a:pt x="3865" y="14292"/>
                    </a:lnTo>
                    <a:lnTo>
                      <a:pt x="4172" y="14806"/>
                    </a:lnTo>
                    <a:lnTo>
                      <a:pt x="4486" y="15319"/>
                    </a:lnTo>
                    <a:lnTo>
                      <a:pt x="4816" y="15818"/>
                    </a:lnTo>
                    <a:lnTo>
                      <a:pt x="5153" y="16308"/>
                    </a:lnTo>
                    <a:lnTo>
                      <a:pt x="5498" y="16799"/>
                    </a:lnTo>
                    <a:lnTo>
                      <a:pt x="5858" y="17275"/>
                    </a:lnTo>
                    <a:lnTo>
                      <a:pt x="6234" y="17742"/>
                    </a:lnTo>
                    <a:lnTo>
                      <a:pt x="5889" y="17252"/>
                    </a:lnTo>
                    <a:lnTo>
                      <a:pt x="5559" y="16753"/>
                    </a:lnTo>
                    <a:lnTo>
                      <a:pt x="5237" y="16255"/>
                    </a:lnTo>
                    <a:lnTo>
                      <a:pt x="4923" y="15749"/>
                    </a:lnTo>
                    <a:lnTo>
                      <a:pt x="4616" y="15235"/>
                    </a:lnTo>
                    <a:lnTo>
                      <a:pt x="4325" y="14721"/>
                    </a:lnTo>
                    <a:lnTo>
                      <a:pt x="4034" y="14200"/>
                    </a:lnTo>
                    <a:lnTo>
                      <a:pt x="3758" y="13671"/>
                    </a:lnTo>
                    <a:lnTo>
                      <a:pt x="3489" y="13142"/>
                    </a:lnTo>
                    <a:lnTo>
                      <a:pt x="3228" y="12605"/>
                    </a:lnTo>
                    <a:lnTo>
                      <a:pt x="2975" y="12069"/>
                    </a:lnTo>
                    <a:lnTo>
                      <a:pt x="2738" y="11524"/>
                    </a:lnTo>
                    <a:lnTo>
                      <a:pt x="2508" y="10972"/>
                    </a:lnTo>
                    <a:lnTo>
                      <a:pt x="2285" y="10420"/>
                    </a:lnTo>
                    <a:lnTo>
                      <a:pt x="2071" y="9868"/>
                    </a:lnTo>
                    <a:lnTo>
                      <a:pt x="1871" y="9308"/>
                    </a:lnTo>
                    <a:lnTo>
                      <a:pt x="1680" y="8741"/>
                    </a:lnTo>
                    <a:lnTo>
                      <a:pt x="1496" y="8181"/>
                    </a:lnTo>
                    <a:lnTo>
                      <a:pt x="1319" y="7614"/>
                    </a:lnTo>
                    <a:lnTo>
                      <a:pt x="1158" y="7039"/>
                    </a:lnTo>
                    <a:lnTo>
                      <a:pt x="1013" y="6464"/>
                    </a:lnTo>
                    <a:lnTo>
                      <a:pt x="867" y="5881"/>
                    </a:lnTo>
                    <a:lnTo>
                      <a:pt x="737" y="5306"/>
                    </a:lnTo>
                    <a:lnTo>
                      <a:pt x="614" y="4723"/>
                    </a:lnTo>
                    <a:lnTo>
                      <a:pt x="499" y="4141"/>
                    </a:lnTo>
                    <a:lnTo>
                      <a:pt x="399" y="3550"/>
                    </a:lnTo>
                    <a:lnTo>
                      <a:pt x="307" y="2960"/>
                    </a:lnTo>
                    <a:lnTo>
                      <a:pt x="231" y="2370"/>
                    </a:lnTo>
                    <a:lnTo>
                      <a:pt x="154" y="1779"/>
                    </a:lnTo>
                    <a:lnTo>
                      <a:pt x="93" y="1189"/>
                    </a:lnTo>
                    <a:lnTo>
                      <a:pt x="47" y="591"/>
                    </a:lnTo>
                    <a:lnTo>
                      <a:pt x="1" y="1"/>
                    </a:lnTo>
                    <a:close/>
                  </a:path>
                </a:pathLst>
              </a:custGeom>
              <a:solidFill>
                <a:srgbClr val="4D2A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6" name="Google Shape;2196;p29">
                <a:extLst>
                  <a:ext uri="{FF2B5EF4-FFF2-40B4-BE49-F238E27FC236}">
                    <a16:creationId xmlns="" xmlns:a16="http://schemas.microsoft.com/office/drawing/2014/main" id="{9FDE2707-6921-41F4-AB42-F5E93401AF87}"/>
                  </a:ext>
                </a:extLst>
              </p:cNvPr>
              <p:cNvSpPr/>
              <p:nvPr/>
            </p:nvSpPr>
            <p:spPr>
              <a:xfrm>
                <a:off x="6706704" y="1350651"/>
                <a:ext cx="126628" cy="196106"/>
              </a:xfrm>
              <a:custGeom>
                <a:avLst/>
                <a:gdLst/>
                <a:ahLst/>
                <a:cxnLst/>
                <a:rect l="l" t="t" r="r" b="b"/>
                <a:pathLst>
                  <a:path w="6749" h="10452" extrusionOk="0">
                    <a:moveTo>
                      <a:pt x="1" y="1"/>
                    </a:moveTo>
                    <a:lnTo>
                      <a:pt x="1" y="10451"/>
                    </a:lnTo>
                    <a:lnTo>
                      <a:pt x="6748" y="10451"/>
                    </a:lnTo>
                    <a:lnTo>
                      <a:pt x="6748" y="1"/>
                    </a:lnTo>
                    <a:close/>
                  </a:path>
                </a:pathLst>
              </a:custGeom>
              <a:solidFill>
                <a:srgbClr val="EBAF7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7" name="Google Shape;2197;p29">
                <a:extLst>
                  <a:ext uri="{FF2B5EF4-FFF2-40B4-BE49-F238E27FC236}">
                    <a16:creationId xmlns="" xmlns:a16="http://schemas.microsoft.com/office/drawing/2014/main" id="{FDD8B1EB-3813-4346-B445-84FB1E7A4EDA}"/>
                  </a:ext>
                </a:extLst>
              </p:cNvPr>
              <p:cNvSpPr/>
              <p:nvPr/>
            </p:nvSpPr>
            <p:spPr>
              <a:xfrm>
                <a:off x="6706704" y="1443733"/>
                <a:ext cx="126628" cy="40865"/>
              </a:xfrm>
              <a:custGeom>
                <a:avLst/>
                <a:gdLst/>
                <a:ahLst/>
                <a:cxnLst/>
                <a:rect l="l" t="t" r="r" b="b"/>
                <a:pathLst>
                  <a:path w="6749" h="2178" extrusionOk="0">
                    <a:moveTo>
                      <a:pt x="1" y="0"/>
                    </a:moveTo>
                    <a:lnTo>
                      <a:pt x="1" y="1120"/>
                    </a:lnTo>
                    <a:lnTo>
                      <a:pt x="147" y="1227"/>
                    </a:lnTo>
                    <a:lnTo>
                      <a:pt x="300" y="1327"/>
                    </a:lnTo>
                    <a:lnTo>
                      <a:pt x="446" y="1426"/>
                    </a:lnTo>
                    <a:lnTo>
                      <a:pt x="591" y="1511"/>
                    </a:lnTo>
                    <a:lnTo>
                      <a:pt x="737" y="1588"/>
                    </a:lnTo>
                    <a:lnTo>
                      <a:pt x="883" y="1657"/>
                    </a:lnTo>
                    <a:lnTo>
                      <a:pt x="1159" y="1787"/>
                    </a:lnTo>
                    <a:lnTo>
                      <a:pt x="1427" y="1894"/>
                    </a:lnTo>
                    <a:lnTo>
                      <a:pt x="1680" y="1979"/>
                    </a:lnTo>
                    <a:lnTo>
                      <a:pt x="1918" y="2040"/>
                    </a:lnTo>
                    <a:lnTo>
                      <a:pt x="2140" y="2094"/>
                    </a:lnTo>
                    <a:lnTo>
                      <a:pt x="2339" y="2124"/>
                    </a:lnTo>
                    <a:lnTo>
                      <a:pt x="2523" y="2155"/>
                    </a:lnTo>
                    <a:lnTo>
                      <a:pt x="2684" y="2163"/>
                    </a:lnTo>
                    <a:lnTo>
                      <a:pt x="2822" y="2170"/>
                    </a:lnTo>
                    <a:lnTo>
                      <a:pt x="3006" y="2178"/>
                    </a:lnTo>
                    <a:lnTo>
                      <a:pt x="3075" y="2170"/>
                    </a:lnTo>
                    <a:lnTo>
                      <a:pt x="3674" y="2170"/>
                    </a:lnTo>
                    <a:lnTo>
                      <a:pt x="3743" y="2178"/>
                    </a:lnTo>
                    <a:lnTo>
                      <a:pt x="3927" y="2170"/>
                    </a:lnTo>
                    <a:lnTo>
                      <a:pt x="4065" y="2163"/>
                    </a:lnTo>
                    <a:lnTo>
                      <a:pt x="4226" y="2155"/>
                    </a:lnTo>
                    <a:lnTo>
                      <a:pt x="4410" y="2124"/>
                    </a:lnTo>
                    <a:lnTo>
                      <a:pt x="4609" y="2094"/>
                    </a:lnTo>
                    <a:lnTo>
                      <a:pt x="4831" y="2040"/>
                    </a:lnTo>
                    <a:lnTo>
                      <a:pt x="5069" y="1979"/>
                    </a:lnTo>
                    <a:lnTo>
                      <a:pt x="5322" y="1894"/>
                    </a:lnTo>
                    <a:lnTo>
                      <a:pt x="5590" y="1787"/>
                    </a:lnTo>
                    <a:lnTo>
                      <a:pt x="5866" y="1657"/>
                    </a:lnTo>
                    <a:lnTo>
                      <a:pt x="6012" y="1588"/>
                    </a:lnTo>
                    <a:lnTo>
                      <a:pt x="6158" y="1511"/>
                    </a:lnTo>
                    <a:lnTo>
                      <a:pt x="6303" y="1426"/>
                    </a:lnTo>
                    <a:lnTo>
                      <a:pt x="6449" y="1327"/>
                    </a:lnTo>
                    <a:lnTo>
                      <a:pt x="6602" y="1227"/>
                    </a:lnTo>
                    <a:lnTo>
                      <a:pt x="6748" y="1120"/>
                    </a:lnTo>
                    <a:lnTo>
                      <a:pt x="6748" y="0"/>
                    </a:lnTo>
                    <a:lnTo>
                      <a:pt x="6602" y="108"/>
                    </a:lnTo>
                    <a:lnTo>
                      <a:pt x="6449" y="207"/>
                    </a:lnTo>
                    <a:lnTo>
                      <a:pt x="6303" y="299"/>
                    </a:lnTo>
                    <a:lnTo>
                      <a:pt x="6158" y="384"/>
                    </a:lnTo>
                    <a:lnTo>
                      <a:pt x="6012" y="460"/>
                    </a:lnTo>
                    <a:lnTo>
                      <a:pt x="5866" y="537"/>
                    </a:lnTo>
                    <a:lnTo>
                      <a:pt x="5590" y="660"/>
                    </a:lnTo>
                    <a:lnTo>
                      <a:pt x="5322" y="767"/>
                    </a:lnTo>
                    <a:lnTo>
                      <a:pt x="5069" y="851"/>
                    </a:lnTo>
                    <a:lnTo>
                      <a:pt x="4831" y="920"/>
                    </a:lnTo>
                    <a:lnTo>
                      <a:pt x="4609" y="966"/>
                    </a:lnTo>
                    <a:lnTo>
                      <a:pt x="4410" y="1005"/>
                    </a:lnTo>
                    <a:lnTo>
                      <a:pt x="4226" y="1028"/>
                    </a:lnTo>
                    <a:lnTo>
                      <a:pt x="4065" y="1043"/>
                    </a:lnTo>
                    <a:lnTo>
                      <a:pt x="3927" y="1051"/>
                    </a:lnTo>
                    <a:lnTo>
                      <a:pt x="3743" y="1051"/>
                    </a:lnTo>
                    <a:lnTo>
                      <a:pt x="3674" y="1043"/>
                    </a:lnTo>
                    <a:lnTo>
                      <a:pt x="3075" y="1043"/>
                    </a:lnTo>
                    <a:lnTo>
                      <a:pt x="3006" y="1051"/>
                    </a:lnTo>
                    <a:lnTo>
                      <a:pt x="2822" y="1051"/>
                    </a:lnTo>
                    <a:lnTo>
                      <a:pt x="2684" y="1043"/>
                    </a:lnTo>
                    <a:lnTo>
                      <a:pt x="2523" y="1028"/>
                    </a:lnTo>
                    <a:lnTo>
                      <a:pt x="2339" y="1005"/>
                    </a:lnTo>
                    <a:lnTo>
                      <a:pt x="2140" y="966"/>
                    </a:lnTo>
                    <a:lnTo>
                      <a:pt x="1918" y="920"/>
                    </a:lnTo>
                    <a:lnTo>
                      <a:pt x="1680" y="851"/>
                    </a:lnTo>
                    <a:lnTo>
                      <a:pt x="1427" y="767"/>
                    </a:lnTo>
                    <a:lnTo>
                      <a:pt x="1159" y="667"/>
                    </a:lnTo>
                    <a:lnTo>
                      <a:pt x="883" y="537"/>
                    </a:lnTo>
                    <a:lnTo>
                      <a:pt x="737" y="468"/>
                    </a:lnTo>
                    <a:lnTo>
                      <a:pt x="591" y="384"/>
                    </a:lnTo>
                    <a:lnTo>
                      <a:pt x="446" y="299"/>
                    </a:lnTo>
                    <a:lnTo>
                      <a:pt x="300" y="207"/>
                    </a:lnTo>
                    <a:lnTo>
                      <a:pt x="147" y="108"/>
                    </a:lnTo>
                    <a:lnTo>
                      <a:pt x="1"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8" name="Google Shape;2198;p29">
                <a:extLst>
                  <a:ext uri="{FF2B5EF4-FFF2-40B4-BE49-F238E27FC236}">
                    <a16:creationId xmlns="" xmlns:a16="http://schemas.microsoft.com/office/drawing/2014/main" id="{DEB28ACA-1FE3-4CD5-8AB9-0B5A22C709B7}"/>
                  </a:ext>
                </a:extLst>
              </p:cNvPr>
              <p:cNvSpPr/>
              <p:nvPr/>
            </p:nvSpPr>
            <p:spPr>
              <a:xfrm>
                <a:off x="6380030" y="1472796"/>
                <a:ext cx="818533" cy="671660"/>
              </a:xfrm>
              <a:custGeom>
                <a:avLst/>
                <a:gdLst/>
                <a:ahLst/>
                <a:cxnLst/>
                <a:rect l="l" t="t" r="r" b="b"/>
                <a:pathLst>
                  <a:path w="43626" h="35798" extrusionOk="0">
                    <a:moveTo>
                      <a:pt x="24412" y="0"/>
                    </a:moveTo>
                    <a:lnTo>
                      <a:pt x="20072" y="1449"/>
                    </a:lnTo>
                    <a:lnTo>
                      <a:pt x="20072" y="3558"/>
                    </a:lnTo>
                    <a:lnTo>
                      <a:pt x="18823" y="1189"/>
                    </a:lnTo>
                    <a:lnTo>
                      <a:pt x="18577" y="1043"/>
                    </a:lnTo>
                    <a:lnTo>
                      <a:pt x="18025" y="721"/>
                    </a:lnTo>
                    <a:lnTo>
                      <a:pt x="17726" y="537"/>
                    </a:lnTo>
                    <a:lnTo>
                      <a:pt x="17443" y="368"/>
                    </a:lnTo>
                    <a:lnTo>
                      <a:pt x="17228" y="223"/>
                    </a:lnTo>
                    <a:lnTo>
                      <a:pt x="17159" y="169"/>
                    </a:lnTo>
                    <a:lnTo>
                      <a:pt x="17113" y="131"/>
                    </a:lnTo>
                    <a:lnTo>
                      <a:pt x="17098" y="123"/>
                    </a:lnTo>
                    <a:lnTo>
                      <a:pt x="17082" y="131"/>
                    </a:lnTo>
                    <a:lnTo>
                      <a:pt x="17075" y="154"/>
                    </a:lnTo>
                    <a:lnTo>
                      <a:pt x="17059" y="192"/>
                    </a:lnTo>
                    <a:lnTo>
                      <a:pt x="17052" y="299"/>
                    </a:lnTo>
                    <a:lnTo>
                      <a:pt x="17036" y="445"/>
                    </a:lnTo>
                    <a:lnTo>
                      <a:pt x="17036" y="828"/>
                    </a:lnTo>
                    <a:lnTo>
                      <a:pt x="17044" y="1288"/>
                    </a:lnTo>
                    <a:lnTo>
                      <a:pt x="17067" y="1756"/>
                    </a:lnTo>
                    <a:lnTo>
                      <a:pt x="17082" y="2162"/>
                    </a:lnTo>
                    <a:lnTo>
                      <a:pt x="17113" y="2569"/>
                    </a:lnTo>
                    <a:lnTo>
                      <a:pt x="17113" y="2569"/>
                    </a:lnTo>
                    <a:lnTo>
                      <a:pt x="16921" y="2538"/>
                    </a:lnTo>
                    <a:lnTo>
                      <a:pt x="16415" y="2469"/>
                    </a:lnTo>
                    <a:lnTo>
                      <a:pt x="16063" y="2423"/>
                    </a:lnTo>
                    <a:lnTo>
                      <a:pt x="15649" y="2385"/>
                    </a:lnTo>
                    <a:lnTo>
                      <a:pt x="15196" y="2346"/>
                    </a:lnTo>
                    <a:lnTo>
                      <a:pt x="14706" y="2316"/>
                    </a:lnTo>
                    <a:lnTo>
                      <a:pt x="14192" y="2293"/>
                    </a:lnTo>
                    <a:lnTo>
                      <a:pt x="13655" y="2285"/>
                    </a:lnTo>
                    <a:lnTo>
                      <a:pt x="13379" y="2285"/>
                    </a:lnTo>
                    <a:lnTo>
                      <a:pt x="13103" y="2293"/>
                    </a:lnTo>
                    <a:lnTo>
                      <a:pt x="12827" y="2300"/>
                    </a:lnTo>
                    <a:lnTo>
                      <a:pt x="12559" y="2316"/>
                    </a:lnTo>
                    <a:lnTo>
                      <a:pt x="12283" y="2339"/>
                    </a:lnTo>
                    <a:lnTo>
                      <a:pt x="12014" y="2369"/>
                    </a:lnTo>
                    <a:lnTo>
                      <a:pt x="11754" y="2408"/>
                    </a:lnTo>
                    <a:lnTo>
                      <a:pt x="11493" y="2446"/>
                    </a:lnTo>
                    <a:lnTo>
                      <a:pt x="11240" y="2500"/>
                    </a:lnTo>
                    <a:lnTo>
                      <a:pt x="10995" y="2553"/>
                    </a:lnTo>
                    <a:lnTo>
                      <a:pt x="10757" y="2622"/>
                    </a:lnTo>
                    <a:lnTo>
                      <a:pt x="10527" y="2699"/>
                    </a:lnTo>
                    <a:lnTo>
                      <a:pt x="10412" y="2745"/>
                    </a:lnTo>
                    <a:lnTo>
                      <a:pt x="10289" y="2806"/>
                    </a:lnTo>
                    <a:lnTo>
                      <a:pt x="10159" y="2883"/>
                    </a:lnTo>
                    <a:lnTo>
                      <a:pt x="10021" y="2967"/>
                    </a:lnTo>
                    <a:lnTo>
                      <a:pt x="9875" y="3067"/>
                    </a:lnTo>
                    <a:lnTo>
                      <a:pt x="9722" y="3182"/>
                    </a:lnTo>
                    <a:lnTo>
                      <a:pt x="9561" y="3305"/>
                    </a:lnTo>
                    <a:lnTo>
                      <a:pt x="9400" y="3435"/>
                    </a:lnTo>
                    <a:lnTo>
                      <a:pt x="9047" y="3734"/>
                    </a:lnTo>
                    <a:lnTo>
                      <a:pt x="8679" y="4071"/>
                    </a:lnTo>
                    <a:lnTo>
                      <a:pt x="8288" y="4447"/>
                    </a:lnTo>
                    <a:lnTo>
                      <a:pt x="7882" y="4846"/>
                    </a:lnTo>
                    <a:lnTo>
                      <a:pt x="7468" y="5283"/>
                    </a:lnTo>
                    <a:lnTo>
                      <a:pt x="7038" y="5735"/>
                    </a:lnTo>
                    <a:lnTo>
                      <a:pt x="6601" y="6211"/>
                    </a:lnTo>
                    <a:lnTo>
                      <a:pt x="6157" y="6701"/>
                    </a:lnTo>
                    <a:lnTo>
                      <a:pt x="5712" y="7200"/>
                    </a:lnTo>
                    <a:lnTo>
                      <a:pt x="5267" y="7713"/>
                    </a:lnTo>
                    <a:lnTo>
                      <a:pt x="4378" y="8741"/>
                    </a:lnTo>
                    <a:lnTo>
                      <a:pt x="3519" y="9768"/>
                    </a:lnTo>
                    <a:lnTo>
                      <a:pt x="2707" y="10749"/>
                    </a:lnTo>
                    <a:lnTo>
                      <a:pt x="1971" y="11662"/>
                    </a:lnTo>
                    <a:lnTo>
                      <a:pt x="1311" y="12482"/>
                    </a:lnTo>
                    <a:lnTo>
                      <a:pt x="360" y="13694"/>
                    </a:lnTo>
                    <a:lnTo>
                      <a:pt x="0" y="14146"/>
                    </a:lnTo>
                    <a:lnTo>
                      <a:pt x="8227" y="18884"/>
                    </a:lnTo>
                    <a:lnTo>
                      <a:pt x="9875" y="17044"/>
                    </a:lnTo>
                    <a:lnTo>
                      <a:pt x="12505" y="27241"/>
                    </a:lnTo>
                    <a:lnTo>
                      <a:pt x="8143" y="35798"/>
                    </a:lnTo>
                    <a:lnTo>
                      <a:pt x="33942" y="35798"/>
                    </a:lnTo>
                    <a:lnTo>
                      <a:pt x="31412" y="30998"/>
                    </a:lnTo>
                    <a:lnTo>
                      <a:pt x="30339" y="28944"/>
                    </a:lnTo>
                    <a:lnTo>
                      <a:pt x="30009" y="28300"/>
                    </a:lnTo>
                    <a:lnTo>
                      <a:pt x="29871" y="28031"/>
                    </a:lnTo>
                    <a:lnTo>
                      <a:pt x="29871" y="28000"/>
                    </a:lnTo>
                    <a:lnTo>
                      <a:pt x="29879" y="27931"/>
                    </a:lnTo>
                    <a:lnTo>
                      <a:pt x="29925" y="27694"/>
                    </a:lnTo>
                    <a:lnTo>
                      <a:pt x="30101" y="26850"/>
                    </a:lnTo>
                    <a:lnTo>
                      <a:pt x="30362" y="25624"/>
                    </a:lnTo>
                    <a:lnTo>
                      <a:pt x="30699" y="24129"/>
                    </a:lnTo>
                    <a:lnTo>
                      <a:pt x="31473" y="20732"/>
                    </a:lnTo>
                    <a:lnTo>
                      <a:pt x="32209" y="17550"/>
                    </a:lnTo>
                    <a:lnTo>
                      <a:pt x="34740" y="20004"/>
                    </a:lnTo>
                    <a:lnTo>
                      <a:pt x="43626" y="15526"/>
                    </a:lnTo>
                    <a:lnTo>
                      <a:pt x="42782" y="14184"/>
                    </a:lnTo>
                    <a:lnTo>
                      <a:pt x="41901" y="12781"/>
                    </a:lnTo>
                    <a:lnTo>
                      <a:pt x="40873" y="11163"/>
                    </a:lnTo>
                    <a:lnTo>
                      <a:pt x="39808" y="9507"/>
                    </a:lnTo>
                    <a:lnTo>
                      <a:pt x="39294" y="8725"/>
                    </a:lnTo>
                    <a:lnTo>
                      <a:pt x="38826" y="8005"/>
                    </a:lnTo>
                    <a:lnTo>
                      <a:pt x="38397" y="7376"/>
                    </a:lnTo>
                    <a:lnTo>
                      <a:pt x="38036" y="6862"/>
                    </a:lnTo>
                    <a:lnTo>
                      <a:pt x="37760" y="6479"/>
                    </a:lnTo>
                    <a:lnTo>
                      <a:pt x="37653" y="6341"/>
                    </a:lnTo>
                    <a:lnTo>
                      <a:pt x="37569" y="6249"/>
                    </a:lnTo>
                    <a:lnTo>
                      <a:pt x="37492" y="6180"/>
                    </a:lnTo>
                    <a:lnTo>
                      <a:pt x="37385" y="6103"/>
                    </a:lnTo>
                    <a:lnTo>
                      <a:pt x="37262" y="6019"/>
                    </a:lnTo>
                    <a:lnTo>
                      <a:pt x="37116" y="5935"/>
                    </a:lnTo>
                    <a:lnTo>
                      <a:pt x="36948" y="5843"/>
                    </a:lnTo>
                    <a:lnTo>
                      <a:pt x="36771" y="5743"/>
                    </a:lnTo>
                    <a:lnTo>
                      <a:pt x="36365" y="5543"/>
                    </a:lnTo>
                    <a:lnTo>
                      <a:pt x="35905" y="5336"/>
                    </a:lnTo>
                    <a:lnTo>
                      <a:pt x="35422" y="5122"/>
                    </a:lnTo>
                    <a:lnTo>
                      <a:pt x="34916" y="4907"/>
                    </a:lnTo>
                    <a:lnTo>
                      <a:pt x="34402" y="4700"/>
                    </a:lnTo>
                    <a:lnTo>
                      <a:pt x="33421" y="4309"/>
                    </a:lnTo>
                    <a:lnTo>
                      <a:pt x="32585" y="3987"/>
                    </a:lnTo>
                    <a:lnTo>
                      <a:pt x="31780" y="3688"/>
                    </a:lnTo>
                    <a:lnTo>
                      <a:pt x="24742" y="2369"/>
                    </a:lnTo>
                    <a:lnTo>
                      <a:pt x="24412" y="0"/>
                    </a:lnTo>
                    <a:close/>
                  </a:path>
                </a:pathLst>
              </a:custGeom>
              <a:solidFill>
                <a:srgbClr val="EAE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9" name="Google Shape;2199;p29">
                <a:extLst>
                  <a:ext uri="{FF2B5EF4-FFF2-40B4-BE49-F238E27FC236}">
                    <a16:creationId xmlns="" xmlns:a16="http://schemas.microsoft.com/office/drawing/2014/main" id="{4ECD0CEA-41DD-4A70-BB0A-B451FA2C1EAC}"/>
                  </a:ext>
                </a:extLst>
              </p:cNvPr>
              <p:cNvSpPr/>
              <p:nvPr/>
            </p:nvSpPr>
            <p:spPr>
              <a:xfrm>
                <a:off x="6756481" y="1542556"/>
                <a:ext cx="5197" cy="514881"/>
              </a:xfrm>
              <a:custGeom>
                <a:avLst/>
                <a:gdLst/>
                <a:ahLst/>
                <a:cxnLst/>
                <a:rect l="l" t="t" r="r" b="b"/>
                <a:pathLst>
                  <a:path w="277" h="27442" extrusionOk="0">
                    <a:moveTo>
                      <a:pt x="139" y="1"/>
                    </a:moveTo>
                    <a:lnTo>
                      <a:pt x="70" y="3428"/>
                    </a:lnTo>
                    <a:lnTo>
                      <a:pt x="31" y="6863"/>
                    </a:lnTo>
                    <a:lnTo>
                      <a:pt x="1" y="13717"/>
                    </a:lnTo>
                    <a:lnTo>
                      <a:pt x="31" y="20579"/>
                    </a:lnTo>
                    <a:lnTo>
                      <a:pt x="70" y="24006"/>
                    </a:lnTo>
                    <a:lnTo>
                      <a:pt x="139" y="27441"/>
                    </a:lnTo>
                    <a:lnTo>
                      <a:pt x="208" y="24006"/>
                    </a:lnTo>
                    <a:lnTo>
                      <a:pt x="246" y="20579"/>
                    </a:lnTo>
                    <a:lnTo>
                      <a:pt x="277" y="13717"/>
                    </a:lnTo>
                    <a:lnTo>
                      <a:pt x="238" y="6863"/>
                    </a:lnTo>
                    <a:lnTo>
                      <a:pt x="208" y="3428"/>
                    </a:lnTo>
                    <a:lnTo>
                      <a:pt x="139" y="1"/>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0" name="Google Shape;2200;p29">
                <a:extLst>
                  <a:ext uri="{FF2B5EF4-FFF2-40B4-BE49-F238E27FC236}">
                    <a16:creationId xmlns="" xmlns:a16="http://schemas.microsoft.com/office/drawing/2014/main" id="{051B0CC8-5437-4EF5-AE86-A0C01BA8A9D2}"/>
                  </a:ext>
                </a:extLst>
              </p:cNvPr>
              <p:cNvSpPr/>
              <p:nvPr/>
            </p:nvSpPr>
            <p:spPr>
              <a:xfrm>
                <a:off x="6567036" y="1741949"/>
                <a:ext cx="45762" cy="46343"/>
              </a:xfrm>
              <a:custGeom>
                <a:avLst/>
                <a:gdLst/>
                <a:ahLst/>
                <a:cxnLst/>
                <a:rect l="l" t="t" r="r" b="b"/>
                <a:pathLst>
                  <a:path w="2439" h="2470" extrusionOk="0">
                    <a:moveTo>
                      <a:pt x="2438" y="0"/>
                    </a:moveTo>
                    <a:lnTo>
                      <a:pt x="2262" y="131"/>
                    </a:lnTo>
                    <a:lnTo>
                      <a:pt x="2086" y="261"/>
                    </a:lnTo>
                    <a:lnTo>
                      <a:pt x="1917" y="399"/>
                    </a:lnTo>
                    <a:lnTo>
                      <a:pt x="1756" y="545"/>
                    </a:lnTo>
                    <a:lnTo>
                      <a:pt x="1434" y="836"/>
                    </a:lnTo>
                    <a:lnTo>
                      <a:pt x="1120" y="1135"/>
                    </a:lnTo>
                    <a:lnTo>
                      <a:pt x="828" y="1449"/>
                    </a:lnTo>
                    <a:lnTo>
                      <a:pt x="537" y="1779"/>
                    </a:lnTo>
                    <a:lnTo>
                      <a:pt x="399" y="1940"/>
                    </a:lnTo>
                    <a:lnTo>
                      <a:pt x="261" y="2109"/>
                    </a:lnTo>
                    <a:lnTo>
                      <a:pt x="131" y="2285"/>
                    </a:lnTo>
                    <a:lnTo>
                      <a:pt x="0" y="2469"/>
                    </a:lnTo>
                    <a:lnTo>
                      <a:pt x="0" y="2469"/>
                    </a:lnTo>
                    <a:lnTo>
                      <a:pt x="184" y="2339"/>
                    </a:lnTo>
                    <a:lnTo>
                      <a:pt x="353" y="2208"/>
                    </a:lnTo>
                    <a:lnTo>
                      <a:pt x="522" y="2070"/>
                    </a:lnTo>
                    <a:lnTo>
                      <a:pt x="690" y="1925"/>
                    </a:lnTo>
                    <a:lnTo>
                      <a:pt x="1005" y="1633"/>
                    </a:lnTo>
                    <a:lnTo>
                      <a:pt x="1319" y="1327"/>
                    </a:lnTo>
                    <a:lnTo>
                      <a:pt x="1618" y="1012"/>
                    </a:lnTo>
                    <a:lnTo>
                      <a:pt x="1909" y="690"/>
                    </a:lnTo>
                    <a:lnTo>
                      <a:pt x="2047" y="529"/>
                    </a:lnTo>
                    <a:lnTo>
                      <a:pt x="2178" y="353"/>
                    </a:lnTo>
                    <a:lnTo>
                      <a:pt x="2308" y="177"/>
                    </a:lnTo>
                    <a:lnTo>
                      <a:pt x="2438" y="0"/>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1" name="Google Shape;2201;p29">
                <a:extLst>
                  <a:ext uri="{FF2B5EF4-FFF2-40B4-BE49-F238E27FC236}">
                    <a16:creationId xmlns="" xmlns:a16="http://schemas.microsoft.com/office/drawing/2014/main" id="{9F68829B-FEEC-4570-809B-415131D7952A}"/>
                  </a:ext>
                </a:extLst>
              </p:cNvPr>
              <p:cNvSpPr/>
              <p:nvPr/>
            </p:nvSpPr>
            <p:spPr>
              <a:xfrm>
                <a:off x="6926375" y="1747559"/>
                <a:ext cx="56119" cy="51803"/>
              </a:xfrm>
              <a:custGeom>
                <a:avLst/>
                <a:gdLst/>
                <a:ahLst/>
                <a:cxnLst/>
                <a:rect l="l" t="t" r="r" b="b"/>
                <a:pathLst>
                  <a:path w="2991" h="2761" extrusionOk="0">
                    <a:moveTo>
                      <a:pt x="1" y="0"/>
                    </a:moveTo>
                    <a:lnTo>
                      <a:pt x="162" y="200"/>
                    </a:lnTo>
                    <a:lnTo>
                      <a:pt x="330" y="391"/>
                    </a:lnTo>
                    <a:lnTo>
                      <a:pt x="499" y="583"/>
                    </a:lnTo>
                    <a:lnTo>
                      <a:pt x="675" y="767"/>
                    </a:lnTo>
                    <a:lnTo>
                      <a:pt x="1036" y="1127"/>
                    </a:lnTo>
                    <a:lnTo>
                      <a:pt x="1404" y="1480"/>
                    </a:lnTo>
                    <a:lnTo>
                      <a:pt x="1779" y="1817"/>
                    </a:lnTo>
                    <a:lnTo>
                      <a:pt x="2170" y="2147"/>
                    </a:lnTo>
                    <a:lnTo>
                      <a:pt x="2370" y="2308"/>
                    </a:lnTo>
                    <a:lnTo>
                      <a:pt x="2569" y="2462"/>
                    </a:lnTo>
                    <a:lnTo>
                      <a:pt x="2776" y="2615"/>
                    </a:lnTo>
                    <a:lnTo>
                      <a:pt x="2991" y="2761"/>
                    </a:lnTo>
                    <a:lnTo>
                      <a:pt x="2830" y="2561"/>
                    </a:lnTo>
                    <a:lnTo>
                      <a:pt x="2661" y="2370"/>
                    </a:lnTo>
                    <a:lnTo>
                      <a:pt x="2492" y="2178"/>
                    </a:lnTo>
                    <a:lnTo>
                      <a:pt x="2316" y="1994"/>
                    </a:lnTo>
                    <a:lnTo>
                      <a:pt x="1956" y="1633"/>
                    </a:lnTo>
                    <a:lnTo>
                      <a:pt x="1588" y="1281"/>
                    </a:lnTo>
                    <a:lnTo>
                      <a:pt x="1204" y="936"/>
                    </a:lnTo>
                    <a:lnTo>
                      <a:pt x="821" y="606"/>
                    </a:lnTo>
                    <a:lnTo>
                      <a:pt x="622" y="453"/>
                    </a:lnTo>
                    <a:lnTo>
                      <a:pt x="415" y="292"/>
                    </a:lnTo>
                    <a:lnTo>
                      <a:pt x="208" y="146"/>
                    </a:lnTo>
                    <a:lnTo>
                      <a:pt x="1" y="0"/>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2" name="Google Shape;2202;p29">
                <a:extLst>
                  <a:ext uri="{FF2B5EF4-FFF2-40B4-BE49-F238E27FC236}">
                    <a16:creationId xmlns="" xmlns:a16="http://schemas.microsoft.com/office/drawing/2014/main" id="{9989CE95-08EC-4BDE-A646-A8D95B0D9295}"/>
                  </a:ext>
                </a:extLst>
              </p:cNvPr>
              <p:cNvSpPr/>
              <p:nvPr/>
            </p:nvSpPr>
            <p:spPr>
              <a:xfrm>
                <a:off x="7015854" y="1740072"/>
                <a:ext cx="161714" cy="80866"/>
              </a:xfrm>
              <a:custGeom>
                <a:avLst/>
                <a:gdLst/>
                <a:ahLst/>
                <a:cxnLst/>
                <a:rect l="l" t="t" r="r" b="b"/>
                <a:pathLst>
                  <a:path w="8619" h="4310" extrusionOk="0">
                    <a:moveTo>
                      <a:pt x="6916" y="951"/>
                    </a:moveTo>
                    <a:lnTo>
                      <a:pt x="6947" y="967"/>
                    </a:lnTo>
                    <a:lnTo>
                      <a:pt x="6939" y="967"/>
                    </a:lnTo>
                    <a:lnTo>
                      <a:pt x="6916" y="951"/>
                    </a:lnTo>
                    <a:close/>
                    <a:moveTo>
                      <a:pt x="8618" y="1"/>
                    </a:moveTo>
                    <a:lnTo>
                      <a:pt x="8128" y="254"/>
                    </a:lnTo>
                    <a:lnTo>
                      <a:pt x="7637" y="514"/>
                    </a:lnTo>
                    <a:lnTo>
                      <a:pt x="7614" y="530"/>
                    </a:lnTo>
                    <a:lnTo>
                      <a:pt x="7606" y="560"/>
                    </a:lnTo>
                    <a:lnTo>
                      <a:pt x="7606" y="568"/>
                    </a:lnTo>
                    <a:lnTo>
                      <a:pt x="7622" y="944"/>
                    </a:lnTo>
                    <a:lnTo>
                      <a:pt x="7634" y="1152"/>
                    </a:lnTo>
                    <a:lnTo>
                      <a:pt x="7323" y="951"/>
                    </a:lnTo>
                    <a:lnTo>
                      <a:pt x="7093" y="806"/>
                    </a:lnTo>
                    <a:lnTo>
                      <a:pt x="7039" y="767"/>
                    </a:lnTo>
                    <a:lnTo>
                      <a:pt x="7024" y="760"/>
                    </a:lnTo>
                    <a:lnTo>
                      <a:pt x="6985" y="752"/>
                    </a:lnTo>
                    <a:lnTo>
                      <a:pt x="6947" y="752"/>
                    </a:lnTo>
                    <a:lnTo>
                      <a:pt x="6916" y="760"/>
                    </a:lnTo>
                    <a:lnTo>
                      <a:pt x="6878" y="767"/>
                    </a:lnTo>
                    <a:lnTo>
                      <a:pt x="6740" y="821"/>
                    </a:lnTo>
                    <a:lnTo>
                      <a:pt x="6495" y="928"/>
                    </a:lnTo>
                    <a:lnTo>
                      <a:pt x="6242" y="1043"/>
                    </a:lnTo>
                    <a:lnTo>
                      <a:pt x="5751" y="1273"/>
                    </a:lnTo>
                    <a:lnTo>
                      <a:pt x="5260" y="1503"/>
                    </a:lnTo>
                    <a:lnTo>
                      <a:pt x="4777" y="1741"/>
                    </a:lnTo>
                    <a:lnTo>
                      <a:pt x="4294" y="1986"/>
                    </a:lnTo>
                    <a:lnTo>
                      <a:pt x="3811" y="2239"/>
                    </a:lnTo>
                    <a:lnTo>
                      <a:pt x="2845" y="2730"/>
                    </a:lnTo>
                    <a:lnTo>
                      <a:pt x="1887" y="3244"/>
                    </a:lnTo>
                    <a:lnTo>
                      <a:pt x="936" y="3773"/>
                    </a:lnTo>
                    <a:lnTo>
                      <a:pt x="468" y="4041"/>
                    </a:lnTo>
                    <a:lnTo>
                      <a:pt x="1" y="4310"/>
                    </a:lnTo>
                    <a:lnTo>
                      <a:pt x="990" y="3865"/>
                    </a:lnTo>
                    <a:lnTo>
                      <a:pt x="1971" y="3413"/>
                    </a:lnTo>
                    <a:lnTo>
                      <a:pt x="2952" y="2945"/>
                    </a:lnTo>
                    <a:lnTo>
                      <a:pt x="3926" y="2462"/>
                    </a:lnTo>
                    <a:lnTo>
                      <a:pt x="4409" y="2224"/>
                    </a:lnTo>
                    <a:lnTo>
                      <a:pt x="4892" y="1986"/>
                    </a:lnTo>
                    <a:lnTo>
                      <a:pt x="5866" y="1496"/>
                    </a:lnTo>
                    <a:lnTo>
                      <a:pt x="6349" y="1258"/>
                    </a:lnTo>
                    <a:lnTo>
                      <a:pt x="6832" y="1028"/>
                    </a:lnTo>
                    <a:lnTo>
                      <a:pt x="6947" y="974"/>
                    </a:lnTo>
                    <a:lnTo>
                      <a:pt x="6957" y="972"/>
                    </a:lnTo>
                    <a:lnTo>
                      <a:pt x="6978" y="982"/>
                    </a:lnTo>
                    <a:lnTo>
                      <a:pt x="7215" y="1120"/>
                    </a:lnTo>
                    <a:lnTo>
                      <a:pt x="7691" y="1388"/>
                    </a:lnTo>
                    <a:lnTo>
                      <a:pt x="7714" y="1396"/>
                    </a:lnTo>
                    <a:lnTo>
                      <a:pt x="7744" y="1404"/>
                    </a:lnTo>
                    <a:lnTo>
                      <a:pt x="7775" y="1388"/>
                    </a:lnTo>
                    <a:lnTo>
                      <a:pt x="7798" y="1373"/>
                    </a:lnTo>
                    <a:lnTo>
                      <a:pt x="7813" y="1342"/>
                    </a:lnTo>
                    <a:lnTo>
                      <a:pt x="7813" y="1312"/>
                    </a:lnTo>
                    <a:lnTo>
                      <a:pt x="7767" y="936"/>
                    </a:lnTo>
                    <a:lnTo>
                      <a:pt x="7725" y="584"/>
                    </a:lnTo>
                    <a:lnTo>
                      <a:pt x="8158" y="307"/>
                    </a:lnTo>
                    <a:lnTo>
                      <a:pt x="8618" y="1"/>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3" name="Google Shape;2203;p29">
                <a:extLst>
                  <a:ext uri="{FF2B5EF4-FFF2-40B4-BE49-F238E27FC236}">
                    <a16:creationId xmlns="" xmlns:a16="http://schemas.microsoft.com/office/drawing/2014/main" id="{592DE9DE-A287-4167-8CBA-8D1EC9CC174E}"/>
                  </a:ext>
                </a:extLst>
              </p:cNvPr>
              <p:cNvSpPr/>
              <p:nvPr/>
            </p:nvSpPr>
            <p:spPr>
              <a:xfrm>
                <a:off x="6398586" y="1715324"/>
                <a:ext cx="145015" cy="87771"/>
              </a:xfrm>
              <a:custGeom>
                <a:avLst/>
                <a:gdLst/>
                <a:ahLst/>
                <a:cxnLst/>
                <a:rect l="l" t="t" r="r" b="b"/>
                <a:pathLst>
                  <a:path w="7729" h="4678" extrusionOk="0">
                    <a:moveTo>
                      <a:pt x="0" y="1"/>
                    </a:moveTo>
                    <a:lnTo>
                      <a:pt x="682" y="461"/>
                    </a:lnTo>
                    <a:lnTo>
                      <a:pt x="1373" y="913"/>
                    </a:lnTo>
                    <a:lnTo>
                      <a:pt x="2070" y="1350"/>
                    </a:lnTo>
                    <a:lnTo>
                      <a:pt x="2415" y="1573"/>
                    </a:lnTo>
                    <a:lnTo>
                      <a:pt x="2768" y="1787"/>
                    </a:lnTo>
                    <a:lnTo>
                      <a:pt x="4179" y="2638"/>
                    </a:lnTo>
                    <a:lnTo>
                      <a:pt x="4531" y="2845"/>
                    </a:lnTo>
                    <a:lnTo>
                      <a:pt x="4884" y="3052"/>
                    </a:lnTo>
                    <a:lnTo>
                      <a:pt x="5519" y="3421"/>
                    </a:lnTo>
                    <a:lnTo>
                      <a:pt x="5519" y="3421"/>
                    </a:lnTo>
                    <a:lnTo>
                      <a:pt x="5352" y="4295"/>
                    </a:lnTo>
                    <a:lnTo>
                      <a:pt x="5352" y="4318"/>
                    </a:lnTo>
                    <a:lnTo>
                      <a:pt x="5352" y="4341"/>
                    </a:lnTo>
                    <a:lnTo>
                      <a:pt x="5359" y="4364"/>
                    </a:lnTo>
                    <a:lnTo>
                      <a:pt x="5375" y="4387"/>
                    </a:lnTo>
                    <a:lnTo>
                      <a:pt x="5405" y="4417"/>
                    </a:lnTo>
                    <a:lnTo>
                      <a:pt x="5444" y="4425"/>
                    </a:lnTo>
                    <a:lnTo>
                      <a:pt x="5490" y="4425"/>
                    </a:lnTo>
                    <a:lnTo>
                      <a:pt x="5528" y="4402"/>
                    </a:lnTo>
                    <a:lnTo>
                      <a:pt x="6386" y="3726"/>
                    </a:lnTo>
                    <a:lnTo>
                      <a:pt x="6386" y="3726"/>
                    </a:lnTo>
                    <a:lnTo>
                      <a:pt x="6678" y="3934"/>
                    </a:lnTo>
                    <a:lnTo>
                      <a:pt x="7031" y="4187"/>
                    </a:lnTo>
                    <a:lnTo>
                      <a:pt x="7729" y="4678"/>
                    </a:lnTo>
                    <a:lnTo>
                      <a:pt x="7085" y="4111"/>
                    </a:lnTo>
                    <a:lnTo>
                      <a:pt x="6762" y="3834"/>
                    </a:lnTo>
                    <a:lnTo>
                      <a:pt x="6433" y="3558"/>
                    </a:lnTo>
                    <a:lnTo>
                      <a:pt x="6410" y="3551"/>
                    </a:lnTo>
                    <a:lnTo>
                      <a:pt x="6387" y="3543"/>
                    </a:lnTo>
                    <a:lnTo>
                      <a:pt x="6364" y="3543"/>
                    </a:lnTo>
                    <a:lnTo>
                      <a:pt x="6341" y="3558"/>
                    </a:lnTo>
                    <a:lnTo>
                      <a:pt x="6333" y="3558"/>
                    </a:lnTo>
                    <a:lnTo>
                      <a:pt x="5637" y="4051"/>
                    </a:lnTo>
                    <a:lnTo>
                      <a:pt x="5781" y="3382"/>
                    </a:lnTo>
                    <a:lnTo>
                      <a:pt x="5781" y="3351"/>
                    </a:lnTo>
                    <a:lnTo>
                      <a:pt x="5773" y="3313"/>
                    </a:lnTo>
                    <a:lnTo>
                      <a:pt x="5750" y="3282"/>
                    </a:lnTo>
                    <a:lnTo>
                      <a:pt x="5720" y="3252"/>
                    </a:lnTo>
                    <a:lnTo>
                      <a:pt x="5022" y="2830"/>
                    </a:lnTo>
                    <a:lnTo>
                      <a:pt x="4669" y="2615"/>
                    </a:lnTo>
                    <a:lnTo>
                      <a:pt x="4309" y="2408"/>
                    </a:lnTo>
                    <a:lnTo>
                      <a:pt x="2891" y="1580"/>
                    </a:lnTo>
                    <a:lnTo>
                      <a:pt x="2530" y="1373"/>
                    </a:lnTo>
                    <a:lnTo>
                      <a:pt x="2178" y="1174"/>
                    </a:lnTo>
                    <a:lnTo>
                      <a:pt x="1457" y="775"/>
                    </a:lnTo>
                    <a:lnTo>
                      <a:pt x="728" y="384"/>
                    </a:lnTo>
                    <a:lnTo>
                      <a:pt x="0" y="1"/>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4" name="Google Shape;2204;p29">
                <a:extLst>
                  <a:ext uri="{FF2B5EF4-FFF2-40B4-BE49-F238E27FC236}">
                    <a16:creationId xmlns="" xmlns:a16="http://schemas.microsoft.com/office/drawing/2014/main" id="{3058ADAE-4B87-4D81-AB46-B4B05A325D25}"/>
                  </a:ext>
                </a:extLst>
              </p:cNvPr>
              <p:cNvSpPr/>
              <p:nvPr/>
            </p:nvSpPr>
            <p:spPr>
              <a:xfrm>
                <a:off x="6774324" y="1625713"/>
                <a:ext cx="23603" cy="23753"/>
              </a:xfrm>
              <a:custGeom>
                <a:avLst/>
                <a:gdLst/>
                <a:ahLst/>
                <a:cxnLst/>
                <a:rect l="l" t="t" r="r" b="b"/>
                <a:pathLst>
                  <a:path w="1258" h="1266" extrusionOk="0">
                    <a:moveTo>
                      <a:pt x="1235" y="476"/>
                    </a:moveTo>
                    <a:lnTo>
                      <a:pt x="1243" y="529"/>
                    </a:lnTo>
                    <a:lnTo>
                      <a:pt x="1258" y="583"/>
                    </a:lnTo>
                    <a:lnTo>
                      <a:pt x="1250" y="529"/>
                    </a:lnTo>
                    <a:lnTo>
                      <a:pt x="1235" y="476"/>
                    </a:lnTo>
                    <a:close/>
                    <a:moveTo>
                      <a:pt x="1258" y="690"/>
                    </a:moveTo>
                    <a:lnTo>
                      <a:pt x="1243" y="744"/>
                    </a:lnTo>
                    <a:lnTo>
                      <a:pt x="1235" y="798"/>
                    </a:lnTo>
                    <a:lnTo>
                      <a:pt x="1250" y="744"/>
                    </a:lnTo>
                    <a:lnTo>
                      <a:pt x="1258" y="690"/>
                    </a:lnTo>
                    <a:close/>
                    <a:moveTo>
                      <a:pt x="637" y="0"/>
                    </a:moveTo>
                    <a:lnTo>
                      <a:pt x="576" y="8"/>
                    </a:lnTo>
                    <a:lnTo>
                      <a:pt x="514" y="16"/>
                    </a:lnTo>
                    <a:lnTo>
                      <a:pt x="453" y="31"/>
                    </a:lnTo>
                    <a:lnTo>
                      <a:pt x="392" y="54"/>
                    </a:lnTo>
                    <a:lnTo>
                      <a:pt x="330" y="85"/>
                    </a:lnTo>
                    <a:lnTo>
                      <a:pt x="277" y="115"/>
                    </a:lnTo>
                    <a:lnTo>
                      <a:pt x="223" y="154"/>
                    </a:lnTo>
                    <a:lnTo>
                      <a:pt x="169" y="200"/>
                    </a:lnTo>
                    <a:lnTo>
                      <a:pt x="131" y="253"/>
                    </a:lnTo>
                    <a:lnTo>
                      <a:pt x="93" y="315"/>
                    </a:lnTo>
                    <a:lnTo>
                      <a:pt x="62" y="368"/>
                    </a:lnTo>
                    <a:lnTo>
                      <a:pt x="39" y="437"/>
                    </a:lnTo>
                    <a:lnTo>
                      <a:pt x="16" y="499"/>
                    </a:lnTo>
                    <a:lnTo>
                      <a:pt x="8" y="568"/>
                    </a:lnTo>
                    <a:lnTo>
                      <a:pt x="1" y="637"/>
                    </a:lnTo>
                    <a:lnTo>
                      <a:pt x="8" y="706"/>
                    </a:lnTo>
                    <a:lnTo>
                      <a:pt x="16" y="767"/>
                    </a:lnTo>
                    <a:lnTo>
                      <a:pt x="39" y="836"/>
                    </a:lnTo>
                    <a:lnTo>
                      <a:pt x="62" y="897"/>
                    </a:lnTo>
                    <a:lnTo>
                      <a:pt x="93" y="959"/>
                    </a:lnTo>
                    <a:lnTo>
                      <a:pt x="131" y="1012"/>
                    </a:lnTo>
                    <a:lnTo>
                      <a:pt x="177" y="1066"/>
                    </a:lnTo>
                    <a:lnTo>
                      <a:pt x="223" y="1112"/>
                    </a:lnTo>
                    <a:lnTo>
                      <a:pt x="277" y="1150"/>
                    </a:lnTo>
                    <a:lnTo>
                      <a:pt x="330" y="1189"/>
                    </a:lnTo>
                    <a:lnTo>
                      <a:pt x="392" y="1219"/>
                    </a:lnTo>
                    <a:lnTo>
                      <a:pt x="453" y="1235"/>
                    </a:lnTo>
                    <a:lnTo>
                      <a:pt x="514" y="1250"/>
                    </a:lnTo>
                    <a:lnTo>
                      <a:pt x="576" y="1265"/>
                    </a:lnTo>
                    <a:lnTo>
                      <a:pt x="698" y="1265"/>
                    </a:lnTo>
                    <a:lnTo>
                      <a:pt x="760" y="1250"/>
                    </a:lnTo>
                    <a:lnTo>
                      <a:pt x="821" y="1235"/>
                    </a:lnTo>
                    <a:lnTo>
                      <a:pt x="875" y="1219"/>
                    </a:lnTo>
                    <a:lnTo>
                      <a:pt x="928" y="1189"/>
                    </a:lnTo>
                    <a:lnTo>
                      <a:pt x="982" y="1158"/>
                    </a:lnTo>
                    <a:lnTo>
                      <a:pt x="1028" y="1127"/>
                    </a:lnTo>
                    <a:lnTo>
                      <a:pt x="1066" y="1089"/>
                    </a:lnTo>
                    <a:lnTo>
                      <a:pt x="1105" y="1043"/>
                    </a:lnTo>
                    <a:lnTo>
                      <a:pt x="1143" y="997"/>
                    </a:lnTo>
                    <a:lnTo>
                      <a:pt x="1174" y="951"/>
                    </a:lnTo>
                    <a:lnTo>
                      <a:pt x="1197" y="905"/>
                    </a:lnTo>
                    <a:lnTo>
                      <a:pt x="1220" y="851"/>
                    </a:lnTo>
                    <a:lnTo>
                      <a:pt x="1235" y="798"/>
                    </a:lnTo>
                    <a:lnTo>
                      <a:pt x="1212" y="844"/>
                    </a:lnTo>
                    <a:lnTo>
                      <a:pt x="1189" y="897"/>
                    </a:lnTo>
                    <a:lnTo>
                      <a:pt x="1158" y="943"/>
                    </a:lnTo>
                    <a:lnTo>
                      <a:pt x="1120" y="982"/>
                    </a:lnTo>
                    <a:lnTo>
                      <a:pt x="1082" y="1020"/>
                    </a:lnTo>
                    <a:lnTo>
                      <a:pt x="1036" y="1051"/>
                    </a:lnTo>
                    <a:lnTo>
                      <a:pt x="997" y="1074"/>
                    </a:lnTo>
                    <a:lnTo>
                      <a:pt x="944" y="1097"/>
                    </a:lnTo>
                    <a:lnTo>
                      <a:pt x="898" y="1112"/>
                    </a:lnTo>
                    <a:lnTo>
                      <a:pt x="852" y="1127"/>
                    </a:lnTo>
                    <a:lnTo>
                      <a:pt x="698" y="1127"/>
                    </a:lnTo>
                    <a:lnTo>
                      <a:pt x="652" y="1120"/>
                    </a:lnTo>
                    <a:lnTo>
                      <a:pt x="606" y="1104"/>
                    </a:lnTo>
                    <a:lnTo>
                      <a:pt x="560" y="1089"/>
                    </a:lnTo>
                    <a:lnTo>
                      <a:pt x="522" y="1066"/>
                    </a:lnTo>
                    <a:lnTo>
                      <a:pt x="445" y="1012"/>
                    </a:lnTo>
                    <a:lnTo>
                      <a:pt x="384" y="951"/>
                    </a:lnTo>
                    <a:lnTo>
                      <a:pt x="338" y="874"/>
                    </a:lnTo>
                    <a:lnTo>
                      <a:pt x="307" y="798"/>
                    </a:lnTo>
                    <a:lnTo>
                      <a:pt x="284" y="713"/>
                    </a:lnTo>
                    <a:lnTo>
                      <a:pt x="277" y="637"/>
                    </a:lnTo>
                    <a:lnTo>
                      <a:pt x="284" y="552"/>
                    </a:lnTo>
                    <a:lnTo>
                      <a:pt x="307" y="476"/>
                    </a:lnTo>
                    <a:lnTo>
                      <a:pt x="338" y="391"/>
                    </a:lnTo>
                    <a:lnTo>
                      <a:pt x="392" y="322"/>
                    </a:lnTo>
                    <a:lnTo>
                      <a:pt x="445" y="261"/>
                    </a:lnTo>
                    <a:lnTo>
                      <a:pt x="522" y="207"/>
                    </a:lnTo>
                    <a:lnTo>
                      <a:pt x="560" y="184"/>
                    </a:lnTo>
                    <a:lnTo>
                      <a:pt x="606" y="169"/>
                    </a:lnTo>
                    <a:lnTo>
                      <a:pt x="652" y="154"/>
                    </a:lnTo>
                    <a:lnTo>
                      <a:pt x="698" y="146"/>
                    </a:lnTo>
                    <a:lnTo>
                      <a:pt x="752" y="138"/>
                    </a:lnTo>
                    <a:lnTo>
                      <a:pt x="798" y="138"/>
                    </a:lnTo>
                    <a:lnTo>
                      <a:pt x="852" y="146"/>
                    </a:lnTo>
                    <a:lnTo>
                      <a:pt x="898" y="161"/>
                    </a:lnTo>
                    <a:lnTo>
                      <a:pt x="944" y="177"/>
                    </a:lnTo>
                    <a:lnTo>
                      <a:pt x="997" y="192"/>
                    </a:lnTo>
                    <a:lnTo>
                      <a:pt x="1036" y="223"/>
                    </a:lnTo>
                    <a:lnTo>
                      <a:pt x="1082" y="253"/>
                    </a:lnTo>
                    <a:lnTo>
                      <a:pt x="1120" y="292"/>
                    </a:lnTo>
                    <a:lnTo>
                      <a:pt x="1158" y="330"/>
                    </a:lnTo>
                    <a:lnTo>
                      <a:pt x="1189" y="376"/>
                    </a:lnTo>
                    <a:lnTo>
                      <a:pt x="1212" y="422"/>
                    </a:lnTo>
                    <a:lnTo>
                      <a:pt x="1235" y="476"/>
                    </a:lnTo>
                    <a:lnTo>
                      <a:pt x="1220" y="422"/>
                    </a:lnTo>
                    <a:lnTo>
                      <a:pt x="1197" y="368"/>
                    </a:lnTo>
                    <a:lnTo>
                      <a:pt x="1174" y="315"/>
                    </a:lnTo>
                    <a:lnTo>
                      <a:pt x="1143" y="269"/>
                    </a:lnTo>
                    <a:lnTo>
                      <a:pt x="1112" y="223"/>
                    </a:lnTo>
                    <a:lnTo>
                      <a:pt x="1066" y="184"/>
                    </a:lnTo>
                    <a:lnTo>
                      <a:pt x="1028" y="146"/>
                    </a:lnTo>
                    <a:lnTo>
                      <a:pt x="982" y="108"/>
                    </a:lnTo>
                    <a:lnTo>
                      <a:pt x="928" y="77"/>
                    </a:lnTo>
                    <a:lnTo>
                      <a:pt x="875" y="54"/>
                    </a:lnTo>
                    <a:lnTo>
                      <a:pt x="821" y="31"/>
                    </a:lnTo>
                    <a:lnTo>
                      <a:pt x="760" y="16"/>
                    </a:lnTo>
                    <a:lnTo>
                      <a:pt x="698" y="8"/>
                    </a:lnTo>
                    <a:lnTo>
                      <a:pt x="637" y="0"/>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5" name="Google Shape;2205;p29">
                <a:extLst>
                  <a:ext uri="{FF2B5EF4-FFF2-40B4-BE49-F238E27FC236}">
                    <a16:creationId xmlns="" xmlns:a16="http://schemas.microsoft.com/office/drawing/2014/main" id="{0A7ED4BD-60D3-41EB-BEE9-0694D122B49F}"/>
                  </a:ext>
                </a:extLst>
              </p:cNvPr>
              <p:cNvSpPr/>
              <p:nvPr/>
            </p:nvSpPr>
            <p:spPr>
              <a:xfrm>
                <a:off x="6776913" y="1755477"/>
                <a:ext cx="23322" cy="23603"/>
              </a:xfrm>
              <a:custGeom>
                <a:avLst/>
                <a:gdLst/>
                <a:ahLst/>
                <a:cxnLst/>
                <a:rect l="l" t="t" r="r" b="b"/>
                <a:pathLst>
                  <a:path w="1243" h="1258" extrusionOk="0">
                    <a:moveTo>
                      <a:pt x="568" y="0"/>
                    </a:moveTo>
                    <a:lnTo>
                      <a:pt x="507" y="8"/>
                    </a:lnTo>
                    <a:lnTo>
                      <a:pt x="445" y="23"/>
                    </a:lnTo>
                    <a:lnTo>
                      <a:pt x="384" y="46"/>
                    </a:lnTo>
                    <a:lnTo>
                      <a:pt x="323" y="77"/>
                    </a:lnTo>
                    <a:lnTo>
                      <a:pt x="269" y="107"/>
                    </a:lnTo>
                    <a:lnTo>
                      <a:pt x="215" y="146"/>
                    </a:lnTo>
                    <a:lnTo>
                      <a:pt x="169" y="192"/>
                    </a:lnTo>
                    <a:lnTo>
                      <a:pt x="123" y="245"/>
                    </a:lnTo>
                    <a:lnTo>
                      <a:pt x="85" y="307"/>
                    </a:lnTo>
                    <a:lnTo>
                      <a:pt x="54" y="360"/>
                    </a:lnTo>
                    <a:lnTo>
                      <a:pt x="31" y="429"/>
                    </a:lnTo>
                    <a:lnTo>
                      <a:pt x="16" y="491"/>
                    </a:lnTo>
                    <a:lnTo>
                      <a:pt x="1" y="560"/>
                    </a:lnTo>
                    <a:lnTo>
                      <a:pt x="1" y="629"/>
                    </a:lnTo>
                    <a:lnTo>
                      <a:pt x="1" y="698"/>
                    </a:lnTo>
                    <a:lnTo>
                      <a:pt x="16" y="767"/>
                    </a:lnTo>
                    <a:lnTo>
                      <a:pt x="31" y="828"/>
                    </a:lnTo>
                    <a:lnTo>
                      <a:pt x="54" y="889"/>
                    </a:lnTo>
                    <a:lnTo>
                      <a:pt x="85" y="951"/>
                    </a:lnTo>
                    <a:lnTo>
                      <a:pt x="123" y="1004"/>
                    </a:lnTo>
                    <a:lnTo>
                      <a:pt x="169" y="1058"/>
                    </a:lnTo>
                    <a:lnTo>
                      <a:pt x="215" y="1104"/>
                    </a:lnTo>
                    <a:lnTo>
                      <a:pt x="269" y="1150"/>
                    </a:lnTo>
                    <a:lnTo>
                      <a:pt x="323" y="1181"/>
                    </a:lnTo>
                    <a:lnTo>
                      <a:pt x="384" y="1211"/>
                    </a:lnTo>
                    <a:lnTo>
                      <a:pt x="445" y="1234"/>
                    </a:lnTo>
                    <a:lnTo>
                      <a:pt x="507" y="1250"/>
                    </a:lnTo>
                    <a:lnTo>
                      <a:pt x="568" y="1257"/>
                    </a:lnTo>
                    <a:lnTo>
                      <a:pt x="691" y="1257"/>
                    </a:lnTo>
                    <a:lnTo>
                      <a:pt x="752" y="1242"/>
                    </a:lnTo>
                    <a:lnTo>
                      <a:pt x="813" y="1227"/>
                    </a:lnTo>
                    <a:lnTo>
                      <a:pt x="875" y="1211"/>
                    </a:lnTo>
                    <a:lnTo>
                      <a:pt x="921" y="1181"/>
                    </a:lnTo>
                    <a:lnTo>
                      <a:pt x="974" y="1150"/>
                    </a:lnTo>
                    <a:lnTo>
                      <a:pt x="1020" y="1119"/>
                    </a:lnTo>
                    <a:lnTo>
                      <a:pt x="1066" y="1081"/>
                    </a:lnTo>
                    <a:lnTo>
                      <a:pt x="1105" y="1035"/>
                    </a:lnTo>
                    <a:lnTo>
                      <a:pt x="1135" y="989"/>
                    </a:lnTo>
                    <a:lnTo>
                      <a:pt x="1166" y="943"/>
                    </a:lnTo>
                    <a:lnTo>
                      <a:pt x="1197" y="897"/>
                    </a:lnTo>
                    <a:lnTo>
                      <a:pt x="1212" y="843"/>
                    </a:lnTo>
                    <a:lnTo>
                      <a:pt x="1235" y="790"/>
                    </a:lnTo>
                    <a:lnTo>
                      <a:pt x="1243" y="736"/>
                    </a:lnTo>
                    <a:lnTo>
                      <a:pt x="1227" y="790"/>
                    </a:lnTo>
                    <a:lnTo>
                      <a:pt x="1204" y="843"/>
                    </a:lnTo>
                    <a:lnTo>
                      <a:pt x="1181" y="889"/>
                    </a:lnTo>
                    <a:lnTo>
                      <a:pt x="1151" y="935"/>
                    </a:lnTo>
                    <a:lnTo>
                      <a:pt x="1112" y="974"/>
                    </a:lnTo>
                    <a:lnTo>
                      <a:pt x="1074" y="1012"/>
                    </a:lnTo>
                    <a:lnTo>
                      <a:pt x="1036" y="1043"/>
                    </a:lnTo>
                    <a:lnTo>
                      <a:pt x="990" y="1066"/>
                    </a:lnTo>
                    <a:lnTo>
                      <a:pt x="944" y="1089"/>
                    </a:lnTo>
                    <a:lnTo>
                      <a:pt x="890" y="1104"/>
                    </a:lnTo>
                    <a:lnTo>
                      <a:pt x="844" y="1119"/>
                    </a:lnTo>
                    <a:lnTo>
                      <a:pt x="691" y="1119"/>
                    </a:lnTo>
                    <a:lnTo>
                      <a:pt x="645" y="1112"/>
                    </a:lnTo>
                    <a:lnTo>
                      <a:pt x="599" y="1096"/>
                    </a:lnTo>
                    <a:lnTo>
                      <a:pt x="553" y="1081"/>
                    </a:lnTo>
                    <a:lnTo>
                      <a:pt x="514" y="1058"/>
                    </a:lnTo>
                    <a:lnTo>
                      <a:pt x="445" y="1004"/>
                    </a:lnTo>
                    <a:lnTo>
                      <a:pt x="384" y="943"/>
                    </a:lnTo>
                    <a:lnTo>
                      <a:pt x="330" y="866"/>
                    </a:lnTo>
                    <a:lnTo>
                      <a:pt x="300" y="790"/>
                    </a:lnTo>
                    <a:lnTo>
                      <a:pt x="277" y="713"/>
                    </a:lnTo>
                    <a:lnTo>
                      <a:pt x="269" y="629"/>
                    </a:lnTo>
                    <a:lnTo>
                      <a:pt x="277" y="544"/>
                    </a:lnTo>
                    <a:lnTo>
                      <a:pt x="300" y="468"/>
                    </a:lnTo>
                    <a:lnTo>
                      <a:pt x="330" y="383"/>
                    </a:lnTo>
                    <a:lnTo>
                      <a:pt x="384" y="314"/>
                    </a:lnTo>
                    <a:lnTo>
                      <a:pt x="445" y="253"/>
                    </a:lnTo>
                    <a:lnTo>
                      <a:pt x="514" y="199"/>
                    </a:lnTo>
                    <a:lnTo>
                      <a:pt x="553" y="176"/>
                    </a:lnTo>
                    <a:lnTo>
                      <a:pt x="599" y="161"/>
                    </a:lnTo>
                    <a:lnTo>
                      <a:pt x="645" y="146"/>
                    </a:lnTo>
                    <a:lnTo>
                      <a:pt x="691" y="138"/>
                    </a:lnTo>
                    <a:lnTo>
                      <a:pt x="744" y="130"/>
                    </a:lnTo>
                    <a:lnTo>
                      <a:pt x="790" y="138"/>
                    </a:lnTo>
                    <a:lnTo>
                      <a:pt x="844" y="138"/>
                    </a:lnTo>
                    <a:lnTo>
                      <a:pt x="890" y="153"/>
                    </a:lnTo>
                    <a:lnTo>
                      <a:pt x="944" y="169"/>
                    </a:lnTo>
                    <a:lnTo>
                      <a:pt x="990" y="192"/>
                    </a:lnTo>
                    <a:lnTo>
                      <a:pt x="1036" y="215"/>
                    </a:lnTo>
                    <a:lnTo>
                      <a:pt x="1074" y="245"/>
                    </a:lnTo>
                    <a:lnTo>
                      <a:pt x="1112" y="284"/>
                    </a:lnTo>
                    <a:lnTo>
                      <a:pt x="1151" y="322"/>
                    </a:lnTo>
                    <a:lnTo>
                      <a:pt x="1181" y="368"/>
                    </a:lnTo>
                    <a:lnTo>
                      <a:pt x="1204" y="414"/>
                    </a:lnTo>
                    <a:lnTo>
                      <a:pt x="1227" y="468"/>
                    </a:lnTo>
                    <a:lnTo>
                      <a:pt x="1243" y="521"/>
                    </a:lnTo>
                    <a:lnTo>
                      <a:pt x="1235" y="468"/>
                    </a:lnTo>
                    <a:lnTo>
                      <a:pt x="1212" y="414"/>
                    </a:lnTo>
                    <a:lnTo>
                      <a:pt x="1197" y="360"/>
                    </a:lnTo>
                    <a:lnTo>
                      <a:pt x="1166" y="314"/>
                    </a:lnTo>
                    <a:lnTo>
                      <a:pt x="1135" y="261"/>
                    </a:lnTo>
                    <a:lnTo>
                      <a:pt x="1105" y="215"/>
                    </a:lnTo>
                    <a:lnTo>
                      <a:pt x="1066" y="176"/>
                    </a:lnTo>
                    <a:lnTo>
                      <a:pt x="1020" y="138"/>
                    </a:lnTo>
                    <a:lnTo>
                      <a:pt x="974" y="100"/>
                    </a:lnTo>
                    <a:lnTo>
                      <a:pt x="921" y="69"/>
                    </a:lnTo>
                    <a:lnTo>
                      <a:pt x="875" y="46"/>
                    </a:lnTo>
                    <a:lnTo>
                      <a:pt x="813" y="23"/>
                    </a:lnTo>
                    <a:lnTo>
                      <a:pt x="752" y="8"/>
                    </a:lnTo>
                    <a:lnTo>
                      <a:pt x="691" y="0"/>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6" name="Google Shape;2206;p29">
                <a:extLst>
                  <a:ext uri="{FF2B5EF4-FFF2-40B4-BE49-F238E27FC236}">
                    <a16:creationId xmlns="" xmlns:a16="http://schemas.microsoft.com/office/drawing/2014/main" id="{730993EE-532A-4A69-AFA5-5B81ED78C445}"/>
                  </a:ext>
                </a:extLst>
              </p:cNvPr>
              <p:cNvSpPr/>
              <p:nvPr/>
            </p:nvSpPr>
            <p:spPr>
              <a:xfrm>
                <a:off x="6779352" y="1885090"/>
                <a:ext cx="23322" cy="23603"/>
              </a:xfrm>
              <a:custGeom>
                <a:avLst/>
                <a:gdLst/>
                <a:ahLst/>
                <a:cxnLst/>
                <a:rect l="l" t="t" r="r" b="b"/>
                <a:pathLst>
                  <a:path w="1243" h="1258" extrusionOk="0">
                    <a:moveTo>
                      <a:pt x="568" y="0"/>
                    </a:moveTo>
                    <a:lnTo>
                      <a:pt x="507" y="8"/>
                    </a:lnTo>
                    <a:lnTo>
                      <a:pt x="446" y="23"/>
                    </a:lnTo>
                    <a:lnTo>
                      <a:pt x="384" y="46"/>
                    </a:lnTo>
                    <a:lnTo>
                      <a:pt x="323" y="77"/>
                    </a:lnTo>
                    <a:lnTo>
                      <a:pt x="269" y="107"/>
                    </a:lnTo>
                    <a:lnTo>
                      <a:pt x="216" y="153"/>
                    </a:lnTo>
                    <a:lnTo>
                      <a:pt x="170" y="199"/>
                    </a:lnTo>
                    <a:lnTo>
                      <a:pt x="124" y="245"/>
                    </a:lnTo>
                    <a:lnTo>
                      <a:pt x="85" y="307"/>
                    </a:lnTo>
                    <a:lnTo>
                      <a:pt x="55" y="360"/>
                    </a:lnTo>
                    <a:lnTo>
                      <a:pt x="32" y="429"/>
                    </a:lnTo>
                    <a:lnTo>
                      <a:pt x="16" y="491"/>
                    </a:lnTo>
                    <a:lnTo>
                      <a:pt x="1" y="560"/>
                    </a:lnTo>
                    <a:lnTo>
                      <a:pt x="1" y="629"/>
                    </a:lnTo>
                    <a:lnTo>
                      <a:pt x="1" y="698"/>
                    </a:lnTo>
                    <a:lnTo>
                      <a:pt x="16" y="767"/>
                    </a:lnTo>
                    <a:lnTo>
                      <a:pt x="32" y="828"/>
                    </a:lnTo>
                    <a:lnTo>
                      <a:pt x="55" y="890"/>
                    </a:lnTo>
                    <a:lnTo>
                      <a:pt x="85" y="951"/>
                    </a:lnTo>
                    <a:lnTo>
                      <a:pt x="124" y="1012"/>
                    </a:lnTo>
                    <a:lnTo>
                      <a:pt x="170" y="1058"/>
                    </a:lnTo>
                    <a:lnTo>
                      <a:pt x="216" y="1104"/>
                    </a:lnTo>
                    <a:lnTo>
                      <a:pt x="269" y="1150"/>
                    </a:lnTo>
                    <a:lnTo>
                      <a:pt x="323" y="1181"/>
                    </a:lnTo>
                    <a:lnTo>
                      <a:pt x="384" y="1212"/>
                    </a:lnTo>
                    <a:lnTo>
                      <a:pt x="446" y="1235"/>
                    </a:lnTo>
                    <a:lnTo>
                      <a:pt x="507" y="1250"/>
                    </a:lnTo>
                    <a:lnTo>
                      <a:pt x="568" y="1258"/>
                    </a:lnTo>
                    <a:lnTo>
                      <a:pt x="699" y="1258"/>
                    </a:lnTo>
                    <a:lnTo>
                      <a:pt x="760" y="1250"/>
                    </a:lnTo>
                    <a:lnTo>
                      <a:pt x="814" y="1235"/>
                    </a:lnTo>
                    <a:lnTo>
                      <a:pt x="875" y="1212"/>
                    </a:lnTo>
                    <a:lnTo>
                      <a:pt x="929" y="1181"/>
                    </a:lnTo>
                    <a:lnTo>
                      <a:pt x="975" y="1150"/>
                    </a:lnTo>
                    <a:lnTo>
                      <a:pt x="1021" y="1120"/>
                    </a:lnTo>
                    <a:lnTo>
                      <a:pt x="1067" y="1081"/>
                    </a:lnTo>
                    <a:lnTo>
                      <a:pt x="1105" y="1035"/>
                    </a:lnTo>
                    <a:lnTo>
                      <a:pt x="1136" y="989"/>
                    </a:lnTo>
                    <a:lnTo>
                      <a:pt x="1166" y="943"/>
                    </a:lnTo>
                    <a:lnTo>
                      <a:pt x="1197" y="897"/>
                    </a:lnTo>
                    <a:lnTo>
                      <a:pt x="1220" y="844"/>
                    </a:lnTo>
                    <a:lnTo>
                      <a:pt x="1235" y="790"/>
                    </a:lnTo>
                    <a:lnTo>
                      <a:pt x="1243" y="736"/>
                    </a:lnTo>
                    <a:lnTo>
                      <a:pt x="1228" y="790"/>
                    </a:lnTo>
                    <a:lnTo>
                      <a:pt x="1205" y="844"/>
                    </a:lnTo>
                    <a:lnTo>
                      <a:pt x="1182" y="890"/>
                    </a:lnTo>
                    <a:lnTo>
                      <a:pt x="1151" y="936"/>
                    </a:lnTo>
                    <a:lnTo>
                      <a:pt x="1113" y="974"/>
                    </a:lnTo>
                    <a:lnTo>
                      <a:pt x="1074" y="1012"/>
                    </a:lnTo>
                    <a:lnTo>
                      <a:pt x="1036" y="1043"/>
                    </a:lnTo>
                    <a:lnTo>
                      <a:pt x="990" y="1066"/>
                    </a:lnTo>
                    <a:lnTo>
                      <a:pt x="944" y="1089"/>
                    </a:lnTo>
                    <a:lnTo>
                      <a:pt x="890" y="1104"/>
                    </a:lnTo>
                    <a:lnTo>
                      <a:pt x="844" y="1120"/>
                    </a:lnTo>
                    <a:lnTo>
                      <a:pt x="791" y="1120"/>
                    </a:lnTo>
                    <a:lnTo>
                      <a:pt x="745" y="1127"/>
                    </a:lnTo>
                    <a:lnTo>
                      <a:pt x="699" y="1120"/>
                    </a:lnTo>
                    <a:lnTo>
                      <a:pt x="645" y="1112"/>
                    </a:lnTo>
                    <a:lnTo>
                      <a:pt x="599" y="1097"/>
                    </a:lnTo>
                    <a:lnTo>
                      <a:pt x="561" y="1081"/>
                    </a:lnTo>
                    <a:lnTo>
                      <a:pt x="515" y="1058"/>
                    </a:lnTo>
                    <a:lnTo>
                      <a:pt x="446" y="1005"/>
                    </a:lnTo>
                    <a:lnTo>
                      <a:pt x="384" y="943"/>
                    </a:lnTo>
                    <a:lnTo>
                      <a:pt x="338" y="867"/>
                    </a:lnTo>
                    <a:lnTo>
                      <a:pt x="300" y="790"/>
                    </a:lnTo>
                    <a:lnTo>
                      <a:pt x="277" y="713"/>
                    </a:lnTo>
                    <a:lnTo>
                      <a:pt x="269" y="629"/>
                    </a:lnTo>
                    <a:lnTo>
                      <a:pt x="277" y="544"/>
                    </a:lnTo>
                    <a:lnTo>
                      <a:pt x="300" y="468"/>
                    </a:lnTo>
                    <a:lnTo>
                      <a:pt x="338" y="391"/>
                    </a:lnTo>
                    <a:lnTo>
                      <a:pt x="384" y="314"/>
                    </a:lnTo>
                    <a:lnTo>
                      <a:pt x="446" y="253"/>
                    </a:lnTo>
                    <a:lnTo>
                      <a:pt x="515" y="199"/>
                    </a:lnTo>
                    <a:lnTo>
                      <a:pt x="561" y="176"/>
                    </a:lnTo>
                    <a:lnTo>
                      <a:pt x="599" y="161"/>
                    </a:lnTo>
                    <a:lnTo>
                      <a:pt x="645" y="146"/>
                    </a:lnTo>
                    <a:lnTo>
                      <a:pt x="699" y="138"/>
                    </a:lnTo>
                    <a:lnTo>
                      <a:pt x="745" y="130"/>
                    </a:lnTo>
                    <a:lnTo>
                      <a:pt x="791" y="138"/>
                    </a:lnTo>
                    <a:lnTo>
                      <a:pt x="844" y="138"/>
                    </a:lnTo>
                    <a:lnTo>
                      <a:pt x="890" y="153"/>
                    </a:lnTo>
                    <a:lnTo>
                      <a:pt x="944" y="169"/>
                    </a:lnTo>
                    <a:lnTo>
                      <a:pt x="990" y="192"/>
                    </a:lnTo>
                    <a:lnTo>
                      <a:pt x="1036" y="215"/>
                    </a:lnTo>
                    <a:lnTo>
                      <a:pt x="1074" y="245"/>
                    </a:lnTo>
                    <a:lnTo>
                      <a:pt x="1113" y="284"/>
                    </a:lnTo>
                    <a:lnTo>
                      <a:pt x="1151" y="322"/>
                    </a:lnTo>
                    <a:lnTo>
                      <a:pt x="1182" y="368"/>
                    </a:lnTo>
                    <a:lnTo>
                      <a:pt x="1205" y="414"/>
                    </a:lnTo>
                    <a:lnTo>
                      <a:pt x="1228" y="468"/>
                    </a:lnTo>
                    <a:lnTo>
                      <a:pt x="1243" y="521"/>
                    </a:lnTo>
                    <a:lnTo>
                      <a:pt x="1235" y="468"/>
                    </a:lnTo>
                    <a:lnTo>
                      <a:pt x="1220" y="414"/>
                    </a:lnTo>
                    <a:lnTo>
                      <a:pt x="1197" y="360"/>
                    </a:lnTo>
                    <a:lnTo>
                      <a:pt x="1166" y="314"/>
                    </a:lnTo>
                    <a:lnTo>
                      <a:pt x="1136" y="261"/>
                    </a:lnTo>
                    <a:lnTo>
                      <a:pt x="1105" y="222"/>
                    </a:lnTo>
                    <a:lnTo>
                      <a:pt x="1067" y="176"/>
                    </a:lnTo>
                    <a:lnTo>
                      <a:pt x="1021" y="138"/>
                    </a:lnTo>
                    <a:lnTo>
                      <a:pt x="975" y="100"/>
                    </a:lnTo>
                    <a:lnTo>
                      <a:pt x="929" y="69"/>
                    </a:lnTo>
                    <a:lnTo>
                      <a:pt x="875" y="46"/>
                    </a:lnTo>
                    <a:lnTo>
                      <a:pt x="814" y="23"/>
                    </a:lnTo>
                    <a:lnTo>
                      <a:pt x="760" y="8"/>
                    </a:lnTo>
                    <a:lnTo>
                      <a:pt x="699" y="0"/>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7" name="Google Shape;2207;p29">
                <a:extLst>
                  <a:ext uri="{FF2B5EF4-FFF2-40B4-BE49-F238E27FC236}">
                    <a16:creationId xmlns="" xmlns:a16="http://schemas.microsoft.com/office/drawing/2014/main" id="{0E7C3931-82CB-4AD7-85E1-E5A34CC84B44}"/>
                  </a:ext>
                </a:extLst>
              </p:cNvPr>
              <p:cNvSpPr/>
              <p:nvPr/>
            </p:nvSpPr>
            <p:spPr>
              <a:xfrm>
                <a:off x="6660098" y="1998305"/>
                <a:ext cx="447992" cy="129630"/>
              </a:xfrm>
              <a:custGeom>
                <a:avLst/>
                <a:gdLst/>
                <a:ahLst/>
                <a:cxnLst/>
                <a:rect l="l" t="t" r="r" b="b"/>
                <a:pathLst>
                  <a:path w="23877" h="6909" extrusionOk="0">
                    <a:moveTo>
                      <a:pt x="23263" y="0"/>
                    </a:moveTo>
                    <a:lnTo>
                      <a:pt x="23063" y="8"/>
                    </a:lnTo>
                    <a:lnTo>
                      <a:pt x="22833" y="31"/>
                    </a:lnTo>
                    <a:lnTo>
                      <a:pt x="22588" y="54"/>
                    </a:lnTo>
                    <a:lnTo>
                      <a:pt x="22312" y="92"/>
                    </a:lnTo>
                    <a:lnTo>
                      <a:pt x="21691" y="184"/>
                    </a:lnTo>
                    <a:lnTo>
                      <a:pt x="20986" y="307"/>
                    </a:lnTo>
                    <a:lnTo>
                      <a:pt x="20196" y="460"/>
                    </a:lnTo>
                    <a:lnTo>
                      <a:pt x="19337" y="637"/>
                    </a:lnTo>
                    <a:lnTo>
                      <a:pt x="18402" y="844"/>
                    </a:lnTo>
                    <a:lnTo>
                      <a:pt x="17405" y="1074"/>
                    </a:lnTo>
                    <a:lnTo>
                      <a:pt x="16347" y="1327"/>
                    </a:lnTo>
                    <a:lnTo>
                      <a:pt x="15243" y="1603"/>
                    </a:lnTo>
                    <a:lnTo>
                      <a:pt x="14093" y="1902"/>
                    </a:lnTo>
                    <a:lnTo>
                      <a:pt x="12905" y="2216"/>
                    </a:lnTo>
                    <a:lnTo>
                      <a:pt x="11685" y="2553"/>
                    </a:lnTo>
                    <a:lnTo>
                      <a:pt x="10466" y="2898"/>
                    </a:lnTo>
                    <a:lnTo>
                      <a:pt x="9286" y="3243"/>
                    </a:lnTo>
                    <a:lnTo>
                      <a:pt x="8143" y="3588"/>
                    </a:lnTo>
                    <a:lnTo>
                      <a:pt x="7055" y="3926"/>
                    </a:lnTo>
                    <a:lnTo>
                      <a:pt x="6027" y="4255"/>
                    </a:lnTo>
                    <a:lnTo>
                      <a:pt x="5053" y="4570"/>
                    </a:lnTo>
                    <a:lnTo>
                      <a:pt x="4149" y="4884"/>
                    </a:lnTo>
                    <a:lnTo>
                      <a:pt x="3321" y="5175"/>
                    </a:lnTo>
                    <a:lnTo>
                      <a:pt x="2569" y="5451"/>
                    </a:lnTo>
                    <a:lnTo>
                      <a:pt x="1895" y="5720"/>
                    </a:lnTo>
                    <a:lnTo>
                      <a:pt x="1320" y="5958"/>
                    </a:lnTo>
                    <a:lnTo>
                      <a:pt x="1067" y="6073"/>
                    </a:lnTo>
                    <a:lnTo>
                      <a:pt x="837" y="6180"/>
                    </a:lnTo>
                    <a:lnTo>
                      <a:pt x="637" y="6280"/>
                    </a:lnTo>
                    <a:lnTo>
                      <a:pt x="461" y="6372"/>
                    </a:lnTo>
                    <a:lnTo>
                      <a:pt x="315" y="6464"/>
                    </a:lnTo>
                    <a:lnTo>
                      <a:pt x="193" y="6540"/>
                    </a:lnTo>
                    <a:lnTo>
                      <a:pt x="101" y="6617"/>
                    </a:lnTo>
                    <a:lnTo>
                      <a:pt x="39" y="6678"/>
                    </a:lnTo>
                    <a:lnTo>
                      <a:pt x="16" y="6709"/>
                    </a:lnTo>
                    <a:lnTo>
                      <a:pt x="1" y="6740"/>
                    </a:lnTo>
                    <a:lnTo>
                      <a:pt x="1" y="6763"/>
                    </a:lnTo>
                    <a:lnTo>
                      <a:pt x="1" y="6793"/>
                    </a:lnTo>
                    <a:lnTo>
                      <a:pt x="9" y="6816"/>
                    </a:lnTo>
                    <a:lnTo>
                      <a:pt x="32" y="6832"/>
                    </a:lnTo>
                    <a:lnTo>
                      <a:pt x="55" y="6847"/>
                    </a:lnTo>
                    <a:lnTo>
                      <a:pt x="85" y="6862"/>
                    </a:lnTo>
                    <a:lnTo>
                      <a:pt x="177" y="6893"/>
                    </a:lnTo>
                    <a:lnTo>
                      <a:pt x="292" y="6901"/>
                    </a:lnTo>
                    <a:lnTo>
                      <a:pt x="438" y="6908"/>
                    </a:lnTo>
                    <a:lnTo>
                      <a:pt x="614" y="6908"/>
                    </a:lnTo>
                    <a:lnTo>
                      <a:pt x="814" y="6901"/>
                    </a:lnTo>
                    <a:lnTo>
                      <a:pt x="1036" y="6878"/>
                    </a:lnTo>
                    <a:lnTo>
                      <a:pt x="1289" y="6855"/>
                    </a:lnTo>
                    <a:lnTo>
                      <a:pt x="1557" y="6816"/>
                    </a:lnTo>
                    <a:lnTo>
                      <a:pt x="2178" y="6724"/>
                    </a:lnTo>
                    <a:lnTo>
                      <a:pt x="2884" y="6602"/>
                    </a:lnTo>
                    <a:lnTo>
                      <a:pt x="3673" y="6448"/>
                    </a:lnTo>
                    <a:lnTo>
                      <a:pt x="4540" y="6272"/>
                    </a:lnTo>
                    <a:lnTo>
                      <a:pt x="5475" y="6065"/>
                    </a:lnTo>
                    <a:lnTo>
                      <a:pt x="6472" y="5835"/>
                    </a:lnTo>
                    <a:lnTo>
                      <a:pt x="7522" y="5582"/>
                    </a:lnTo>
                    <a:lnTo>
                      <a:pt x="8626" y="5306"/>
                    </a:lnTo>
                    <a:lnTo>
                      <a:pt x="9776" y="5007"/>
                    </a:lnTo>
                    <a:lnTo>
                      <a:pt x="10965" y="4692"/>
                    </a:lnTo>
                    <a:lnTo>
                      <a:pt x="12192" y="4355"/>
                    </a:lnTo>
                    <a:lnTo>
                      <a:pt x="13411" y="4010"/>
                    </a:lnTo>
                    <a:lnTo>
                      <a:pt x="14591" y="3665"/>
                    </a:lnTo>
                    <a:lnTo>
                      <a:pt x="15726" y="3320"/>
                    </a:lnTo>
                    <a:lnTo>
                      <a:pt x="16815" y="2990"/>
                    </a:lnTo>
                    <a:lnTo>
                      <a:pt x="17850" y="2661"/>
                    </a:lnTo>
                    <a:lnTo>
                      <a:pt x="18816" y="2339"/>
                    </a:lnTo>
                    <a:lnTo>
                      <a:pt x="19721" y="2032"/>
                    </a:lnTo>
                    <a:lnTo>
                      <a:pt x="20556" y="1733"/>
                    </a:lnTo>
                    <a:lnTo>
                      <a:pt x="21308" y="1457"/>
                    </a:lnTo>
                    <a:lnTo>
                      <a:pt x="21975" y="1196"/>
                    </a:lnTo>
                    <a:lnTo>
                      <a:pt x="22550" y="951"/>
                    </a:lnTo>
                    <a:lnTo>
                      <a:pt x="22803" y="836"/>
                    </a:lnTo>
                    <a:lnTo>
                      <a:pt x="23033" y="729"/>
                    </a:lnTo>
                    <a:lnTo>
                      <a:pt x="23232" y="629"/>
                    </a:lnTo>
                    <a:lnTo>
                      <a:pt x="23408" y="537"/>
                    </a:lnTo>
                    <a:lnTo>
                      <a:pt x="23562" y="453"/>
                    </a:lnTo>
                    <a:lnTo>
                      <a:pt x="23684" y="368"/>
                    </a:lnTo>
                    <a:lnTo>
                      <a:pt x="23776" y="292"/>
                    </a:lnTo>
                    <a:lnTo>
                      <a:pt x="23838" y="230"/>
                    </a:lnTo>
                    <a:lnTo>
                      <a:pt x="23861" y="199"/>
                    </a:lnTo>
                    <a:lnTo>
                      <a:pt x="23868" y="169"/>
                    </a:lnTo>
                    <a:lnTo>
                      <a:pt x="23876" y="146"/>
                    </a:lnTo>
                    <a:lnTo>
                      <a:pt x="23876" y="115"/>
                    </a:lnTo>
                    <a:lnTo>
                      <a:pt x="23861" y="100"/>
                    </a:lnTo>
                    <a:lnTo>
                      <a:pt x="23845" y="77"/>
                    </a:lnTo>
                    <a:lnTo>
                      <a:pt x="23815" y="61"/>
                    </a:lnTo>
                    <a:lnTo>
                      <a:pt x="23784" y="46"/>
                    </a:lnTo>
                    <a:lnTo>
                      <a:pt x="23700" y="23"/>
                    </a:lnTo>
                    <a:lnTo>
                      <a:pt x="23577" y="8"/>
                    </a:lnTo>
                    <a:lnTo>
                      <a:pt x="23431" y="0"/>
                    </a:lnTo>
                    <a:close/>
                  </a:path>
                </a:pathLst>
              </a:custGeom>
              <a:solidFill>
                <a:srgbClr val="FFCE8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8" name="Google Shape;2208;p29">
                <a:extLst>
                  <a:ext uri="{FF2B5EF4-FFF2-40B4-BE49-F238E27FC236}">
                    <a16:creationId xmlns="" xmlns:a16="http://schemas.microsoft.com/office/drawing/2014/main" id="{5A8C16ED-90A8-41CB-960E-CA66D6963B8F}"/>
                  </a:ext>
                </a:extLst>
              </p:cNvPr>
              <p:cNvSpPr/>
              <p:nvPr/>
            </p:nvSpPr>
            <p:spPr>
              <a:xfrm>
                <a:off x="6687866" y="2016279"/>
                <a:ext cx="92799" cy="68933"/>
              </a:xfrm>
              <a:custGeom>
                <a:avLst/>
                <a:gdLst/>
                <a:ahLst/>
                <a:cxnLst/>
                <a:rect l="l" t="t" r="r" b="b"/>
                <a:pathLst>
                  <a:path w="4946" h="3674" extrusionOk="0">
                    <a:moveTo>
                      <a:pt x="185" y="1"/>
                    </a:moveTo>
                    <a:lnTo>
                      <a:pt x="1" y="261"/>
                    </a:lnTo>
                    <a:lnTo>
                      <a:pt x="4754" y="3673"/>
                    </a:lnTo>
                    <a:lnTo>
                      <a:pt x="4946" y="3420"/>
                    </a:lnTo>
                    <a:lnTo>
                      <a:pt x="185" y="1"/>
                    </a:lnTo>
                    <a:close/>
                  </a:path>
                </a:pathLst>
              </a:custGeom>
              <a:solidFill>
                <a:srgbClr val="917A5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9" name="Google Shape;2209;p29">
                <a:extLst>
                  <a:ext uri="{FF2B5EF4-FFF2-40B4-BE49-F238E27FC236}">
                    <a16:creationId xmlns="" xmlns:a16="http://schemas.microsoft.com/office/drawing/2014/main" id="{03A41E6D-5EDD-4062-BB1E-914DDE90068E}"/>
                  </a:ext>
                </a:extLst>
              </p:cNvPr>
              <p:cNvSpPr/>
              <p:nvPr/>
            </p:nvSpPr>
            <p:spPr>
              <a:xfrm>
                <a:off x="6589907" y="1945506"/>
                <a:ext cx="111074" cy="84169"/>
              </a:xfrm>
              <a:custGeom>
                <a:avLst/>
                <a:gdLst/>
                <a:ahLst/>
                <a:cxnLst/>
                <a:rect l="l" t="t" r="r" b="b"/>
                <a:pathLst>
                  <a:path w="5920" h="4486" extrusionOk="0">
                    <a:moveTo>
                      <a:pt x="292" y="0"/>
                    </a:moveTo>
                    <a:lnTo>
                      <a:pt x="238" y="8"/>
                    </a:lnTo>
                    <a:lnTo>
                      <a:pt x="184" y="23"/>
                    </a:lnTo>
                    <a:lnTo>
                      <a:pt x="138" y="39"/>
                    </a:lnTo>
                    <a:lnTo>
                      <a:pt x="108" y="54"/>
                    </a:lnTo>
                    <a:lnTo>
                      <a:pt x="69" y="85"/>
                    </a:lnTo>
                    <a:lnTo>
                      <a:pt x="46" y="115"/>
                    </a:lnTo>
                    <a:lnTo>
                      <a:pt x="46" y="123"/>
                    </a:lnTo>
                    <a:lnTo>
                      <a:pt x="39" y="123"/>
                    </a:lnTo>
                    <a:lnTo>
                      <a:pt x="16" y="161"/>
                    </a:lnTo>
                    <a:lnTo>
                      <a:pt x="0" y="200"/>
                    </a:lnTo>
                    <a:lnTo>
                      <a:pt x="0" y="238"/>
                    </a:lnTo>
                    <a:lnTo>
                      <a:pt x="0" y="284"/>
                    </a:lnTo>
                    <a:lnTo>
                      <a:pt x="0" y="338"/>
                    </a:lnTo>
                    <a:lnTo>
                      <a:pt x="8" y="399"/>
                    </a:lnTo>
                    <a:lnTo>
                      <a:pt x="23" y="453"/>
                    </a:lnTo>
                    <a:lnTo>
                      <a:pt x="46" y="514"/>
                    </a:lnTo>
                    <a:lnTo>
                      <a:pt x="108" y="629"/>
                    </a:lnTo>
                    <a:lnTo>
                      <a:pt x="169" y="729"/>
                    </a:lnTo>
                    <a:lnTo>
                      <a:pt x="261" y="844"/>
                    </a:lnTo>
                    <a:lnTo>
                      <a:pt x="361" y="951"/>
                    </a:lnTo>
                    <a:lnTo>
                      <a:pt x="468" y="1051"/>
                    </a:lnTo>
                    <a:lnTo>
                      <a:pt x="591" y="1143"/>
                    </a:lnTo>
                    <a:lnTo>
                      <a:pt x="5168" y="4432"/>
                    </a:lnTo>
                    <a:lnTo>
                      <a:pt x="5214" y="4455"/>
                    </a:lnTo>
                    <a:lnTo>
                      <a:pt x="5275" y="4478"/>
                    </a:lnTo>
                    <a:lnTo>
                      <a:pt x="5329" y="4486"/>
                    </a:lnTo>
                    <a:lnTo>
                      <a:pt x="5390" y="4478"/>
                    </a:lnTo>
                    <a:lnTo>
                      <a:pt x="5620" y="4440"/>
                    </a:lnTo>
                    <a:lnTo>
                      <a:pt x="5628" y="4432"/>
                    </a:lnTo>
                    <a:lnTo>
                      <a:pt x="5912" y="4033"/>
                    </a:lnTo>
                    <a:lnTo>
                      <a:pt x="5919" y="4018"/>
                    </a:lnTo>
                    <a:lnTo>
                      <a:pt x="5881" y="3788"/>
                    </a:lnTo>
                    <a:lnTo>
                      <a:pt x="5866" y="3734"/>
                    </a:lnTo>
                    <a:lnTo>
                      <a:pt x="5843" y="3681"/>
                    </a:lnTo>
                    <a:lnTo>
                      <a:pt x="5804" y="3635"/>
                    </a:lnTo>
                    <a:lnTo>
                      <a:pt x="5766" y="3596"/>
                    </a:lnTo>
                    <a:lnTo>
                      <a:pt x="1189" y="307"/>
                    </a:lnTo>
                    <a:lnTo>
                      <a:pt x="1066" y="230"/>
                    </a:lnTo>
                    <a:lnTo>
                      <a:pt x="936" y="154"/>
                    </a:lnTo>
                    <a:lnTo>
                      <a:pt x="798" y="100"/>
                    </a:lnTo>
                    <a:lnTo>
                      <a:pt x="660" y="46"/>
                    </a:lnTo>
                    <a:lnTo>
                      <a:pt x="537" y="16"/>
                    </a:lnTo>
                    <a:lnTo>
                      <a:pt x="414" y="0"/>
                    </a:lnTo>
                    <a:close/>
                  </a:path>
                </a:pathLst>
              </a:custGeom>
              <a:solidFill>
                <a:srgbClr val="917A5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0" name="Google Shape;2210;p29">
                <a:extLst>
                  <a:ext uri="{FF2B5EF4-FFF2-40B4-BE49-F238E27FC236}">
                    <a16:creationId xmlns="" xmlns:a16="http://schemas.microsoft.com/office/drawing/2014/main" id="{17152F7B-3576-4697-A9D9-77B4B9ABCF59}"/>
                  </a:ext>
                </a:extLst>
              </p:cNvPr>
              <p:cNvSpPr/>
              <p:nvPr/>
            </p:nvSpPr>
            <p:spPr>
              <a:xfrm>
                <a:off x="6773311" y="2077859"/>
                <a:ext cx="134677" cy="101580"/>
              </a:xfrm>
              <a:custGeom>
                <a:avLst/>
                <a:gdLst/>
                <a:ahLst/>
                <a:cxnLst/>
                <a:rect l="l" t="t" r="r" b="b"/>
                <a:pathLst>
                  <a:path w="7178" h="5414" extrusionOk="0">
                    <a:moveTo>
                      <a:pt x="246" y="184"/>
                    </a:moveTo>
                    <a:lnTo>
                      <a:pt x="576" y="307"/>
                    </a:lnTo>
                    <a:lnTo>
                      <a:pt x="1182" y="521"/>
                    </a:lnTo>
                    <a:lnTo>
                      <a:pt x="1550" y="667"/>
                    </a:lnTo>
                    <a:lnTo>
                      <a:pt x="1971" y="828"/>
                    </a:lnTo>
                    <a:lnTo>
                      <a:pt x="2416" y="1012"/>
                    </a:lnTo>
                    <a:lnTo>
                      <a:pt x="2876" y="1211"/>
                    </a:lnTo>
                    <a:lnTo>
                      <a:pt x="3359" y="1418"/>
                    </a:lnTo>
                    <a:lnTo>
                      <a:pt x="3834" y="1641"/>
                    </a:lnTo>
                    <a:lnTo>
                      <a:pt x="4317" y="1871"/>
                    </a:lnTo>
                    <a:lnTo>
                      <a:pt x="4777" y="2109"/>
                    </a:lnTo>
                    <a:lnTo>
                      <a:pt x="5214" y="2362"/>
                    </a:lnTo>
                    <a:lnTo>
                      <a:pt x="5421" y="2484"/>
                    </a:lnTo>
                    <a:lnTo>
                      <a:pt x="5621" y="2607"/>
                    </a:lnTo>
                    <a:lnTo>
                      <a:pt x="5805" y="2730"/>
                    </a:lnTo>
                    <a:lnTo>
                      <a:pt x="5981" y="2860"/>
                    </a:lnTo>
                    <a:lnTo>
                      <a:pt x="6150" y="2983"/>
                    </a:lnTo>
                    <a:lnTo>
                      <a:pt x="6296" y="3113"/>
                    </a:lnTo>
                    <a:lnTo>
                      <a:pt x="6403" y="3213"/>
                    </a:lnTo>
                    <a:lnTo>
                      <a:pt x="6503" y="3312"/>
                    </a:lnTo>
                    <a:lnTo>
                      <a:pt x="6595" y="3427"/>
                    </a:lnTo>
                    <a:lnTo>
                      <a:pt x="6671" y="3542"/>
                    </a:lnTo>
                    <a:lnTo>
                      <a:pt x="6748" y="3665"/>
                    </a:lnTo>
                    <a:lnTo>
                      <a:pt x="6817" y="3788"/>
                    </a:lnTo>
                    <a:lnTo>
                      <a:pt x="6871" y="3910"/>
                    </a:lnTo>
                    <a:lnTo>
                      <a:pt x="6917" y="4041"/>
                    </a:lnTo>
                    <a:lnTo>
                      <a:pt x="6955" y="4163"/>
                    </a:lnTo>
                    <a:lnTo>
                      <a:pt x="6986" y="4286"/>
                    </a:lnTo>
                    <a:lnTo>
                      <a:pt x="7009" y="4409"/>
                    </a:lnTo>
                    <a:lnTo>
                      <a:pt x="7009" y="4524"/>
                    </a:lnTo>
                    <a:lnTo>
                      <a:pt x="7009" y="4631"/>
                    </a:lnTo>
                    <a:lnTo>
                      <a:pt x="6993" y="4738"/>
                    </a:lnTo>
                    <a:lnTo>
                      <a:pt x="6963" y="4830"/>
                    </a:lnTo>
                    <a:lnTo>
                      <a:pt x="6924" y="4922"/>
                    </a:lnTo>
                    <a:lnTo>
                      <a:pt x="6886" y="4984"/>
                    </a:lnTo>
                    <a:lnTo>
                      <a:pt x="6832" y="5045"/>
                    </a:lnTo>
                    <a:lnTo>
                      <a:pt x="6779" y="5091"/>
                    </a:lnTo>
                    <a:lnTo>
                      <a:pt x="6717" y="5137"/>
                    </a:lnTo>
                    <a:lnTo>
                      <a:pt x="6641" y="5175"/>
                    </a:lnTo>
                    <a:lnTo>
                      <a:pt x="6564" y="5198"/>
                    </a:lnTo>
                    <a:lnTo>
                      <a:pt x="6480" y="5221"/>
                    </a:lnTo>
                    <a:lnTo>
                      <a:pt x="6388" y="5237"/>
                    </a:lnTo>
                    <a:lnTo>
                      <a:pt x="6288" y="5244"/>
                    </a:lnTo>
                    <a:lnTo>
                      <a:pt x="6188" y="5252"/>
                    </a:lnTo>
                    <a:lnTo>
                      <a:pt x="6073" y="5244"/>
                    </a:lnTo>
                    <a:lnTo>
                      <a:pt x="5958" y="5229"/>
                    </a:lnTo>
                    <a:lnTo>
                      <a:pt x="5835" y="5214"/>
                    </a:lnTo>
                    <a:lnTo>
                      <a:pt x="5705" y="5183"/>
                    </a:lnTo>
                    <a:lnTo>
                      <a:pt x="5567" y="5152"/>
                    </a:lnTo>
                    <a:lnTo>
                      <a:pt x="5429" y="5114"/>
                    </a:lnTo>
                    <a:lnTo>
                      <a:pt x="5237" y="5045"/>
                    </a:lnTo>
                    <a:lnTo>
                      <a:pt x="5038" y="4961"/>
                    </a:lnTo>
                    <a:lnTo>
                      <a:pt x="4839" y="4861"/>
                    </a:lnTo>
                    <a:lnTo>
                      <a:pt x="4632" y="4746"/>
                    </a:lnTo>
                    <a:lnTo>
                      <a:pt x="4432" y="4616"/>
                    </a:lnTo>
                    <a:lnTo>
                      <a:pt x="4218" y="4470"/>
                    </a:lnTo>
                    <a:lnTo>
                      <a:pt x="4011" y="4317"/>
                    </a:lnTo>
                    <a:lnTo>
                      <a:pt x="3804" y="4156"/>
                    </a:lnTo>
                    <a:lnTo>
                      <a:pt x="3597" y="3979"/>
                    </a:lnTo>
                    <a:lnTo>
                      <a:pt x="3390" y="3803"/>
                    </a:lnTo>
                    <a:lnTo>
                      <a:pt x="3183" y="3611"/>
                    </a:lnTo>
                    <a:lnTo>
                      <a:pt x="2976" y="3420"/>
                    </a:lnTo>
                    <a:lnTo>
                      <a:pt x="2577" y="3021"/>
                    </a:lnTo>
                    <a:lnTo>
                      <a:pt x="2194" y="2615"/>
                    </a:lnTo>
                    <a:lnTo>
                      <a:pt x="1826" y="2216"/>
                    </a:lnTo>
                    <a:lnTo>
                      <a:pt x="1488" y="1817"/>
                    </a:lnTo>
                    <a:lnTo>
                      <a:pt x="1174" y="1449"/>
                    </a:lnTo>
                    <a:lnTo>
                      <a:pt x="898" y="1104"/>
                    </a:lnTo>
                    <a:lnTo>
                      <a:pt x="653" y="797"/>
                    </a:lnTo>
                    <a:lnTo>
                      <a:pt x="461" y="544"/>
                    </a:lnTo>
                    <a:lnTo>
                      <a:pt x="216" y="215"/>
                    </a:lnTo>
                    <a:lnTo>
                      <a:pt x="246" y="184"/>
                    </a:lnTo>
                    <a:close/>
                    <a:moveTo>
                      <a:pt x="200" y="0"/>
                    </a:moveTo>
                    <a:lnTo>
                      <a:pt x="1" y="199"/>
                    </a:lnTo>
                    <a:lnTo>
                      <a:pt x="39" y="253"/>
                    </a:lnTo>
                    <a:lnTo>
                      <a:pt x="216" y="491"/>
                    </a:lnTo>
                    <a:lnTo>
                      <a:pt x="392" y="721"/>
                    </a:lnTo>
                    <a:lnTo>
                      <a:pt x="614" y="1012"/>
                    </a:lnTo>
                    <a:lnTo>
                      <a:pt x="890" y="1357"/>
                    </a:lnTo>
                    <a:lnTo>
                      <a:pt x="1197" y="1741"/>
                    </a:lnTo>
                    <a:lnTo>
                      <a:pt x="1550" y="2147"/>
                    </a:lnTo>
                    <a:lnTo>
                      <a:pt x="1925" y="2569"/>
                    </a:lnTo>
                    <a:lnTo>
                      <a:pt x="2324" y="2998"/>
                    </a:lnTo>
                    <a:lnTo>
                      <a:pt x="2531" y="3213"/>
                    </a:lnTo>
                    <a:lnTo>
                      <a:pt x="2746" y="3427"/>
                    </a:lnTo>
                    <a:lnTo>
                      <a:pt x="2960" y="3634"/>
                    </a:lnTo>
                    <a:lnTo>
                      <a:pt x="3183" y="3834"/>
                    </a:lnTo>
                    <a:lnTo>
                      <a:pt x="3405" y="4033"/>
                    </a:lnTo>
                    <a:lnTo>
                      <a:pt x="3627" y="4217"/>
                    </a:lnTo>
                    <a:lnTo>
                      <a:pt x="3850" y="4401"/>
                    </a:lnTo>
                    <a:lnTo>
                      <a:pt x="4072" y="4562"/>
                    </a:lnTo>
                    <a:lnTo>
                      <a:pt x="4294" y="4723"/>
                    </a:lnTo>
                    <a:lnTo>
                      <a:pt x="4517" y="4861"/>
                    </a:lnTo>
                    <a:lnTo>
                      <a:pt x="4739" y="4991"/>
                    </a:lnTo>
                    <a:lnTo>
                      <a:pt x="4954" y="5099"/>
                    </a:lnTo>
                    <a:lnTo>
                      <a:pt x="5168" y="5191"/>
                    </a:lnTo>
                    <a:lnTo>
                      <a:pt x="5383" y="5267"/>
                    </a:lnTo>
                    <a:lnTo>
                      <a:pt x="5559" y="5313"/>
                    </a:lnTo>
                    <a:lnTo>
                      <a:pt x="5728" y="5359"/>
                    </a:lnTo>
                    <a:lnTo>
                      <a:pt x="5889" y="5382"/>
                    </a:lnTo>
                    <a:lnTo>
                      <a:pt x="6027" y="5405"/>
                    </a:lnTo>
                    <a:lnTo>
                      <a:pt x="6165" y="5413"/>
                    </a:lnTo>
                    <a:lnTo>
                      <a:pt x="6288" y="5413"/>
                    </a:lnTo>
                    <a:lnTo>
                      <a:pt x="6395" y="5405"/>
                    </a:lnTo>
                    <a:lnTo>
                      <a:pt x="6503" y="5382"/>
                    </a:lnTo>
                    <a:lnTo>
                      <a:pt x="6595" y="5359"/>
                    </a:lnTo>
                    <a:lnTo>
                      <a:pt x="6679" y="5336"/>
                    </a:lnTo>
                    <a:lnTo>
                      <a:pt x="6756" y="5298"/>
                    </a:lnTo>
                    <a:lnTo>
                      <a:pt x="6817" y="5260"/>
                    </a:lnTo>
                    <a:lnTo>
                      <a:pt x="6878" y="5221"/>
                    </a:lnTo>
                    <a:lnTo>
                      <a:pt x="6932" y="5175"/>
                    </a:lnTo>
                    <a:lnTo>
                      <a:pt x="6978" y="5122"/>
                    </a:lnTo>
                    <a:lnTo>
                      <a:pt x="7016" y="5076"/>
                    </a:lnTo>
                    <a:lnTo>
                      <a:pt x="7062" y="4999"/>
                    </a:lnTo>
                    <a:lnTo>
                      <a:pt x="7093" y="4945"/>
                    </a:lnTo>
                    <a:lnTo>
                      <a:pt x="7116" y="4892"/>
                    </a:lnTo>
                    <a:lnTo>
                      <a:pt x="7147" y="4769"/>
                    </a:lnTo>
                    <a:lnTo>
                      <a:pt x="7170" y="4646"/>
                    </a:lnTo>
                    <a:lnTo>
                      <a:pt x="7177" y="4516"/>
                    </a:lnTo>
                    <a:lnTo>
                      <a:pt x="7162" y="4386"/>
                    </a:lnTo>
                    <a:lnTo>
                      <a:pt x="7147" y="4248"/>
                    </a:lnTo>
                    <a:lnTo>
                      <a:pt x="7108" y="4110"/>
                    </a:lnTo>
                    <a:lnTo>
                      <a:pt x="7062" y="3972"/>
                    </a:lnTo>
                    <a:lnTo>
                      <a:pt x="7009" y="3834"/>
                    </a:lnTo>
                    <a:lnTo>
                      <a:pt x="6947" y="3696"/>
                    </a:lnTo>
                    <a:lnTo>
                      <a:pt x="6871" y="3565"/>
                    </a:lnTo>
                    <a:lnTo>
                      <a:pt x="6786" y="3435"/>
                    </a:lnTo>
                    <a:lnTo>
                      <a:pt x="6702" y="3312"/>
                    </a:lnTo>
                    <a:lnTo>
                      <a:pt x="6610" y="3197"/>
                    </a:lnTo>
                    <a:lnTo>
                      <a:pt x="6510" y="3090"/>
                    </a:lnTo>
                    <a:lnTo>
                      <a:pt x="6403" y="2990"/>
                    </a:lnTo>
                    <a:lnTo>
                      <a:pt x="6242" y="2860"/>
                    </a:lnTo>
                    <a:lnTo>
                      <a:pt x="6066" y="2722"/>
                    </a:lnTo>
                    <a:lnTo>
                      <a:pt x="5874" y="2584"/>
                    </a:lnTo>
                    <a:lnTo>
                      <a:pt x="5674" y="2454"/>
                    </a:lnTo>
                    <a:lnTo>
                      <a:pt x="5460" y="2323"/>
                    </a:lnTo>
                    <a:lnTo>
                      <a:pt x="5245" y="2185"/>
                    </a:lnTo>
                    <a:lnTo>
                      <a:pt x="5015" y="2055"/>
                    </a:lnTo>
                    <a:lnTo>
                      <a:pt x="4777" y="1925"/>
                    </a:lnTo>
                    <a:lnTo>
                      <a:pt x="4287" y="1679"/>
                    </a:lnTo>
                    <a:lnTo>
                      <a:pt x="3781" y="1434"/>
                    </a:lnTo>
                    <a:lnTo>
                      <a:pt x="3275" y="1204"/>
                    </a:lnTo>
                    <a:lnTo>
                      <a:pt x="2776" y="989"/>
                    </a:lnTo>
                    <a:lnTo>
                      <a:pt x="2301" y="790"/>
                    </a:lnTo>
                    <a:lnTo>
                      <a:pt x="1841" y="606"/>
                    </a:lnTo>
                    <a:lnTo>
                      <a:pt x="1427" y="445"/>
                    </a:lnTo>
                    <a:lnTo>
                      <a:pt x="1059" y="307"/>
                    </a:lnTo>
                    <a:lnTo>
                      <a:pt x="499" y="107"/>
                    </a:lnTo>
                    <a:lnTo>
                      <a:pt x="246" y="15"/>
                    </a:lnTo>
                    <a:lnTo>
                      <a:pt x="200" y="0"/>
                    </a:lnTo>
                    <a:close/>
                  </a:path>
                </a:pathLst>
              </a:custGeom>
              <a:solidFill>
                <a:srgbClr val="0B50A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1" name="Google Shape;2211;p29">
                <a:extLst>
                  <a:ext uri="{FF2B5EF4-FFF2-40B4-BE49-F238E27FC236}">
                    <a16:creationId xmlns="" xmlns:a16="http://schemas.microsoft.com/office/drawing/2014/main" id="{8BF7EC33-2DCD-441D-8617-F72DCA599893}"/>
                  </a:ext>
                </a:extLst>
              </p:cNvPr>
              <p:cNvSpPr/>
              <p:nvPr/>
            </p:nvSpPr>
            <p:spPr>
              <a:xfrm>
                <a:off x="6773461" y="2078290"/>
                <a:ext cx="118410" cy="120418"/>
              </a:xfrm>
              <a:custGeom>
                <a:avLst/>
                <a:gdLst/>
                <a:ahLst/>
                <a:cxnLst/>
                <a:rect l="l" t="t" r="r" b="b"/>
                <a:pathLst>
                  <a:path w="6311" h="6418" extrusionOk="0">
                    <a:moveTo>
                      <a:pt x="238" y="184"/>
                    </a:moveTo>
                    <a:lnTo>
                      <a:pt x="545" y="360"/>
                    </a:lnTo>
                    <a:lnTo>
                      <a:pt x="1097" y="682"/>
                    </a:lnTo>
                    <a:lnTo>
                      <a:pt x="1442" y="889"/>
                    </a:lnTo>
                    <a:lnTo>
                      <a:pt x="1818" y="1127"/>
                    </a:lnTo>
                    <a:lnTo>
                      <a:pt x="2224" y="1388"/>
                    </a:lnTo>
                    <a:lnTo>
                      <a:pt x="2646" y="1664"/>
                    </a:lnTo>
                    <a:lnTo>
                      <a:pt x="3083" y="1955"/>
                    </a:lnTo>
                    <a:lnTo>
                      <a:pt x="3520" y="2254"/>
                    </a:lnTo>
                    <a:lnTo>
                      <a:pt x="3941" y="2569"/>
                    </a:lnTo>
                    <a:lnTo>
                      <a:pt x="4355" y="2883"/>
                    </a:lnTo>
                    <a:lnTo>
                      <a:pt x="4746" y="3205"/>
                    </a:lnTo>
                    <a:lnTo>
                      <a:pt x="4923" y="3366"/>
                    </a:lnTo>
                    <a:lnTo>
                      <a:pt x="5099" y="3527"/>
                    </a:lnTo>
                    <a:lnTo>
                      <a:pt x="5260" y="3680"/>
                    </a:lnTo>
                    <a:lnTo>
                      <a:pt x="5413" y="3834"/>
                    </a:lnTo>
                    <a:lnTo>
                      <a:pt x="5551" y="3987"/>
                    </a:lnTo>
                    <a:lnTo>
                      <a:pt x="5674" y="4140"/>
                    </a:lnTo>
                    <a:lnTo>
                      <a:pt x="5766" y="4255"/>
                    </a:lnTo>
                    <a:lnTo>
                      <a:pt x="5843" y="4378"/>
                    </a:lnTo>
                    <a:lnTo>
                      <a:pt x="5912" y="4501"/>
                    </a:lnTo>
                    <a:lnTo>
                      <a:pt x="5973" y="4631"/>
                    </a:lnTo>
                    <a:lnTo>
                      <a:pt x="6019" y="4761"/>
                    </a:lnTo>
                    <a:lnTo>
                      <a:pt x="6065" y="4899"/>
                    </a:lnTo>
                    <a:lnTo>
                      <a:pt x="6104" y="5030"/>
                    </a:lnTo>
                    <a:lnTo>
                      <a:pt x="6127" y="5160"/>
                    </a:lnTo>
                    <a:lnTo>
                      <a:pt x="6142" y="5290"/>
                    </a:lnTo>
                    <a:lnTo>
                      <a:pt x="6150" y="5413"/>
                    </a:lnTo>
                    <a:lnTo>
                      <a:pt x="6142" y="5536"/>
                    </a:lnTo>
                    <a:lnTo>
                      <a:pt x="6134" y="5651"/>
                    </a:lnTo>
                    <a:lnTo>
                      <a:pt x="6111" y="5758"/>
                    </a:lnTo>
                    <a:lnTo>
                      <a:pt x="6073" y="5858"/>
                    </a:lnTo>
                    <a:lnTo>
                      <a:pt x="6027" y="5950"/>
                    </a:lnTo>
                    <a:lnTo>
                      <a:pt x="5973" y="6034"/>
                    </a:lnTo>
                    <a:lnTo>
                      <a:pt x="5920" y="6088"/>
                    </a:lnTo>
                    <a:lnTo>
                      <a:pt x="5866" y="6134"/>
                    </a:lnTo>
                    <a:lnTo>
                      <a:pt x="5797" y="6172"/>
                    </a:lnTo>
                    <a:lnTo>
                      <a:pt x="5728" y="6203"/>
                    </a:lnTo>
                    <a:lnTo>
                      <a:pt x="5651" y="6226"/>
                    </a:lnTo>
                    <a:lnTo>
                      <a:pt x="5574" y="6241"/>
                    </a:lnTo>
                    <a:lnTo>
                      <a:pt x="5482" y="6249"/>
                    </a:lnTo>
                    <a:lnTo>
                      <a:pt x="5390" y="6249"/>
                    </a:lnTo>
                    <a:lnTo>
                      <a:pt x="5291" y="6241"/>
                    </a:lnTo>
                    <a:lnTo>
                      <a:pt x="5191" y="6226"/>
                    </a:lnTo>
                    <a:lnTo>
                      <a:pt x="5084" y="6203"/>
                    </a:lnTo>
                    <a:lnTo>
                      <a:pt x="4969" y="6164"/>
                    </a:lnTo>
                    <a:lnTo>
                      <a:pt x="4846" y="6126"/>
                    </a:lnTo>
                    <a:lnTo>
                      <a:pt x="4723" y="6080"/>
                    </a:lnTo>
                    <a:lnTo>
                      <a:pt x="4601" y="6019"/>
                    </a:lnTo>
                    <a:lnTo>
                      <a:pt x="4470" y="5957"/>
                    </a:lnTo>
                    <a:lnTo>
                      <a:pt x="4286" y="5858"/>
                    </a:lnTo>
                    <a:lnTo>
                      <a:pt x="4110" y="5735"/>
                    </a:lnTo>
                    <a:lnTo>
                      <a:pt x="3934" y="5597"/>
                    </a:lnTo>
                    <a:lnTo>
                      <a:pt x="3750" y="5451"/>
                    </a:lnTo>
                    <a:lnTo>
                      <a:pt x="3573" y="5290"/>
                    </a:lnTo>
                    <a:lnTo>
                      <a:pt x="3389" y="5106"/>
                    </a:lnTo>
                    <a:lnTo>
                      <a:pt x="3213" y="4922"/>
                    </a:lnTo>
                    <a:lnTo>
                      <a:pt x="3037" y="4723"/>
                    </a:lnTo>
                    <a:lnTo>
                      <a:pt x="2868" y="4516"/>
                    </a:lnTo>
                    <a:lnTo>
                      <a:pt x="2692" y="4301"/>
                    </a:lnTo>
                    <a:lnTo>
                      <a:pt x="2523" y="4079"/>
                    </a:lnTo>
                    <a:lnTo>
                      <a:pt x="2354" y="3857"/>
                    </a:lnTo>
                    <a:lnTo>
                      <a:pt x="2032" y="3397"/>
                    </a:lnTo>
                    <a:lnTo>
                      <a:pt x="1726" y="2929"/>
                    </a:lnTo>
                    <a:lnTo>
                      <a:pt x="1434" y="2461"/>
                    </a:lnTo>
                    <a:lnTo>
                      <a:pt x="1174" y="2017"/>
                    </a:lnTo>
                    <a:lnTo>
                      <a:pt x="928" y="1595"/>
                    </a:lnTo>
                    <a:lnTo>
                      <a:pt x="714" y="1204"/>
                    </a:lnTo>
                    <a:lnTo>
                      <a:pt x="530" y="866"/>
                    </a:lnTo>
                    <a:lnTo>
                      <a:pt x="384" y="575"/>
                    </a:lnTo>
                    <a:lnTo>
                      <a:pt x="200" y="215"/>
                    </a:lnTo>
                    <a:lnTo>
                      <a:pt x="238" y="184"/>
                    </a:lnTo>
                    <a:close/>
                    <a:moveTo>
                      <a:pt x="231" y="0"/>
                    </a:moveTo>
                    <a:lnTo>
                      <a:pt x="1" y="153"/>
                    </a:lnTo>
                    <a:lnTo>
                      <a:pt x="31" y="215"/>
                    </a:lnTo>
                    <a:lnTo>
                      <a:pt x="154" y="483"/>
                    </a:lnTo>
                    <a:lnTo>
                      <a:pt x="284" y="744"/>
                    </a:lnTo>
                    <a:lnTo>
                      <a:pt x="461" y="1066"/>
                    </a:lnTo>
                    <a:lnTo>
                      <a:pt x="668" y="1457"/>
                    </a:lnTo>
                    <a:lnTo>
                      <a:pt x="905" y="1886"/>
                    </a:lnTo>
                    <a:lnTo>
                      <a:pt x="1174" y="2346"/>
                    </a:lnTo>
                    <a:lnTo>
                      <a:pt x="1473" y="2829"/>
                    </a:lnTo>
                    <a:lnTo>
                      <a:pt x="1787" y="3328"/>
                    </a:lnTo>
                    <a:lnTo>
                      <a:pt x="1956" y="3573"/>
                    </a:lnTo>
                    <a:lnTo>
                      <a:pt x="2124" y="3818"/>
                    </a:lnTo>
                    <a:lnTo>
                      <a:pt x="2301" y="4064"/>
                    </a:lnTo>
                    <a:lnTo>
                      <a:pt x="2485" y="4301"/>
                    </a:lnTo>
                    <a:lnTo>
                      <a:pt x="2669" y="4531"/>
                    </a:lnTo>
                    <a:lnTo>
                      <a:pt x="2853" y="4754"/>
                    </a:lnTo>
                    <a:lnTo>
                      <a:pt x="3037" y="4968"/>
                    </a:lnTo>
                    <a:lnTo>
                      <a:pt x="3228" y="5175"/>
                    </a:lnTo>
                    <a:lnTo>
                      <a:pt x="3420" y="5367"/>
                    </a:lnTo>
                    <a:lnTo>
                      <a:pt x="3619" y="5543"/>
                    </a:lnTo>
                    <a:lnTo>
                      <a:pt x="3811" y="5712"/>
                    </a:lnTo>
                    <a:lnTo>
                      <a:pt x="4003" y="5858"/>
                    </a:lnTo>
                    <a:lnTo>
                      <a:pt x="4202" y="5988"/>
                    </a:lnTo>
                    <a:lnTo>
                      <a:pt x="4394" y="6095"/>
                    </a:lnTo>
                    <a:lnTo>
                      <a:pt x="4578" y="6187"/>
                    </a:lnTo>
                    <a:lnTo>
                      <a:pt x="4746" y="6256"/>
                    </a:lnTo>
                    <a:lnTo>
                      <a:pt x="4907" y="6318"/>
                    </a:lnTo>
                    <a:lnTo>
                      <a:pt x="5053" y="6356"/>
                    </a:lnTo>
                    <a:lnTo>
                      <a:pt x="5191" y="6387"/>
                    </a:lnTo>
                    <a:lnTo>
                      <a:pt x="5314" y="6410"/>
                    </a:lnTo>
                    <a:lnTo>
                      <a:pt x="5436" y="6417"/>
                    </a:lnTo>
                    <a:lnTo>
                      <a:pt x="5544" y="6410"/>
                    </a:lnTo>
                    <a:lnTo>
                      <a:pt x="5636" y="6394"/>
                    </a:lnTo>
                    <a:lnTo>
                      <a:pt x="5728" y="6379"/>
                    </a:lnTo>
                    <a:lnTo>
                      <a:pt x="5804" y="6348"/>
                    </a:lnTo>
                    <a:lnTo>
                      <a:pt x="5881" y="6318"/>
                    </a:lnTo>
                    <a:lnTo>
                      <a:pt x="5943" y="6272"/>
                    </a:lnTo>
                    <a:lnTo>
                      <a:pt x="6004" y="6233"/>
                    </a:lnTo>
                    <a:lnTo>
                      <a:pt x="6050" y="6180"/>
                    </a:lnTo>
                    <a:lnTo>
                      <a:pt x="6096" y="6134"/>
                    </a:lnTo>
                    <a:lnTo>
                      <a:pt x="6127" y="6095"/>
                    </a:lnTo>
                    <a:lnTo>
                      <a:pt x="6188" y="5996"/>
                    </a:lnTo>
                    <a:lnTo>
                      <a:pt x="6242" y="5881"/>
                    </a:lnTo>
                    <a:lnTo>
                      <a:pt x="6272" y="5766"/>
                    </a:lnTo>
                    <a:lnTo>
                      <a:pt x="6295" y="5635"/>
                    </a:lnTo>
                    <a:lnTo>
                      <a:pt x="6311" y="5505"/>
                    </a:lnTo>
                    <a:lnTo>
                      <a:pt x="6311" y="5367"/>
                    </a:lnTo>
                    <a:lnTo>
                      <a:pt x="6295" y="5229"/>
                    </a:lnTo>
                    <a:lnTo>
                      <a:pt x="6272" y="5091"/>
                    </a:lnTo>
                    <a:lnTo>
                      <a:pt x="6242" y="4945"/>
                    </a:lnTo>
                    <a:lnTo>
                      <a:pt x="6203" y="4807"/>
                    </a:lnTo>
                    <a:lnTo>
                      <a:pt x="6157" y="4669"/>
                    </a:lnTo>
                    <a:lnTo>
                      <a:pt x="6096" y="4531"/>
                    </a:lnTo>
                    <a:lnTo>
                      <a:pt x="6035" y="4401"/>
                    </a:lnTo>
                    <a:lnTo>
                      <a:pt x="5966" y="4271"/>
                    </a:lnTo>
                    <a:lnTo>
                      <a:pt x="5889" y="4148"/>
                    </a:lnTo>
                    <a:lnTo>
                      <a:pt x="5804" y="4041"/>
                    </a:lnTo>
                    <a:lnTo>
                      <a:pt x="5666" y="3880"/>
                    </a:lnTo>
                    <a:lnTo>
                      <a:pt x="5521" y="3711"/>
                    </a:lnTo>
                    <a:lnTo>
                      <a:pt x="5352" y="3550"/>
                    </a:lnTo>
                    <a:lnTo>
                      <a:pt x="5183" y="3381"/>
                    </a:lnTo>
                    <a:lnTo>
                      <a:pt x="4999" y="3213"/>
                    </a:lnTo>
                    <a:lnTo>
                      <a:pt x="4800" y="3044"/>
                    </a:lnTo>
                    <a:lnTo>
                      <a:pt x="4601" y="2875"/>
                    </a:lnTo>
                    <a:lnTo>
                      <a:pt x="4386" y="2707"/>
                    </a:lnTo>
                    <a:lnTo>
                      <a:pt x="3949" y="2369"/>
                    </a:lnTo>
                    <a:lnTo>
                      <a:pt x="3497" y="2040"/>
                    </a:lnTo>
                    <a:lnTo>
                      <a:pt x="3044" y="1725"/>
                    </a:lnTo>
                    <a:lnTo>
                      <a:pt x="2592" y="1426"/>
                    </a:lnTo>
                    <a:lnTo>
                      <a:pt x="2155" y="1142"/>
                    </a:lnTo>
                    <a:lnTo>
                      <a:pt x="1741" y="882"/>
                    </a:lnTo>
                    <a:lnTo>
                      <a:pt x="1358" y="652"/>
                    </a:lnTo>
                    <a:lnTo>
                      <a:pt x="1013" y="452"/>
                    </a:lnTo>
                    <a:lnTo>
                      <a:pt x="499" y="153"/>
                    </a:lnTo>
                    <a:lnTo>
                      <a:pt x="269" y="23"/>
                    </a:lnTo>
                    <a:lnTo>
                      <a:pt x="231" y="0"/>
                    </a:lnTo>
                    <a:close/>
                  </a:path>
                </a:pathLst>
              </a:custGeom>
              <a:solidFill>
                <a:srgbClr val="917A5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2" name="Google Shape;2212;p29">
                <a:extLst>
                  <a:ext uri="{FF2B5EF4-FFF2-40B4-BE49-F238E27FC236}">
                    <a16:creationId xmlns="" xmlns:a16="http://schemas.microsoft.com/office/drawing/2014/main" id="{74E27996-6B2A-409B-BC19-E0E3801B1E7D}"/>
                  </a:ext>
                </a:extLst>
              </p:cNvPr>
              <p:cNvSpPr/>
              <p:nvPr/>
            </p:nvSpPr>
            <p:spPr>
              <a:xfrm>
                <a:off x="6773892" y="2077427"/>
                <a:ext cx="144584" cy="85313"/>
              </a:xfrm>
              <a:custGeom>
                <a:avLst/>
                <a:gdLst/>
                <a:ahLst/>
                <a:cxnLst/>
                <a:rect l="l" t="t" r="r" b="b"/>
                <a:pathLst>
                  <a:path w="7706" h="4547" extrusionOk="0">
                    <a:moveTo>
                      <a:pt x="238" y="176"/>
                    </a:moveTo>
                    <a:lnTo>
                      <a:pt x="583" y="245"/>
                    </a:lnTo>
                    <a:lnTo>
                      <a:pt x="1204" y="383"/>
                    </a:lnTo>
                    <a:lnTo>
                      <a:pt x="1595" y="468"/>
                    </a:lnTo>
                    <a:lnTo>
                      <a:pt x="2032" y="575"/>
                    </a:lnTo>
                    <a:lnTo>
                      <a:pt x="2500" y="690"/>
                    </a:lnTo>
                    <a:lnTo>
                      <a:pt x="2983" y="820"/>
                    </a:lnTo>
                    <a:lnTo>
                      <a:pt x="3489" y="966"/>
                    </a:lnTo>
                    <a:lnTo>
                      <a:pt x="3995" y="1119"/>
                    </a:lnTo>
                    <a:lnTo>
                      <a:pt x="4501" y="1280"/>
                    </a:lnTo>
                    <a:lnTo>
                      <a:pt x="4992" y="1457"/>
                    </a:lnTo>
                    <a:lnTo>
                      <a:pt x="5459" y="1641"/>
                    </a:lnTo>
                    <a:lnTo>
                      <a:pt x="5682" y="1733"/>
                    </a:lnTo>
                    <a:lnTo>
                      <a:pt x="5897" y="1833"/>
                    </a:lnTo>
                    <a:lnTo>
                      <a:pt x="6096" y="1932"/>
                    </a:lnTo>
                    <a:lnTo>
                      <a:pt x="6288" y="2032"/>
                    </a:lnTo>
                    <a:lnTo>
                      <a:pt x="6472" y="2132"/>
                    </a:lnTo>
                    <a:lnTo>
                      <a:pt x="6633" y="2239"/>
                    </a:lnTo>
                    <a:lnTo>
                      <a:pt x="6755" y="2323"/>
                    </a:lnTo>
                    <a:lnTo>
                      <a:pt x="6863" y="2408"/>
                    </a:lnTo>
                    <a:lnTo>
                      <a:pt x="6970" y="2507"/>
                    </a:lnTo>
                    <a:lnTo>
                      <a:pt x="7070" y="2615"/>
                    </a:lnTo>
                    <a:lnTo>
                      <a:pt x="7154" y="2722"/>
                    </a:lnTo>
                    <a:lnTo>
                      <a:pt x="7238" y="2837"/>
                    </a:lnTo>
                    <a:lnTo>
                      <a:pt x="7315" y="2952"/>
                    </a:lnTo>
                    <a:lnTo>
                      <a:pt x="7376" y="3067"/>
                    </a:lnTo>
                    <a:lnTo>
                      <a:pt x="7438" y="3190"/>
                    </a:lnTo>
                    <a:lnTo>
                      <a:pt x="7476" y="3305"/>
                    </a:lnTo>
                    <a:lnTo>
                      <a:pt x="7514" y="3420"/>
                    </a:lnTo>
                    <a:lnTo>
                      <a:pt x="7537" y="3535"/>
                    </a:lnTo>
                    <a:lnTo>
                      <a:pt x="7545" y="3642"/>
                    </a:lnTo>
                    <a:lnTo>
                      <a:pt x="7545" y="3749"/>
                    </a:lnTo>
                    <a:lnTo>
                      <a:pt x="7537" y="3849"/>
                    </a:lnTo>
                    <a:lnTo>
                      <a:pt x="7507" y="3941"/>
                    </a:lnTo>
                    <a:lnTo>
                      <a:pt x="7476" y="4010"/>
                    </a:lnTo>
                    <a:lnTo>
                      <a:pt x="7430" y="4071"/>
                    </a:lnTo>
                    <a:lnTo>
                      <a:pt x="7384" y="4133"/>
                    </a:lnTo>
                    <a:lnTo>
                      <a:pt x="7330" y="4186"/>
                    </a:lnTo>
                    <a:lnTo>
                      <a:pt x="7261" y="4232"/>
                    </a:lnTo>
                    <a:lnTo>
                      <a:pt x="7192" y="4271"/>
                    </a:lnTo>
                    <a:lnTo>
                      <a:pt x="7108" y="4301"/>
                    </a:lnTo>
                    <a:lnTo>
                      <a:pt x="7016" y="4332"/>
                    </a:lnTo>
                    <a:lnTo>
                      <a:pt x="6924" y="4355"/>
                    </a:lnTo>
                    <a:lnTo>
                      <a:pt x="6817" y="4370"/>
                    </a:lnTo>
                    <a:lnTo>
                      <a:pt x="6709" y="4378"/>
                    </a:lnTo>
                    <a:lnTo>
                      <a:pt x="6594" y="4386"/>
                    </a:lnTo>
                    <a:lnTo>
                      <a:pt x="6464" y="4378"/>
                    </a:lnTo>
                    <a:lnTo>
                      <a:pt x="6334" y="4370"/>
                    </a:lnTo>
                    <a:lnTo>
                      <a:pt x="6196" y="4363"/>
                    </a:lnTo>
                    <a:lnTo>
                      <a:pt x="6050" y="4340"/>
                    </a:lnTo>
                    <a:lnTo>
                      <a:pt x="5850" y="4301"/>
                    </a:lnTo>
                    <a:lnTo>
                      <a:pt x="5643" y="4240"/>
                    </a:lnTo>
                    <a:lnTo>
                      <a:pt x="5429" y="4171"/>
                    </a:lnTo>
                    <a:lnTo>
                      <a:pt x="5214" y="4079"/>
                    </a:lnTo>
                    <a:lnTo>
                      <a:pt x="4992" y="3979"/>
                    </a:lnTo>
                    <a:lnTo>
                      <a:pt x="4769" y="3872"/>
                    </a:lnTo>
                    <a:lnTo>
                      <a:pt x="4539" y="3749"/>
                    </a:lnTo>
                    <a:lnTo>
                      <a:pt x="4309" y="3611"/>
                    </a:lnTo>
                    <a:lnTo>
                      <a:pt x="4079" y="3473"/>
                    </a:lnTo>
                    <a:lnTo>
                      <a:pt x="3849" y="3320"/>
                    </a:lnTo>
                    <a:lnTo>
                      <a:pt x="3619" y="3167"/>
                    </a:lnTo>
                    <a:lnTo>
                      <a:pt x="3389" y="2998"/>
                    </a:lnTo>
                    <a:lnTo>
                      <a:pt x="2937" y="2661"/>
                    </a:lnTo>
                    <a:lnTo>
                      <a:pt x="2500" y="2316"/>
                    </a:lnTo>
                    <a:lnTo>
                      <a:pt x="2086" y="1963"/>
                    </a:lnTo>
                    <a:lnTo>
                      <a:pt x="1687" y="1626"/>
                    </a:lnTo>
                    <a:lnTo>
                      <a:pt x="1327" y="1296"/>
                    </a:lnTo>
                    <a:lnTo>
                      <a:pt x="1005" y="997"/>
                    </a:lnTo>
                    <a:lnTo>
                      <a:pt x="729" y="728"/>
                    </a:lnTo>
                    <a:lnTo>
                      <a:pt x="499" y="498"/>
                    </a:lnTo>
                    <a:lnTo>
                      <a:pt x="208" y="207"/>
                    </a:lnTo>
                    <a:lnTo>
                      <a:pt x="238" y="176"/>
                    </a:lnTo>
                    <a:close/>
                    <a:moveTo>
                      <a:pt x="169" y="0"/>
                    </a:moveTo>
                    <a:lnTo>
                      <a:pt x="1" y="222"/>
                    </a:lnTo>
                    <a:lnTo>
                      <a:pt x="47" y="268"/>
                    </a:lnTo>
                    <a:lnTo>
                      <a:pt x="254" y="483"/>
                    </a:lnTo>
                    <a:lnTo>
                      <a:pt x="453" y="690"/>
                    </a:lnTo>
                    <a:lnTo>
                      <a:pt x="721" y="943"/>
                    </a:lnTo>
                    <a:lnTo>
                      <a:pt x="1036" y="1242"/>
                    </a:lnTo>
                    <a:lnTo>
                      <a:pt x="1396" y="1579"/>
                    </a:lnTo>
                    <a:lnTo>
                      <a:pt x="1795" y="1932"/>
                    </a:lnTo>
                    <a:lnTo>
                      <a:pt x="2232" y="2308"/>
                    </a:lnTo>
                    <a:lnTo>
                      <a:pt x="2684" y="2676"/>
                    </a:lnTo>
                    <a:lnTo>
                      <a:pt x="2922" y="2860"/>
                    </a:lnTo>
                    <a:lnTo>
                      <a:pt x="3159" y="3036"/>
                    </a:lnTo>
                    <a:lnTo>
                      <a:pt x="3405" y="3213"/>
                    </a:lnTo>
                    <a:lnTo>
                      <a:pt x="3650" y="3381"/>
                    </a:lnTo>
                    <a:lnTo>
                      <a:pt x="3895" y="3550"/>
                    </a:lnTo>
                    <a:lnTo>
                      <a:pt x="4141" y="3703"/>
                    </a:lnTo>
                    <a:lnTo>
                      <a:pt x="4386" y="3849"/>
                    </a:lnTo>
                    <a:lnTo>
                      <a:pt x="4631" y="3979"/>
                    </a:lnTo>
                    <a:lnTo>
                      <a:pt x="4877" y="4110"/>
                    </a:lnTo>
                    <a:lnTo>
                      <a:pt x="5114" y="4217"/>
                    </a:lnTo>
                    <a:lnTo>
                      <a:pt x="5352" y="4309"/>
                    </a:lnTo>
                    <a:lnTo>
                      <a:pt x="5582" y="4393"/>
                    </a:lnTo>
                    <a:lnTo>
                      <a:pt x="5804" y="4455"/>
                    </a:lnTo>
                    <a:lnTo>
                      <a:pt x="6027" y="4493"/>
                    </a:lnTo>
                    <a:lnTo>
                      <a:pt x="6196" y="4524"/>
                    </a:lnTo>
                    <a:lnTo>
                      <a:pt x="6349" y="4539"/>
                    </a:lnTo>
                    <a:lnTo>
                      <a:pt x="6495" y="4547"/>
                    </a:lnTo>
                    <a:lnTo>
                      <a:pt x="6633" y="4547"/>
                    </a:lnTo>
                    <a:lnTo>
                      <a:pt x="6755" y="4539"/>
                    </a:lnTo>
                    <a:lnTo>
                      <a:pt x="6870" y="4524"/>
                    </a:lnTo>
                    <a:lnTo>
                      <a:pt x="6978" y="4508"/>
                    </a:lnTo>
                    <a:lnTo>
                      <a:pt x="7070" y="4485"/>
                    </a:lnTo>
                    <a:lnTo>
                      <a:pt x="7162" y="4455"/>
                    </a:lnTo>
                    <a:lnTo>
                      <a:pt x="7238" y="4424"/>
                    </a:lnTo>
                    <a:lnTo>
                      <a:pt x="7315" y="4386"/>
                    </a:lnTo>
                    <a:lnTo>
                      <a:pt x="7376" y="4347"/>
                    </a:lnTo>
                    <a:lnTo>
                      <a:pt x="7430" y="4309"/>
                    </a:lnTo>
                    <a:lnTo>
                      <a:pt x="7484" y="4263"/>
                    </a:lnTo>
                    <a:lnTo>
                      <a:pt x="7530" y="4217"/>
                    </a:lnTo>
                    <a:lnTo>
                      <a:pt x="7568" y="4163"/>
                    </a:lnTo>
                    <a:lnTo>
                      <a:pt x="7614" y="4087"/>
                    </a:lnTo>
                    <a:lnTo>
                      <a:pt x="7652" y="4002"/>
                    </a:lnTo>
                    <a:lnTo>
                      <a:pt x="7675" y="3941"/>
                    </a:lnTo>
                    <a:lnTo>
                      <a:pt x="7691" y="3887"/>
                    </a:lnTo>
                    <a:lnTo>
                      <a:pt x="7706" y="3765"/>
                    </a:lnTo>
                    <a:lnTo>
                      <a:pt x="7706" y="3634"/>
                    </a:lnTo>
                    <a:lnTo>
                      <a:pt x="7698" y="3504"/>
                    </a:lnTo>
                    <a:lnTo>
                      <a:pt x="7668" y="3374"/>
                    </a:lnTo>
                    <a:lnTo>
                      <a:pt x="7629" y="3243"/>
                    </a:lnTo>
                    <a:lnTo>
                      <a:pt x="7576" y="3113"/>
                    </a:lnTo>
                    <a:lnTo>
                      <a:pt x="7514" y="2983"/>
                    </a:lnTo>
                    <a:lnTo>
                      <a:pt x="7438" y="2852"/>
                    </a:lnTo>
                    <a:lnTo>
                      <a:pt x="7353" y="2722"/>
                    </a:lnTo>
                    <a:lnTo>
                      <a:pt x="7261" y="2607"/>
                    </a:lnTo>
                    <a:lnTo>
                      <a:pt x="7169" y="2492"/>
                    </a:lnTo>
                    <a:lnTo>
                      <a:pt x="7062" y="2377"/>
                    </a:lnTo>
                    <a:lnTo>
                      <a:pt x="6955" y="2277"/>
                    </a:lnTo>
                    <a:lnTo>
                      <a:pt x="6840" y="2185"/>
                    </a:lnTo>
                    <a:lnTo>
                      <a:pt x="6725" y="2101"/>
                    </a:lnTo>
                    <a:lnTo>
                      <a:pt x="6548" y="1994"/>
                    </a:lnTo>
                    <a:lnTo>
                      <a:pt x="6349" y="1879"/>
                    </a:lnTo>
                    <a:lnTo>
                      <a:pt x="6142" y="1779"/>
                    </a:lnTo>
                    <a:lnTo>
                      <a:pt x="5927" y="1672"/>
                    </a:lnTo>
                    <a:lnTo>
                      <a:pt x="5697" y="1564"/>
                    </a:lnTo>
                    <a:lnTo>
                      <a:pt x="5459" y="1464"/>
                    </a:lnTo>
                    <a:lnTo>
                      <a:pt x="5214" y="1372"/>
                    </a:lnTo>
                    <a:lnTo>
                      <a:pt x="4961" y="1273"/>
                    </a:lnTo>
                    <a:lnTo>
                      <a:pt x="4447" y="1096"/>
                    </a:lnTo>
                    <a:lnTo>
                      <a:pt x="3911" y="920"/>
                    </a:lnTo>
                    <a:lnTo>
                      <a:pt x="3382" y="767"/>
                    </a:lnTo>
                    <a:lnTo>
                      <a:pt x="2860" y="621"/>
                    </a:lnTo>
                    <a:lnTo>
                      <a:pt x="2354" y="491"/>
                    </a:lnTo>
                    <a:lnTo>
                      <a:pt x="1879" y="368"/>
                    </a:lnTo>
                    <a:lnTo>
                      <a:pt x="1442" y="268"/>
                    </a:lnTo>
                    <a:lnTo>
                      <a:pt x="1059" y="184"/>
                    </a:lnTo>
                    <a:lnTo>
                      <a:pt x="476" y="61"/>
                    </a:lnTo>
                    <a:lnTo>
                      <a:pt x="215" y="8"/>
                    </a:lnTo>
                    <a:lnTo>
                      <a:pt x="169" y="0"/>
                    </a:lnTo>
                    <a:close/>
                  </a:path>
                </a:pathLst>
              </a:custGeom>
              <a:solidFill>
                <a:srgbClr val="917A5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3" name="Google Shape;2213;p29">
                <a:extLst>
                  <a:ext uri="{FF2B5EF4-FFF2-40B4-BE49-F238E27FC236}">
                    <a16:creationId xmlns="" xmlns:a16="http://schemas.microsoft.com/office/drawing/2014/main" id="{3AE00373-9B00-47D6-9592-F426902EDA51}"/>
                  </a:ext>
                </a:extLst>
              </p:cNvPr>
              <p:cNvSpPr/>
              <p:nvPr/>
            </p:nvSpPr>
            <p:spPr>
              <a:xfrm>
                <a:off x="6774324" y="2076996"/>
                <a:ext cx="125165" cy="113232"/>
              </a:xfrm>
              <a:custGeom>
                <a:avLst/>
                <a:gdLst/>
                <a:ahLst/>
                <a:cxnLst/>
                <a:rect l="l" t="t" r="r" b="b"/>
                <a:pathLst>
                  <a:path w="6671" h="6035" extrusionOk="0">
                    <a:moveTo>
                      <a:pt x="238" y="192"/>
                    </a:moveTo>
                    <a:lnTo>
                      <a:pt x="560" y="345"/>
                    </a:lnTo>
                    <a:lnTo>
                      <a:pt x="1128" y="629"/>
                    </a:lnTo>
                    <a:lnTo>
                      <a:pt x="1488" y="813"/>
                    </a:lnTo>
                    <a:lnTo>
                      <a:pt x="1879" y="1020"/>
                    </a:lnTo>
                    <a:lnTo>
                      <a:pt x="2308" y="1242"/>
                    </a:lnTo>
                    <a:lnTo>
                      <a:pt x="2745" y="1487"/>
                    </a:lnTo>
                    <a:lnTo>
                      <a:pt x="3198" y="1748"/>
                    </a:lnTo>
                    <a:lnTo>
                      <a:pt x="3658" y="2024"/>
                    </a:lnTo>
                    <a:lnTo>
                      <a:pt x="4102" y="2300"/>
                    </a:lnTo>
                    <a:lnTo>
                      <a:pt x="4539" y="2592"/>
                    </a:lnTo>
                    <a:lnTo>
                      <a:pt x="4946" y="2883"/>
                    </a:lnTo>
                    <a:lnTo>
                      <a:pt x="5137" y="3029"/>
                    </a:lnTo>
                    <a:lnTo>
                      <a:pt x="5321" y="3174"/>
                    </a:lnTo>
                    <a:lnTo>
                      <a:pt x="5498" y="3320"/>
                    </a:lnTo>
                    <a:lnTo>
                      <a:pt x="5659" y="3466"/>
                    </a:lnTo>
                    <a:lnTo>
                      <a:pt x="5804" y="3604"/>
                    </a:lnTo>
                    <a:lnTo>
                      <a:pt x="5943" y="3749"/>
                    </a:lnTo>
                    <a:lnTo>
                      <a:pt x="6035" y="3857"/>
                    </a:lnTo>
                    <a:lnTo>
                      <a:pt x="6127" y="3972"/>
                    </a:lnTo>
                    <a:lnTo>
                      <a:pt x="6203" y="4094"/>
                    </a:lnTo>
                    <a:lnTo>
                      <a:pt x="6272" y="4217"/>
                    </a:lnTo>
                    <a:lnTo>
                      <a:pt x="6334" y="4347"/>
                    </a:lnTo>
                    <a:lnTo>
                      <a:pt x="6387" y="4478"/>
                    </a:lnTo>
                    <a:lnTo>
                      <a:pt x="6426" y="4608"/>
                    </a:lnTo>
                    <a:lnTo>
                      <a:pt x="6464" y="4738"/>
                    </a:lnTo>
                    <a:lnTo>
                      <a:pt x="6487" y="4869"/>
                    </a:lnTo>
                    <a:lnTo>
                      <a:pt x="6502" y="4991"/>
                    </a:lnTo>
                    <a:lnTo>
                      <a:pt x="6510" y="5114"/>
                    </a:lnTo>
                    <a:lnTo>
                      <a:pt x="6502" y="5229"/>
                    </a:lnTo>
                    <a:lnTo>
                      <a:pt x="6487" y="5336"/>
                    </a:lnTo>
                    <a:lnTo>
                      <a:pt x="6464" y="5436"/>
                    </a:lnTo>
                    <a:lnTo>
                      <a:pt x="6426" y="5528"/>
                    </a:lnTo>
                    <a:lnTo>
                      <a:pt x="6372" y="5612"/>
                    </a:lnTo>
                    <a:lnTo>
                      <a:pt x="6372" y="5620"/>
                    </a:lnTo>
                    <a:lnTo>
                      <a:pt x="6326" y="5674"/>
                    </a:lnTo>
                    <a:lnTo>
                      <a:pt x="6265" y="5727"/>
                    </a:lnTo>
                    <a:lnTo>
                      <a:pt x="6203" y="5773"/>
                    </a:lnTo>
                    <a:lnTo>
                      <a:pt x="6142" y="5804"/>
                    </a:lnTo>
                    <a:lnTo>
                      <a:pt x="6065" y="5835"/>
                    </a:lnTo>
                    <a:lnTo>
                      <a:pt x="5981" y="5858"/>
                    </a:lnTo>
                    <a:lnTo>
                      <a:pt x="5897" y="5865"/>
                    </a:lnTo>
                    <a:lnTo>
                      <a:pt x="5804" y="5873"/>
                    </a:lnTo>
                    <a:lnTo>
                      <a:pt x="5705" y="5873"/>
                    </a:lnTo>
                    <a:lnTo>
                      <a:pt x="5605" y="5865"/>
                    </a:lnTo>
                    <a:lnTo>
                      <a:pt x="5490" y="5842"/>
                    </a:lnTo>
                    <a:lnTo>
                      <a:pt x="5375" y="5819"/>
                    </a:lnTo>
                    <a:lnTo>
                      <a:pt x="5260" y="5789"/>
                    </a:lnTo>
                    <a:lnTo>
                      <a:pt x="5130" y="5750"/>
                    </a:lnTo>
                    <a:lnTo>
                      <a:pt x="4999" y="5697"/>
                    </a:lnTo>
                    <a:lnTo>
                      <a:pt x="4869" y="5643"/>
                    </a:lnTo>
                    <a:lnTo>
                      <a:pt x="4677" y="5559"/>
                    </a:lnTo>
                    <a:lnTo>
                      <a:pt x="4493" y="5451"/>
                    </a:lnTo>
                    <a:lnTo>
                      <a:pt x="4302" y="5329"/>
                    </a:lnTo>
                    <a:lnTo>
                      <a:pt x="4118" y="5191"/>
                    </a:lnTo>
                    <a:lnTo>
                      <a:pt x="3926" y="5045"/>
                    </a:lnTo>
                    <a:lnTo>
                      <a:pt x="3734" y="4876"/>
                    </a:lnTo>
                    <a:lnTo>
                      <a:pt x="3543" y="4700"/>
                    </a:lnTo>
                    <a:lnTo>
                      <a:pt x="3351" y="4516"/>
                    </a:lnTo>
                    <a:lnTo>
                      <a:pt x="3167" y="4324"/>
                    </a:lnTo>
                    <a:lnTo>
                      <a:pt x="2975" y="4125"/>
                    </a:lnTo>
                    <a:lnTo>
                      <a:pt x="2791" y="3910"/>
                    </a:lnTo>
                    <a:lnTo>
                      <a:pt x="2607" y="3703"/>
                    </a:lnTo>
                    <a:lnTo>
                      <a:pt x="2255" y="3259"/>
                    </a:lnTo>
                    <a:lnTo>
                      <a:pt x="1917" y="2822"/>
                    </a:lnTo>
                    <a:lnTo>
                      <a:pt x="1595" y="2377"/>
                    </a:lnTo>
                    <a:lnTo>
                      <a:pt x="1296" y="1948"/>
                    </a:lnTo>
                    <a:lnTo>
                      <a:pt x="1028" y="1549"/>
                    </a:lnTo>
                    <a:lnTo>
                      <a:pt x="783" y="1173"/>
                    </a:lnTo>
                    <a:lnTo>
                      <a:pt x="583" y="843"/>
                    </a:lnTo>
                    <a:lnTo>
                      <a:pt x="415" y="567"/>
                    </a:lnTo>
                    <a:lnTo>
                      <a:pt x="200" y="215"/>
                    </a:lnTo>
                    <a:lnTo>
                      <a:pt x="238" y="192"/>
                    </a:lnTo>
                    <a:close/>
                    <a:moveTo>
                      <a:pt x="215" y="0"/>
                    </a:moveTo>
                    <a:lnTo>
                      <a:pt x="1" y="176"/>
                    </a:lnTo>
                    <a:lnTo>
                      <a:pt x="31" y="238"/>
                    </a:lnTo>
                    <a:lnTo>
                      <a:pt x="177" y="491"/>
                    </a:lnTo>
                    <a:lnTo>
                      <a:pt x="330" y="744"/>
                    </a:lnTo>
                    <a:lnTo>
                      <a:pt x="522" y="1058"/>
                    </a:lnTo>
                    <a:lnTo>
                      <a:pt x="752" y="1426"/>
                    </a:lnTo>
                    <a:lnTo>
                      <a:pt x="1020" y="1833"/>
                    </a:lnTo>
                    <a:lnTo>
                      <a:pt x="1327" y="2277"/>
                    </a:lnTo>
                    <a:lnTo>
                      <a:pt x="1657" y="2745"/>
                    </a:lnTo>
                    <a:lnTo>
                      <a:pt x="2009" y="3213"/>
                    </a:lnTo>
                    <a:lnTo>
                      <a:pt x="2193" y="3450"/>
                    </a:lnTo>
                    <a:lnTo>
                      <a:pt x="2377" y="3680"/>
                    </a:lnTo>
                    <a:lnTo>
                      <a:pt x="2569" y="3910"/>
                    </a:lnTo>
                    <a:lnTo>
                      <a:pt x="2768" y="4133"/>
                    </a:lnTo>
                    <a:lnTo>
                      <a:pt x="2968" y="4355"/>
                    </a:lnTo>
                    <a:lnTo>
                      <a:pt x="3167" y="4562"/>
                    </a:lnTo>
                    <a:lnTo>
                      <a:pt x="3374" y="4761"/>
                    </a:lnTo>
                    <a:lnTo>
                      <a:pt x="3573" y="4953"/>
                    </a:lnTo>
                    <a:lnTo>
                      <a:pt x="3780" y="5129"/>
                    </a:lnTo>
                    <a:lnTo>
                      <a:pt x="3987" y="5298"/>
                    </a:lnTo>
                    <a:lnTo>
                      <a:pt x="4194" y="5444"/>
                    </a:lnTo>
                    <a:lnTo>
                      <a:pt x="4394" y="5582"/>
                    </a:lnTo>
                    <a:lnTo>
                      <a:pt x="4601" y="5697"/>
                    </a:lnTo>
                    <a:lnTo>
                      <a:pt x="4800" y="5789"/>
                    </a:lnTo>
                    <a:lnTo>
                      <a:pt x="4992" y="5865"/>
                    </a:lnTo>
                    <a:lnTo>
                      <a:pt x="5168" y="5927"/>
                    </a:lnTo>
                    <a:lnTo>
                      <a:pt x="5329" y="5973"/>
                    </a:lnTo>
                    <a:lnTo>
                      <a:pt x="5475" y="6003"/>
                    </a:lnTo>
                    <a:lnTo>
                      <a:pt x="5613" y="6026"/>
                    </a:lnTo>
                    <a:lnTo>
                      <a:pt x="5743" y="6034"/>
                    </a:lnTo>
                    <a:lnTo>
                      <a:pt x="5858" y="6034"/>
                    </a:lnTo>
                    <a:lnTo>
                      <a:pt x="5966" y="6026"/>
                    </a:lnTo>
                    <a:lnTo>
                      <a:pt x="6058" y="6003"/>
                    </a:lnTo>
                    <a:lnTo>
                      <a:pt x="6150" y="5980"/>
                    </a:lnTo>
                    <a:lnTo>
                      <a:pt x="6226" y="5942"/>
                    </a:lnTo>
                    <a:lnTo>
                      <a:pt x="6295" y="5904"/>
                    </a:lnTo>
                    <a:lnTo>
                      <a:pt x="6357" y="5865"/>
                    </a:lnTo>
                    <a:lnTo>
                      <a:pt x="6410" y="5812"/>
                    </a:lnTo>
                    <a:lnTo>
                      <a:pt x="6456" y="5766"/>
                    </a:lnTo>
                    <a:lnTo>
                      <a:pt x="6502" y="5712"/>
                    </a:lnTo>
                    <a:lnTo>
                      <a:pt x="6502" y="5704"/>
                    </a:lnTo>
                    <a:lnTo>
                      <a:pt x="6533" y="5658"/>
                    </a:lnTo>
                    <a:lnTo>
                      <a:pt x="6564" y="5605"/>
                    </a:lnTo>
                    <a:lnTo>
                      <a:pt x="6610" y="5490"/>
                    </a:lnTo>
                    <a:lnTo>
                      <a:pt x="6648" y="5367"/>
                    </a:lnTo>
                    <a:lnTo>
                      <a:pt x="6663" y="5237"/>
                    </a:lnTo>
                    <a:lnTo>
                      <a:pt x="6671" y="5106"/>
                    </a:lnTo>
                    <a:lnTo>
                      <a:pt x="6663" y="4968"/>
                    </a:lnTo>
                    <a:lnTo>
                      <a:pt x="6640" y="4823"/>
                    </a:lnTo>
                    <a:lnTo>
                      <a:pt x="6617" y="4685"/>
                    </a:lnTo>
                    <a:lnTo>
                      <a:pt x="6571" y="4539"/>
                    </a:lnTo>
                    <a:lnTo>
                      <a:pt x="6525" y="4401"/>
                    </a:lnTo>
                    <a:lnTo>
                      <a:pt x="6464" y="4255"/>
                    </a:lnTo>
                    <a:lnTo>
                      <a:pt x="6395" y="4125"/>
                    </a:lnTo>
                    <a:lnTo>
                      <a:pt x="6326" y="3995"/>
                    </a:lnTo>
                    <a:lnTo>
                      <a:pt x="6242" y="3864"/>
                    </a:lnTo>
                    <a:lnTo>
                      <a:pt x="6157" y="3749"/>
                    </a:lnTo>
                    <a:lnTo>
                      <a:pt x="6065" y="3642"/>
                    </a:lnTo>
                    <a:lnTo>
                      <a:pt x="5912" y="3489"/>
                    </a:lnTo>
                    <a:lnTo>
                      <a:pt x="5758" y="3335"/>
                    </a:lnTo>
                    <a:lnTo>
                      <a:pt x="5582" y="3182"/>
                    </a:lnTo>
                    <a:lnTo>
                      <a:pt x="5398" y="3029"/>
                    </a:lnTo>
                    <a:lnTo>
                      <a:pt x="5199" y="2875"/>
                    </a:lnTo>
                    <a:lnTo>
                      <a:pt x="4992" y="2714"/>
                    </a:lnTo>
                    <a:lnTo>
                      <a:pt x="4777" y="2561"/>
                    </a:lnTo>
                    <a:lnTo>
                      <a:pt x="4555" y="2408"/>
                    </a:lnTo>
                    <a:lnTo>
                      <a:pt x="4095" y="2109"/>
                    </a:lnTo>
                    <a:lnTo>
                      <a:pt x="3619" y="1810"/>
                    </a:lnTo>
                    <a:lnTo>
                      <a:pt x="3144" y="1526"/>
                    </a:lnTo>
                    <a:lnTo>
                      <a:pt x="2669" y="1257"/>
                    </a:lnTo>
                    <a:lnTo>
                      <a:pt x="2216" y="1012"/>
                    </a:lnTo>
                    <a:lnTo>
                      <a:pt x="1779" y="782"/>
                    </a:lnTo>
                    <a:lnTo>
                      <a:pt x="1388" y="575"/>
                    </a:lnTo>
                    <a:lnTo>
                      <a:pt x="1036" y="399"/>
                    </a:lnTo>
                    <a:lnTo>
                      <a:pt x="499" y="138"/>
                    </a:lnTo>
                    <a:lnTo>
                      <a:pt x="261" y="23"/>
                    </a:lnTo>
                    <a:lnTo>
                      <a:pt x="215" y="0"/>
                    </a:lnTo>
                    <a:close/>
                  </a:path>
                </a:pathLst>
              </a:custGeom>
              <a:solidFill>
                <a:srgbClr val="917A5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4" name="Google Shape;2214;p29">
                <a:extLst>
                  <a:ext uri="{FF2B5EF4-FFF2-40B4-BE49-F238E27FC236}">
                    <a16:creationId xmlns="" xmlns:a16="http://schemas.microsoft.com/office/drawing/2014/main" id="{EE24D2E8-4785-45ED-AA0A-77DB598481AB}"/>
                  </a:ext>
                </a:extLst>
              </p:cNvPr>
              <p:cNvSpPr/>
              <p:nvPr/>
            </p:nvSpPr>
            <p:spPr>
              <a:xfrm>
                <a:off x="6774324" y="2076996"/>
                <a:ext cx="138974" cy="95107"/>
              </a:xfrm>
              <a:custGeom>
                <a:avLst/>
                <a:gdLst/>
                <a:ahLst/>
                <a:cxnLst/>
                <a:rect l="l" t="t" r="r" b="b"/>
                <a:pathLst>
                  <a:path w="7407" h="5069" extrusionOk="0">
                    <a:moveTo>
                      <a:pt x="246" y="184"/>
                    </a:moveTo>
                    <a:lnTo>
                      <a:pt x="583" y="284"/>
                    </a:lnTo>
                    <a:lnTo>
                      <a:pt x="1197" y="468"/>
                    </a:lnTo>
                    <a:lnTo>
                      <a:pt x="1580" y="590"/>
                    </a:lnTo>
                    <a:lnTo>
                      <a:pt x="2002" y="728"/>
                    </a:lnTo>
                    <a:lnTo>
                      <a:pt x="2454" y="882"/>
                    </a:lnTo>
                    <a:lnTo>
                      <a:pt x="2929" y="1050"/>
                    </a:lnTo>
                    <a:lnTo>
                      <a:pt x="3420" y="1234"/>
                    </a:lnTo>
                    <a:lnTo>
                      <a:pt x="3911" y="1434"/>
                    </a:lnTo>
                    <a:lnTo>
                      <a:pt x="4401" y="1633"/>
                    </a:lnTo>
                    <a:lnTo>
                      <a:pt x="4877" y="1848"/>
                    </a:lnTo>
                    <a:lnTo>
                      <a:pt x="5329" y="2070"/>
                    </a:lnTo>
                    <a:lnTo>
                      <a:pt x="5544" y="2185"/>
                    </a:lnTo>
                    <a:lnTo>
                      <a:pt x="5743" y="2300"/>
                    </a:lnTo>
                    <a:lnTo>
                      <a:pt x="5943" y="2415"/>
                    </a:lnTo>
                    <a:lnTo>
                      <a:pt x="6127" y="2530"/>
                    </a:lnTo>
                    <a:lnTo>
                      <a:pt x="6295" y="2645"/>
                    </a:lnTo>
                    <a:lnTo>
                      <a:pt x="6456" y="2760"/>
                    </a:lnTo>
                    <a:lnTo>
                      <a:pt x="6564" y="2852"/>
                    </a:lnTo>
                    <a:lnTo>
                      <a:pt x="6663" y="2952"/>
                    </a:lnTo>
                    <a:lnTo>
                      <a:pt x="6763" y="3059"/>
                    </a:lnTo>
                    <a:lnTo>
                      <a:pt x="6855" y="3174"/>
                    </a:lnTo>
                    <a:lnTo>
                      <a:pt x="6932" y="3289"/>
                    </a:lnTo>
                    <a:lnTo>
                      <a:pt x="7008" y="3412"/>
                    </a:lnTo>
                    <a:lnTo>
                      <a:pt x="7070" y="3527"/>
                    </a:lnTo>
                    <a:lnTo>
                      <a:pt x="7123" y="3650"/>
                    </a:lnTo>
                    <a:lnTo>
                      <a:pt x="7169" y="3772"/>
                    </a:lnTo>
                    <a:lnTo>
                      <a:pt x="7208" y="3895"/>
                    </a:lnTo>
                    <a:lnTo>
                      <a:pt x="7231" y="4018"/>
                    </a:lnTo>
                    <a:lnTo>
                      <a:pt x="7246" y="4133"/>
                    </a:lnTo>
                    <a:lnTo>
                      <a:pt x="7246" y="4240"/>
                    </a:lnTo>
                    <a:lnTo>
                      <a:pt x="7238" y="4347"/>
                    </a:lnTo>
                    <a:lnTo>
                      <a:pt x="7215" y="4447"/>
                    </a:lnTo>
                    <a:lnTo>
                      <a:pt x="7177" y="4531"/>
                    </a:lnTo>
                    <a:lnTo>
                      <a:pt x="7146" y="4600"/>
                    </a:lnTo>
                    <a:lnTo>
                      <a:pt x="7100" y="4662"/>
                    </a:lnTo>
                    <a:lnTo>
                      <a:pt x="7047" y="4715"/>
                    </a:lnTo>
                    <a:lnTo>
                      <a:pt x="6985" y="4761"/>
                    </a:lnTo>
                    <a:lnTo>
                      <a:pt x="6916" y="4800"/>
                    </a:lnTo>
                    <a:lnTo>
                      <a:pt x="6840" y="4830"/>
                    </a:lnTo>
                    <a:lnTo>
                      <a:pt x="6755" y="4861"/>
                    </a:lnTo>
                    <a:lnTo>
                      <a:pt x="6663" y="4884"/>
                    </a:lnTo>
                    <a:lnTo>
                      <a:pt x="6564" y="4892"/>
                    </a:lnTo>
                    <a:lnTo>
                      <a:pt x="6464" y="4899"/>
                    </a:lnTo>
                    <a:lnTo>
                      <a:pt x="6349" y="4907"/>
                    </a:lnTo>
                    <a:lnTo>
                      <a:pt x="6234" y="4899"/>
                    </a:lnTo>
                    <a:lnTo>
                      <a:pt x="6111" y="4884"/>
                    </a:lnTo>
                    <a:lnTo>
                      <a:pt x="5981" y="4869"/>
                    </a:lnTo>
                    <a:lnTo>
                      <a:pt x="5843" y="4838"/>
                    </a:lnTo>
                    <a:lnTo>
                      <a:pt x="5697" y="4807"/>
                    </a:lnTo>
                    <a:lnTo>
                      <a:pt x="5498" y="4754"/>
                    </a:lnTo>
                    <a:lnTo>
                      <a:pt x="5298" y="4677"/>
                    </a:lnTo>
                    <a:lnTo>
                      <a:pt x="5091" y="4593"/>
                    </a:lnTo>
                    <a:lnTo>
                      <a:pt x="4884" y="4485"/>
                    </a:lnTo>
                    <a:lnTo>
                      <a:pt x="4670" y="4370"/>
                    </a:lnTo>
                    <a:lnTo>
                      <a:pt x="4455" y="4240"/>
                    </a:lnTo>
                    <a:lnTo>
                      <a:pt x="4240" y="4094"/>
                    </a:lnTo>
                    <a:lnTo>
                      <a:pt x="4018" y="3941"/>
                    </a:lnTo>
                    <a:lnTo>
                      <a:pt x="3803" y="3780"/>
                    </a:lnTo>
                    <a:lnTo>
                      <a:pt x="3589" y="3611"/>
                    </a:lnTo>
                    <a:lnTo>
                      <a:pt x="3366" y="3443"/>
                    </a:lnTo>
                    <a:lnTo>
                      <a:pt x="3152" y="3259"/>
                    </a:lnTo>
                    <a:lnTo>
                      <a:pt x="2730" y="2883"/>
                    </a:lnTo>
                    <a:lnTo>
                      <a:pt x="2324" y="2500"/>
                    </a:lnTo>
                    <a:lnTo>
                      <a:pt x="1940" y="2116"/>
                    </a:lnTo>
                    <a:lnTo>
                      <a:pt x="1572" y="1748"/>
                    </a:lnTo>
                    <a:lnTo>
                      <a:pt x="1243" y="1388"/>
                    </a:lnTo>
                    <a:lnTo>
                      <a:pt x="944" y="1066"/>
                    </a:lnTo>
                    <a:lnTo>
                      <a:pt x="691" y="774"/>
                    </a:lnTo>
                    <a:lnTo>
                      <a:pt x="476" y="529"/>
                    </a:lnTo>
                    <a:lnTo>
                      <a:pt x="215" y="215"/>
                    </a:lnTo>
                    <a:lnTo>
                      <a:pt x="246" y="184"/>
                    </a:lnTo>
                    <a:close/>
                    <a:moveTo>
                      <a:pt x="192" y="0"/>
                    </a:moveTo>
                    <a:lnTo>
                      <a:pt x="1" y="207"/>
                    </a:lnTo>
                    <a:lnTo>
                      <a:pt x="47" y="261"/>
                    </a:lnTo>
                    <a:lnTo>
                      <a:pt x="231" y="491"/>
                    </a:lnTo>
                    <a:lnTo>
                      <a:pt x="422" y="713"/>
                    </a:lnTo>
                    <a:lnTo>
                      <a:pt x="660" y="989"/>
                    </a:lnTo>
                    <a:lnTo>
                      <a:pt x="951" y="1319"/>
                    </a:lnTo>
                    <a:lnTo>
                      <a:pt x="1289" y="1679"/>
                    </a:lnTo>
                    <a:lnTo>
                      <a:pt x="1657" y="2063"/>
                    </a:lnTo>
                    <a:lnTo>
                      <a:pt x="2055" y="2469"/>
                    </a:lnTo>
                    <a:lnTo>
                      <a:pt x="2477" y="2875"/>
                    </a:lnTo>
                    <a:lnTo>
                      <a:pt x="2699" y="3075"/>
                    </a:lnTo>
                    <a:lnTo>
                      <a:pt x="2922" y="3274"/>
                    </a:lnTo>
                    <a:lnTo>
                      <a:pt x="3152" y="3473"/>
                    </a:lnTo>
                    <a:lnTo>
                      <a:pt x="3382" y="3657"/>
                    </a:lnTo>
                    <a:lnTo>
                      <a:pt x="3612" y="3841"/>
                    </a:lnTo>
                    <a:lnTo>
                      <a:pt x="3849" y="4018"/>
                    </a:lnTo>
                    <a:lnTo>
                      <a:pt x="4079" y="4186"/>
                    </a:lnTo>
                    <a:lnTo>
                      <a:pt x="4309" y="4340"/>
                    </a:lnTo>
                    <a:lnTo>
                      <a:pt x="4547" y="4478"/>
                    </a:lnTo>
                    <a:lnTo>
                      <a:pt x="4777" y="4608"/>
                    </a:lnTo>
                    <a:lnTo>
                      <a:pt x="4999" y="4723"/>
                    </a:lnTo>
                    <a:lnTo>
                      <a:pt x="5222" y="4823"/>
                    </a:lnTo>
                    <a:lnTo>
                      <a:pt x="5444" y="4899"/>
                    </a:lnTo>
                    <a:lnTo>
                      <a:pt x="5659" y="4961"/>
                    </a:lnTo>
                    <a:lnTo>
                      <a:pt x="5827" y="4999"/>
                    </a:lnTo>
                    <a:lnTo>
                      <a:pt x="5989" y="5030"/>
                    </a:lnTo>
                    <a:lnTo>
                      <a:pt x="6134" y="5053"/>
                    </a:lnTo>
                    <a:lnTo>
                      <a:pt x="6272" y="5060"/>
                    </a:lnTo>
                    <a:lnTo>
                      <a:pt x="6403" y="5068"/>
                    </a:lnTo>
                    <a:lnTo>
                      <a:pt x="6518" y="5060"/>
                    </a:lnTo>
                    <a:lnTo>
                      <a:pt x="6625" y="5053"/>
                    </a:lnTo>
                    <a:lnTo>
                      <a:pt x="6725" y="5037"/>
                    </a:lnTo>
                    <a:lnTo>
                      <a:pt x="6817" y="5014"/>
                    </a:lnTo>
                    <a:lnTo>
                      <a:pt x="6901" y="4984"/>
                    </a:lnTo>
                    <a:lnTo>
                      <a:pt x="6970" y="4953"/>
                    </a:lnTo>
                    <a:lnTo>
                      <a:pt x="7039" y="4915"/>
                    </a:lnTo>
                    <a:lnTo>
                      <a:pt x="7100" y="4876"/>
                    </a:lnTo>
                    <a:lnTo>
                      <a:pt x="7154" y="4830"/>
                    </a:lnTo>
                    <a:lnTo>
                      <a:pt x="7200" y="4784"/>
                    </a:lnTo>
                    <a:lnTo>
                      <a:pt x="7238" y="4738"/>
                    </a:lnTo>
                    <a:lnTo>
                      <a:pt x="7284" y="4669"/>
                    </a:lnTo>
                    <a:lnTo>
                      <a:pt x="7323" y="4600"/>
                    </a:lnTo>
                    <a:lnTo>
                      <a:pt x="7346" y="4547"/>
                    </a:lnTo>
                    <a:lnTo>
                      <a:pt x="7369" y="4493"/>
                    </a:lnTo>
                    <a:lnTo>
                      <a:pt x="7399" y="4370"/>
                    </a:lnTo>
                    <a:lnTo>
                      <a:pt x="7407" y="4248"/>
                    </a:lnTo>
                    <a:lnTo>
                      <a:pt x="7407" y="4117"/>
                    </a:lnTo>
                    <a:lnTo>
                      <a:pt x="7392" y="3979"/>
                    </a:lnTo>
                    <a:lnTo>
                      <a:pt x="7361" y="3849"/>
                    </a:lnTo>
                    <a:lnTo>
                      <a:pt x="7315" y="3711"/>
                    </a:lnTo>
                    <a:lnTo>
                      <a:pt x="7269" y="3573"/>
                    </a:lnTo>
                    <a:lnTo>
                      <a:pt x="7200" y="3443"/>
                    </a:lnTo>
                    <a:lnTo>
                      <a:pt x="7131" y="3305"/>
                    </a:lnTo>
                    <a:lnTo>
                      <a:pt x="7047" y="3182"/>
                    </a:lnTo>
                    <a:lnTo>
                      <a:pt x="6962" y="3059"/>
                    </a:lnTo>
                    <a:lnTo>
                      <a:pt x="6870" y="2937"/>
                    </a:lnTo>
                    <a:lnTo>
                      <a:pt x="6763" y="2829"/>
                    </a:lnTo>
                    <a:lnTo>
                      <a:pt x="6663" y="2730"/>
                    </a:lnTo>
                    <a:lnTo>
                      <a:pt x="6548" y="2638"/>
                    </a:lnTo>
                    <a:lnTo>
                      <a:pt x="6380" y="2507"/>
                    </a:lnTo>
                    <a:lnTo>
                      <a:pt x="6196" y="2385"/>
                    </a:lnTo>
                    <a:lnTo>
                      <a:pt x="6004" y="2262"/>
                    </a:lnTo>
                    <a:lnTo>
                      <a:pt x="5797" y="2139"/>
                    </a:lnTo>
                    <a:lnTo>
                      <a:pt x="5574" y="2017"/>
                    </a:lnTo>
                    <a:lnTo>
                      <a:pt x="5344" y="1902"/>
                    </a:lnTo>
                    <a:lnTo>
                      <a:pt x="5107" y="1779"/>
                    </a:lnTo>
                    <a:lnTo>
                      <a:pt x="4869" y="1664"/>
                    </a:lnTo>
                    <a:lnTo>
                      <a:pt x="4363" y="1441"/>
                    </a:lnTo>
                    <a:lnTo>
                      <a:pt x="3849" y="1227"/>
                    </a:lnTo>
                    <a:lnTo>
                      <a:pt x="3328" y="1027"/>
                    </a:lnTo>
                    <a:lnTo>
                      <a:pt x="2822" y="843"/>
                    </a:lnTo>
                    <a:lnTo>
                      <a:pt x="2331" y="667"/>
                    </a:lnTo>
                    <a:lnTo>
                      <a:pt x="1864" y="514"/>
                    </a:lnTo>
                    <a:lnTo>
                      <a:pt x="1442" y="376"/>
                    </a:lnTo>
                    <a:lnTo>
                      <a:pt x="1059" y="253"/>
                    </a:lnTo>
                    <a:lnTo>
                      <a:pt x="491" y="84"/>
                    </a:lnTo>
                    <a:lnTo>
                      <a:pt x="238" y="15"/>
                    </a:lnTo>
                    <a:lnTo>
                      <a:pt x="192" y="0"/>
                    </a:lnTo>
                    <a:close/>
                  </a:path>
                </a:pathLst>
              </a:custGeom>
              <a:solidFill>
                <a:srgbClr val="917A5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5" name="Google Shape;2215;p29">
                <a:extLst>
                  <a:ext uri="{FF2B5EF4-FFF2-40B4-BE49-F238E27FC236}">
                    <a16:creationId xmlns="" xmlns:a16="http://schemas.microsoft.com/office/drawing/2014/main" id="{71A5E1D5-1E53-497C-895D-5BCD3106C63F}"/>
                  </a:ext>
                </a:extLst>
              </p:cNvPr>
              <p:cNvSpPr/>
              <p:nvPr/>
            </p:nvSpPr>
            <p:spPr>
              <a:xfrm>
                <a:off x="6660098" y="2000462"/>
                <a:ext cx="447992" cy="245132"/>
              </a:xfrm>
              <a:custGeom>
                <a:avLst/>
                <a:gdLst/>
                <a:ahLst/>
                <a:cxnLst/>
                <a:rect l="l" t="t" r="r" b="b"/>
                <a:pathLst>
                  <a:path w="23877" h="13065" extrusionOk="0">
                    <a:moveTo>
                      <a:pt x="23876" y="0"/>
                    </a:moveTo>
                    <a:lnTo>
                      <a:pt x="1" y="6678"/>
                    </a:lnTo>
                    <a:lnTo>
                      <a:pt x="55" y="6770"/>
                    </a:lnTo>
                    <a:lnTo>
                      <a:pt x="216" y="7031"/>
                    </a:lnTo>
                    <a:lnTo>
                      <a:pt x="338" y="7215"/>
                    </a:lnTo>
                    <a:lnTo>
                      <a:pt x="492" y="7437"/>
                    </a:lnTo>
                    <a:lnTo>
                      <a:pt x="668" y="7683"/>
                    </a:lnTo>
                    <a:lnTo>
                      <a:pt x="867" y="7951"/>
                    </a:lnTo>
                    <a:lnTo>
                      <a:pt x="1097" y="8242"/>
                    </a:lnTo>
                    <a:lnTo>
                      <a:pt x="1358" y="8549"/>
                    </a:lnTo>
                    <a:lnTo>
                      <a:pt x="1642" y="8879"/>
                    </a:lnTo>
                    <a:lnTo>
                      <a:pt x="1956" y="9208"/>
                    </a:lnTo>
                    <a:lnTo>
                      <a:pt x="2293" y="9546"/>
                    </a:lnTo>
                    <a:lnTo>
                      <a:pt x="2661" y="9891"/>
                    </a:lnTo>
                    <a:lnTo>
                      <a:pt x="2853" y="10067"/>
                    </a:lnTo>
                    <a:lnTo>
                      <a:pt x="3052" y="10236"/>
                    </a:lnTo>
                    <a:lnTo>
                      <a:pt x="3259" y="10404"/>
                    </a:lnTo>
                    <a:lnTo>
                      <a:pt x="3474" y="10573"/>
                    </a:lnTo>
                    <a:lnTo>
                      <a:pt x="3689" y="10742"/>
                    </a:lnTo>
                    <a:lnTo>
                      <a:pt x="3919" y="10910"/>
                    </a:lnTo>
                    <a:lnTo>
                      <a:pt x="4149" y="11071"/>
                    </a:lnTo>
                    <a:lnTo>
                      <a:pt x="4394" y="11225"/>
                    </a:lnTo>
                    <a:lnTo>
                      <a:pt x="4639" y="11386"/>
                    </a:lnTo>
                    <a:lnTo>
                      <a:pt x="4892" y="11532"/>
                    </a:lnTo>
                    <a:lnTo>
                      <a:pt x="5153" y="11685"/>
                    </a:lnTo>
                    <a:lnTo>
                      <a:pt x="5421" y="11823"/>
                    </a:lnTo>
                    <a:lnTo>
                      <a:pt x="5690" y="11961"/>
                    </a:lnTo>
                    <a:lnTo>
                      <a:pt x="5974" y="12091"/>
                    </a:lnTo>
                    <a:lnTo>
                      <a:pt x="6257" y="12214"/>
                    </a:lnTo>
                    <a:lnTo>
                      <a:pt x="6556" y="12337"/>
                    </a:lnTo>
                    <a:lnTo>
                      <a:pt x="6855" y="12444"/>
                    </a:lnTo>
                    <a:lnTo>
                      <a:pt x="7162" y="12551"/>
                    </a:lnTo>
                    <a:lnTo>
                      <a:pt x="7476" y="12643"/>
                    </a:lnTo>
                    <a:lnTo>
                      <a:pt x="7791" y="12728"/>
                    </a:lnTo>
                    <a:lnTo>
                      <a:pt x="8120" y="12812"/>
                    </a:lnTo>
                    <a:lnTo>
                      <a:pt x="8458" y="12881"/>
                    </a:lnTo>
                    <a:lnTo>
                      <a:pt x="8795" y="12935"/>
                    </a:lnTo>
                    <a:lnTo>
                      <a:pt x="9140" y="12988"/>
                    </a:lnTo>
                    <a:lnTo>
                      <a:pt x="9493" y="13019"/>
                    </a:lnTo>
                    <a:lnTo>
                      <a:pt x="9853" y="13050"/>
                    </a:lnTo>
                    <a:lnTo>
                      <a:pt x="10221" y="13065"/>
                    </a:lnTo>
                    <a:lnTo>
                      <a:pt x="10597" y="13065"/>
                    </a:lnTo>
                    <a:lnTo>
                      <a:pt x="10980" y="13057"/>
                    </a:lnTo>
                    <a:lnTo>
                      <a:pt x="11363" y="13034"/>
                    </a:lnTo>
                    <a:lnTo>
                      <a:pt x="11762" y="13004"/>
                    </a:lnTo>
                    <a:lnTo>
                      <a:pt x="12161" y="12950"/>
                    </a:lnTo>
                    <a:lnTo>
                      <a:pt x="12567" y="12889"/>
                    </a:lnTo>
                    <a:lnTo>
                      <a:pt x="12981" y="12812"/>
                    </a:lnTo>
                    <a:lnTo>
                      <a:pt x="13403" y="12720"/>
                    </a:lnTo>
                    <a:lnTo>
                      <a:pt x="13825" y="12605"/>
                    </a:lnTo>
                    <a:lnTo>
                      <a:pt x="14254" y="12490"/>
                    </a:lnTo>
                    <a:lnTo>
                      <a:pt x="14660" y="12367"/>
                    </a:lnTo>
                    <a:lnTo>
                      <a:pt x="15059" y="12237"/>
                    </a:lnTo>
                    <a:lnTo>
                      <a:pt x="15450" y="12107"/>
                    </a:lnTo>
                    <a:lnTo>
                      <a:pt x="15826" y="11969"/>
                    </a:lnTo>
                    <a:lnTo>
                      <a:pt x="16194" y="11823"/>
                    </a:lnTo>
                    <a:lnTo>
                      <a:pt x="16546" y="11677"/>
                    </a:lnTo>
                    <a:lnTo>
                      <a:pt x="16884" y="11524"/>
                    </a:lnTo>
                    <a:lnTo>
                      <a:pt x="17213" y="11370"/>
                    </a:lnTo>
                    <a:lnTo>
                      <a:pt x="17535" y="11217"/>
                    </a:lnTo>
                    <a:lnTo>
                      <a:pt x="17842" y="11048"/>
                    </a:lnTo>
                    <a:lnTo>
                      <a:pt x="18141" y="10887"/>
                    </a:lnTo>
                    <a:lnTo>
                      <a:pt x="18433" y="10719"/>
                    </a:lnTo>
                    <a:lnTo>
                      <a:pt x="18709" y="10542"/>
                    </a:lnTo>
                    <a:lnTo>
                      <a:pt x="18977" y="10366"/>
                    </a:lnTo>
                    <a:lnTo>
                      <a:pt x="19238" y="10190"/>
                    </a:lnTo>
                    <a:lnTo>
                      <a:pt x="19491" y="10006"/>
                    </a:lnTo>
                    <a:lnTo>
                      <a:pt x="19728" y="9822"/>
                    </a:lnTo>
                    <a:lnTo>
                      <a:pt x="19958" y="9630"/>
                    </a:lnTo>
                    <a:lnTo>
                      <a:pt x="20181" y="9438"/>
                    </a:lnTo>
                    <a:lnTo>
                      <a:pt x="20395" y="9247"/>
                    </a:lnTo>
                    <a:lnTo>
                      <a:pt x="20602" y="9047"/>
                    </a:lnTo>
                    <a:lnTo>
                      <a:pt x="20794" y="8848"/>
                    </a:lnTo>
                    <a:lnTo>
                      <a:pt x="20986" y="8649"/>
                    </a:lnTo>
                    <a:lnTo>
                      <a:pt x="21162" y="8449"/>
                    </a:lnTo>
                    <a:lnTo>
                      <a:pt x="21338" y="8242"/>
                    </a:lnTo>
                    <a:lnTo>
                      <a:pt x="21499" y="8035"/>
                    </a:lnTo>
                    <a:lnTo>
                      <a:pt x="21660" y="7821"/>
                    </a:lnTo>
                    <a:lnTo>
                      <a:pt x="21806" y="7614"/>
                    </a:lnTo>
                    <a:lnTo>
                      <a:pt x="21952" y="7399"/>
                    </a:lnTo>
                    <a:lnTo>
                      <a:pt x="22082" y="7184"/>
                    </a:lnTo>
                    <a:lnTo>
                      <a:pt x="22212" y="6970"/>
                    </a:lnTo>
                    <a:lnTo>
                      <a:pt x="22335" y="6755"/>
                    </a:lnTo>
                    <a:lnTo>
                      <a:pt x="22450" y="6533"/>
                    </a:lnTo>
                    <a:lnTo>
                      <a:pt x="22557" y="6318"/>
                    </a:lnTo>
                    <a:lnTo>
                      <a:pt x="22665" y="6096"/>
                    </a:lnTo>
                    <a:lnTo>
                      <a:pt x="22764" y="5873"/>
                    </a:lnTo>
                    <a:lnTo>
                      <a:pt x="22856" y="5651"/>
                    </a:lnTo>
                    <a:lnTo>
                      <a:pt x="22941" y="5428"/>
                    </a:lnTo>
                    <a:lnTo>
                      <a:pt x="23025" y="5206"/>
                    </a:lnTo>
                    <a:lnTo>
                      <a:pt x="23102" y="4984"/>
                    </a:lnTo>
                    <a:lnTo>
                      <a:pt x="23171" y="4761"/>
                    </a:lnTo>
                    <a:lnTo>
                      <a:pt x="23301" y="4309"/>
                    </a:lnTo>
                    <a:lnTo>
                      <a:pt x="23408" y="3864"/>
                    </a:lnTo>
                    <a:lnTo>
                      <a:pt x="23508" y="3420"/>
                    </a:lnTo>
                    <a:lnTo>
                      <a:pt x="23585" y="2975"/>
                    </a:lnTo>
                    <a:lnTo>
                      <a:pt x="23654" y="2538"/>
                    </a:lnTo>
                    <a:lnTo>
                      <a:pt x="23707" y="2101"/>
                    </a:lnTo>
                    <a:lnTo>
                      <a:pt x="23753" y="1664"/>
                    </a:lnTo>
                    <a:lnTo>
                      <a:pt x="23792" y="1242"/>
                    </a:lnTo>
                    <a:lnTo>
                      <a:pt x="23822" y="821"/>
                    </a:lnTo>
                    <a:lnTo>
                      <a:pt x="23876" y="0"/>
                    </a:lnTo>
                    <a:close/>
                  </a:path>
                </a:pathLst>
              </a:custGeom>
              <a:solidFill>
                <a:srgbClr val="F3AE5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6" name="Google Shape;2216;p29">
                <a:extLst>
                  <a:ext uri="{FF2B5EF4-FFF2-40B4-BE49-F238E27FC236}">
                    <a16:creationId xmlns="" xmlns:a16="http://schemas.microsoft.com/office/drawing/2014/main" id="{FBDF073B-AE1C-42B8-BB88-18775049DF2B}"/>
                  </a:ext>
                </a:extLst>
              </p:cNvPr>
              <p:cNvSpPr/>
              <p:nvPr/>
            </p:nvSpPr>
            <p:spPr>
              <a:xfrm>
                <a:off x="6950541" y="1768554"/>
                <a:ext cx="322828" cy="456191"/>
              </a:xfrm>
              <a:custGeom>
                <a:avLst/>
                <a:gdLst/>
                <a:ahLst/>
                <a:cxnLst/>
                <a:rect l="l" t="t" r="r" b="b"/>
                <a:pathLst>
                  <a:path w="17206" h="24314" extrusionOk="0">
                    <a:moveTo>
                      <a:pt x="12759" y="1"/>
                    </a:moveTo>
                    <a:lnTo>
                      <a:pt x="4793" y="4003"/>
                    </a:lnTo>
                    <a:lnTo>
                      <a:pt x="9861" y="9799"/>
                    </a:lnTo>
                    <a:lnTo>
                      <a:pt x="6548" y="17742"/>
                    </a:lnTo>
                    <a:lnTo>
                      <a:pt x="6150" y="17781"/>
                    </a:lnTo>
                    <a:lnTo>
                      <a:pt x="5636" y="17819"/>
                    </a:lnTo>
                    <a:lnTo>
                      <a:pt x="4425" y="17903"/>
                    </a:lnTo>
                    <a:lnTo>
                      <a:pt x="3819" y="17949"/>
                    </a:lnTo>
                    <a:lnTo>
                      <a:pt x="3267" y="17995"/>
                    </a:lnTo>
                    <a:lnTo>
                      <a:pt x="2822" y="18049"/>
                    </a:lnTo>
                    <a:lnTo>
                      <a:pt x="2646" y="18080"/>
                    </a:lnTo>
                    <a:lnTo>
                      <a:pt x="2515" y="18103"/>
                    </a:lnTo>
                    <a:lnTo>
                      <a:pt x="2462" y="18118"/>
                    </a:lnTo>
                    <a:lnTo>
                      <a:pt x="2423" y="18141"/>
                    </a:lnTo>
                    <a:lnTo>
                      <a:pt x="2385" y="18164"/>
                    </a:lnTo>
                    <a:lnTo>
                      <a:pt x="2362" y="18203"/>
                    </a:lnTo>
                    <a:lnTo>
                      <a:pt x="2347" y="18233"/>
                    </a:lnTo>
                    <a:lnTo>
                      <a:pt x="2339" y="18279"/>
                    </a:lnTo>
                    <a:lnTo>
                      <a:pt x="2347" y="18325"/>
                    </a:lnTo>
                    <a:lnTo>
                      <a:pt x="2354" y="18371"/>
                    </a:lnTo>
                    <a:lnTo>
                      <a:pt x="2377" y="18417"/>
                    </a:lnTo>
                    <a:lnTo>
                      <a:pt x="2408" y="18471"/>
                    </a:lnTo>
                    <a:lnTo>
                      <a:pt x="2439" y="18525"/>
                    </a:lnTo>
                    <a:lnTo>
                      <a:pt x="2492" y="18586"/>
                    </a:lnTo>
                    <a:lnTo>
                      <a:pt x="2546" y="18640"/>
                    </a:lnTo>
                    <a:lnTo>
                      <a:pt x="2607" y="18693"/>
                    </a:lnTo>
                    <a:lnTo>
                      <a:pt x="2677" y="18755"/>
                    </a:lnTo>
                    <a:lnTo>
                      <a:pt x="2761" y="18808"/>
                    </a:lnTo>
                    <a:lnTo>
                      <a:pt x="2845" y="18862"/>
                    </a:lnTo>
                    <a:lnTo>
                      <a:pt x="2945" y="18916"/>
                    </a:lnTo>
                    <a:lnTo>
                      <a:pt x="3045" y="18962"/>
                    </a:lnTo>
                    <a:lnTo>
                      <a:pt x="3160" y="19008"/>
                    </a:lnTo>
                    <a:lnTo>
                      <a:pt x="3275" y="19054"/>
                    </a:lnTo>
                    <a:lnTo>
                      <a:pt x="3397" y="19092"/>
                    </a:lnTo>
                    <a:lnTo>
                      <a:pt x="3528" y="19130"/>
                    </a:lnTo>
                    <a:lnTo>
                      <a:pt x="3666" y="19161"/>
                    </a:lnTo>
                    <a:lnTo>
                      <a:pt x="3811" y="19184"/>
                    </a:lnTo>
                    <a:lnTo>
                      <a:pt x="3965" y="19207"/>
                    </a:lnTo>
                    <a:lnTo>
                      <a:pt x="4087" y="19230"/>
                    </a:lnTo>
                    <a:lnTo>
                      <a:pt x="4187" y="19245"/>
                    </a:lnTo>
                    <a:lnTo>
                      <a:pt x="4287" y="19276"/>
                    </a:lnTo>
                    <a:lnTo>
                      <a:pt x="4371" y="19307"/>
                    </a:lnTo>
                    <a:lnTo>
                      <a:pt x="4440" y="19337"/>
                    </a:lnTo>
                    <a:lnTo>
                      <a:pt x="4509" y="19376"/>
                    </a:lnTo>
                    <a:lnTo>
                      <a:pt x="4563" y="19414"/>
                    </a:lnTo>
                    <a:lnTo>
                      <a:pt x="4609" y="19460"/>
                    </a:lnTo>
                    <a:lnTo>
                      <a:pt x="4647" y="19506"/>
                    </a:lnTo>
                    <a:lnTo>
                      <a:pt x="4670" y="19552"/>
                    </a:lnTo>
                    <a:lnTo>
                      <a:pt x="4693" y="19598"/>
                    </a:lnTo>
                    <a:lnTo>
                      <a:pt x="4708" y="19652"/>
                    </a:lnTo>
                    <a:lnTo>
                      <a:pt x="4716" y="19705"/>
                    </a:lnTo>
                    <a:lnTo>
                      <a:pt x="4716" y="19751"/>
                    </a:lnTo>
                    <a:lnTo>
                      <a:pt x="4708" y="19805"/>
                    </a:lnTo>
                    <a:lnTo>
                      <a:pt x="4701" y="19866"/>
                    </a:lnTo>
                    <a:lnTo>
                      <a:pt x="4678" y="19920"/>
                    </a:lnTo>
                    <a:lnTo>
                      <a:pt x="4662" y="19974"/>
                    </a:lnTo>
                    <a:lnTo>
                      <a:pt x="4601" y="20081"/>
                    </a:lnTo>
                    <a:lnTo>
                      <a:pt x="4532" y="20181"/>
                    </a:lnTo>
                    <a:lnTo>
                      <a:pt x="4448" y="20280"/>
                    </a:lnTo>
                    <a:lnTo>
                      <a:pt x="4356" y="20372"/>
                    </a:lnTo>
                    <a:lnTo>
                      <a:pt x="4256" y="20449"/>
                    </a:lnTo>
                    <a:lnTo>
                      <a:pt x="4149" y="20518"/>
                    </a:lnTo>
                    <a:lnTo>
                      <a:pt x="4049" y="20564"/>
                    </a:lnTo>
                    <a:lnTo>
                      <a:pt x="1480" y="21545"/>
                    </a:lnTo>
                    <a:lnTo>
                      <a:pt x="1358" y="21622"/>
                    </a:lnTo>
                    <a:lnTo>
                      <a:pt x="1243" y="21699"/>
                    </a:lnTo>
                    <a:lnTo>
                      <a:pt x="1151" y="21783"/>
                    </a:lnTo>
                    <a:lnTo>
                      <a:pt x="1059" y="21867"/>
                    </a:lnTo>
                    <a:lnTo>
                      <a:pt x="990" y="21952"/>
                    </a:lnTo>
                    <a:lnTo>
                      <a:pt x="936" y="22044"/>
                    </a:lnTo>
                    <a:lnTo>
                      <a:pt x="898" y="22128"/>
                    </a:lnTo>
                    <a:lnTo>
                      <a:pt x="882" y="22182"/>
                    </a:lnTo>
                    <a:lnTo>
                      <a:pt x="875" y="22228"/>
                    </a:lnTo>
                    <a:lnTo>
                      <a:pt x="813" y="22251"/>
                    </a:lnTo>
                    <a:lnTo>
                      <a:pt x="652" y="22335"/>
                    </a:lnTo>
                    <a:lnTo>
                      <a:pt x="553" y="22389"/>
                    </a:lnTo>
                    <a:lnTo>
                      <a:pt x="438" y="22458"/>
                    </a:lnTo>
                    <a:lnTo>
                      <a:pt x="330" y="22527"/>
                    </a:lnTo>
                    <a:lnTo>
                      <a:pt x="231" y="22611"/>
                    </a:lnTo>
                    <a:lnTo>
                      <a:pt x="139" y="22695"/>
                    </a:lnTo>
                    <a:lnTo>
                      <a:pt x="100" y="22741"/>
                    </a:lnTo>
                    <a:lnTo>
                      <a:pt x="70" y="22787"/>
                    </a:lnTo>
                    <a:lnTo>
                      <a:pt x="39" y="22841"/>
                    </a:lnTo>
                    <a:lnTo>
                      <a:pt x="24" y="22887"/>
                    </a:lnTo>
                    <a:lnTo>
                      <a:pt x="8" y="22941"/>
                    </a:lnTo>
                    <a:lnTo>
                      <a:pt x="1" y="22987"/>
                    </a:lnTo>
                    <a:lnTo>
                      <a:pt x="8" y="23040"/>
                    </a:lnTo>
                    <a:lnTo>
                      <a:pt x="24" y="23086"/>
                    </a:lnTo>
                    <a:lnTo>
                      <a:pt x="47" y="23140"/>
                    </a:lnTo>
                    <a:lnTo>
                      <a:pt x="85" y="23194"/>
                    </a:lnTo>
                    <a:lnTo>
                      <a:pt x="131" y="23247"/>
                    </a:lnTo>
                    <a:lnTo>
                      <a:pt x="192" y="23293"/>
                    </a:lnTo>
                    <a:lnTo>
                      <a:pt x="269" y="23347"/>
                    </a:lnTo>
                    <a:lnTo>
                      <a:pt x="361" y="23401"/>
                    </a:lnTo>
                    <a:lnTo>
                      <a:pt x="453" y="23485"/>
                    </a:lnTo>
                    <a:lnTo>
                      <a:pt x="560" y="23577"/>
                    </a:lnTo>
                    <a:lnTo>
                      <a:pt x="691" y="23684"/>
                    </a:lnTo>
                    <a:lnTo>
                      <a:pt x="844" y="23792"/>
                    </a:lnTo>
                    <a:lnTo>
                      <a:pt x="921" y="23846"/>
                    </a:lnTo>
                    <a:lnTo>
                      <a:pt x="997" y="23892"/>
                    </a:lnTo>
                    <a:lnTo>
                      <a:pt x="1082" y="23930"/>
                    </a:lnTo>
                    <a:lnTo>
                      <a:pt x="1158" y="23961"/>
                    </a:lnTo>
                    <a:lnTo>
                      <a:pt x="1235" y="23984"/>
                    </a:lnTo>
                    <a:lnTo>
                      <a:pt x="1312" y="23999"/>
                    </a:lnTo>
                    <a:lnTo>
                      <a:pt x="1381" y="24053"/>
                    </a:lnTo>
                    <a:lnTo>
                      <a:pt x="1457" y="24106"/>
                    </a:lnTo>
                    <a:lnTo>
                      <a:pt x="1557" y="24168"/>
                    </a:lnTo>
                    <a:lnTo>
                      <a:pt x="1664" y="24229"/>
                    </a:lnTo>
                    <a:lnTo>
                      <a:pt x="1779" y="24283"/>
                    </a:lnTo>
                    <a:lnTo>
                      <a:pt x="1833" y="24298"/>
                    </a:lnTo>
                    <a:lnTo>
                      <a:pt x="1887" y="24313"/>
                    </a:lnTo>
                    <a:lnTo>
                      <a:pt x="1979" y="24313"/>
                    </a:lnTo>
                    <a:lnTo>
                      <a:pt x="2232" y="24260"/>
                    </a:lnTo>
                    <a:lnTo>
                      <a:pt x="2753" y="24129"/>
                    </a:lnTo>
                    <a:lnTo>
                      <a:pt x="3466" y="23938"/>
                    </a:lnTo>
                    <a:lnTo>
                      <a:pt x="4279" y="23707"/>
                    </a:lnTo>
                    <a:lnTo>
                      <a:pt x="4693" y="23585"/>
                    </a:lnTo>
                    <a:lnTo>
                      <a:pt x="5107" y="23454"/>
                    </a:lnTo>
                    <a:lnTo>
                      <a:pt x="5506" y="23324"/>
                    </a:lnTo>
                    <a:lnTo>
                      <a:pt x="5874" y="23194"/>
                    </a:lnTo>
                    <a:lnTo>
                      <a:pt x="6203" y="23063"/>
                    </a:lnTo>
                    <a:lnTo>
                      <a:pt x="6487" y="22933"/>
                    </a:lnTo>
                    <a:lnTo>
                      <a:pt x="6602" y="22872"/>
                    </a:lnTo>
                    <a:lnTo>
                      <a:pt x="6709" y="22818"/>
                    </a:lnTo>
                    <a:lnTo>
                      <a:pt x="6794" y="22757"/>
                    </a:lnTo>
                    <a:lnTo>
                      <a:pt x="6863" y="22703"/>
                    </a:lnTo>
                    <a:lnTo>
                      <a:pt x="7790" y="21814"/>
                    </a:lnTo>
                    <a:lnTo>
                      <a:pt x="8856" y="20779"/>
                    </a:lnTo>
                    <a:lnTo>
                      <a:pt x="9784" y="20012"/>
                    </a:lnTo>
                    <a:lnTo>
                      <a:pt x="10313" y="19567"/>
                    </a:lnTo>
                    <a:lnTo>
                      <a:pt x="10880" y="19084"/>
                    </a:lnTo>
                    <a:lnTo>
                      <a:pt x="11471" y="18571"/>
                    </a:lnTo>
                    <a:lnTo>
                      <a:pt x="12076" y="18041"/>
                    </a:lnTo>
                    <a:lnTo>
                      <a:pt x="12682" y="17497"/>
                    </a:lnTo>
                    <a:lnTo>
                      <a:pt x="13288" y="16937"/>
                    </a:lnTo>
                    <a:lnTo>
                      <a:pt x="13878" y="16385"/>
                    </a:lnTo>
                    <a:lnTo>
                      <a:pt x="14438" y="15833"/>
                    </a:lnTo>
                    <a:lnTo>
                      <a:pt x="14974" y="15289"/>
                    </a:lnTo>
                    <a:lnTo>
                      <a:pt x="15220" y="15028"/>
                    </a:lnTo>
                    <a:lnTo>
                      <a:pt x="15458" y="14768"/>
                    </a:lnTo>
                    <a:lnTo>
                      <a:pt x="15688" y="14515"/>
                    </a:lnTo>
                    <a:lnTo>
                      <a:pt x="15895" y="14269"/>
                    </a:lnTo>
                    <a:lnTo>
                      <a:pt x="16086" y="14032"/>
                    </a:lnTo>
                    <a:lnTo>
                      <a:pt x="16270" y="13802"/>
                    </a:lnTo>
                    <a:lnTo>
                      <a:pt x="16424" y="13579"/>
                    </a:lnTo>
                    <a:lnTo>
                      <a:pt x="16569" y="13372"/>
                    </a:lnTo>
                    <a:lnTo>
                      <a:pt x="16684" y="13173"/>
                    </a:lnTo>
                    <a:lnTo>
                      <a:pt x="16784" y="12989"/>
                    </a:lnTo>
                    <a:lnTo>
                      <a:pt x="16853" y="12851"/>
                    </a:lnTo>
                    <a:lnTo>
                      <a:pt x="16907" y="12713"/>
                    </a:lnTo>
                    <a:lnTo>
                      <a:pt x="16960" y="12567"/>
                    </a:lnTo>
                    <a:lnTo>
                      <a:pt x="17006" y="12421"/>
                    </a:lnTo>
                    <a:lnTo>
                      <a:pt x="17045" y="12283"/>
                    </a:lnTo>
                    <a:lnTo>
                      <a:pt x="17083" y="12138"/>
                    </a:lnTo>
                    <a:lnTo>
                      <a:pt x="17114" y="11984"/>
                    </a:lnTo>
                    <a:lnTo>
                      <a:pt x="17144" y="11839"/>
                    </a:lnTo>
                    <a:lnTo>
                      <a:pt x="17160" y="11693"/>
                    </a:lnTo>
                    <a:lnTo>
                      <a:pt x="17183" y="11547"/>
                    </a:lnTo>
                    <a:lnTo>
                      <a:pt x="17198" y="11248"/>
                    </a:lnTo>
                    <a:lnTo>
                      <a:pt x="17206" y="10949"/>
                    </a:lnTo>
                    <a:lnTo>
                      <a:pt x="17198" y="10650"/>
                    </a:lnTo>
                    <a:lnTo>
                      <a:pt x="17175" y="10359"/>
                    </a:lnTo>
                    <a:lnTo>
                      <a:pt x="17137" y="10068"/>
                    </a:lnTo>
                    <a:lnTo>
                      <a:pt x="17091" y="9784"/>
                    </a:lnTo>
                    <a:lnTo>
                      <a:pt x="17037" y="9508"/>
                    </a:lnTo>
                    <a:lnTo>
                      <a:pt x="16983" y="9240"/>
                    </a:lnTo>
                    <a:lnTo>
                      <a:pt x="16914" y="8979"/>
                    </a:lnTo>
                    <a:lnTo>
                      <a:pt x="16845" y="8734"/>
                    </a:lnTo>
                    <a:lnTo>
                      <a:pt x="16769" y="8496"/>
                    </a:lnTo>
                    <a:lnTo>
                      <a:pt x="16792" y="8488"/>
                    </a:lnTo>
                    <a:lnTo>
                      <a:pt x="16654" y="8105"/>
                    </a:lnTo>
                    <a:lnTo>
                      <a:pt x="16485" y="7699"/>
                    </a:lnTo>
                    <a:lnTo>
                      <a:pt x="16309" y="7262"/>
                    </a:lnTo>
                    <a:lnTo>
                      <a:pt x="16109" y="6802"/>
                    </a:lnTo>
                    <a:lnTo>
                      <a:pt x="15902" y="6311"/>
                    </a:lnTo>
                    <a:lnTo>
                      <a:pt x="15680" y="5805"/>
                    </a:lnTo>
                    <a:lnTo>
                      <a:pt x="15435" y="5283"/>
                    </a:lnTo>
                    <a:lnTo>
                      <a:pt x="15181" y="4739"/>
                    </a:lnTo>
                    <a:lnTo>
                      <a:pt x="14913" y="4179"/>
                    </a:lnTo>
                    <a:lnTo>
                      <a:pt x="14637" y="3612"/>
                    </a:lnTo>
                    <a:lnTo>
                      <a:pt x="14346" y="3029"/>
                    </a:lnTo>
                    <a:lnTo>
                      <a:pt x="14047" y="2431"/>
                    </a:lnTo>
                    <a:lnTo>
                      <a:pt x="13740" y="1833"/>
                    </a:lnTo>
                    <a:lnTo>
                      <a:pt x="13418" y="1228"/>
                    </a:lnTo>
                    <a:lnTo>
                      <a:pt x="13096" y="614"/>
                    </a:lnTo>
                    <a:lnTo>
                      <a:pt x="12759" y="1"/>
                    </a:lnTo>
                    <a:close/>
                  </a:path>
                </a:pathLst>
              </a:custGeom>
              <a:solidFill>
                <a:srgbClr val="EBAF7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7" name="Google Shape;2217;p29">
                <a:extLst>
                  <a:ext uri="{FF2B5EF4-FFF2-40B4-BE49-F238E27FC236}">
                    <a16:creationId xmlns="" xmlns:a16="http://schemas.microsoft.com/office/drawing/2014/main" id="{9DDEC88C-39CE-428B-8B88-36F0A18898F3}"/>
                  </a:ext>
                </a:extLst>
              </p:cNvPr>
              <p:cNvSpPr/>
              <p:nvPr/>
            </p:nvSpPr>
            <p:spPr>
              <a:xfrm>
                <a:off x="6971987" y="2169065"/>
                <a:ext cx="72799" cy="17993"/>
              </a:xfrm>
              <a:custGeom>
                <a:avLst/>
                <a:gdLst/>
                <a:ahLst/>
                <a:cxnLst/>
                <a:rect l="l" t="t" r="r" b="b"/>
                <a:pathLst>
                  <a:path w="3880" h="959" extrusionOk="0">
                    <a:moveTo>
                      <a:pt x="3880" y="0"/>
                    </a:moveTo>
                    <a:lnTo>
                      <a:pt x="3650" y="115"/>
                    </a:lnTo>
                    <a:lnTo>
                      <a:pt x="3420" y="230"/>
                    </a:lnTo>
                    <a:lnTo>
                      <a:pt x="3197" y="360"/>
                    </a:lnTo>
                    <a:lnTo>
                      <a:pt x="2975" y="491"/>
                    </a:lnTo>
                    <a:lnTo>
                      <a:pt x="2921" y="521"/>
                    </a:lnTo>
                    <a:lnTo>
                      <a:pt x="2875" y="537"/>
                    </a:lnTo>
                    <a:lnTo>
                      <a:pt x="2829" y="552"/>
                    </a:lnTo>
                    <a:lnTo>
                      <a:pt x="2776" y="567"/>
                    </a:lnTo>
                    <a:lnTo>
                      <a:pt x="2661" y="583"/>
                    </a:lnTo>
                    <a:lnTo>
                      <a:pt x="2538" y="598"/>
                    </a:lnTo>
                    <a:lnTo>
                      <a:pt x="2285" y="629"/>
                    </a:lnTo>
                    <a:lnTo>
                      <a:pt x="2032" y="644"/>
                    </a:lnTo>
                    <a:lnTo>
                      <a:pt x="1526" y="690"/>
                    </a:lnTo>
                    <a:lnTo>
                      <a:pt x="1020" y="744"/>
                    </a:lnTo>
                    <a:lnTo>
                      <a:pt x="514" y="805"/>
                    </a:lnTo>
                    <a:lnTo>
                      <a:pt x="253" y="843"/>
                    </a:lnTo>
                    <a:lnTo>
                      <a:pt x="0" y="889"/>
                    </a:lnTo>
                    <a:lnTo>
                      <a:pt x="261" y="920"/>
                    </a:lnTo>
                    <a:lnTo>
                      <a:pt x="514" y="935"/>
                    </a:lnTo>
                    <a:lnTo>
                      <a:pt x="774" y="951"/>
                    </a:lnTo>
                    <a:lnTo>
                      <a:pt x="1027" y="958"/>
                    </a:lnTo>
                    <a:lnTo>
                      <a:pt x="1288" y="958"/>
                    </a:lnTo>
                    <a:lnTo>
                      <a:pt x="1541" y="951"/>
                    </a:lnTo>
                    <a:lnTo>
                      <a:pt x="1802" y="935"/>
                    </a:lnTo>
                    <a:lnTo>
                      <a:pt x="2055" y="920"/>
                    </a:lnTo>
                    <a:lnTo>
                      <a:pt x="2316" y="889"/>
                    </a:lnTo>
                    <a:lnTo>
                      <a:pt x="2576" y="859"/>
                    </a:lnTo>
                    <a:lnTo>
                      <a:pt x="2699" y="828"/>
                    </a:lnTo>
                    <a:lnTo>
                      <a:pt x="2837" y="797"/>
                    </a:lnTo>
                    <a:lnTo>
                      <a:pt x="2906" y="774"/>
                    </a:lnTo>
                    <a:lnTo>
                      <a:pt x="2975" y="744"/>
                    </a:lnTo>
                    <a:lnTo>
                      <a:pt x="3044" y="705"/>
                    </a:lnTo>
                    <a:lnTo>
                      <a:pt x="3098" y="667"/>
                    </a:lnTo>
                    <a:lnTo>
                      <a:pt x="3297" y="506"/>
                    </a:lnTo>
                    <a:lnTo>
                      <a:pt x="3496" y="345"/>
                    </a:lnTo>
                    <a:lnTo>
                      <a:pt x="3696" y="176"/>
                    </a:lnTo>
                    <a:lnTo>
                      <a:pt x="3880"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8" name="Google Shape;2218;p29">
                <a:extLst>
                  <a:ext uri="{FF2B5EF4-FFF2-40B4-BE49-F238E27FC236}">
                    <a16:creationId xmlns="" xmlns:a16="http://schemas.microsoft.com/office/drawing/2014/main" id="{40CE0B77-29F4-478C-8E06-7569C5173A60}"/>
                  </a:ext>
                </a:extLst>
              </p:cNvPr>
              <p:cNvSpPr/>
              <p:nvPr/>
            </p:nvSpPr>
            <p:spPr>
              <a:xfrm>
                <a:off x="6975139" y="2188184"/>
                <a:ext cx="74675" cy="27206"/>
              </a:xfrm>
              <a:custGeom>
                <a:avLst/>
                <a:gdLst/>
                <a:ahLst/>
                <a:cxnLst/>
                <a:rect l="l" t="t" r="r" b="b"/>
                <a:pathLst>
                  <a:path w="3980" h="1450" extrusionOk="0">
                    <a:moveTo>
                      <a:pt x="3980" y="1"/>
                    </a:moveTo>
                    <a:lnTo>
                      <a:pt x="3727" y="93"/>
                    </a:lnTo>
                    <a:lnTo>
                      <a:pt x="3474" y="185"/>
                    </a:lnTo>
                    <a:lnTo>
                      <a:pt x="3229" y="284"/>
                    </a:lnTo>
                    <a:lnTo>
                      <a:pt x="2983" y="392"/>
                    </a:lnTo>
                    <a:lnTo>
                      <a:pt x="2738" y="499"/>
                    </a:lnTo>
                    <a:lnTo>
                      <a:pt x="2500" y="614"/>
                    </a:lnTo>
                    <a:lnTo>
                      <a:pt x="2263" y="729"/>
                    </a:lnTo>
                    <a:lnTo>
                      <a:pt x="2148" y="783"/>
                    </a:lnTo>
                    <a:lnTo>
                      <a:pt x="2086" y="798"/>
                    </a:lnTo>
                    <a:lnTo>
                      <a:pt x="2033" y="813"/>
                    </a:lnTo>
                    <a:lnTo>
                      <a:pt x="1527" y="959"/>
                    </a:lnTo>
                    <a:lnTo>
                      <a:pt x="1013" y="1105"/>
                    </a:lnTo>
                    <a:lnTo>
                      <a:pt x="760" y="1189"/>
                    </a:lnTo>
                    <a:lnTo>
                      <a:pt x="499" y="1266"/>
                    </a:lnTo>
                    <a:lnTo>
                      <a:pt x="246" y="1358"/>
                    </a:lnTo>
                    <a:lnTo>
                      <a:pt x="1" y="1450"/>
                    </a:lnTo>
                    <a:lnTo>
                      <a:pt x="269" y="1427"/>
                    </a:lnTo>
                    <a:lnTo>
                      <a:pt x="530" y="1396"/>
                    </a:lnTo>
                    <a:lnTo>
                      <a:pt x="798" y="1358"/>
                    </a:lnTo>
                    <a:lnTo>
                      <a:pt x="1059" y="1319"/>
                    </a:lnTo>
                    <a:lnTo>
                      <a:pt x="1327" y="1266"/>
                    </a:lnTo>
                    <a:lnTo>
                      <a:pt x="1588" y="1212"/>
                    </a:lnTo>
                    <a:lnTo>
                      <a:pt x="1849" y="1151"/>
                    </a:lnTo>
                    <a:lnTo>
                      <a:pt x="2109" y="1082"/>
                    </a:lnTo>
                    <a:lnTo>
                      <a:pt x="2178" y="1059"/>
                    </a:lnTo>
                    <a:lnTo>
                      <a:pt x="2247" y="1028"/>
                    </a:lnTo>
                    <a:lnTo>
                      <a:pt x="2370" y="974"/>
                    </a:lnTo>
                    <a:lnTo>
                      <a:pt x="2608" y="844"/>
                    </a:lnTo>
                    <a:lnTo>
                      <a:pt x="2845" y="714"/>
                    </a:lnTo>
                    <a:lnTo>
                      <a:pt x="3075" y="583"/>
                    </a:lnTo>
                    <a:lnTo>
                      <a:pt x="3305" y="445"/>
                    </a:lnTo>
                    <a:lnTo>
                      <a:pt x="3535" y="307"/>
                    </a:lnTo>
                    <a:lnTo>
                      <a:pt x="3758" y="154"/>
                    </a:lnTo>
                    <a:lnTo>
                      <a:pt x="3980" y="1"/>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9" name="Google Shape;2219;p29">
                <a:extLst>
                  <a:ext uri="{FF2B5EF4-FFF2-40B4-BE49-F238E27FC236}">
                    <a16:creationId xmlns="" xmlns:a16="http://schemas.microsoft.com/office/drawing/2014/main" id="{8105E380-2A52-4F0A-899E-956170175A0C}"/>
                  </a:ext>
                </a:extLst>
              </p:cNvPr>
              <p:cNvSpPr/>
              <p:nvPr/>
            </p:nvSpPr>
            <p:spPr>
              <a:xfrm>
                <a:off x="7134958" y="1906798"/>
                <a:ext cx="20451" cy="43173"/>
              </a:xfrm>
              <a:custGeom>
                <a:avLst/>
                <a:gdLst/>
                <a:ahLst/>
                <a:cxnLst/>
                <a:rect l="l" t="t" r="r" b="b"/>
                <a:pathLst>
                  <a:path w="1090" h="2301" extrusionOk="0">
                    <a:moveTo>
                      <a:pt x="1090" y="1"/>
                    </a:moveTo>
                    <a:lnTo>
                      <a:pt x="982" y="124"/>
                    </a:lnTo>
                    <a:lnTo>
                      <a:pt x="890" y="254"/>
                    </a:lnTo>
                    <a:lnTo>
                      <a:pt x="798" y="392"/>
                    </a:lnTo>
                    <a:lnTo>
                      <a:pt x="714" y="530"/>
                    </a:lnTo>
                    <a:lnTo>
                      <a:pt x="561" y="806"/>
                    </a:lnTo>
                    <a:lnTo>
                      <a:pt x="423" y="1090"/>
                    </a:lnTo>
                    <a:lnTo>
                      <a:pt x="292" y="1381"/>
                    </a:lnTo>
                    <a:lnTo>
                      <a:pt x="177" y="1680"/>
                    </a:lnTo>
                    <a:lnTo>
                      <a:pt x="124" y="1833"/>
                    </a:lnTo>
                    <a:lnTo>
                      <a:pt x="78" y="1987"/>
                    </a:lnTo>
                    <a:lnTo>
                      <a:pt x="32" y="2140"/>
                    </a:lnTo>
                    <a:lnTo>
                      <a:pt x="1" y="2301"/>
                    </a:lnTo>
                    <a:lnTo>
                      <a:pt x="101" y="2171"/>
                    </a:lnTo>
                    <a:lnTo>
                      <a:pt x="193" y="2040"/>
                    </a:lnTo>
                    <a:lnTo>
                      <a:pt x="285" y="1910"/>
                    </a:lnTo>
                    <a:lnTo>
                      <a:pt x="369" y="1772"/>
                    </a:lnTo>
                    <a:lnTo>
                      <a:pt x="522" y="1488"/>
                    </a:lnTo>
                    <a:lnTo>
                      <a:pt x="668" y="1205"/>
                    </a:lnTo>
                    <a:lnTo>
                      <a:pt x="798" y="913"/>
                    </a:lnTo>
                    <a:lnTo>
                      <a:pt x="913" y="622"/>
                    </a:lnTo>
                    <a:lnTo>
                      <a:pt x="967" y="469"/>
                    </a:lnTo>
                    <a:lnTo>
                      <a:pt x="1013" y="315"/>
                    </a:lnTo>
                    <a:lnTo>
                      <a:pt x="1051" y="154"/>
                    </a:lnTo>
                    <a:lnTo>
                      <a:pt x="1090" y="1"/>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0" name="Google Shape;2220;p29">
                <a:extLst>
                  <a:ext uri="{FF2B5EF4-FFF2-40B4-BE49-F238E27FC236}">
                    <a16:creationId xmlns="" xmlns:a16="http://schemas.microsoft.com/office/drawing/2014/main" id="{A9484904-48C6-4376-AD3F-EDD817CE2BE1}"/>
                  </a:ext>
                </a:extLst>
              </p:cNvPr>
              <p:cNvSpPr/>
              <p:nvPr/>
            </p:nvSpPr>
            <p:spPr>
              <a:xfrm>
                <a:off x="6288825" y="1745832"/>
                <a:ext cx="409417" cy="284702"/>
              </a:xfrm>
              <a:custGeom>
                <a:avLst/>
                <a:gdLst/>
                <a:ahLst/>
                <a:cxnLst/>
                <a:rect l="l" t="t" r="r" b="b"/>
                <a:pathLst>
                  <a:path w="21821" h="15174" extrusionOk="0">
                    <a:moveTo>
                      <a:pt x="5620" y="0"/>
                    </a:moveTo>
                    <a:lnTo>
                      <a:pt x="5099" y="813"/>
                    </a:lnTo>
                    <a:lnTo>
                      <a:pt x="4585" y="1626"/>
                    </a:lnTo>
                    <a:lnTo>
                      <a:pt x="4079" y="2439"/>
                    </a:lnTo>
                    <a:lnTo>
                      <a:pt x="3596" y="3244"/>
                    </a:lnTo>
                    <a:lnTo>
                      <a:pt x="3128" y="4033"/>
                    </a:lnTo>
                    <a:lnTo>
                      <a:pt x="2676" y="4808"/>
                    </a:lnTo>
                    <a:lnTo>
                      <a:pt x="2254" y="5567"/>
                    </a:lnTo>
                    <a:lnTo>
                      <a:pt x="1856" y="6303"/>
                    </a:lnTo>
                    <a:lnTo>
                      <a:pt x="1495" y="7008"/>
                    </a:lnTo>
                    <a:lnTo>
                      <a:pt x="1158" y="7683"/>
                    </a:lnTo>
                    <a:lnTo>
                      <a:pt x="1005" y="8005"/>
                    </a:lnTo>
                    <a:lnTo>
                      <a:pt x="859" y="8319"/>
                    </a:lnTo>
                    <a:lnTo>
                      <a:pt x="729" y="8626"/>
                    </a:lnTo>
                    <a:lnTo>
                      <a:pt x="606" y="8925"/>
                    </a:lnTo>
                    <a:lnTo>
                      <a:pt x="491" y="9209"/>
                    </a:lnTo>
                    <a:lnTo>
                      <a:pt x="383" y="9477"/>
                    </a:lnTo>
                    <a:lnTo>
                      <a:pt x="299" y="9738"/>
                    </a:lnTo>
                    <a:lnTo>
                      <a:pt x="215" y="9991"/>
                    </a:lnTo>
                    <a:lnTo>
                      <a:pt x="146" y="10228"/>
                    </a:lnTo>
                    <a:lnTo>
                      <a:pt x="92" y="10451"/>
                    </a:lnTo>
                    <a:lnTo>
                      <a:pt x="46" y="10658"/>
                    </a:lnTo>
                    <a:lnTo>
                      <a:pt x="15" y="10849"/>
                    </a:lnTo>
                    <a:lnTo>
                      <a:pt x="0" y="11018"/>
                    </a:lnTo>
                    <a:lnTo>
                      <a:pt x="8" y="11187"/>
                    </a:lnTo>
                    <a:lnTo>
                      <a:pt x="23" y="11348"/>
                    </a:lnTo>
                    <a:lnTo>
                      <a:pt x="54" y="11509"/>
                    </a:lnTo>
                    <a:lnTo>
                      <a:pt x="100" y="11662"/>
                    </a:lnTo>
                    <a:lnTo>
                      <a:pt x="153" y="11815"/>
                    </a:lnTo>
                    <a:lnTo>
                      <a:pt x="230" y="11961"/>
                    </a:lnTo>
                    <a:lnTo>
                      <a:pt x="314" y="12107"/>
                    </a:lnTo>
                    <a:lnTo>
                      <a:pt x="407" y="12245"/>
                    </a:lnTo>
                    <a:lnTo>
                      <a:pt x="522" y="12383"/>
                    </a:lnTo>
                    <a:lnTo>
                      <a:pt x="637" y="12513"/>
                    </a:lnTo>
                    <a:lnTo>
                      <a:pt x="775" y="12643"/>
                    </a:lnTo>
                    <a:lnTo>
                      <a:pt x="920" y="12774"/>
                    </a:lnTo>
                    <a:lnTo>
                      <a:pt x="1074" y="12896"/>
                    </a:lnTo>
                    <a:lnTo>
                      <a:pt x="1235" y="13019"/>
                    </a:lnTo>
                    <a:lnTo>
                      <a:pt x="1411" y="13134"/>
                    </a:lnTo>
                    <a:lnTo>
                      <a:pt x="1595" y="13249"/>
                    </a:lnTo>
                    <a:lnTo>
                      <a:pt x="1794" y="13356"/>
                    </a:lnTo>
                    <a:lnTo>
                      <a:pt x="1994" y="13464"/>
                    </a:lnTo>
                    <a:lnTo>
                      <a:pt x="2208" y="13563"/>
                    </a:lnTo>
                    <a:lnTo>
                      <a:pt x="2431" y="13663"/>
                    </a:lnTo>
                    <a:lnTo>
                      <a:pt x="2661" y="13763"/>
                    </a:lnTo>
                    <a:lnTo>
                      <a:pt x="2891" y="13855"/>
                    </a:lnTo>
                    <a:lnTo>
                      <a:pt x="3136" y="13947"/>
                    </a:lnTo>
                    <a:lnTo>
                      <a:pt x="3389" y="14031"/>
                    </a:lnTo>
                    <a:lnTo>
                      <a:pt x="3642" y="14116"/>
                    </a:lnTo>
                    <a:lnTo>
                      <a:pt x="3910" y="14200"/>
                    </a:lnTo>
                    <a:lnTo>
                      <a:pt x="4179" y="14277"/>
                    </a:lnTo>
                    <a:lnTo>
                      <a:pt x="4731" y="14422"/>
                    </a:lnTo>
                    <a:lnTo>
                      <a:pt x="5298" y="14553"/>
                    </a:lnTo>
                    <a:lnTo>
                      <a:pt x="5888" y="14668"/>
                    </a:lnTo>
                    <a:lnTo>
                      <a:pt x="6486" y="14775"/>
                    </a:lnTo>
                    <a:lnTo>
                      <a:pt x="7092" y="14867"/>
                    </a:lnTo>
                    <a:lnTo>
                      <a:pt x="7713" y="14951"/>
                    </a:lnTo>
                    <a:lnTo>
                      <a:pt x="8334" y="15013"/>
                    </a:lnTo>
                    <a:lnTo>
                      <a:pt x="8955" y="15074"/>
                    </a:lnTo>
                    <a:lnTo>
                      <a:pt x="9576" y="15112"/>
                    </a:lnTo>
                    <a:lnTo>
                      <a:pt x="10190" y="15143"/>
                    </a:lnTo>
                    <a:lnTo>
                      <a:pt x="10795" y="15166"/>
                    </a:lnTo>
                    <a:lnTo>
                      <a:pt x="11393" y="15174"/>
                    </a:lnTo>
                    <a:lnTo>
                      <a:pt x="11984" y="15166"/>
                    </a:lnTo>
                    <a:lnTo>
                      <a:pt x="12551" y="15151"/>
                    </a:lnTo>
                    <a:lnTo>
                      <a:pt x="13096" y="15120"/>
                    </a:lnTo>
                    <a:lnTo>
                      <a:pt x="13625" y="15074"/>
                    </a:lnTo>
                    <a:lnTo>
                      <a:pt x="14131" y="15028"/>
                    </a:lnTo>
                    <a:lnTo>
                      <a:pt x="14598" y="14959"/>
                    </a:lnTo>
                    <a:lnTo>
                      <a:pt x="14874" y="15036"/>
                    </a:lnTo>
                    <a:lnTo>
                      <a:pt x="15074" y="15082"/>
                    </a:lnTo>
                    <a:lnTo>
                      <a:pt x="15273" y="15112"/>
                    </a:lnTo>
                    <a:lnTo>
                      <a:pt x="15480" y="15128"/>
                    </a:lnTo>
                    <a:lnTo>
                      <a:pt x="15679" y="15128"/>
                    </a:lnTo>
                    <a:lnTo>
                      <a:pt x="16124" y="15112"/>
                    </a:lnTo>
                    <a:lnTo>
                      <a:pt x="16906" y="15082"/>
                    </a:lnTo>
                    <a:lnTo>
                      <a:pt x="17711" y="15043"/>
                    </a:lnTo>
                    <a:lnTo>
                      <a:pt x="18079" y="15020"/>
                    </a:lnTo>
                    <a:lnTo>
                      <a:pt x="18393" y="14990"/>
                    </a:lnTo>
                    <a:lnTo>
                      <a:pt x="18639" y="14959"/>
                    </a:lnTo>
                    <a:lnTo>
                      <a:pt x="18731" y="14951"/>
                    </a:lnTo>
                    <a:lnTo>
                      <a:pt x="18792" y="14936"/>
                    </a:lnTo>
                    <a:lnTo>
                      <a:pt x="18876" y="14905"/>
                    </a:lnTo>
                    <a:lnTo>
                      <a:pt x="18961" y="14859"/>
                    </a:lnTo>
                    <a:lnTo>
                      <a:pt x="19053" y="14813"/>
                    </a:lnTo>
                    <a:lnTo>
                      <a:pt x="19145" y="14752"/>
                    </a:lnTo>
                    <a:lnTo>
                      <a:pt x="19329" y="14622"/>
                    </a:lnTo>
                    <a:lnTo>
                      <a:pt x="19505" y="14484"/>
                    </a:lnTo>
                    <a:lnTo>
                      <a:pt x="19666" y="14346"/>
                    </a:lnTo>
                    <a:lnTo>
                      <a:pt x="19789" y="14231"/>
                    </a:lnTo>
                    <a:lnTo>
                      <a:pt x="19904" y="14123"/>
                    </a:lnTo>
                    <a:lnTo>
                      <a:pt x="19222" y="13571"/>
                    </a:lnTo>
                    <a:lnTo>
                      <a:pt x="21736" y="14162"/>
                    </a:lnTo>
                    <a:lnTo>
                      <a:pt x="21767" y="14062"/>
                    </a:lnTo>
                    <a:lnTo>
                      <a:pt x="21790" y="13955"/>
                    </a:lnTo>
                    <a:lnTo>
                      <a:pt x="21805" y="13847"/>
                    </a:lnTo>
                    <a:lnTo>
                      <a:pt x="21813" y="13740"/>
                    </a:lnTo>
                    <a:lnTo>
                      <a:pt x="21821" y="13632"/>
                    </a:lnTo>
                    <a:lnTo>
                      <a:pt x="21821" y="13525"/>
                    </a:lnTo>
                    <a:lnTo>
                      <a:pt x="21813" y="13418"/>
                    </a:lnTo>
                    <a:lnTo>
                      <a:pt x="21805" y="13310"/>
                    </a:lnTo>
                    <a:lnTo>
                      <a:pt x="21790" y="13203"/>
                    </a:lnTo>
                    <a:lnTo>
                      <a:pt x="21767" y="13103"/>
                    </a:lnTo>
                    <a:lnTo>
                      <a:pt x="21744" y="12996"/>
                    </a:lnTo>
                    <a:lnTo>
                      <a:pt x="21713" y="12889"/>
                    </a:lnTo>
                    <a:lnTo>
                      <a:pt x="21675" y="12789"/>
                    </a:lnTo>
                    <a:lnTo>
                      <a:pt x="21637" y="12689"/>
                    </a:lnTo>
                    <a:lnTo>
                      <a:pt x="21591" y="12590"/>
                    </a:lnTo>
                    <a:lnTo>
                      <a:pt x="21545" y="12490"/>
                    </a:lnTo>
                    <a:lnTo>
                      <a:pt x="21476" y="12344"/>
                    </a:lnTo>
                    <a:lnTo>
                      <a:pt x="21453" y="12306"/>
                    </a:lnTo>
                    <a:lnTo>
                      <a:pt x="21422" y="12260"/>
                    </a:lnTo>
                    <a:lnTo>
                      <a:pt x="21322" y="12153"/>
                    </a:lnTo>
                    <a:lnTo>
                      <a:pt x="21207" y="12038"/>
                    </a:lnTo>
                    <a:lnTo>
                      <a:pt x="21085" y="11923"/>
                    </a:lnTo>
                    <a:lnTo>
                      <a:pt x="20855" y="11739"/>
                    </a:lnTo>
                    <a:lnTo>
                      <a:pt x="20755" y="11662"/>
                    </a:lnTo>
                    <a:lnTo>
                      <a:pt x="20717" y="11562"/>
                    </a:lnTo>
                    <a:lnTo>
                      <a:pt x="20671" y="11447"/>
                    </a:lnTo>
                    <a:lnTo>
                      <a:pt x="20609" y="11309"/>
                    </a:lnTo>
                    <a:lnTo>
                      <a:pt x="20540" y="11164"/>
                    </a:lnTo>
                    <a:lnTo>
                      <a:pt x="20448" y="11018"/>
                    </a:lnTo>
                    <a:lnTo>
                      <a:pt x="20402" y="10949"/>
                    </a:lnTo>
                    <a:lnTo>
                      <a:pt x="20356" y="10880"/>
                    </a:lnTo>
                    <a:lnTo>
                      <a:pt x="20303" y="10819"/>
                    </a:lnTo>
                    <a:lnTo>
                      <a:pt x="20249" y="10773"/>
                    </a:lnTo>
                    <a:lnTo>
                      <a:pt x="20211" y="10750"/>
                    </a:lnTo>
                    <a:lnTo>
                      <a:pt x="20165" y="10719"/>
                    </a:lnTo>
                    <a:lnTo>
                      <a:pt x="20050" y="10673"/>
                    </a:lnTo>
                    <a:lnTo>
                      <a:pt x="19896" y="10619"/>
                    </a:lnTo>
                    <a:lnTo>
                      <a:pt x="19720" y="10566"/>
                    </a:lnTo>
                    <a:lnTo>
                      <a:pt x="19513" y="10512"/>
                    </a:lnTo>
                    <a:lnTo>
                      <a:pt x="19298" y="10458"/>
                    </a:lnTo>
                    <a:lnTo>
                      <a:pt x="18838" y="10359"/>
                    </a:lnTo>
                    <a:lnTo>
                      <a:pt x="18401" y="10267"/>
                    </a:lnTo>
                    <a:lnTo>
                      <a:pt x="18018" y="10198"/>
                    </a:lnTo>
                    <a:lnTo>
                      <a:pt x="17657" y="10129"/>
                    </a:lnTo>
                    <a:lnTo>
                      <a:pt x="16822" y="10566"/>
                    </a:lnTo>
                    <a:lnTo>
                      <a:pt x="15825" y="11072"/>
                    </a:lnTo>
                    <a:lnTo>
                      <a:pt x="9699" y="8074"/>
                    </a:lnTo>
                    <a:lnTo>
                      <a:pt x="12858" y="4187"/>
                    </a:lnTo>
                    <a:lnTo>
                      <a:pt x="5620" y="0"/>
                    </a:lnTo>
                    <a:close/>
                  </a:path>
                </a:pathLst>
              </a:custGeom>
              <a:solidFill>
                <a:srgbClr val="EBAF7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1" name="Google Shape;2221;p29">
                <a:extLst>
                  <a:ext uri="{FF2B5EF4-FFF2-40B4-BE49-F238E27FC236}">
                    <a16:creationId xmlns="" xmlns:a16="http://schemas.microsoft.com/office/drawing/2014/main" id="{30575D8A-7730-4553-B2AA-38562698ECF9}"/>
                  </a:ext>
                </a:extLst>
              </p:cNvPr>
              <p:cNvSpPr/>
              <p:nvPr/>
            </p:nvSpPr>
            <p:spPr>
              <a:xfrm>
                <a:off x="6406203" y="1884227"/>
                <a:ext cx="64749" cy="12383"/>
              </a:xfrm>
              <a:custGeom>
                <a:avLst/>
                <a:gdLst/>
                <a:ahLst/>
                <a:cxnLst/>
                <a:rect l="l" t="t" r="r" b="b"/>
                <a:pathLst>
                  <a:path w="3451" h="660" extrusionOk="0">
                    <a:moveTo>
                      <a:pt x="0" y="0"/>
                    </a:moveTo>
                    <a:lnTo>
                      <a:pt x="207" y="77"/>
                    </a:lnTo>
                    <a:lnTo>
                      <a:pt x="415" y="146"/>
                    </a:lnTo>
                    <a:lnTo>
                      <a:pt x="629" y="207"/>
                    </a:lnTo>
                    <a:lnTo>
                      <a:pt x="844" y="268"/>
                    </a:lnTo>
                    <a:lnTo>
                      <a:pt x="1266" y="376"/>
                    </a:lnTo>
                    <a:lnTo>
                      <a:pt x="1695" y="460"/>
                    </a:lnTo>
                    <a:lnTo>
                      <a:pt x="2132" y="537"/>
                    </a:lnTo>
                    <a:lnTo>
                      <a:pt x="2569" y="598"/>
                    </a:lnTo>
                    <a:lnTo>
                      <a:pt x="2784" y="629"/>
                    </a:lnTo>
                    <a:lnTo>
                      <a:pt x="3006" y="644"/>
                    </a:lnTo>
                    <a:lnTo>
                      <a:pt x="3228" y="660"/>
                    </a:lnTo>
                    <a:lnTo>
                      <a:pt x="3451" y="660"/>
                    </a:lnTo>
                    <a:lnTo>
                      <a:pt x="3244" y="583"/>
                    </a:lnTo>
                    <a:lnTo>
                      <a:pt x="3029" y="514"/>
                    </a:lnTo>
                    <a:lnTo>
                      <a:pt x="2822" y="452"/>
                    </a:lnTo>
                    <a:lnTo>
                      <a:pt x="2607" y="391"/>
                    </a:lnTo>
                    <a:lnTo>
                      <a:pt x="2178" y="284"/>
                    </a:lnTo>
                    <a:lnTo>
                      <a:pt x="1749" y="199"/>
                    </a:lnTo>
                    <a:lnTo>
                      <a:pt x="1319" y="123"/>
                    </a:lnTo>
                    <a:lnTo>
                      <a:pt x="882" y="61"/>
                    </a:lnTo>
                    <a:lnTo>
                      <a:pt x="660" y="31"/>
                    </a:lnTo>
                    <a:lnTo>
                      <a:pt x="445" y="15"/>
                    </a:lnTo>
                    <a:lnTo>
                      <a:pt x="223"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2" name="Google Shape;2222;p29">
                <a:extLst>
                  <a:ext uri="{FF2B5EF4-FFF2-40B4-BE49-F238E27FC236}">
                    <a16:creationId xmlns="" xmlns:a16="http://schemas.microsoft.com/office/drawing/2014/main" id="{54D194BA-98EB-40B1-A86D-052933C42BDD}"/>
                  </a:ext>
                </a:extLst>
              </p:cNvPr>
              <p:cNvSpPr/>
              <p:nvPr/>
            </p:nvSpPr>
            <p:spPr>
              <a:xfrm>
                <a:off x="6656645" y="1964062"/>
                <a:ext cx="20301" cy="5347"/>
              </a:xfrm>
              <a:custGeom>
                <a:avLst/>
                <a:gdLst/>
                <a:ahLst/>
                <a:cxnLst/>
                <a:rect l="l" t="t" r="r" b="b"/>
                <a:pathLst>
                  <a:path w="1082" h="285" extrusionOk="0">
                    <a:moveTo>
                      <a:pt x="660" y="0"/>
                    </a:moveTo>
                    <a:lnTo>
                      <a:pt x="522" y="8"/>
                    </a:lnTo>
                    <a:lnTo>
                      <a:pt x="392" y="31"/>
                    </a:lnTo>
                    <a:lnTo>
                      <a:pt x="254" y="69"/>
                    </a:lnTo>
                    <a:lnTo>
                      <a:pt x="193" y="92"/>
                    </a:lnTo>
                    <a:lnTo>
                      <a:pt x="124" y="123"/>
                    </a:lnTo>
                    <a:lnTo>
                      <a:pt x="62" y="161"/>
                    </a:lnTo>
                    <a:lnTo>
                      <a:pt x="1" y="207"/>
                    </a:lnTo>
                    <a:lnTo>
                      <a:pt x="70" y="238"/>
                    </a:lnTo>
                    <a:lnTo>
                      <a:pt x="139" y="253"/>
                    </a:lnTo>
                    <a:lnTo>
                      <a:pt x="216" y="269"/>
                    </a:lnTo>
                    <a:lnTo>
                      <a:pt x="285" y="284"/>
                    </a:lnTo>
                    <a:lnTo>
                      <a:pt x="423" y="284"/>
                    </a:lnTo>
                    <a:lnTo>
                      <a:pt x="561" y="276"/>
                    </a:lnTo>
                    <a:lnTo>
                      <a:pt x="691" y="253"/>
                    </a:lnTo>
                    <a:lnTo>
                      <a:pt x="829" y="215"/>
                    </a:lnTo>
                    <a:lnTo>
                      <a:pt x="890" y="192"/>
                    </a:lnTo>
                    <a:lnTo>
                      <a:pt x="959" y="161"/>
                    </a:lnTo>
                    <a:lnTo>
                      <a:pt x="1021" y="123"/>
                    </a:lnTo>
                    <a:lnTo>
                      <a:pt x="1082" y="77"/>
                    </a:lnTo>
                    <a:lnTo>
                      <a:pt x="1013" y="46"/>
                    </a:lnTo>
                    <a:lnTo>
                      <a:pt x="944" y="31"/>
                    </a:lnTo>
                    <a:lnTo>
                      <a:pt x="867" y="16"/>
                    </a:lnTo>
                    <a:lnTo>
                      <a:pt x="798"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3" name="Google Shape;2223;p29">
                <a:extLst>
                  <a:ext uri="{FF2B5EF4-FFF2-40B4-BE49-F238E27FC236}">
                    <a16:creationId xmlns="" xmlns:a16="http://schemas.microsoft.com/office/drawing/2014/main" id="{70D14CB7-26AB-4C59-8937-FD1974BB50C3}"/>
                  </a:ext>
                </a:extLst>
              </p:cNvPr>
              <p:cNvSpPr/>
              <p:nvPr/>
            </p:nvSpPr>
            <p:spPr>
              <a:xfrm>
                <a:off x="6629458" y="1941904"/>
                <a:ext cx="21033" cy="6342"/>
              </a:xfrm>
              <a:custGeom>
                <a:avLst/>
                <a:gdLst/>
                <a:ahLst/>
                <a:cxnLst/>
                <a:rect l="l" t="t" r="r" b="b"/>
                <a:pathLst>
                  <a:path w="1121" h="338" extrusionOk="0">
                    <a:moveTo>
                      <a:pt x="813" y="1"/>
                    </a:moveTo>
                    <a:lnTo>
                      <a:pt x="668" y="8"/>
                    </a:lnTo>
                    <a:lnTo>
                      <a:pt x="530" y="39"/>
                    </a:lnTo>
                    <a:lnTo>
                      <a:pt x="392" y="77"/>
                    </a:lnTo>
                    <a:lnTo>
                      <a:pt x="254" y="131"/>
                    </a:lnTo>
                    <a:lnTo>
                      <a:pt x="192" y="162"/>
                    </a:lnTo>
                    <a:lnTo>
                      <a:pt x="123" y="200"/>
                    </a:lnTo>
                    <a:lnTo>
                      <a:pt x="62" y="246"/>
                    </a:lnTo>
                    <a:lnTo>
                      <a:pt x="1" y="300"/>
                    </a:lnTo>
                    <a:lnTo>
                      <a:pt x="77" y="323"/>
                    </a:lnTo>
                    <a:lnTo>
                      <a:pt x="154" y="330"/>
                    </a:lnTo>
                    <a:lnTo>
                      <a:pt x="231" y="338"/>
                    </a:lnTo>
                    <a:lnTo>
                      <a:pt x="307" y="338"/>
                    </a:lnTo>
                    <a:lnTo>
                      <a:pt x="453" y="330"/>
                    </a:lnTo>
                    <a:lnTo>
                      <a:pt x="591" y="300"/>
                    </a:lnTo>
                    <a:lnTo>
                      <a:pt x="729" y="261"/>
                    </a:lnTo>
                    <a:lnTo>
                      <a:pt x="867" y="208"/>
                    </a:lnTo>
                    <a:lnTo>
                      <a:pt x="928" y="177"/>
                    </a:lnTo>
                    <a:lnTo>
                      <a:pt x="997" y="139"/>
                    </a:lnTo>
                    <a:lnTo>
                      <a:pt x="1059" y="93"/>
                    </a:lnTo>
                    <a:lnTo>
                      <a:pt x="1120" y="39"/>
                    </a:lnTo>
                    <a:lnTo>
                      <a:pt x="1044" y="24"/>
                    </a:lnTo>
                    <a:lnTo>
                      <a:pt x="967" y="8"/>
                    </a:lnTo>
                    <a:lnTo>
                      <a:pt x="890" y="1"/>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4" name="Google Shape;2224;p29">
                <a:extLst>
                  <a:ext uri="{FF2B5EF4-FFF2-40B4-BE49-F238E27FC236}">
                    <a16:creationId xmlns="" xmlns:a16="http://schemas.microsoft.com/office/drawing/2014/main" id="{74E5E3AC-0147-4134-A06E-16523BB81A78}"/>
                  </a:ext>
                </a:extLst>
              </p:cNvPr>
              <p:cNvSpPr/>
              <p:nvPr/>
            </p:nvSpPr>
            <p:spPr>
              <a:xfrm>
                <a:off x="6604148" y="1141352"/>
                <a:ext cx="333466" cy="322096"/>
              </a:xfrm>
              <a:custGeom>
                <a:avLst/>
                <a:gdLst/>
                <a:ahLst/>
                <a:cxnLst/>
                <a:rect l="l" t="t" r="r" b="b"/>
                <a:pathLst>
                  <a:path w="17773" h="17167" extrusionOk="0">
                    <a:moveTo>
                      <a:pt x="8541" y="0"/>
                    </a:moveTo>
                    <a:lnTo>
                      <a:pt x="8250" y="15"/>
                    </a:lnTo>
                    <a:lnTo>
                      <a:pt x="7959" y="38"/>
                    </a:lnTo>
                    <a:lnTo>
                      <a:pt x="7667" y="69"/>
                    </a:lnTo>
                    <a:lnTo>
                      <a:pt x="7384" y="107"/>
                    </a:lnTo>
                    <a:lnTo>
                      <a:pt x="7100" y="153"/>
                    </a:lnTo>
                    <a:lnTo>
                      <a:pt x="6824" y="207"/>
                    </a:lnTo>
                    <a:lnTo>
                      <a:pt x="6548" y="261"/>
                    </a:lnTo>
                    <a:lnTo>
                      <a:pt x="6280" y="330"/>
                    </a:lnTo>
                    <a:lnTo>
                      <a:pt x="6019" y="399"/>
                    </a:lnTo>
                    <a:lnTo>
                      <a:pt x="5758" y="483"/>
                    </a:lnTo>
                    <a:lnTo>
                      <a:pt x="5505" y="560"/>
                    </a:lnTo>
                    <a:lnTo>
                      <a:pt x="5260" y="652"/>
                    </a:lnTo>
                    <a:lnTo>
                      <a:pt x="5022" y="744"/>
                    </a:lnTo>
                    <a:lnTo>
                      <a:pt x="4792" y="844"/>
                    </a:lnTo>
                    <a:lnTo>
                      <a:pt x="4570" y="943"/>
                    </a:lnTo>
                    <a:lnTo>
                      <a:pt x="4355" y="1051"/>
                    </a:lnTo>
                    <a:lnTo>
                      <a:pt x="4148" y="1158"/>
                    </a:lnTo>
                    <a:lnTo>
                      <a:pt x="3949" y="1273"/>
                    </a:lnTo>
                    <a:lnTo>
                      <a:pt x="3757" y="1388"/>
                    </a:lnTo>
                    <a:lnTo>
                      <a:pt x="3581" y="1503"/>
                    </a:lnTo>
                    <a:lnTo>
                      <a:pt x="3412" y="1626"/>
                    </a:lnTo>
                    <a:lnTo>
                      <a:pt x="3259" y="1741"/>
                    </a:lnTo>
                    <a:lnTo>
                      <a:pt x="3106" y="1863"/>
                    </a:lnTo>
                    <a:lnTo>
                      <a:pt x="2975" y="1986"/>
                    </a:lnTo>
                    <a:lnTo>
                      <a:pt x="2853" y="2109"/>
                    </a:lnTo>
                    <a:lnTo>
                      <a:pt x="2745" y="2231"/>
                    </a:lnTo>
                    <a:lnTo>
                      <a:pt x="2646" y="2354"/>
                    </a:lnTo>
                    <a:lnTo>
                      <a:pt x="2561" y="2477"/>
                    </a:lnTo>
                    <a:lnTo>
                      <a:pt x="2492" y="2599"/>
                    </a:lnTo>
                    <a:lnTo>
                      <a:pt x="2431" y="2714"/>
                    </a:lnTo>
                    <a:lnTo>
                      <a:pt x="2393" y="2837"/>
                    </a:lnTo>
                    <a:lnTo>
                      <a:pt x="2354" y="2975"/>
                    </a:lnTo>
                    <a:lnTo>
                      <a:pt x="2323" y="3144"/>
                    </a:lnTo>
                    <a:lnTo>
                      <a:pt x="2285" y="3343"/>
                    </a:lnTo>
                    <a:lnTo>
                      <a:pt x="2254" y="3565"/>
                    </a:lnTo>
                    <a:lnTo>
                      <a:pt x="2224" y="3811"/>
                    </a:lnTo>
                    <a:lnTo>
                      <a:pt x="2201" y="4087"/>
                    </a:lnTo>
                    <a:lnTo>
                      <a:pt x="2178" y="4378"/>
                    </a:lnTo>
                    <a:lnTo>
                      <a:pt x="2162" y="4685"/>
                    </a:lnTo>
                    <a:lnTo>
                      <a:pt x="2147" y="5014"/>
                    </a:lnTo>
                    <a:lnTo>
                      <a:pt x="2132" y="5359"/>
                    </a:lnTo>
                    <a:lnTo>
                      <a:pt x="2124" y="5727"/>
                    </a:lnTo>
                    <a:lnTo>
                      <a:pt x="2124" y="6095"/>
                    </a:lnTo>
                    <a:lnTo>
                      <a:pt x="2124" y="6487"/>
                    </a:lnTo>
                    <a:lnTo>
                      <a:pt x="2132" y="6878"/>
                    </a:lnTo>
                    <a:lnTo>
                      <a:pt x="2147" y="7284"/>
                    </a:lnTo>
                    <a:lnTo>
                      <a:pt x="2162" y="7698"/>
                    </a:lnTo>
                    <a:lnTo>
                      <a:pt x="2063" y="7629"/>
                    </a:lnTo>
                    <a:lnTo>
                      <a:pt x="1940" y="7568"/>
                    </a:lnTo>
                    <a:lnTo>
                      <a:pt x="1802" y="7514"/>
                    </a:lnTo>
                    <a:lnTo>
                      <a:pt x="1649" y="7468"/>
                    </a:lnTo>
                    <a:lnTo>
                      <a:pt x="1472" y="7430"/>
                    </a:lnTo>
                    <a:lnTo>
                      <a:pt x="1281" y="7407"/>
                    </a:lnTo>
                    <a:lnTo>
                      <a:pt x="1058" y="7391"/>
                    </a:lnTo>
                    <a:lnTo>
                      <a:pt x="821" y="7399"/>
                    </a:lnTo>
                    <a:lnTo>
                      <a:pt x="744" y="7407"/>
                    </a:lnTo>
                    <a:lnTo>
                      <a:pt x="667" y="7422"/>
                    </a:lnTo>
                    <a:lnTo>
                      <a:pt x="598" y="7445"/>
                    </a:lnTo>
                    <a:lnTo>
                      <a:pt x="537" y="7476"/>
                    </a:lnTo>
                    <a:lnTo>
                      <a:pt x="476" y="7514"/>
                    </a:lnTo>
                    <a:lnTo>
                      <a:pt x="414" y="7560"/>
                    </a:lnTo>
                    <a:lnTo>
                      <a:pt x="361" y="7606"/>
                    </a:lnTo>
                    <a:lnTo>
                      <a:pt x="315" y="7667"/>
                    </a:lnTo>
                    <a:lnTo>
                      <a:pt x="269" y="7729"/>
                    </a:lnTo>
                    <a:lnTo>
                      <a:pt x="223" y="7798"/>
                    </a:lnTo>
                    <a:lnTo>
                      <a:pt x="184" y="7874"/>
                    </a:lnTo>
                    <a:lnTo>
                      <a:pt x="154" y="7951"/>
                    </a:lnTo>
                    <a:lnTo>
                      <a:pt x="123" y="8035"/>
                    </a:lnTo>
                    <a:lnTo>
                      <a:pt x="92" y="8127"/>
                    </a:lnTo>
                    <a:lnTo>
                      <a:pt x="46" y="8319"/>
                    </a:lnTo>
                    <a:lnTo>
                      <a:pt x="23" y="8518"/>
                    </a:lnTo>
                    <a:lnTo>
                      <a:pt x="8" y="8733"/>
                    </a:lnTo>
                    <a:lnTo>
                      <a:pt x="0" y="8955"/>
                    </a:lnTo>
                    <a:lnTo>
                      <a:pt x="16" y="9185"/>
                    </a:lnTo>
                    <a:lnTo>
                      <a:pt x="39" y="9423"/>
                    </a:lnTo>
                    <a:lnTo>
                      <a:pt x="77" y="9661"/>
                    </a:lnTo>
                    <a:lnTo>
                      <a:pt x="131" y="9891"/>
                    </a:lnTo>
                    <a:lnTo>
                      <a:pt x="192" y="10128"/>
                    </a:lnTo>
                    <a:lnTo>
                      <a:pt x="269" y="10351"/>
                    </a:lnTo>
                    <a:lnTo>
                      <a:pt x="353" y="10573"/>
                    </a:lnTo>
                    <a:lnTo>
                      <a:pt x="453" y="10780"/>
                    </a:lnTo>
                    <a:lnTo>
                      <a:pt x="560" y="10979"/>
                    </a:lnTo>
                    <a:lnTo>
                      <a:pt x="683" y="11156"/>
                    </a:lnTo>
                    <a:lnTo>
                      <a:pt x="752" y="11240"/>
                    </a:lnTo>
                    <a:lnTo>
                      <a:pt x="813" y="11324"/>
                    </a:lnTo>
                    <a:lnTo>
                      <a:pt x="882" y="11393"/>
                    </a:lnTo>
                    <a:lnTo>
                      <a:pt x="959" y="11462"/>
                    </a:lnTo>
                    <a:lnTo>
                      <a:pt x="1035" y="11524"/>
                    </a:lnTo>
                    <a:lnTo>
                      <a:pt x="1112" y="11585"/>
                    </a:lnTo>
                    <a:lnTo>
                      <a:pt x="1189" y="11631"/>
                    </a:lnTo>
                    <a:lnTo>
                      <a:pt x="1273" y="11677"/>
                    </a:lnTo>
                    <a:lnTo>
                      <a:pt x="1357" y="11715"/>
                    </a:lnTo>
                    <a:lnTo>
                      <a:pt x="1442" y="11746"/>
                    </a:lnTo>
                    <a:lnTo>
                      <a:pt x="1534" y="11769"/>
                    </a:lnTo>
                    <a:lnTo>
                      <a:pt x="1626" y="11784"/>
                    </a:lnTo>
                    <a:lnTo>
                      <a:pt x="1718" y="11792"/>
                    </a:lnTo>
                    <a:lnTo>
                      <a:pt x="1817" y="11792"/>
                    </a:lnTo>
                    <a:lnTo>
                      <a:pt x="1909" y="11777"/>
                    </a:lnTo>
                    <a:lnTo>
                      <a:pt x="2017" y="11761"/>
                    </a:lnTo>
                    <a:lnTo>
                      <a:pt x="2116" y="11731"/>
                    </a:lnTo>
                    <a:lnTo>
                      <a:pt x="2224" y="11692"/>
                    </a:lnTo>
                    <a:lnTo>
                      <a:pt x="2323" y="11646"/>
                    </a:lnTo>
                    <a:lnTo>
                      <a:pt x="2439" y="11585"/>
                    </a:lnTo>
                    <a:lnTo>
                      <a:pt x="2546" y="11516"/>
                    </a:lnTo>
                    <a:lnTo>
                      <a:pt x="2661" y="11439"/>
                    </a:lnTo>
                    <a:lnTo>
                      <a:pt x="2707" y="11646"/>
                    </a:lnTo>
                    <a:lnTo>
                      <a:pt x="2814" y="12045"/>
                    </a:lnTo>
                    <a:lnTo>
                      <a:pt x="2929" y="12436"/>
                    </a:lnTo>
                    <a:lnTo>
                      <a:pt x="3052" y="12804"/>
                    </a:lnTo>
                    <a:lnTo>
                      <a:pt x="3190" y="13165"/>
                    </a:lnTo>
                    <a:lnTo>
                      <a:pt x="3336" y="13510"/>
                    </a:lnTo>
                    <a:lnTo>
                      <a:pt x="3412" y="13671"/>
                    </a:lnTo>
                    <a:lnTo>
                      <a:pt x="3497" y="13832"/>
                    </a:lnTo>
                    <a:lnTo>
                      <a:pt x="3581" y="13985"/>
                    </a:lnTo>
                    <a:lnTo>
                      <a:pt x="3665" y="14138"/>
                    </a:lnTo>
                    <a:lnTo>
                      <a:pt x="3757" y="14284"/>
                    </a:lnTo>
                    <a:lnTo>
                      <a:pt x="3849" y="14422"/>
                    </a:lnTo>
                    <a:lnTo>
                      <a:pt x="3980" y="14606"/>
                    </a:lnTo>
                    <a:lnTo>
                      <a:pt x="4118" y="14790"/>
                    </a:lnTo>
                    <a:lnTo>
                      <a:pt x="4248" y="14959"/>
                    </a:lnTo>
                    <a:lnTo>
                      <a:pt x="4386" y="15120"/>
                    </a:lnTo>
                    <a:lnTo>
                      <a:pt x="4524" y="15273"/>
                    </a:lnTo>
                    <a:lnTo>
                      <a:pt x="4662" y="15419"/>
                    </a:lnTo>
                    <a:lnTo>
                      <a:pt x="4800" y="15557"/>
                    </a:lnTo>
                    <a:lnTo>
                      <a:pt x="4938" y="15687"/>
                    </a:lnTo>
                    <a:lnTo>
                      <a:pt x="5076" y="15810"/>
                    </a:lnTo>
                    <a:lnTo>
                      <a:pt x="5214" y="15925"/>
                    </a:lnTo>
                    <a:lnTo>
                      <a:pt x="5352" y="16040"/>
                    </a:lnTo>
                    <a:lnTo>
                      <a:pt x="5490" y="16139"/>
                    </a:lnTo>
                    <a:lnTo>
                      <a:pt x="5628" y="16239"/>
                    </a:lnTo>
                    <a:lnTo>
                      <a:pt x="5766" y="16323"/>
                    </a:lnTo>
                    <a:lnTo>
                      <a:pt x="6034" y="16492"/>
                    </a:lnTo>
                    <a:lnTo>
                      <a:pt x="6287" y="16622"/>
                    </a:lnTo>
                    <a:lnTo>
                      <a:pt x="6533" y="16745"/>
                    </a:lnTo>
                    <a:lnTo>
                      <a:pt x="6778" y="16845"/>
                    </a:lnTo>
                    <a:lnTo>
                      <a:pt x="7000" y="16921"/>
                    </a:lnTo>
                    <a:lnTo>
                      <a:pt x="7223" y="16990"/>
                    </a:lnTo>
                    <a:lnTo>
                      <a:pt x="7430" y="17044"/>
                    </a:lnTo>
                    <a:lnTo>
                      <a:pt x="7621" y="17090"/>
                    </a:lnTo>
                    <a:lnTo>
                      <a:pt x="7798" y="17121"/>
                    </a:lnTo>
                    <a:lnTo>
                      <a:pt x="7966" y="17144"/>
                    </a:lnTo>
                    <a:lnTo>
                      <a:pt x="8104" y="17151"/>
                    </a:lnTo>
                    <a:lnTo>
                      <a:pt x="8342" y="17167"/>
                    </a:lnTo>
                    <a:lnTo>
                      <a:pt x="8488" y="17167"/>
                    </a:lnTo>
                    <a:lnTo>
                      <a:pt x="8541" y="17159"/>
                    </a:lnTo>
                    <a:lnTo>
                      <a:pt x="9140" y="17159"/>
                    </a:lnTo>
                    <a:lnTo>
                      <a:pt x="9201" y="17167"/>
                    </a:lnTo>
                    <a:lnTo>
                      <a:pt x="9370" y="17167"/>
                    </a:lnTo>
                    <a:lnTo>
                      <a:pt x="9492" y="17159"/>
                    </a:lnTo>
                    <a:lnTo>
                      <a:pt x="9638" y="17151"/>
                    </a:lnTo>
                    <a:lnTo>
                      <a:pt x="9807" y="17128"/>
                    </a:lnTo>
                    <a:lnTo>
                      <a:pt x="9991" y="17098"/>
                    </a:lnTo>
                    <a:lnTo>
                      <a:pt x="10190" y="17059"/>
                    </a:lnTo>
                    <a:lnTo>
                      <a:pt x="10412" y="17006"/>
                    </a:lnTo>
                    <a:lnTo>
                      <a:pt x="10642" y="16937"/>
                    </a:lnTo>
                    <a:lnTo>
                      <a:pt x="10888" y="16845"/>
                    </a:lnTo>
                    <a:lnTo>
                      <a:pt x="11148" y="16737"/>
                    </a:lnTo>
                    <a:lnTo>
                      <a:pt x="11417" y="16615"/>
                    </a:lnTo>
                    <a:lnTo>
                      <a:pt x="11693" y="16461"/>
                    </a:lnTo>
                    <a:lnTo>
                      <a:pt x="11831" y="16377"/>
                    </a:lnTo>
                    <a:lnTo>
                      <a:pt x="11969" y="16293"/>
                    </a:lnTo>
                    <a:lnTo>
                      <a:pt x="12199" y="16124"/>
                    </a:lnTo>
                    <a:lnTo>
                      <a:pt x="12436" y="15948"/>
                    </a:lnTo>
                    <a:lnTo>
                      <a:pt x="12674" y="15748"/>
                    </a:lnTo>
                    <a:lnTo>
                      <a:pt x="12904" y="15526"/>
                    </a:lnTo>
                    <a:lnTo>
                      <a:pt x="13142" y="15288"/>
                    </a:lnTo>
                    <a:lnTo>
                      <a:pt x="13379" y="15020"/>
                    </a:lnTo>
                    <a:lnTo>
                      <a:pt x="13609" y="14736"/>
                    </a:lnTo>
                    <a:lnTo>
                      <a:pt x="13832" y="14422"/>
                    </a:lnTo>
                    <a:lnTo>
                      <a:pt x="13931" y="14284"/>
                    </a:lnTo>
                    <a:lnTo>
                      <a:pt x="14016" y="14131"/>
                    </a:lnTo>
                    <a:lnTo>
                      <a:pt x="14108" y="13985"/>
                    </a:lnTo>
                    <a:lnTo>
                      <a:pt x="14192" y="13824"/>
                    </a:lnTo>
                    <a:lnTo>
                      <a:pt x="14269" y="13663"/>
                    </a:lnTo>
                    <a:lnTo>
                      <a:pt x="14353" y="13494"/>
                    </a:lnTo>
                    <a:lnTo>
                      <a:pt x="14499" y="13149"/>
                    </a:lnTo>
                    <a:lnTo>
                      <a:pt x="14637" y="12789"/>
                    </a:lnTo>
                    <a:lnTo>
                      <a:pt x="14759" y="12406"/>
                    </a:lnTo>
                    <a:lnTo>
                      <a:pt x="14874" y="12015"/>
                    </a:lnTo>
                    <a:lnTo>
                      <a:pt x="14982" y="11608"/>
                    </a:lnTo>
                    <a:lnTo>
                      <a:pt x="15036" y="11370"/>
                    </a:lnTo>
                    <a:lnTo>
                      <a:pt x="15151" y="11462"/>
                    </a:lnTo>
                    <a:lnTo>
                      <a:pt x="15266" y="11539"/>
                    </a:lnTo>
                    <a:lnTo>
                      <a:pt x="15373" y="11600"/>
                    </a:lnTo>
                    <a:lnTo>
                      <a:pt x="15488" y="11662"/>
                    </a:lnTo>
                    <a:lnTo>
                      <a:pt x="15595" y="11708"/>
                    </a:lnTo>
                    <a:lnTo>
                      <a:pt x="15695" y="11738"/>
                    </a:lnTo>
                    <a:lnTo>
                      <a:pt x="15802" y="11769"/>
                    </a:lnTo>
                    <a:lnTo>
                      <a:pt x="15902" y="11784"/>
                    </a:lnTo>
                    <a:lnTo>
                      <a:pt x="16002" y="11792"/>
                    </a:lnTo>
                    <a:lnTo>
                      <a:pt x="16094" y="11784"/>
                    </a:lnTo>
                    <a:lnTo>
                      <a:pt x="16193" y="11777"/>
                    </a:lnTo>
                    <a:lnTo>
                      <a:pt x="16285" y="11761"/>
                    </a:lnTo>
                    <a:lnTo>
                      <a:pt x="16370" y="11731"/>
                    </a:lnTo>
                    <a:lnTo>
                      <a:pt x="16462" y="11700"/>
                    </a:lnTo>
                    <a:lnTo>
                      <a:pt x="16546" y="11662"/>
                    </a:lnTo>
                    <a:lnTo>
                      <a:pt x="16623" y="11608"/>
                    </a:lnTo>
                    <a:lnTo>
                      <a:pt x="16707" y="11554"/>
                    </a:lnTo>
                    <a:lnTo>
                      <a:pt x="16784" y="11493"/>
                    </a:lnTo>
                    <a:lnTo>
                      <a:pt x="16853" y="11432"/>
                    </a:lnTo>
                    <a:lnTo>
                      <a:pt x="16929" y="11355"/>
                    </a:lnTo>
                    <a:lnTo>
                      <a:pt x="16998" y="11278"/>
                    </a:lnTo>
                    <a:lnTo>
                      <a:pt x="17060" y="11202"/>
                    </a:lnTo>
                    <a:lnTo>
                      <a:pt x="17129" y="11110"/>
                    </a:lnTo>
                    <a:lnTo>
                      <a:pt x="17190" y="11018"/>
                    </a:lnTo>
                    <a:lnTo>
                      <a:pt x="17305" y="10826"/>
                    </a:lnTo>
                    <a:lnTo>
                      <a:pt x="17405" y="10619"/>
                    </a:lnTo>
                    <a:lnTo>
                      <a:pt x="17497" y="10397"/>
                    </a:lnTo>
                    <a:lnTo>
                      <a:pt x="17573" y="10167"/>
                    </a:lnTo>
                    <a:lnTo>
                      <a:pt x="17642" y="9937"/>
                    </a:lnTo>
                    <a:lnTo>
                      <a:pt x="17688" y="9699"/>
                    </a:lnTo>
                    <a:lnTo>
                      <a:pt x="17734" y="9454"/>
                    </a:lnTo>
                    <a:lnTo>
                      <a:pt x="17757" y="9216"/>
                    </a:lnTo>
                    <a:lnTo>
                      <a:pt x="17773" y="8986"/>
                    </a:lnTo>
                    <a:lnTo>
                      <a:pt x="17773" y="8756"/>
                    </a:lnTo>
                    <a:lnTo>
                      <a:pt x="17757" y="8541"/>
                    </a:lnTo>
                    <a:lnTo>
                      <a:pt x="17734" y="8334"/>
                    </a:lnTo>
                    <a:lnTo>
                      <a:pt x="17688" y="8143"/>
                    </a:lnTo>
                    <a:lnTo>
                      <a:pt x="17665" y="8051"/>
                    </a:lnTo>
                    <a:lnTo>
                      <a:pt x="17635" y="7966"/>
                    </a:lnTo>
                    <a:lnTo>
                      <a:pt x="17596" y="7882"/>
                    </a:lnTo>
                    <a:lnTo>
                      <a:pt x="17558" y="7805"/>
                    </a:lnTo>
                    <a:lnTo>
                      <a:pt x="17520" y="7736"/>
                    </a:lnTo>
                    <a:lnTo>
                      <a:pt x="17474" y="7675"/>
                    </a:lnTo>
                    <a:lnTo>
                      <a:pt x="17420" y="7614"/>
                    </a:lnTo>
                    <a:lnTo>
                      <a:pt x="17366" y="7560"/>
                    </a:lnTo>
                    <a:lnTo>
                      <a:pt x="17305" y="7514"/>
                    </a:lnTo>
                    <a:lnTo>
                      <a:pt x="17244" y="7476"/>
                    </a:lnTo>
                    <a:lnTo>
                      <a:pt x="17182" y="7445"/>
                    </a:lnTo>
                    <a:lnTo>
                      <a:pt x="17106" y="7422"/>
                    </a:lnTo>
                    <a:lnTo>
                      <a:pt x="17037" y="7407"/>
                    </a:lnTo>
                    <a:lnTo>
                      <a:pt x="16952" y="7399"/>
                    </a:lnTo>
                    <a:lnTo>
                      <a:pt x="16814" y="7391"/>
                    </a:lnTo>
                    <a:lnTo>
                      <a:pt x="16684" y="7391"/>
                    </a:lnTo>
                    <a:lnTo>
                      <a:pt x="16561" y="7399"/>
                    </a:lnTo>
                    <a:lnTo>
                      <a:pt x="16439" y="7414"/>
                    </a:lnTo>
                    <a:lnTo>
                      <a:pt x="16331" y="7422"/>
                    </a:lnTo>
                    <a:lnTo>
                      <a:pt x="16224" y="7445"/>
                    </a:lnTo>
                    <a:lnTo>
                      <a:pt x="16132" y="7468"/>
                    </a:lnTo>
                    <a:lnTo>
                      <a:pt x="16040" y="7491"/>
                    </a:lnTo>
                    <a:lnTo>
                      <a:pt x="15956" y="7522"/>
                    </a:lnTo>
                    <a:lnTo>
                      <a:pt x="15871" y="7552"/>
                    </a:lnTo>
                    <a:lnTo>
                      <a:pt x="15733" y="7621"/>
                    </a:lnTo>
                    <a:lnTo>
                      <a:pt x="15611" y="7698"/>
                    </a:lnTo>
                    <a:lnTo>
                      <a:pt x="15511" y="7782"/>
                    </a:lnTo>
                    <a:lnTo>
                      <a:pt x="15534" y="7361"/>
                    </a:lnTo>
                    <a:lnTo>
                      <a:pt x="15549" y="6954"/>
                    </a:lnTo>
                    <a:lnTo>
                      <a:pt x="15557" y="6548"/>
                    </a:lnTo>
                    <a:lnTo>
                      <a:pt x="15557" y="6157"/>
                    </a:lnTo>
                    <a:lnTo>
                      <a:pt x="15557" y="5773"/>
                    </a:lnTo>
                    <a:lnTo>
                      <a:pt x="15549" y="5405"/>
                    </a:lnTo>
                    <a:lnTo>
                      <a:pt x="15534" y="5053"/>
                    </a:lnTo>
                    <a:lnTo>
                      <a:pt x="15519" y="4723"/>
                    </a:lnTo>
                    <a:lnTo>
                      <a:pt x="15503" y="4401"/>
                    </a:lnTo>
                    <a:lnTo>
                      <a:pt x="15480" y="4102"/>
                    </a:lnTo>
                    <a:lnTo>
                      <a:pt x="15450" y="3826"/>
                    </a:lnTo>
                    <a:lnTo>
                      <a:pt x="15427" y="3581"/>
                    </a:lnTo>
                    <a:lnTo>
                      <a:pt x="15396" y="3351"/>
                    </a:lnTo>
                    <a:lnTo>
                      <a:pt x="15358" y="3151"/>
                    </a:lnTo>
                    <a:lnTo>
                      <a:pt x="15327" y="2975"/>
                    </a:lnTo>
                    <a:lnTo>
                      <a:pt x="15289" y="2837"/>
                    </a:lnTo>
                    <a:lnTo>
                      <a:pt x="15243" y="2714"/>
                    </a:lnTo>
                    <a:lnTo>
                      <a:pt x="15189" y="2599"/>
                    </a:lnTo>
                    <a:lnTo>
                      <a:pt x="15120" y="2477"/>
                    </a:lnTo>
                    <a:lnTo>
                      <a:pt x="15036" y="2354"/>
                    </a:lnTo>
                    <a:lnTo>
                      <a:pt x="14936" y="2231"/>
                    </a:lnTo>
                    <a:lnTo>
                      <a:pt x="14828" y="2109"/>
                    </a:lnTo>
                    <a:lnTo>
                      <a:pt x="14706" y="1986"/>
                    </a:lnTo>
                    <a:lnTo>
                      <a:pt x="14568" y="1863"/>
                    </a:lnTo>
                    <a:lnTo>
                      <a:pt x="14422" y="1741"/>
                    </a:lnTo>
                    <a:lnTo>
                      <a:pt x="14269" y="1626"/>
                    </a:lnTo>
                    <a:lnTo>
                      <a:pt x="14100" y="1503"/>
                    </a:lnTo>
                    <a:lnTo>
                      <a:pt x="13924" y="1388"/>
                    </a:lnTo>
                    <a:lnTo>
                      <a:pt x="13732" y="1273"/>
                    </a:lnTo>
                    <a:lnTo>
                      <a:pt x="13533" y="1158"/>
                    </a:lnTo>
                    <a:lnTo>
                      <a:pt x="13326" y="1051"/>
                    </a:lnTo>
                    <a:lnTo>
                      <a:pt x="13111" y="943"/>
                    </a:lnTo>
                    <a:lnTo>
                      <a:pt x="12889" y="844"/>
                    </a:lnTo>
                    <a:lnTo>
                      <a:pt x="12659" y="744"/>
                    </a:lnTo>
                    <a:lnTo>
                      <a:pt x="12421" y="652"/>
                    </a:lnTo>
                    <a:lnTo>
                      <a:pt x="12176" y="560"/>
                    </a:lnTo>
                    <a:lnTo>
                      <a:pt x="11923" y="483"/>
                    </a:lnTo>
                    <a:lnTo>
                      <a:pt x="11662" y="399"/>
                    </a:lnTo>
                    <a:lnTo>
                      <a:pt x="11401" y="330"/>
                    </a:lnTo>
                    <a:lnTo>
                      <a:pt x="11133" y="261"/>
                    </a:lnTo>
                    <a:lnTo>
                      <a:pt x="10857" y="207"/>
                    </a:lnTo>
                    <a:lnTo>
                      <a:pt x="10581" y="153"/>
                    </a:lnTo>
                    <a:lnTo>
                      <a:pt x="10297" y="107"/>
                    </a:lnTo>
                    <a:lnTo>
                      <a:pt x="10014" y="69"/>
                    </a:lnTo>
                    <a:lnTo>
                      <a:pt x="9722" y="38"/>
                    </a:lnTo>
                    <a:lnTo>
                      <a:pt x="9431" y="15"/>
                    </a:lnTo>
                    <a:lnTo>
                      <a:pt x="9140" y="0"/>
                    </a:lnTo>
                    <a:close/>
                  </a:path>
                </a:pathLst>
              </a:custGeom>
              <a:solidFill>
                <a:srgbClr val="EBAF7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5" name="Google Shape;2225;p29">
                <a:extLst>
                  <a:ext uri="{FF2B5EF4-FFF2-40B4-BE49-F238E27FC236}">
                    <a16:creationId xmlns="" xmlns:a16="http://schemas.microsoft.com/office/drawing/2014/main" id="{6CCADF06-5BAB-4789-ACD8-39F0DC76B802}"/>
                  </a:ext>
                </a:extLst>
              </p:cNvPr>
              <p:cNvSpPr/>
              <p:nvPr/>
            </p:nvSpPr>
            <p:spPr>
              <a:xfrm>
                <a:off x="6604148" y="1141352"/>
                <a:ext cx="333466" cy="322096"/>
              </a:xfrm>
              <a:custGeom>
                <a:avLst/>
                <a:gdLst/>
                <a:ahLst/>
                <a:cxnLst/>
                <a:rect l="l" t="t" r="r" b="b"/>
                <a:pathLst>
                  <a:path w="17773" h="17167" fill="none" extrusionOk="0">
                    <a:moveTo>
                      <a:pt x="16952" y="7399"/>
                    </a:moveTo>
                    <a:lnTo>
                      <a:pt x="16952" y="7399"/>
                    </a:lnTo>
                    <a:lnTo>
                      <a:pt x="16814" y="7391"/>
                    </a:lnTo>
                    <a:lnTo>
                      <a:pt x="16684" y="7391"/>
                    </a:lnTo>
                    <a:lnTo>
                      <a:pt x="16561" y="7399"/>
                    </a:lnTo>
                    <a:lnTo>
                      <a:pt x="16439" y="7414"/>
                    </a:lnTo>
                    <a:lnTo>
                      <a:pt x="16331" y="7422"/>
                    </a:lnTo>
                    <a:lnTo>
                      <a:pt x="16224" y="7445"/>
                    </a:lnTo>
                    <a:lnTo>
                      <a:pt x="16132" y="7468"/>
                    </a:lnTo>
                    <a:lnTo>
                      <a:pt x="16040" y="7491"/>
                    </a:lnTo>
                    <a:lnTo>
                      <a:pt x="15956" y="7522"/>
                    </a:lnTo>
                    <a:lnTo>
                      <a:pt x="15871" y="7552"/>
                    </a:lnTo>
                    <a:lnTo>
                      <a:pt x="15733" y="7621"/>
                    </a:lnTo>
                    <a:lnTo>
                      <a:pt x="15611" y="7698"/>
                    </a:lnTo>
                    <a:lnTo>
                      <a:pt x="15511" y="7782"/>
                    </a:lnTo>
                    <a:lnTo>
                      <a:pt x="15511" y="7782"/>
                    </a:lnTo>
                    <a:lnTo>
                      <a:pt x="15534" y="7361"/>
                    </a:lnTo>
                    <a:lnTo>
                      <a:pt x="15549" y="6954"/>
                    </a:lnTo>
                    <a:lnTo>
                      <a:pt x="15557" y="6548"/>
                    </a:lnTo>
                    <a:lnTo>
                      <a:pt x="15557" y="6157"/>
                    </a:lnTo>
                    <a:lnTo>
                      <a:pt x="15557" y="5773"/>
                    </a:lnTo>
                    <a:lnTo>
                      <a:pt x="15549" y="5405"/>
                    </a:lnTo>
                    <a:lnTo>
                      <a:pt x="15534" y="5053"/>
                    </a:lnTo>
                    <a:lnTo>
                      <a:pt x="15519" y="4723"/>
                    </a:lnTo>
                    <a:lnTo>
                      <a:pt x="15503" y="4401"/>
                    </a:lnTo>
                    <a:lnTo>
                      <a:pt x="15480" y="4102"/>
                    </a:lnTo>
                    <a:lnTo>
                      <a:pt x="15450" y="3826"/>
                    </a:lnTo>
                    <a:lnTo>
                      <a:pt x="15427" y="3581"/>
                    </a:lnTo>
                    <a:lnTo>
                      <a:pt x="15396" y="3351"/>
                    </a:lnTo>
                    <a:lnTo>
                      <a:pt x="15358" y="3151"/>
                    </a:lnTo>
                    <a:lnTo>
                      <a:pt x="15327" y="2975"/>
                    </a:lnTo>
                    <a:lnTo>
                      <a:pt x="15289" y="2837"/>
                    </a:lnTo>
                    <a:lnTo>
                      <a:pt x="15289" y="2837"/>
                    </a:lnTo>
                    <a:lnTo>
                      <a:pt x="15243" y="2714"/>
                    </a:lnTo>
                    <a:lnTo>
                      <a:pt x="15189" y="2599"/>
                    </a:lnTo>
                    <a:lnTo>
                      <a:pt x="15120" y="2477"/>
                    </a:lnTo>
                    <a:lnTo>
                      <a:pt x="15036" y="2354"/>
                    </a:lnTo>
                    <a:lnTo>
                      <a:pt x="14936" y="2231"/>
                    </a:lnTo>
                    <a:lnTo>
                      <a:pt x="14828" y="2109"/>
                    </a:lnTo>
                    <a:lnTo>
                      <a:pt x="14706" y="1986"/>
                    </a:lnTo>
                    <a:lnTo>
                      <a:pt x="14568" y="1863"/>
                    </a:lnTo>
                    <a:lnTo>
                      <a:pt x="14422" y="1741"/>
                    </a:lnTo>
                    <a:lnTo>
                      <a:pt x="14269" y="1626"/>
                    </a:lnTo>
                    <a:lnTo>
                      <a:pt x="14100" y="1503"/>
                    </a:lnTo>
                    <a:lnTo>
                      <a:pt x="13924" y="1388"/>
                    </a:lnTo>
                    <a:lnTo>
                      <a:pt x="13732" y="1273"/>
                    </a:lnTo>
                    <a:lnTo>
                      <a:pt x="13533" y="1158"/>
                    </a:lnTo>
                    <a:lnTo>
                      <a:pt x="13326" y="1051"/>
                    </a:lnTo>
                    <a:lnTo>
                      <a:pt x="13111" y="943"/>
                    </a:lnTo>
                    <a:lnTo>
                      <a:pt x="12889" y="844"/>
                    </a:lnTo>
                    <a:lnTo>
                      <a:pt x="12659" y="744"/>
                    </a:lnTo>
                    <a:lnTo>
                      <a:pt x="12421" y="652"/>
                    </a:lnTo>
                    <a:lnTo>
                      <a:pt x="12176" y="560"/>
                    </a:lnTo>
                    <a:lnTo>
                      <a:pt x="11923" y="483"/>
                    </a:lnTo>
                    <a:lnTo>
                      <a:pt x="11662" y="399"/>
                    </a:lnTo>
                    <a:lnTo>
                      <a:pt x="11401" y="330"/>
                    </a:lnTo>
                    <a:lnTo>
                      <a:pt x="11133" y="261"/>
                    </a:lnTo>
                    <a:lnTo>
                      <a:pt x="10857" y="207"/>
                    </a:lnTo>
                    <a:lnTo>
                      <a:pt x="10581" y="153"/>
                    </a:lnTo>
                    <a:lnTo>
                      <a:pt x="10297" y="107"/>
                    </a:lnTo>
                    <a:lnTo>
                      <a:pt x="10014" y="69"/>
                    </a:lnTo>
                    <a:lnTo>
                      <a:pt x="9722" y="38"/>
                    </a:lnTo>
                    <a:lnTo>
                      <a:pt x="9431" y="15"/>
                    </a:lnTo>
                    <a:lnTo>
                      <a:pt x="9140" y="0"/>
                    </a:lnTo>
                    <a:lnTo>
                      <a:pt x="8841" y="0"/>
                    </a:lnTo>
                    <a:lnTo>
                      <a:pt x="8841" y="0"/>
                    </a:lnTo>
                    <a:lnTo>
                      <a:pt x="8541" y="0"/>
                    </a:lnTo>
                    <a:lnTo>
                      <a:pt x="8250" y="15"/>
                    </a:lnTo>
                    <a:lnTo>
                      <a:pt x="7959" y="38"/>
                    </a:lnTo>
                    <a:lnTo>
                      <a:pt x="7667" y="69"/>
                    </a:lnTo>
                    <a:lnTo>
                      <a:pt x="7384" y="107"/>
                    </a:lnTo>
                    <a:lnTo>
                      <a:pt x="7100" y="153"/>
                    </a:lnTo>
                    <a:lnTo>
                      <a:pt x="6824" y="207"/>
                    </a:lnTo>
                    <a:lnTo>
                      <a:pt x="6548" y="261"/>
                    </a:lnTo>
                    <a:lnTo>
                      <a:pt x="6280" y="330"/>
                    </a:lnTo>
                    <a:lnTo>
                      <a:pt x="6019" y="399"/>
                    </a:lnTo>
                    <a:lnTo>
                      <a:pt x="5758" y="483"/>
                    </a:lnTo>
                    <a:lnTo>
                      <a:pt x="5505" y="560"/>
                    </a:lnTo>
                    <a:lnTo>
                      <a:pt x="5260" y="652"/>
                    </a:lnTo>
                    <a:lnTo>
                      <a:pt x="5022" y="744"/>
                    </a:lnTo>
                    <a:lnTo>
                      <a:pt x="4792" y="844"/>
                    </a:lnTo>
                    <a:lnTo>
                      <a:pt x="4570" y="943"/>
                    </a:lnTo>
                    <a:lnTo>
                      <a:pt x="4355" y="1051"/>
                    </a:lnTo>
                    <a:lnTo>
                      <a:pt x="4148" y="1158"/>
                    </a:lnTo>
                    <a:lnTo>
                      <a:pt x="3949" y="1273"/>
                    </a:lnTo>
                    <a:lnTo>
                      <a:pt x="3757" y="1388"/>
                    </a:lnTo>
                    <a:lnTo>
                      <a:pt x="3581" y="1503"/>
                    </a:lnTo>
                    <a:lnTo>
                      <a:pt x="3412" y="1626"/>
                    </a:lnTo>
                    <a:lnTo>
                      <a:pt x="3259" y="1741"/>
                    </a:lnTo>
                    <a:lnTo>
                      <a:pt x="3106" y="1863"/>
                    </a:lnTo>
                    <a:lnTo>
                      <a:pt x="2975" y="1986"/>
                    </a:lnTo>
                    <a:lnTo>
                      <a:pt x="2853" y="2109"/>
                    </a:lnTo>
                    <a:lnTo>
                      <a:pt x="2745" y="2231"/>
                    </a:lnTo>
                    <a:lnTo>
                      <a:pt x="2646" y="2354"/>
                    </a:lnTo>
                    <a:lnTo>
                      <a:pt x="2561" y="2477"/>
                    </a:lnTo>
                    <a:lnTo>
                      <a:pt x="2492" y="2599"/>
                    </a:lnTo>
                    <a:lnTo>
                      <a:pt x="2431" y="2714"/>
                    </a:lnTo>
                    <a:lnTo>
                      <a:pt x="2393" y="2837"/>
                    </a:lnTo>
                    <a:lnTo>
                      <a:pt x="2393" y="2837"/>
                    </a:lnTo>
                    <a:lnTo>
                      <a:pt x="2354" y="2975"/>
                    </a:lnTo>
                    <a:lnTo>
                      <a:pt x="2323" y="3144"/>
                    </a:lnTo>
                    <a:lnTo>
                      <a:pt x="2285" y="3343"/>
                    </a:lnTo>
                    <a:lnTo>
                      <a:pt x="2254" y="3565"/>
                    </a:lnTo>
                    <a:lnTo>
                      <a:pt x="2224" y="3811"/>
                    </a:lnTo>
                    <a:lnTo>
                      <a:pt x="2201" y="4087"/>
                    </a:lnTo>
                    <a:lnTo>
                      <a:pt x="2178" y="4378"/>
                    </a:lnTo>
                    <a:lnTo>
                      <a:pt x="2162" y="4685"/>
                    </a:lnTo>
                    <a:lnTo>
                      <a:pt x="2147" y="5014"/>
                    </a:lnTo>
                    <a:lnTo>
                      <a:pt x="2132" y="5359"/>
                    </a:lnTo>
                    <a:lnTo>
                      <a:pt x="2124" y="5727"/>
                    </a:lnTo>
                    <a:lnTo>
                      <a:pt x="2124" y="6095"/>
                    </a:lnTo>
                    <a:lnTo>
                      <a:pt x="2124" y="6487"/>
                    </a:lnTo>
                    <a:lnTo>
                      <a:pt x="2132" y="6878"/>
                    </a:lnTo>
                    <a:lnTo>
                      <a:pt x="2147" y="7284"/>
                    </a:lnTo>
                    <a:lnTo>
                      <a:pt x="2162" y="7698"/>
                    </a:lnTo>
                    <a:lnTo>
                      <a:pt x="2162" y="7698"/>
                    </a:lnTo>
                    <a:lnTo>
                      <a:pt x="2063" y="7629"/>
                    </a:lnTo>
                    <a:lnTo>
                      <a:pt x="1940" y="7568"/>
                    </a:lnTo>
                    <a:lnTo>
                      <a:pt x="1802" y="7514"/>
                    </a:lnTo>
                    <a:lnTo>
                      <a:pt x="1649" y="7468"/>
                    </a:lnTo>
                    <a:lnTo>
                      <a:pt x="1472" y="7430"/>
                    </a:lnTo>
                    <a:lnTo>
                      <a:pt x="1281" y="7407"/>
                    </a:lnTo>
                    <a:lnTo>
                      <a:pt x="1058" y="7391"/>
                    </a:lnTo>
                    <a:lnTo>
                      <a:pt x="821" y="7399"/>
                    </a:lnTo>
                    <a:lnTo>
                      <a:pt x="821" y="7399"/>
                    </a:lnTo>
                    <a:lnTo>
                      <a:pt x="744" y="7407"/>
                    </a:lnTo>
                    <a:lnTo>
                      <a:pt x="667" y="7422"/>
                    </a:lnTo>
                    <a:lnTo>
                      <a:pt x="598" y="7445"/>
                    </a:lnTo>
                    <a:lnTo>
                      <a:pt x="537" y="7476"/>
                    </a:lnTo>
                    <a:lnTo>
                      <a:pt x="476" y="7514"/>
                    </a:lnTo>
                    <a:lnTo>
                      <a:pt x="414" y="7560"/>
                    </a:lnTo>
                    <a:lnTo>
                      <a:pt x="361" y="7606"/>
                    </a:lnTo>
                    <a:lnTo>
                      <a:pt x="315" y="7667"/>
                    </a:lnTo>
                    <a:lnTo>
                      <a:pt x="269" y="7729"/>
                    </a:lnTo>
                    <a:lnTo>
                      <a:pt x="223" y="7798"/>
                    </a:lnTo>
                    <a:lnTo>
                      <a:pt x="184" y="7874"/>
                    </a:lnTo>
                    <a:lnTo>
                      <a:pt x="154" y="7951"/>
                    </a:lnTo>
                    <a:lnTo>
                      <a:pt x="123" y="8035"/>
                    </a:lnTo>
                    <a:lnTo>
                      <a:pt x="92" y="8127"/>
                    </a:lnTo>
                    <a:lnTo>
                      <a:pt x="46" y="8319"/>
                    </a:lnTo>
                    <a:lnTo>
                      <a:pt x="23" y="8518"/>
                    </a:lnTo>
                    <a:lnTo>
                      <a:pt x="8" y="8733"/>
                    </a:lnTo>
                    <a:lnTo>
                      <a:pt x="0" y="8955"/>
                    </a:lnTo>
                    <a:lnTo>
                      <a:pt x="16" y="9185"/>
                    </a:lnTo>
                    <a:lnTo>
                      <a:pt x="39" y="9423"/>
                    </a:lnTo>
                    <a:lnTo>
                      <a:pt x="77" y="9661"/>
                    </a:lnTo>
                    <a:lnTo>
                      <a:pt x="131" y="9891"/>
                    </a:lnTo>
                    <a:lnTo>
                      <a:pt x="192" y="10128"/>
                    </a:lnTo>
                    <a:lnTo>
                      <a:pt x="269" y="10351"/>
                    </a:lnTo>
                    <a:lnTo>
                      <a:pt x="353" y="10573"/>
                    </a:lnTo>
                    <a:lnTo>
                      <a:pt x="453" y="10780"/>
                    </a:lnTo>
                    <a:lnTo>
                      <a:pt x="560" y="10979"/>
                    </a:lnTo>
                    <a:lnTo>
                      <a:pt x="683" y="11156"/>
                    </a:lnTo>
                    <a:lnTo>
                      <a:pt x="752" y="11240"/>
                    </a:lnTo>
                    <a:lnTo>
                      <a:pt x="813" y="11324"/>
                    </a:lnTo>
                    <a:lnTo>
                      <a:pt x="882" y="11393"/>
                    </a:lnTo>
                    <a:lnTo>
                      <a:pt x="959" y="11462"/>
                    </a:lnTo>
                    <a:lnTo>
                      <a:pt x="1035" y="11524"/>
                    </a:lnTo>
                    <a:lnTo>
                      <a:pt x="1112" y="11585"/>
                    </a:lnTo>
                    <a:lnTo>
                      <a:pt x="1189" y="11631"/>
                    </a:lnTo>
                    <a:lnTo>
                      <a:pt x="1273" y="11677"/>
                    </a:lnTo>
                    <a:lnTo>
                      <a:pt x="1357" y="11715"/>
                    </a:lnTo>
                    <a:lnTo>
                      <a:pt x="1442" y="11746"/>
                    </a:lnTo>
                    <a:lnTo>
                      <a:pt x="1534" y="11769"/>
                    </a:lnTo>
                    <a:lnTo>
                      <a:pt x="1626" y="11784"/>
                    </a:lnTo>
                    <a:lnTo>
                      <a:pt x="1718" y="11792"/>
                    </a:lnTo>
                    <a:lnTo>
                      <a:pt x="1817" y="11792"/>
                    </a:lnTo>
                    <a:lnTo>
                      <a:pt x="1909" y="11777"/>
                    </a:lnTo>
                    <a:lnTo>
                      <a:pt x="2017" y="11761"/>
                    </a:lnTo>
                    <a:lnTo>
                      <a:pt x="2116" y="11731"/>
                    </a:lnTo>
                    <a:lnTo>
                      <a:pt x="2224" y="11692"/>
                    </a:lnTo>
                    <a:lnTo>
                      <a:pt x="2323" y="11646"/>
                    </a:lnTo>
                    <a:lnTo>
                      <a:pt x="2439" y="11585"/>
                    </a:lnTo>
                    <a:lnTo>
                      <a:pt x="2546" y="11516"/>
                    </a:lnTo>
                    <a:lnTo>
                      <a:pt x="2661" y="11439"/>
                    </a:lnTo>
                    <a:lnTo>
                      <a:pt x="2661" y="11439"/>
                    </a:lnTo>
                    <a:lnTo>
                      <a:pt x="2707" y="11646"/>
                    </a:lnTo>
                    <a:lnTo>
                      <a:pt x="2707" y="11646"/>
                    </a:lnTo>
                    <a:lnTo>
                      <a:pt x="2814" y="12045"/>
                    </a:lnTo>
                    <a:lnTo>
                      <a:pt x="2929" y="12436"/>
                    </a:lnTo>
                    <a:lnTo>
                      <a:pt x="3052" y="12804"/>
                    </a:lnTo>
                    <a:lnTo>
                      <a:pt x="3190" y="13165"/>
                    </a:lnTo>
                    <a:lnTo>
                      <a:pt x="3336" y="13510"/>
                    </a:lnTo>
                    <a:lnTo>
                      <a:pt x="3412" y="13671"/>
                    </a:lnTo>
                    <a:lnTo>
                      <a:pt x="3497" y="13832"/>
                    </a:lnTo>
                    <a:lnTo>
                      <a:pt x="3581" y="13985"/>
                    </a:lnTo>
                    <a:lnTo>
                      <a:pt x="3665" y="14138"/>
                    </a:lnTo>
                    <a:lnTo>
                      <a:pt x="3757" y="14284"/>
                    </a:lnTo>
                    <a:lnTo>
                      <a:pt x="3849" y="14422"/>
                    </a:lnTo>
                    <a:lnTo>
                      <a:pt x="3849" y="14422"/>
                    </a:lnTo>
                    <a:lnTo>
                      <a:pt x="3980" y="14606"/>
                    </a:lnTo>
                    <a:lnTo>
                      <a:pt x="4118" y="14790"/>
                    </a:lnTo>
                    <a:lnTo>
                      <a:pt x="4248" y="14959"/>
                    </a:lnTo>
                    <a:lnTo>
                      <a:pt x="4386" y="15120"/>
                    </a:lnTo>
                    <a:lnTo>
                      <a:pt x="4524" y="15273"/>
                    </a:lnTo>
                    <a:lnTo>
                      <a:pt x="4662" y="15419"/>
                    </a:lnTo>
                    <a:lnTo>
                      <a:pt x="4800" y="15557"/>
                    </a:lnTo>
                    <a:lnTo>
                      <a:pt x="4938" y="15687"/>
                    </a:lnTo>
                    <a:lnTo>
                      <a:pt x="5076" y="15810"/>
                    </a:lnTo>
                    <a:lnTo>
                      <a:pt x="5214" y="15925"/>
                    </a:lnTo>
                    <a:lnTo>
                      <a:pt x="5352" y="16040"/>
                    </a:lnTo>
                    <a:lnTo>
                      <a:pt x="5490" y="16139"/>
                    </a:lnTo>
                    <a:lnTo>
                      <a:pt x="5628" y="16239"/>
                    </a:lnTo>
                    <a:lnTo>
                      <a:pt x="5766" y="16323"/>
                    </a:lnTo>
                    <a:lnTo>
                      <a:pt x="6034" y="16492"/>
                    </a:lnTo>
                    <a:lnTo>
                      <a:pt x="6034" y="16492"/>
                    </a:lnTo>
                    <a:lnTo>
                      <a:pt x="6287" y="16622"/>
                    </a:lnTo>
                    <a:lnTo>
                      <a:pt x="6533" y="16745"/>
                    </a:lnTo>
                    <a:lnTo>
                      <a:pt x="6778" y="16845"/>
                    </a:lnTo>
                    <a:lnTo>
                      <a:pt x="7000" y="16921"/>
                    </a:lnTo>
                    <a:lnTo>
                      <a:pt x="7223" y="16990"/>
                    </a:lnTo>
                    <a:lnTo>
                      <a:pt x="7430" y="17044"/>
                    </a:lnTo>
                    <a:lnTo>
                      <a:pt x="7621" y="17090"/>
                    </a:lnTo>
                    <a:lnTo>
                      <a:pt x="7798" y="17121"/>
                    </a:lnTo>
                    <a:lnTo>
                      <a:pt x="7966" y="17144"/>
                    </a:lnTo>
                    <a:lnTo>
                      <a:pt x="8104" y="17151"/>
                    </a:lnTo>
                    <a:lnTo>
                      <a:pt x="8342" y="17167"/>
                    </a:lnTo>
                    <a:lnTo>
                      <a:pt x="8488" y="17167"/>
                    </a:lnTo>
                    <a:lnTo>
                      <a:pt x="8541" y="17159"/>
                    </a:lnTo>
                    <a:lnTo>
                      <a:pt x="9140" y="17159"/>
                    </a:lnTo>
                    <a:lnTo>
                      <a:pt x="9140" y="17159"/>
                    </a:lnTo>
                    <a:lnTo>
                      <a:pt x="9201" y="17167"/>
                    </a:lnTo>
                    <a:lnTo>
                      <a:pt x="9370" y="17167"/>
                    </a:lnTo>
                    <a:lnTo>
                      <a:pt x="9492" y="17159"/>
                    </a:lnTo>
                    <a:lnTo>
                      <a:pt x="9638" y="17151"/>
                    </a:lnTo>
                    <a:lnTo>
                      <a:pt x="9807" y="17128"/>
                    </a:lnTo>
                    <a:lnTo>
                      <a:pt x="9991" y="17098"/>
                    </a:lnTo>
                    <a:lnTo>
                      <a:pt x="10190" y="17059"/>
                    </a:lnTo>
                    <a:lnTo>
                      <a:pt x="10412" y="17006"/>
                    </a:lnTo>
                    <a:lnTo>
                      <a:pt x="10642" y="16937"/>
                    </a:lnTo>
                    <a:lnTo>
                      <a:pt x="10888" y="16845"/>
                    </a:lnTo>
                    <a:lnTo>
                      <a:pt x="11148" y="16737"/>
                    </a:lnTo>
                    <a:lnTo>
                      <a:pt x="11417" y="16615"/>
                    </a:lnTo>
                    <a:lnTo>
                      <a:pt x="11693" y="16461"/>
                    </a:lnTo>
                    <a:lnTo>
                      <a:pt x="11831" y="16377"/>
                    </a:lnTo>
                    <a:lnTo>
                      <a:pt x="11969" y="16293"/>
                    </a:lnTo>
                    <a:lnTo>
                      <a:pt x="11969" y="16293"/>
                    </a:lnTo>
                    <a:lnTo>
                      <a:pt x="12199" y="16124"/>
                    </a:lnTo>
                    <a:lnTo>
                      <a:pt x="12436" y="15948"/>
                    </a:lnTo>
                    <a:lnTo>
                      <a:pt x="12674" y="15748"/>
                    </a:lnTo>
                    <a:lnTo>
                      <a:pt x="12904" y="15526"/>
                    </a:lnTo>
                    <a:lnTo>
                      <a:pt x="13142" y="15288"/>
                    </a:lnTo>
                    <a:lnTo>
                      <a:pt x="13379" y="15020"/>
                    </a:lnTo>
                    <a:lnTo>
                      <a:pt x="13609" y="14736"/>
                    </a:lnTo>
                    <a:lnTo>
                      <a:pt x="13832" y="14422"/>
                    </a:lnTo>
                    <a:lnTo>
                      <a:pt x="13832" y="14422"/>
                    </a:lnTo>
                    <a:lnTo>
                      <a:pt x="13931" y="14284"/>
                    </a:lnTo>
                    <a:lnTo>
                      <a:pt x="14016" y="14131"/>
                    </a:lnTo>
                    <a:lnTo>
                      <a:pt x="14108" y="13985"/>
                    </a:lnTo>
                    <a:lnTo>
                      <a:pt x="14192" y="13824"/>
                    </a:lnTo>
                    <a:lnTo>
                      <a:pt x="14269" y="13663"/>
                    </a:lnTo>
                    <a:lnTo>
                      <a:pt x="14353" y="13494"/>
                    </a:lnTo>
                    <a:lnTo>
                      <a:pt x="14499" y="13149"/>
                    </a:lnTo>
                    <a:lnTo>
                      <a:pt x="14637" y="12789"/>
                    </a:lnTo>
                    <a:lnTo>
                      <a:pt x="14759" y="12406"/>
                    </a:lnTo>
                    <a:lnTo>
                      <a:pt x="14874" y="12015"/>
                    </a:lnTo>
                    <a:lnTo>
                      <a:pt x="14982" y="11608"/>
                    </a:lnTo>
                    <a:lnTo>
                      <a:pt x="14982" y="11608"/>
                    </a:lnTo>
                    <a:lnTo>
                      <a:pt x="15036" y="11370"/>
                    </a:lnTo>
                    <a:lnTo>
                      <a:pt x="15036" y="11370"/>
                    </a:lnTo>
                    <a:lnTo>
                      <a:pt x="15151" y="11462"/>
                    </a:lnTo>
                    <a:lnTo>
                      <a:pt x="15266" y="11539"/>
                    </a:lnTo>
                    <a:lnTo>
                      <a:pt x="15373" y="11600"/>
                    </a:lnTo>
                    <a:lnTo>
                      <a:pt x="15488" y="11662"/>
                    </a:lnTo>
                    <a:lnTo>
                      <a:pt x="15595" y="11708"/>
                    </a:lnTo>
                    <a:lnTo>
                      <a:pt x="15695" y="11738"/>
                    </a:lnTo>
                    <a:lnTo>
                      <a:pt x="15802" y="11769"/>
                    </a:lnTo>
                    <a:lnTo>
                      <a:pt x="15902" y="11784"/>
                    </a:lnTo>
                    <a:lnTo>
                      <a:pt x="16002" y="11792"/>
                    </a:lnTo>
                    <a:lnTo>
                      <a:pt x="16094" y="11784"/>
                    </a:lnTo>
                    <a:lnTo>
                      <a:pt x="16193" y="11777"/>
                    </a:lnTo>
                    <a:lnTo>
                      <a:pt x="16285" y="11761"/>
                    </a:lnTo>
                    <a:lnTo>
                      <a:pt x="16370" y="11731"/>
                    </a:lnTo>
                    <a:lnTo>
                      <a:pt x="16462" y="11700"/>
                    </a:lnTo>
                    <a:lnTo>
                      <a:pt x="16546" y="11662"/>
                    </a:lnTo>
                    <a:lnTo>
                      <a:pt x="16623" y="11608"/>
                    </a:lnTo>
                    <a:lnTo>
                      <a:pt x="16707" y="11554"/>
                    </a:lnTo>
                    <a:lnTo>
                      <a:pt x="16784" y="11493"/>
                    </a:lnTo>
                    <a:lnTo>
                      <a:pt x="16853" y="11432"/>
                    </a:lnTo>
                    <a:lnTo>
                      <a:pt x="16929" y="11355"/>
                    </a:lnTo>
                    <a:lnTo>
                      <a:pt x="16998" y="11278"/>
                    </a:lnTo>
                    <a:lnTo>
                      <a:pt x="17060" y="11202"/>
                    </a:lnTo>
                    <a:lnTo>
                      <a:pt x="17129" y="11110"/>
                    </a:lnTo>
                    <a:lnTo>
                      <a:pt x="17190" y="11018"/>
                    </a:lnTo>
                    <a:lnTo>
                      <a:pt x="17305" y="10826"/>
                    </a:lnTo>
                    <a:lnTo>
                      <a:pt x="17405" y="10619"/>
                    </a:lnTo>
                    <a:lnTo>
                      <a:pt x="17497" y="10397"/>
                    </a:lnTo>
                    <a:lnTo>
                      <a:pt x="17573" y="10167"/>
                    </a:lnTo>
                    <a:lnTo>
                      <a:pt x="17642" y="9937"/>
                    </a:lnTo>
                    <a:lnTo>
                      <a:pt x="17688" y="9699"/>
                    </a:lnTo>
                    <a:lnTo>
                      <a:pt x="17734" y="9454"/>
                    </a:lnTo>
                    <a:lnTo>
                      <a:pt x="17757" y="9216"/>
                    </a:lnTo>
                    <a:lnTo>
                      <a:pt x="17773" y="8986"/>
                    </a:lnTo>
                    <a:lnTo>
                      <a:pt x="17773" y="8756"/>
                    </a:lnTo>
                    <a:lnTo>
                      <a:pt x="17757" y="8541"/>
                    </a:lnTo>
                    <a:lnTo>
                      <a:pt x="17734" y="8334"/>
                    </a:lnTo>
                    <a:lnTo>
                      <a:pt x="17688" y="8143"/>
                    </a:lnTo>
                    <a:lnTo>
                      <a:pt x="17665" y="8051"/>
                    </a:lnTo>
                    <a:lnTo>
                      <a:pt x="17635" y="7966"/>
                    </a:lnTo>
                    <a:lnTo>
                      <a:pt x="17596" y="7882"/>
                    </a:lnTo>
                    <a:lnTo>
                      <a:pt x="17558" y="7805"/>
                    </a:lnTo>
                    <a:lnTo>
                      <a:pt x="17520" y="7736"/>
                    </a:lnTo>
                    <a:lnTo>
                      <a:pt x="17474" y="7675"/>
                    </a:lnTo>
                    <a:lnTo>
                      <a:pt x="17420" y="7614"/>
                    </a:lnTo>
                    <a:lnTo>
                      <a:pt x="17366" y="7560"/>
                    </a:lnTo>
                    <a:lnTo>
                      <a:pt x="17305" y="7514"/>
                    </a:lnTo>
                    <a:lnTo>
                      <a:pt x="17244" y="7476"/>
                    </a:lnTo>
                    <a:lnTo>
                      <a:pt x="17182" y="7445"/>
                    </a:lnTo>
                    <a:lnTo>
                      <a:pt x="17106" y="7422"/>
                    </a:lnTo>
                    <a:lnTo>
                      <a:pt x="17037" y="7407"/>
                    </a:lnTo>
                    <a:lnTo>
                      <a:pt x="16952" y="7399"/>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6" name="Google Shape;2226;p29">
                <a:extLst>
                  <a:ext uri="{FF2B5EF4-FFF2-40B4-BE49-F238E27FC236}">
                    <a16:creationId xmlns="" xmlns:a16="http://schemas.microsoft.com/office/drawing/2014/main" id="{23C07248-4D8E-4887-AEB8-8106E4D43E61}"/>
                  </a:ext>
                </a:extLst>
              </p:cNvPr>
              <p:cNvSpPr/>
              <p:nvPr/>
            </p:nvSpPr>
            <p:spPr>
              <a:xfrm>
                <a:off x="6615518" y="1302036"/>
                <a:ext cx="35255" cy="39720"/>
              </a:xfrm>
              <a:custGeom>
                <a:avLst/>
                <a:gdLst/>
                <a:ahLst/>
                <a:cxnLst/>
                <a:rect l="l" t="t" r="r" b="b"/>
                <a:pathLst>
                  <a:path w="1879" h="2117" extrusionOk="0">
                    <a:moveTo>
                      <a:pt x="567" y="0"/>
                    </a:moveTo>
                    <a:lnTo>
                      <a:pt x="491" y="16"/>
                    </a:lnTo>
                    <a:lnTo>
                      <a:pt x="414" y="31"/>
                    </a:lnTo>
                    <a:lnTo>
                      <a:pt x="337" y="62"/>
                    </a:lnTo>
                    <a:lnTo>
                      <a:pt x="261" y="108"/>
                    </a:lnTo>
                    <a:lnTo>
                      <a:pt x="199" y="161"/>
                    </a:lnTo>
                    <a:lnTo>
                      <a:pt x="138" y="223"/>
                    </a:lnTo>
                    <a:lnTo>
                      <a:pt x="92" y="284"/>
                    </a:lnTo>
                    <a:lnTo>
                      <a:pt x="54" y="361"/>
                    </a:lnTo>
                    <a:lnTo>
                      <a:pt x="31" y="437"/>
                    </a:lnTo>
                    <a:lnTo>
                      <a:pt x="15" y="506"/>
                    </a:lnTo>
                    <a:lnTo>
                      <a:pt x="0" y="583"/>
                    </a:lnTo>
                    <a:lnTo>
                      <a:pt x="0" y="660"/>
                    </a:lnTo>
                    <a:lnTo>
                      <a:pt x="0" y="729"/>
                    </a:lnTo>
                    <a:lnTo>
                      <a:pt x="15" y="874"/>
                    </a:lnTo>
                    <a:lnTo>
                      <a:pt x="38" y="1005"/>
                    </a:lnTo>
                    <a:lnTo>
                      <a:pt x="77" y="1143"/>
                    </a:lnTo>
                    <a:lnTo>
                      <a:pt x="123" y="1273"/>
                    </a:lnTo>
                    <a:lnTo>
                      <a:pt x="146" y="1334"/>
                    </a:lnTo>
                    <a:lnTo>
                      <a:pt x="176" y="1396"/>
                    </a:lnTo>
                    <a:lnTo>
                      <a:pt x="215" y="1457"/>
                    </a:lnTo>
                    <a:lnTo>
                      <a:pt x="253" y="1511"/>
                    </a:lnTo>
                    <a:lnTo>
                      <a:pt x="215" y="1380"/>
                    </a:lnTo>
                    <a:lnTo>
                      <a:pt x="192" y="1250"/>
                    </a:lnTo>
                    <a:lnTo>
                      <a:pt x="176" y="1120"/>
                    </a:lnTo>
                    <a:lnTo>
                      <a:pt x="169" y="989"/>
                    </a:lnTo>
                    <a:lnTo>
                      <a:pt x="161" y="859"/>
                    </a:lnTo>
                    <a:lnTo>
                      <a:pt x="169" y="736"/>
                    </a:lnTo>
                    <a:lnTo>
                      <a:pt x="192" y="614"/>
                    </a:lnTo>
                    <a:lnTo>
                      <a:pt x="207" y="552"/>
                    </a:lnTo>
                    <a:lnTo>
                      <a:pt x="222" y="499"/>
                    </a:lnTo>
                    <a:lnTo>
                      <a:pt x="245" y="453"/>
                    </a:lnTo>
                    <a:lnTo>
                      <a:pt x="276" y="407"/>
                    </a:lnTo>
                    <a:lnTo>
                      <a:pt x="307" y="368"/>
                    </a:lnTo>
                    <a:lnTo>
                      <a:pt x="345" y="330"/>
                    </a:lnTo>
                    <a:lnTo>
                      <a:pt x="391" y="307"/>
                    </a:lnTo>
                    <a:lnTo>
                      <a:pt x="437" y="284"/>
                    </a:lnTo>
                    <a:lnTo>
                      <a:pt x="483" y="269"/>
                    </a:lnTo>
                    <a:lnTo>
                      <a:pt x="537" y="253"/>
                    </a:lnTo>
                    <a:lnTo>
                      <a:pt x="698" y="253"/>
                    </a:lnTo>
                    <a:lnTo>
                      <a:pt x="751" y="269"/>
                    </a:lnTo>
                    <a:lnTo>
                      <a:pt x="805" y="284"/>
                    </a:lnTo>
                    <a:lnTo>
                      <a:pt x="859" y="299"/>
                    </a:lnTo>
                    <a:lnTo>
                      <a:pt x="905" y="330"/>
                    </a:lnTo>
                    <a:lnTo>
                      <a:pt x="958" y="361"/>
                    </a:lnTo>
                    <a:lnTo>
                      <a:pt x="1058" y="430"/>
                    </a:lnTo>
                    <a:lnTo>
                      <a:pt x="1150" y="506"/>
                    </a:lnTo>
                    <a:lnTo>
                      <a:pt x="1242" y="591"/>
                    </a:lnTo>
                    <a:lnTo>
                      <a:pt x="1334" y="675"/>
                    </a:lnTo>
                    <a:lnTo>
                      <a:pt x="1418" y="775"/>
                    </a:lnTo>
                    <a:lnTo>
                      <a:pt x="1487" y="874"/>
                    </a:lnTo>
                    <a:lnTo>
                      <a:pt x="1556" y="982"/>
                    </a:lnTo>
                    <a:lnTo>
                      <a:pt x="1610" y="1089"/>
                    </a:lnTo>
                    <a:lnTo>
                      <a:pt x="1656" y="1204"/>
                    </a:lnTo>
                    <a:lnTo>
                      <a:pt x="1694" y="1327"/>
                    </a:lnTo>
                    <a:lnTo>
                      <a:pt x="1725" y="1457"/>
                    </a:lnTo>
                    <a:lnTo>
                      <a:pt x="1748" y="1580"/>
                    </a:lnTo>
                    <a:lnTo>
                      <a:pt x="1787" y="1848"/>
                    </a:lnTo>
                    <a:lnTo>
                      <a:pt x="1817" y="2116"/>
                    </a:lnTo>
                    <a:lnTo>
                      <a:pt x="1856" y="1848"/>
                    </a:lnTo>
                    <a:lnTo>
                      <a:pt x="1871" y="1710"/>
                    </a:lnTo>
                    <a:lnTo>
                      <a:pt x="1879" y="1572"/>
                    </a:lnTo>
                    <a:lnTo>
                      <a:pt x="1879" y="1434"/>
                    </a:lnTo>
                    <a:lnTo>
                      <a:pt x="1863" y="1296"/>
                    </a:lnTo>
                    <a:lnTo>
                      <a:pt x="1840" y="1158"/>
                    </a:lnTo>
                    <a:lnTo>
                      <a:pt x="1802" y="1020"/>
                    </a:lnTo>
                    <a:lnTo>
                      <a:pt x="1748" y="882"/>
                    </a:lnTo>
                    <a:lnTo>
                      <a:pt x="1687" y="752"/>
                    </a:lnTo>
                    <a:lnTo>
                      <a:pt x="1610" y="629"/>
                    </a:lnTo>
                    <a:lnTo>
                      <a:pt x="1526" y="522"/>
                    </a:lnTo>
                    <a:lnTo>
                      <a:pt x="1426" y="414"/>
                    </a:lnTo>
                    <a:lnTo>
                      <a:pt x="1326" y="315"/>
                    </a:lnTo>
                    <a:lnTo>
                      <a:pt x="1211" y="215"/>
                    </a:lnTo>
                    <a:lnTo>
                      <a:pt x="1096" y="131"/>
                    </a:lnTo>
                    <a:lnTo>
                      <a:pt x="1027" y="100"/>
                    </a:lnTo>
                    <a:lnTo>
                      <a:pt x="958" y="62"/>
                    </a:lnTo>
                    <a:lnTo>
                      <a:pt x="882" y="39"/>
                    </a:lnTo>
                    <a:lnTo>
                      <a:pt x="805" y="16"/>
                    </a:lnTo>
                    <a:lnTo>
                      <a:pt x="728"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7" name="Google Shape;2227;p29">
                <a:extLst>
                  <a:ext uri="{FF2B5EF4-FFF2-40B4-BE49-F238E27FC236}">
                    <a16:creationId xmlns="" xmlns:a16="http://schemas.microsoft.com/office/drawing/2014/main" id="{3C8D1642-2079-424A-BEF7-E7CA9192E708}"/>
                  </a:ext>
                </a:extLst>
              </p:cNvPr>
              <p:cNvSpPr/>
              <p:nvPr/>
            </p:nvSpPr>
            <p:spPr>
              <a:xfrm>
                <a:off x="6629327" y="1314551"/>
                <a:ext cx="13959" cy="29082"/>
              </a:xfrm>
              <a:custGeom>
                <a:avLst/>
                <a:gdLst/>
                <a:ahLst/>
                <a:cxnLst/>
                <a:rect l="l" t="t" r="r" b="b"/>
                <a:pathLst>
                  <a:path w="744" h="1550" extrusionOk="0">
                    <a:moveTo>
                      <a:pt x="560" y="0"/>
                    </a:moveTo>
                    <a:lnTo>
                      <a:pt x="491" y="8"/>
                    </a:lnTo>
                    <a:lnTo>
                      <a:pt x="414" y="23"/>
                    </a:lnTo>
                    <a:lnTo>
                      <a:pt x="353" y="46"/>
                    </a:lnTo>
                    <a:lnTo>
                      <a:pt x="284" y="85"/>
                    </a:lnTo>
                    <a:lnTo>
                      <a:pt x="230" y="131"/>
                    </a:lnTo>
                    <a:lnTo>
                      <a:pt x="176" y="184"/>
                    </a:lnTo>
                    <a:lnTo>
                      <a:pt x="130" y="238"/>
                    </a:lnTo>
                    <a:lnTo>
                      <a:pt x="92" y="299"/>
                    </a:lnTo>
                    <a:lnTo>
                      <a:pt x="61" y="368"/>
                    </a:lnTo>
                    <a:lnTo>
                      <a:pt x="38" y="437"/>
                    </a:lnTo>
                    <a:lnTo>
                      <a:pt x="23" y="499"/>
                    </a:lnTo>
                    <a:lnTo>
                      <a:pt x="8" y="568"/>
                    </a:lnTo>
                    <a:lnTo>
                      <a:pt x="0" y="637"/>
                    </a:lnTo>
                    <a:lnTo>
                      <a:pt x="0" y="767"/>
                    </a:lnTo>
                    <a:lnTo>
                      <a:pt x="15" y="905"/>
                    </a:lnTo>
                    <a:lnTo>
                      <a:pt x="38" y="1028"/>
                    </a:lnTo>
                    <a:lnTo>
                      <a:pt x="84" y="1158"/>
                    </a:lnTo>
                    <a:lnTo>
                      <a:pt x="107" y="1219"/>
                    </a:lnTo>
                    <a:lnTo>
                      <a:pt x="138" y="1281"/>
                    </a:lnTo>
                    <a:lnTo>
                      <a:pt x="176" y="1334"/>
                    </a:lnTo>
                    <a:lnTo>
                      <a:pt x="215" y="1388"/>
                    </a:lnTo>
                    <a:lnTo>
                      <a:pt x="261" y="1434"/>
                    </a:lnTo>
                    <a:lnTo>
                      <a:pt x="307" y="1480"/>
                    </a:lnTo>
                    <a:lnTo>
                      <a:pt x="360" y="1518"/>
                    </a:lnTo>
                    <a:lnTo>
                      <a:pt x="414" y="1549"/>
                    </a:lnTo>
                    <a:lnTo>
                      <a:pt x="360" y="1434"/>
                    </a:lnTo>
                    <a:lnTo>
                      <a:pt x="322" y="1327"/>
                    </a:lnTo>
                    <a:lnTo>
                      <a:pt x="299" y="1212"/>
                    </a:lnTo>
                    <a:lnTo>
                      <a:pt x="276" y="1104"/>
                    </a:lnTo>
                    <a:lnTo>
                      <a:pt x="268" y="989"/>
                    </a:lnTo>
                    <a:lnTo>
                      <a:pt x="261" y="882"/>
                    </a:lnTo>
                    <a:lnTo>
                      <a:pt x="261" y="767"/>
                    </a:lnTo>
                    <a:lnTo>
                      <a:pt x="268" y="660"/>
                    </a:lnTo>
                    <a:lnTo>
                      <a:pt x="276" y="552"/>
                    </a:lnTo>
                    <a:lnTo>
                      <a:pt x="299" y="453"/>
                    </a:lnTo>
                    <a:lnTo>
                      <a:pt x="330" y="353"/>
                    </a:lnTo>
                    <a:lnTo>
                      <a:pt x="376" y="269"/>
                    </a:lnTo>
                    <a:lnTo>
                      <a:pt x="445" y="192"/>
                    </a:lnTo>
                    <a:lnTo>
                      <a:pt x="483" y="161"/>
                    </a:lnTo>
                    <a:lnTo>
                      <a:pt x="529" y="131"/>
                    </a:lnTo>
                    <a:lnTo>
                      <a:pt x="575" y="100"/>
                    </a:lnTo>
                    <a:lnTo>
                      <a:pt x="629" y="85"/>
                    </a:lnTo>
                    <a:lnTo>
                      <a:pt x="682" y="69"/>
                    </a:lnTo>
                    <a:lnTo>
                      <a:pt x="744" y="69"/>
                    </a:lnTo>
                    <a:lnTo>
                      <a:pt x="690" y="31"/>
                    </a:lnTo>
                    <a:lnTo>
                      <a:pt x="629" y="16"/>
                    </a:lnTo>
                    <a:lnTo>
                      <a:pt x="560"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8" name="Google Shape;2228;p29">
                <a:extLst>
                  <a:ext uri="{FF2B5EF4-FFF2-40B4-BE49-F238E27FC236}">
                    <a16:creationId xmlns="" xmlns:a16="http://schemas.microsoft.com/office/drawing/2014/main" id="{FAA49AB8-C1B3-4AE7-9198-92575720940A}"/>
                  </a:ext>
                </a:extLst>
              </p:cNvPr>
              <p:cNvSpPr/>
              <p:nvPr/>
            </p:nvSpPr>
            <p:spPr>
              <a:xfrm>
                <a:off x="6891139" y="1302036"/>
                <a:ext cx="35255" cy="39720"/>
              </a:xfrm>
              <a:custGeom>
                <a:avLst/>
                <a:gdLst/>
                <a:ahLst/>
                <a:cxnLst/>
                <a:rect l="l" t="t" r="r" b="b"/>
                <a:pathLst>
                  <a:path w="1879" h="2117" extrusionOk="0">
                    <a:moveTo>
                      <a:pt x="1143" y="0"/>
                    </a:moveTo>
                    <a:lnTo>
                      <a:pt x="1066" y="16"/>
                    </a:lnTo>
                    <a:lnTo>
                      <a:pt x="989" y="39"/>
                    </a:lnTo>
                    <a:lnTo>
                      <a:pt x="920" y="62"/>
                    </a:lnTo>
                    <a:lnTo>
                      <a:pt x="851" y="100"/>
                    </a:lnTo>
                    <a:lnTo>
                      <a:pt x="782" y="131"/>
                    </a:lnTo>
                    <a:lnTo>
                      <a:pt x="660" y="215"/>
                    </a:lnTo>
                    <a:lnTo>
                      <a:pt x="552" y="315"/>
                    </a:lnTo>
                    <a:lnTo>
                      <a:pt x="445" y="414"/>
                    </a:lnTo>
                    <a:lnTo>
                      <a:pt x="353" y="522"/>
                    </a:lnTo>
                    <a:lnTo>
                      <a:pt x="269" y="629"/>
                    </a:lnTo>
                    <a:lnTo>
                      <a:pt x="192" y="752"/>
                    </a:lnTo>
                    <a:lnTo>
                      <a:pt x="131" y="882"/>
                    </a:lnTo>
                    <a:lnTo>
                      <a:pt x="77" y="1020"/>
                    </a:lnTo>
                    <a:lnTo>
                      <a:pt x="39" y="1158"/>
                    </a:lnTo>
                    <a:lnTo>
                      <a:pt x="8" y="1296"/>
                    </a:lnTo>
                    <a:lnTo>
                      <a:pt x="0" y="1434"/>
                    </a:lnTo>
                    <a:lnTo>
                      <a:pt x="0" y="1572"/>
                    </a:lnTo>
                    <a:lnTo>
                      <a:pt x="0" y="1710"/>
                    </a:lnTo>
                    <a:lnTo>
                      <a:pt x="16" y="1848"/>
                    </a:lnTo>
                    <a:lnTo>
                      <a:pt x="54" y="2116"/>
                    </a:lnTo>
                    <a:lnTo>
                      <a:pt x="85" y="1848"/>
                    </a:lnTo>
                    <a:lnTo>
                      <a:pt x="123" y="1580"/>
                    </a:lnTo>
                    <a:lnTo>
                      <a:pt x="146" y="1457"/>
                    </a:lnTo>
                    <a:lnTo>
                      <a:pt x="177" y="1327"/>
                    </a:lnTo>
                    <a:lnTo>
                      <a:pt x="215" y="1204"/>
                    </a:lnTo>
                    <a:lnTo>
                      <a:pt x="261" y="1089"/>
                    </a:lnTo>
                    <a:lnTo>
                      <a:pt x="322" y="982"/>
                    </a:lnTo>
                    <a:lnTo>
                      <a:pt x="384" y="874"/>
                    </a:lnTo>
                    <a:lnTo>
                      <a:pt x="460" y="775"/>
                    </a:lnTo>
                    <a:lnTo>
                      <a:pt x="545" y="675"/>
                    </a:lnTo>
                    <a:lnTo>
                      <a:pt x="629" y="591"/>
                    </a:lnTo>
                    <a:lnTo>
                      <a:pt x="721" y="506"/>
                    </a:lnTo>
                    <a:lnTo>
                      <a:pt x="821" y="430"/>
                    </a:lnTo>
                    <a:lnTo>
                      <a:pt x="920" y="361"/>
                    </a:lnTo>
                    <a:lnTo>
                      <a:pt x="966" y="330"/>
                    </a:lnTo>
                    <a:lnTo>
                      <a:pt x="1020" y="299"/>
                    </a:lnTo>
                    <a:lnTo>
                      <a:pt x="1074" y="284"/>
                    </a:lnTo>
                    <a:lnTo>
                      <a:pt x="1127" y="269"/>
                    </a:lnTo>
                    <a:lnTo>
                      <a:pt x="1181" y="253"/>
                    </a:lnTo>
                    <a:lnTo>
                      <a:pt x="1342" y="253"/>
                    </a:lnTo>
                    <a:lnTo>
                      <a:pt x="1388" y="269"/>
                    </a:lnTo>
                    <a:lnTo>
                      <a:pt x="1442" y="284"/>
                    </a:lnTo>
                    <a:lnTo>
                      <a:pt x="1488" y="307"/>
                    </a:lnTo>
                    <a:lnTo>
                      <a:pt x="1526" y="330"/>
                    </a:lnTo>
                    <a:lnTo>
                      <a:pt x="1564" y="368"/>
                    </a:lnTo>
                    <a:lnTo>
                      <a:pt x="1603" y="407"/>
                    </a:lnTo>
                    <a:lnTo>
                      <a:pt x="1626" y="453"/>
                    </a:lnTo>
                    <a:lnTo>
                      <a:pt x="1649" y="499"/>
                    </a:lnTo>
                    <a:lnTo>
                      <a:pt x="1672" y="552"/>
                    </a:lnTo>
                    <a:lnTo>
                      <a:pt x="1687" y="614"/>
                    </a:lnTo>
                    <a:lnTo>
                      <a:pt x="1702" y="736"/>
                    </a:lnTo>
                    <a:lnTo>
                      <a:pt x="1710" y="859"/>
                    </a:lnTo>
                    <a:lnTo>
                      <a:pt x="1710" y="989"/>
                    </a:lnTo>
                    <a:lnTo>
                      <a:pt x="1702" y="1120"/>
                    </a:lnTo>
                    <a:lnTo>
                      <a:pt x="1687" y="1250"/>
                    </a:lnTo>
                    <a:lnTo>
                      <a:pt x="1664" y="1380"/>
                    </a:lnTo>
                    <a:lnTo>
                      <a:pt x="1618" y="1511"/>
                    </a:lnTo>
                    <a:lnTo>
                      <a:pt x="1664" y="1457"/>
                    </a:lnTo>
                    <a:lnTo>
                      <a:pt x="1695" y="1396"/>
                    </a:lnTo>
                    <a:lnTo>
                      <a:pt x="1725" y="1334"/>
                    </a:lnTo>
                    <a:lnTo>
                      <a:pt x="1756" y="1273"/>
                    </a:lnTo>
                    <a:lnTo>
                      <a:pt x="1802" y="1143"/>
                    </a:lnTo>
                    <a:lnTo>
                      <a:pt x="1833" y="1005"/>
                    </a:lnTo>
                    <a:lnTo>
                      <a:pt x="1863" y="874"/>
                    </a:lnTo>
                    <a:lnTo>
                      <a:pt x="1879" y="729"/>
                    </a:lnTo>
                    <a:lnTo>
                      <a:pt x="1879" y="660"/>
                    </a:lnTo>
                    <a:lnTo>
                      <a:pt x="1871" y="583"/>
                    </a:lnTo>
                    <a:lnTo>
                      <a:pt x="1863" y="506"/>
                    </a:lnTo>
                    <a:lnTo>
                      <a:pt x="1848" y="437"/>
                    </a:lnTo>
                    <a:lnTo>
                      <a:pt x="1817" y="361"/>
                    </a:lnTo>
                    <a:lnTo>
                      <a:pt x="1787" y="284"/>
                    </a:lnTo>
                    <a:lnTo>
                      <a:pt x="1733" y="223"/>
                    </a:lnTo>
                    <a:lnTo>
                      <a:pt x="1679" y="161"/>
                    </a:lnTo>
                    <a:lnTo>
                      <a:pt x="1610" y="108"/>
                    </a:lnTo>
                    <a:lnTo>
                      <a:pt x="1541" y="62"/>
                    </a:lnTo>
                    <a:lnTo>
                      <a:pt x="1465" y="31"/>
                    </a:lnTo>
                    <a:lnTo>
                      <a:pt x="1388" y="16"/>
                    </a:lnTo>
                    <a:lnTo>
                      <a:pt x="1304"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9" name="Google Shape;2229;p29">
                <a:extLst>
                  <a:ext uri="{FF2B5EF4-FFF2-40B4-BE49-F238E27FC236}">
                    <a16:creationId xmlns="" xmlns:a16="http://schemas.microsoft.com/office/drawing/2014/main" id="{D6D9293A-18DB-43C8-87A7-916FA39A8345}"/>
                  </a:ext>
                </a:extLst>
              </p:cNvPr>
              <p:cNvSpPr/>
              <p:nvPr/>
            </p:nvSpPr>
            <p:spPr>
              <a:xfrm>
                <a:off x="6898475" y="1314551"/>
                <a:ext cx="13959" cy="29082"/>
              </a:xfrm>
              <a:custGeom>
                <a:avLst/>
                <a:gdLst/>
                <a:ahLst/>
                <a:cxnLst/>
                <a:rect l="l" t="t" r="r" b="b"/>
                <a:pathLst>
                  <a:path w="744" h="1550" extrusionOk="0">
                    <a:moveTo>
                      <a:pt x="192" y="0"/>
                    </a:moveTo>
                    <a:lnTo>
                      <a:pt x="123" y="16"/>
                    </a:lnTo>
                    <a:lnTo>
                      <a:pt x="62" y="31"/>
                    </a:lnTo>
                    <a:lnTo>
                      <a:pt x="0" y="69"/>
                    </a:lnTo>
                    <a:lnTo>
                      <a:pt x="62" y="69"/>
                    </a:lnTo>
                    <a:lnTo>
                      <a:pt x="123" y="85"/>
                    </a:lnTo>
                    <a:lnTo>
                      <a:pt x="177" y="100"/>
                    </a:lnTo>
                    <a:lnTo>
                      <a:pt x="223" y="131"/>
                    </a:lnTo>
                    <a:lnTo>
                      <a:pt x="269" y="161"/>
                    </a:lnTo>
                    <a:lnTo>
                      <a:pt x="307" y="192"/>
                    </a:lnTo>
                    <a:lnTo>
                      <a:pt x="368" y="269"/>
                    </a:lnTo>
                    <a:lnTo>
                      <a:pt x="414" y="353"/>
                    </a:lnTo>
                    <a:lnTo>
                      <a:pt x="453" y="453"/>
                    </a:lnTo>
                    <a:lnTo>
                      <a:pt x="476" y="552"/>
                    </a:lnTo>
                    <a:lnTo>
                      <a:pt x="483" y="660"/>
                    </a:lnTo>
                    <a:lnTo>
                      <a:pt x="491" y="767"/>
                    </a:lnTo>
                    <a:lnTo>
                      <a:pt x="491" y="882"/>
                    </a:lnTo>
                    <a:lnTo>
                      <a:pt x="483" y="989"/>
                    </a:lnTo>
                    <a:lnTo>
                      <a:pt x="468" y="1104"/>
                    </a:lnTo>
                    <a:lnTo>
                      <a:pt x="453" y="1212"/>
                    </a:lnTo>
                    <a:lnTo>
                      <a:pt x="422" y="1327"/>
                    </a:lnTo>
                    <a:lnTo>
                      <a:pt x="384" y="1434"/>
                    </a:lnTo>
                    <a:lnTo>
                      <a:pt x="330" y="1549"/>
                    </a:lnTo>
                    <a:lnTo>
                      <a:pt x="391" y="1518"/>
                    </a:lnTo>
                    <a:lnTo>
                      <a:pt x="445" y="1480"/>
                    </a:lnTo>
                    <a:lnTo>
                      <a:pt x="491" y="1434"/>
                    </a:lnTo>
                    <a:lnTo>
                      <a:pt x="537" y="1388"/>
                    </a:lnTo>
                    <a:lnTo>
                      <a:pt x="575" y="1334"/>
                    </a:lnTo>
                    <a:lnTo>
                      <a:pt x="614" y="1281"/>
                    </a:lnTo>
                    <a:lnTo>
                      <a:pt x="644" y="1219"/>
                    </a:lnTo>
                    <a:lnTo>
                      <a:pt x="667" y="1158"/>
                    </a:lnTo>
                    <a:lnTo>
                      <a:pt x="706" y="1028"/>
                    </a:lnTo>
                    <a:lnTo>
                      <a:pt x="736" y="905"/>
                    </a:lnTo>
                    <a:lnTo>
                      <a:pt x="744" y="767"/>
                    </a:lnTo>
                    <a:lnTo>
                      <a:pt x="744" y="637"/>
                    </a:lnTo>
                    <a:lnTo>
                      <a:pt x="736" y="568"/>
                    </a:lnTo>
                    <a:lnTo>
                      <a:pt x="721" y="499"/>
                    </a:lnTo>
                    <a:lnTo>
                      <a:pt x="706" y="437"/>
                    </a:lnTo>
                    <a:lnTo>
                      <a:pt x="683" y="368"/>
                    </a:lnTo>
                    <a:lnTo>
                      <a:pt x="652" y="299"/>
                    </a:lnTo>
                    <a:lnTo>
                      <a:pt x="614" y="238"/>
                    </a:lnTo>
                    <a:lnTo>
                      <a:pt x="575" y="184"/>
                    </a:lnTo>
                    <a:lnTo>
                      <a:pt x="522" y="131"/>
                    </a:lnTo>
                    <a:lnTo>
                      <a:pt x="460" y="85"/>
                    </a:lnTo>
                    <a:lnTo>
                      <a:pt x="399" y="46"/>
                    </a:lnTo>
                    <a:lnTo>
                      <a:pt x="330" y="23"/>
                    </a:lnTo>
                    <a:lnTo>
                      <a:pt x="261" y="8"/>
                    </a:lnTo>
                    <a:lnTo>
                      <a:pt x="192"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0" name="Google Shape;2230;p29">
                <a:extLst>
                  <a:ext uri="{FF2B5EF4-FFF2-40B4-BE49-F238E27FC236}">
                    <a16:creationId xmlns="" xmlns:a16="http://schemas.microsoft.com/office/drawing/2014/main" id="{A5DE44ED-29E7-4FA0-8B68-AFBA28D22C54}"/>
                  </a:ext>
                </a:extLst>
              </p:cNvPr>
              <p:cNvSpPr/>
              <p:nvPr/>
            </p:nvSpPr>
            <p:spPr>
              <a:xfrm>
                <a:off x="6654919" y="1359150"/>
                <a:ext cx="70228" cy="91655"/>
              </a:xfrm>
              <a:custGeom>
                <a:avLst/>
                <a:gdLst/>
                <a:ahLst/>
                <a:cxnLst/>
                <a:rect l="l" t="t" r="r" b="b"/>
                <a:pathLst>
                  <a:path w="3743" h="4885" extrusionOk="0">
                    <a:moveTo>
                      <a:pt x="476" y="0"/>
                    </a:moveTo>
                    <a:lnTo>
                      <a:pt x="239" y="15"/>
                    </a:lnTo>
                    <a:lnTo>
                      <a:pt x="1" y="38"/>
                    </a:lnTo>
                    <a:lnTo>
                      <a:pt x="108" y="437"/>
                    </a:lnTo>
                    <a:lnTo>
                      <a:pt x="223" y="828"/>
                    </a:lnTo>
                    <a:lnTo>
                      <a:pt x="346" y="1196"/>
                    </a:lnTo>
                    <a:lnTo>
                      <a:pt x="484" y="1557"/>
                    </a:lnTo>
                    <a:lnTo>
                      <a:pt x="630" y="1902"/>
                    </a:lnTo>
                    <a:lnTo>
                      <a:pt x="706" y="2063"/>
                    </a:lnTo>
                    <a:lnTo>
                      <a:pt x="791" y="2224"/>
                    </a:lnTo>
                    <a:lnTo>
                      <a:pt x="875" y="2377"/>
                    </a:lnTo>
                    <a:lnTo>
                      <a:pt x="959" y="2530"/>
                    </a:lnTo>
                    <a:lnTo>
                      <a:pt x="1051" y="2676"/>
                    </a:lnTo>
                    <a:lnTo>
                      <a:pt x="1143" y="2814"/>
                    </a:lnTo>
                    <a:lnTo>
                      <a:pt x="1274" y="2998"/>
                    </a:lnTo>
                    <a:lnTo>
                      <a:pt x="1412" y="3182"/>
                    </a:lnTo>
                    <a:lnTo>
                      <a:pt x="1542" y="3351"/>
                    </a:lnTo>
                    <a:lnTo>
                      <a:pt x="1680" y="3512"/>
                    </a:lnTo>
                    <a:lnTo>
                      <a:pt x="1818" y="3665"/>
                    </a:lnTo>
                    <a:lnTo>
                      <a:pt x="1956" y="3811"/>
                    </a:lnTo>
                    <a:lnTo>
                      <a:pt x="2094" y="3949"/>
                    </a:lnTo>
                    <a:lnTo>
                      <a:pt x="2232" y="4079"/>
                    </a:lnTo>
                    <a:lnTo>
                      <a:pt x="2370" y="4202"/>
                    </a:lnTo>
                    <a:lnTo>
                      <a:pt x="2508" y="4317"/>
                    </a:lnTo>
                    <a:lnTo>
                      <a:pt x="2646" y="4432"/>
                    </a:lnTo>
                    <a:lnTo>
                      <a:pt x="2784" y="4531"/>
                    </a:lnTo>
                    <a:lnTo>
                      <a:pt x="2922" y="4631"/>
                    </a:lnTo>
                    <a:lnTo>
                      <a:pt x="3060" y="4715"/>
                    </a:lnTo>
                    <a:lnTo>
                      <a:pt x="3328" y="4884"/>
                    </a:lnTo>
                    <a:lnTo>
                      <a:pt x="3420" y="4685"/>
                    </a:lnTo>
                    <a:lnTo>
                      <a:pt x="3497" y="4485"/>
                    </a:lnTo>
                    <a:lnTo>
                      <a:pt x="3574" y="4286"/>
                    </a:lnTo>
                    <a:lnTo>
                      <a:pt x="3627" y="4079"/>
                    </a:lnTo>
                    <a:lnTo>
                      <a:pt x="3681" y="3872"/>
                    </a:lnTo>
                    <a:lnTo>
                      <a:pt x="3712" y="3673"/>
                    </a:lnTo>
                    <a:lnTo>
                      <a:pt x="3735" y="3466"/>
                    </a:lnTo>
                    <a:lnTo>
                      <a:pt x="3742" y="3274"/>
                    </a:lnTo>
                    <a:lnTo>
                      <a:pt x="3735" y="3105"/>
                    </a:lnTo>
                    <a:lnTo>
                      <a:pt x="3727" y="2937"/>
                    </a:lnTo>
                    <a:lnTo>
                      <a:pt x="3704" y="2776"/>
                    </a:lnTo>
                    <a:lnTo>
                      <a:pt x="3673" y="2615"/>
                    </a:lnTo>
                    <a:lnTo>
                      <a:pt x="3643" y="2454"/>
                    </a:lnTo>
                    <a:lnTo>
                      <a:pt x="3597" y="2300"/>
                    </a:lnTo>
                    <a:lnTo>
                      <a:pt x="3543" y="2147"/>
                    </a:lnTo>
                    <a:lnTo>
                      <a:pt x="3489" y="2001"/>
                    </a:lnTo>
                    <a:lnTo>
                      <a:pt x="3420" y="1856"/>
                    </a:lnTo>
                    <a:lnTo>
                      <a:pt x="3351" y="1710"/>
                    </a:lnTo>
                    <a:lnTo>
                      <a:pt x="3267" y="1580"/>
                    </a:lnTo>
                    <a:lnTo>
                      <a:pt x="3183" y="1442"/>
                    </a:lnTo>
                    <a:lnTo>
                      <a:pt x="3091" y="1319"/>
                    </a:lnTo>
                    <a:lnTo>
                      <a:pt x="2999" y="1189"/>
                    </a:lnTo>
                    <a:lnTo>
                      <a:pt x="2891" y="1074"/>
                    </a:lnTo>
                    <a:lnTo>
                      <a:pt x="2784" y="959"/>
                    </a:lnTo>
                    <a:lnTo>
                      <a:pt x="2677" y="851"/>
                    </a:lnTo>
                    <a:lnTo>
                      <a:pt x="2554" y="752"/>
                    </a:lnTo>
                    <a:lnTo>
                      <a:pt x="2431" y="652"/>
                    </a:lnTo>
                    <a:lnTo>
                      <a:pt x="2301" y="560"/>
                    </a:lnTo>
                    <a:lnTo>
                      <a:pt x="2171" y="476"/>
                    </a:lnTo>
                    <a:lnTo>
                      <a:pt x="2033" y="399"/>
                    </a:lnTo>
                    <a:lnTo>
                      <a:pt x="1895" y="322"/>
                    </a:lnTo>
                    <a:lnTo>
                      <a:pt x="1749" y="261"/>
                    </a:lnTo>
                    <a:lnTo>
                      <a:pt x="1603" y="199"/>
                    </a:lnTo>
                    <a:lnTo>
                      <a:pt x="1450" y="153"/>
                    </a:lnTo>
                    <a:lnTo>
                      <a:pt x="1297" y="107"/>
                    </a:lnTo>
                    <a:lnTo>
                      <a:pt x="1136" y="69"/>
                    </a:lnTo>
                    <a:lnTo>
                      <a:pt x="975" y="38"/>
                    </a:lnTo>
                    <a:lnTo>
                      <a:pt x="814" y="23"/>
                    </a:lnTo>
                    <a:lnTo>
                      <a:pt x="645" y="8"/>
                    </a:lnTo>
                    <a:lnTo>
                      <a:pt x="476" y="0"/>
                    </a:lnTo>
                    <a:close/>
                  </a:path>
                </a:pathLst>
              </a:custGeom>
              <a:solidFill>
                <a:srgbClr val="E9A77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1" name="Google Shape;2231;p29">
                <a:extLst>
                  <a:ext uri="{FF2B5EF4-FFF2-40B4-BE49-F238E27FC236}">
                    <a16:creationId xmlns="" xmlns:a16="http://schemas.microsoft.com/office/drawing/2014/main" id="{43373338-CEA7-42F9-8641-5DB55D839D44}"/>
                  </a:ext>
                </a:extLst>
              </p:cNvPr>
              <p:cNvSpPr/>
              <p:nvPr/>
            </p:nvSpPr>
            <p:spPr>
              <a:xfrm>
                <a:off x="6822656" y="1359150"/>
                <a:ext cx="62592" cy="87902"/>
              </a:xfrm>
              <a:custGeom>
                <a:avLst/>
                <a:gdLst/>
                <a:ahLst/>
                <a:cxnLst/>
                <a:rect l="l" t="t" r="r" b="b"/>
                <a:pathLst>
                  <a:path w="3336" h="4685" extrusionOk="0">
                    <a:moveTo>
                      <a:pt x="3267" y="0"/>
                    </a:moveTo>
                    <a:lnTo>
                      <a:pt x="3098" y="8"/>
                    </a:lnTo>
                    <a:lnTo>
                      <a:pt x="2937" y="23"/>
                    </a:lnTo>
                    <a:lnTo>
                      <a:pt x="2768" y="38"/>
                    </a:lnTo>
                    <a:lnTo>
                      <a:pt x="2607" y="69"/>
                    </a:lnTo>
                    <a:lnTo>
                      <a:pt x="2454" y="107"/>
                    </a:lnTo>
                    <a:lnTo>
                      <a:pt x="2293" y="153"/>
                    </a:lnTo>
                    <a:lnTo>
                      <a:pt x="2147" y="199"/>
                    </a:lnTo>
                    <a:lnTo>
                      <a:pt x="1994" y="261"/>
                    </a:lnTo>
                    <a:lnTo>
                      <a:pt x="1848" y="322"/>
                    </a:lnTo>
                    <a:lnTo>
                      <a:pt x="1710" y="399"/>
                    </a:lnTo>
                    <a:lnTo>
                      <a:pt x="1572" y="476"/>
                    </a:lnTo>
                    <a:lnTo>
                      <a:pt x="1442" y="560"/>
                    </a:lnTo>
                    <a:lnTo>
                      <a:pt x="1312" y="652"/>
                    </a:lnTo>
                    <a:lnTo>
                      <a:pt x="1189" y="752"/>
                    </a:lnTo>
                    <a:lnTo>
                      <a:pt x="1074" y="851"/>
                    </a:lnTo>
                    <a:lnTo>
                      <a:pt x="959" y="959"/>
                    </a:lnTo>
                    <a:lnTo>
                      <a:pt x="852" y="1074"/>
                    </a:lnTo>
                    <a:lnTo>
                      <a:pt x="752" y="1189"/>
                    </a:lnTo>
                    <a:lnTo>
                      <a:pt x="652" y="1319"/>
                    </a:lnTo>
                    <a:lnTo>
                      <a:pt x="560" y="1442"/>
                    </a:lnTo>
                    <a:lnTo>
                      <a:pt x="476" y="1580"/>
                    </a:lnTo>
                    <a:lnTo>
                      <a:pt x="399" y="1710"/>
                    </a:lnTo>
                    <a:lnTo>
                      <a:pt x="323" y="1856"/>
                    </a:lnTo>
                    <a:lnTo>
                      <a:pt x="261" y="2001"/>
                    </a:lnTo>
                    <a:lnTo>
                      <a:pt x="200" y="2147"/>
                    </a:lnTo>
                    <a:lnTo>
                      <a:pt x="154" y="2300"/>
                    </a:lnTo>
                    <a:lnTo>
                      <a:pt x="108" y="2454"/>
                    </a:lnTo>
                    <a:lnTo>
                      <a:pt x="70" y="2615"/>
                    </a:lnTo>
                    <a:lnTo>
                      <a:pt x="39" y="2776"/>
                    </a:lnTo>
                    <a:lnTo>
                      <a:pt x="24" y="2937"/>
                    </a:lnTo>
                    <a:lnTo>
                      <a:pt x="8" y="3105"/>
                    </a:lnTo>
                    <a:lnTo>
                      <a:pt x="1" y="3274"/>
                    </a:lnTo>
                    <a:lnTo>
                      <a:pt x="8" y="3443"/>
                    </a:lnTo>
                    <a:lnTo>
                      <a:pt x="24" y="3619"/>
                    </a:lnTo>
                    <a:lnTo>
                      <a:pt x="54" y="3795"/>
                    </a:lnTo>
                    <a:lnTo>
                      <a:pt x="93" y="3972"/>
                    </a:lnTo>
                    <a:lnTo>
                      <a:pt x="139" y="4156"/>
                    </a:lnTo>
                    <a:lnTo>
                      <a:pt x="192" y="4332"/>
                    </a:lnTo>
                    <a:lnTo>
                      <a:pt x="254" y="4508"/>
                    </a:lnTo>
                    <a:lnTo>
                      <a:pt x="323" y="4685"/>
                    </a:lnTo>
                    <a:lnTo>
                      <a:pt x="553" y="4516"/>
                    </a:lnTo>
                    <a:lnTo>
                      <a:pt x="790" y="4340"/>
                    </a:lnTo>
                    <a:lnTo>
                      <a:pt x="1028" y="4140"/>
                    </a:lnTo>
                    <a:lnTo>
                      <a:pt x="1258" y="3918"/>
                    </a:lnTo>
                    <a:lnTo>
                      <a:pt x="1496" y="3680"/>
                    </a:lnTo>
                    <a:lnTo>
                      <a:pt x="1733" y="3412"/>
                    </a:lnTo>
                    <a:lnTo>
                      <a:pt x="1963" y="3128"/>
                    </a:lnTo>
                    <a:lnTo>
                      <a:pt x="2186" y="2814"/>
                    </a:lnTo>
                    <a:lnTo>
                      <a:pt x="2285" y="2676"/>
                    </a:lnTo>
                    <a:lnTo>
                      <a:pt x="2370" y="2523"/>
                    </a:lnTo>
                    <a:lnTo>
                      <a:pt x="2462" y="2377"/>
                    </a:lnTo>
                    <a:lnTo>
                      <a:pt x="2546" y="2216"/>
                    </a:lnTo>
                    <a:lnTo>
                      <a:pt x="2623" y="2055"/>
                    </a:lnTo>
                    <a:lnTo>
                      <a:pt x="2707" y="1886"/>
                    </a:lnTo>
                    <a:lnTo>
                      <a:pt x="2853" y="1541"/>
                    </a:lnTo>
                    <a:lnTo>
                      <a:pt x="2991" y="1181"/>
                    </a:lnTo>
                    <a:lnTo>
                      <a:pt x="3113" y="798"/>
                    </a:lnTo>
                    <a:lnTo>
                      <a:pt x="3228" y="407"/>
                    </a:lnTo>
                    <a:lnTo>
                      <a:pt x="3336" y="0"/>
                    </a:lnTo>
                    <a:close/>
                  </a:path>
                </a:pathLst>
              </a:custGeom>
              <a:solidFill>
                <a:srgbClr val="E9A77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2" name="Google Shape;2232;p29">
                <a:extLst>
                  <a:ext uri="{FF2B5EF4-FFF2-40B4-BE49-F238E27FC236}">
                    <a16:creationId xmlns="" xmlns:a16="http://schemas.microsoft.com/office/drawing/2014/main" id="{C8B7B08C-873F-463F-907A-8065F859D115}"/>
                  </a:ext>
                </a:extLst>
              </p:cNvPr>
              <p:cNvSpPr/>
              <p:nvPr/>
            </p:nvSpPr>
            <p:spPr>
              <a:xfrm>
                <a:off x="6756781" y="1342883"/>
                <a:ext cx="8931" cy="5497"/>
              </a:xfrm>
              <a:custGeom>
                <a:avLst/>
                <a:gdLst/>
                <a:ahLst/>
                <a:cxnLst/>
                <a:rect l="l" t="t" r="r" b="b"/>
                <a:pathLst>
                  <a:path w="476" h="293" extrusionOk="0">
                    <a:moveTo>
                      <a:pt x="0" y="1"/>
                    </a:moveTo>
                    <a:lnTo>
                      <a:pt x="38" y="70"/>
                    </a:lnTo>
                    <a:lnTo>
                      <a:pt x="84" y="123"/>
                    </a:lnTo>
                    <a:lnTo>
                      <a:pt x="138" y="169"/>
                    </a:lnTo>
                    <a:lnTo>
                      <a:pt x="192" y="215"/>
                    </a:lnTo>
                    <a:lnTo>
                      <a:pt x="261" y="246"/>
                    </a:lnTo>
                    <a:lnTo>
                      <a:pt x="322" y="269"/>
                    </a:lnTo>
                    <a:lnTo>
                      <a:pt x="391" y="284"/>
                    </a:lnTo>
                    <a:lnTo>
                      <a:pt x="475" y="292"/>
                    </a:lnTo>
                    <a:lnTo>
                      <a:pt x="475" y="292"/>
                    </a:lnTo>
                    <a:lnTo>
                      <a:pt x="437" y="223"/>
                    </a:lnTo>
                    <a:lnTo>
                      <a:pt x="383" y="169"/>
                    </a:lnTo>
                    <a:lnTo>
                      <a:pt x="330" y="123"/>
                    </a:lnTo>
                    <a:lnTo>
                      <a:pt x="276" y="77"/>
                    </a:lnTo>
                    <a:lnTo>
                      <a:pt x="215" y="47"/>
                    </a:lnTo>
                    <a:lnTo>
                      <a:pt x="153" y="24"/>
                    </a:lnTo>
                    <a:lnTo>
                      <a:pt x="77" y="1"/>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3" name="Google Shape;2233;p29">
                <a:extLst>
                  <a:ext uri="{FF2B5EF4-FFF2-40B4-BE49-F238E27FC236}">
                    <a16:creationId xmlns="" xmlns:a16="http://schemas.microsoft.com/office/drawing/2014/main" id="{474ED20A-A2D8-4D7B-BA3B-0FAA200737D9}"/>
                  </a:ext>
                </a:extLst>
              </p:cNvPr>
              <p:cNvSpPr/>
              <p:nvPr/>
            </p:nvSpPr>
            <p:spPr>
              <a:xfrm>
                <a:off x="6779652" y="1342883"/>
                <a:ext cx="8781" cy="5497"/>
              </a:xfrm>
              <a:custGeom>
                <a:avLst/>
                <a:gdLst/>
                <a:ahLst/>
                <a:cxnLst/>
                <a:rect l="l" t="t" r="r" b="b"/>
                <a:pathLst>
                  <a:path w="468" h="293" extrusionOk="0">
                    <a:moveTo>
                      <a:pt x="391" y="1"/>
                    </a:moveTo>
                    <a:lnTo>
                      <a:pt x="315" y="24"/>
                    </a:lnTo>
                    <a:lnTo>
                      <a:pt x="253" y="47"/>
                    </a:lnTo>
                    <a:lnTo>
                      <a:pt x="192" y="77"/>
                    </a:lnTo>
                    <a:lnTo>
                      <a:pt x="138" y="123"/>
                    </a:lnTo>
                    <a:lnTo>
                      <a:pt x="85" y="169"/>
                    </a:lnTo>
                    <a:lnTo>
                      <a:pt x="39" y="223"/>
                    </a:lnTo>
                    <a:lnTo>
                      <a:pt x="0" y="292"/>
                    </a:lnTo>
                    <a:lnTo>
                      <a:pt x="77" y="284"/>
                    </a:lnTo>
                    <a:lnTo>
                      <a:pt x="146" y="269"/>
                    </a:lnTo>
                    <a:lnTo>
                      <a:pt x="215" y="246"/>
                    </a:lnTo>
                    <a:lnTo>
                      <a:pt x="276" y="215"/>
                    </a:lnTo>
                    <a:lnTo>
                      <a:pt x="330" y="169"/>
                    </a:lnTo>
                    <a:lnTo>
                      <a:pt x="384" y="123"/>
                    </a:lnTo>
                    <a:lnTo>
                      <a:pt x="430" y="70"/>
                    </a:lnTo>
                    <a:lnTo>
                      <a:pt x="468" y="1"/>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4" name="Google Shape;2234;p29">
                <a:extLst>
                  <a:ext uri="{FF2B5EF4-FFF2-40B4-BE49-F238E27FC236}">
                    <a16:creationId xmlns="" xmlns:a16="http://schemas.microsoft.com/office/drawing/2014/main" id="{E470381D-DC24-48A7-A7D4-D6B781254AA8}"/>
                  </a:ext>
                </a:extLst>
              </p:cNvPr>
              <p:cNvSpPr/>
              <p:nvPr/>
            </p:nvSpPr>
            <p:spPr>
              <a:xfrm>
                <a:off x="6715203" y="1291961"/>
                <a:ext cx="22890" cy="30527"/>
              </a:xfrm>
              <a:custGeom>
                <a:avLst/>
                <a:gdLst/>
                <a:ahLst/>
                <a:cxnLst/>
                <a:rect l="l" t="t" r="r" b="b"/>
                <a:pathLst>
                  <a:path w="1220" h="1627" extrusionOk="0">
                    <a:moveTo>
                      <a:pt x="552" y="1"/>
                    </a:moveTo>
                    <a:lnTo>
                      <a:pt x="491" y="16"/>
                    </a:lnTo>
                    <a:lnTo>
                      <a:pt x="430" y="39"/>
                    </a:lnTo>
                    <a:lnTo>
                      <a:pt x="376" y="62"/>
                    </a:lnTo>
                    <a:lnTo>
                      <a:pt x="322" y="100"/>
                    </a:lnTo>
                    <a:lnTo>
                      <a:pt x="269" y="139"/>
                    </a:lnTo>
                    <a:lnTo>
                      <a:pt x="223" y="185"/>
                    </a:lnTo>
                    <a:lnTo>
                      <a:pt x="184" y="238"/>
                    </a:lnTo>
                    <a:lnTo>
                      <a:pt x="138" y="292"/>
                    </a:lnTo>
                    <a:lnTo>
                      <a:pt x="108" y="361"/>
                    </a:lnTo>
                    <a:lnTo>
                      <a:pt x="77" y="422"/>
                    </a:lnTo>
                    <a:lnTo>
                      <a:pt x="54" y="499"/>
                    </a:lnTo>
                    <a:lnTo>
                      <a:pt x="31" y="568"/>
                    </a:lnTo>
                    <a:lnTo>
                      <a:pt x="16" y="652"/>
                    </a:lnTo>
                    <a:lnTo>
                      <a:pt x="8" y="729"/>
                    </a:lnTo>
                    <a:lnTo>
                      <a:pt x="0" y="813"/>
                    </a:lnTo>
                    <a:lnTo>
                      <a:pt x="8" y="898"/>
                    </a:lnTo>
                    <a:lnTo>
                      <a:pt x="16" y="974"/>
                    </a:lnTo>
                    <a:lnTo>
                      <a:pt x="31" y="1051"/>
                    </a:lnTo>
                    <a:lnTo>
                      <a:pt x="54" y="1128"/>
                    </a:lnTo>
                    <a:lnTo>
                      <a:pt x="77" y="1197"/>
                    </a:lnTo>
                    <a:lnTo>
                      <a:pt x="108" y="1266"/>
                    </a:lnTo>
                    <a:lnTo>
                      <a:pt x="138" y="1327"/>
                    </a:lnTo>
                    <a:lnTo>
                      <a:pt x="184" y="1388"/>
                    </a:lnTo>
                    <a:lnTo>
                      <a:pt x="223" y="1442"/>
                    </a:lnTo>
                    <a:lnTo>
                      <a:pt x="269" y="1488"/>
                    </a:lnTo>
                    <a:lnTo>
                      <a:pt x="322" y="1526"/>
                    </a:lnTo>
                    <a:lnTo>
                      <a:pt x="376" y="1565"/>
                    </a:lnTo>
                    <a:lnTo>
                      <a:pt x="430" y="1588"/>
                    </a:lnTo>
                    <a:lnTo>
                      <a:pt x="491" y="1611"/>
                    </a:lnTo>
                    <a:lnTo>
                      <a:pt x="552" y="1618"/>
                    </a:lnTo>
                    <a:lnTo>
                      <a:pt x="614" y="1626"/>
                    </a:lnTo>
                    <a:lnTo>
                      <a:pt x="675" y="1618"/>
                    </a:lnTo>
                    <a:lnTo>
                      <a:pt x="736" y="1611"/>
                    </a:lnTo>
                    <a:lnTo>
                      <a:pt x="790" y="1588"/>
                    </a:lnTo>
                    <a:lnTo>
                      <a:pt x="844" y="1565"/>
                    </a:lnTo>
                    <a:lnTo>
                      <a:pt x="897" y="1526"/>
                    </a:lnTo>
                    <a:lnTo>
                      <a:pt x="951" y="1488"/>
                    </a:lnTo>
                    <a:lnTo>
                      <a:pt x="997" y="1442"/>
                    </a:lnTo>
                    <a:lnTo>
                      <a:pt x="1043" y="1388"/>
                    </a:lnTo>
                    <a:lnTo>
                      <a:pt x="1081" y="1327"/>
                    </a:lnTo>
                    <a:lnTo>
                      <a:pt x="1112" y="1266"/>
                    </a:lnTo>
                    <a:lnTo>
                      <a:pt x="1143" y="1197"/>
                    </a:lnTo>
                    <a:lnTo>
                      <a:pt x="1173" y="1128"/>
                    </a:lnTo>
                    <a:lnTo>
                      <a:pt x="1189" y="1051"/>
                    </a:lnTo>
                    <a:lnTo>
                      <a:pt x="1204" y="974"/>
                    </a:lnTo>
                    <a:lnTo>
                      <a:pt x="1212" y="898"/>
                    </a:lnTo>
                    <a:lnTo>
                      <a:pt x="1219" y="813"/>
                    </a:lnTo>
                    <a:lnTo>
                      <a:pt x="1212" y="729"/>
                    </a:lnTo>
                    <a:lnTo>
                      <a:pt x="1204" y="652"/>
                    </a:lnTo>
                    <a:lnTo>
                      <a:pt x="1189" y="568"/>
                    </a:lnTo>
                    <a:lnTo>
                      <a:pt x="1173" y="499"/>
                    </a:lnTo>
                    <a:lnTo>
                      <a:pt x="1143" y="422"/>
                    </a:lnTo>
                    <a:lnTo>
                      <a:pt x="1112" y="361"/>
                    </a:lnTo>
                    <a:lnTo>
                      <a:pt x="1081" y="292"/>
                    </a:lnTo>
                    <a:lnTo>
                      <a:pt x="1043" y="238"/>
                    </a:lnTo>
                    <a:lnTo>
                      <a:pt x="997" y="185"/>
                    </a:lnTo>
                    <a:lnTo>
                      <a:pt x="951" y="139"/>
                    </a:lnTo>
                    <a:lnTo>
                      <a:pt x="897" y="100"/>
                    </a:lnTo>
                    <a:lnTo>
                      <a:pt x="844" y="62"/>
                    </a:lnTo>
                    <a:lnTo>
                      <a:pt x="790" y="39"/>
                    </a:lnTo>
                    <a:lnTo>
                      <a:pt x="736" y="16"/>
                    </a:lnTo>
                    <a:lnTo>
                      <a:pt x="675" y="1"/>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5" name="Google Shape;2235;p29">
                <a:extLst>
                  <a:ext uri="{FF2B5EF4-FFF2-40B4-BE49-F238E27FC236}">
                    <a16:creationId xmlns="" xmlns:a16="http://schemas.microsoft.com/office/drawing/2014/main" id="{C856A610-DFAE-4D30-AD05-2C72BD3C65E4}"/>
                  </a:ext>
                </a:extLst>
              </p:cNvPr>
              <p:cNvSpPr/>
              <p:nvPr/>
            </p:nvSpPr>
            <p:spPr>
              <a:xfrm>
                <a:off x="6721676" y="1288940"/>
                <a:ext cx="24185" cy="12252"/>
              </a:xfrm>
              <a:custGeom>
                <a:avLst/>
                <a:gdLst/>
                <a:ahLst/>
                <a:cxnLst/>
                <a:rect l="l" t="t" r="r" b="b"/>
                <a:pathLst>
                  <a:path w="1289" h="653" extrusionOk="0">
                    <a:moveTo>
                      <a:pt x="1189" y="1"/>
                    </a:moveTo>
                    <a:lnTo>
                      <a:pt x="1158" y="16"/>
                    </a:lnTo>
                    <a:lnTo>
                      <a:pt x="1112" y="62"/>
                    </a:lnTo>
                    <a:lnTo>
                      <a:pt x="1058" y="100"/>
                    </a:lnTo>
                    <a:lnTo>
                      <a:pt x="1012" y="123"/>
                    </a:lnTo>
                    <a:lnTo>
                      <a:pt x="966" y="146"/>
                    </a:lnTo>
                    <a:lnTo>
                      <a:pt x="859" y="169"/>
                    </a:lnTo>
                    <a:lnTo>
                      <a:pt x="752" y="185"/>
                    </a:lnTo>
                    <a:lnTo>
                      <a:pt x="522" y="185"/>
                    </a:lnTo>
                    <a:lnTo>
                      <a:pt x="399" y="177"/>
                    </a:lnTo>
                    <a:lnTo>
                      <a:pt x="284" y="162"/>
                    </a:lnTo>
                    <a:lnTo>
                      <a:pt x="207" y="162"/>
                    </a:lnTo>
                    <a:lnTo>
                      <a:pt x="154" y="177"/>
                    </a:lnTo>
                    <a:lnTo>
                      <a:pt x="115" y="200"/>
                    </a:lnTo>
                    <a:lnTo>
                      <a:pt x="77" y="231"/>
                    </a:lnTo>
                    <a:lnTo>
                      <a:pt x="46" y="261"/>
                    </a:lnTo>
                    <a:lnTo>
                      <a:pt x="23" y="307"/>
                    </a:lnTo>
                    <a:lnTo>
                      <a:pt x="8" y="353"/>
                    </a:lnTo>
                    <a:lnTo>
                      <a:pt x="0" y="399"/>
                    </a:lnTo>
                    <a:lnTo>
                      <a:pt x="8" y="453"/>
                    </a:lnTo>
                    <a:lnTo>
                      <a:pt x="16" y="499"/>
                    </a:lnTo>
                    <a:lnTo>
                      <a:pt x="39" y="545"/>
                    </a:lnTo>
                    <a:lnTo>
                      <a:pt x="69" y="576"/>
                    </a:lnTo>
                    <a:lnTo>
                      <a:pt x="108" y="606"/>
                    </a:lnTo>
                    <a:lnTo>
                      <a:pt x="146" y="629"/>
                    </a:lnTo>
                    <a:lnTo>
                      <a:pt x="192" y="645"/>
                    </a:lnTo>
                    <a:lnTo>
                      <a:pt x="246" y="652"/>
                    </a:lnTo>
                    <a:lnTo>
                      <a:pt x="292" y="652"/>
                    </a:lnTo>
                    <a:lnTo>
                      <a:pt x="430" y="622"/>
                    </a:lnTo>
                    <a:lnTo>
                      <a:pt x="560" y="591"/>
                    </a:lnTo>
                    <a:lnTo>
                      <a:pt x="698" y="553"/>
                    </a:lnTo>
                    <a:lnTo>
                      <a:pt x="828" y="507"/>
                    </a:lnTo>
                    <a:lnTo>
                      <a:pt x="966" y="445"/>
                    </a:lnTo>
                    <a:lnTo>
                      <a:pt x="1028" y="407"/>
                    </a:lnTo>
                    <a:lnTo>
                      <a:pt x="1089" y="369"/>
                    </a:lnTo>
                    <a:lnTo>
                      <a:pt x="1150" y="315"/>
                    </a:lnTo>
                    <a:lnTo>
                      <a:pt x="1204" y="261"/>
                    </a:lnTo>
                    <a:lnTo>
                      <a:pt x="1227" y="231"/>
                    </a:lnTo>
                    <a:lnTo>
                      <a:pt x="1250" y="192"/>
                    </a:lnTo>
                    <a:lnTo>
                      <a:pt x="1273" y="146"/>
                    </a:lnTo>
                    <a:lnTo>
                      <a:pt x="1288" y="100"/>
                    </a:lnTo>
                    <a:lnTo>
                      <a:pt x="1288" y="62"/>
                    </a:lnTo>
                    <a:lnTo>
                      <a:pt x="1281" y="39"/>
                    </a:lnTo>
                    <a:lnTo>
                      <a:pt x="1265" y="24"/>
                    </a:lnTo>
                    <a:lnTo>
                      <a:pt x="1242" y="8"/>
                    </a:lnTo>
                    <a:lnTo>
                      <a:pt x="1212" y="1"/>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6" name="Google Shape;2236;p29">
                <a:extLst>
                  <a:ext uri="{FF2B5EF4-FFF2-40B4-BE49-F238E27FC236}">
                    <a16:creationId xmlns="" xmlns:a16="http://schemas.microsoft.com/office/drawing/2014/main" id="{D4863B07-A8E8-4FA6-9E4E-67950DD0AA40}"/>
                  </a:ext>
                </a:extLst>
              </p:cNvPr>
              <p:cNvSpPr/>
              <p:nvPr/>
            </p:nvSpPr>
            <p:spPr>
              <a:xfrm>
                <a:off x="6801079" y="1291961"/>
                <a:ext cx="22740" cy="30527"/>
              </a:xfrm>
              <a:custGeom>
                <a:avLst/>
                <a:gdLst/>
                <a:ahLst/>
                <a:cxnLst/>
                <a:rect l="l" t="t" r="r" b="b"/>
                <a:pathLst>
                  <a:path w="1212" h="1627" extrusionOk="0">
                    <a:moveTo>
                      <a:pt x="545" y="1"/>
                    </a:moveTo>
                    <a:lnTo>
                      <a:pt x="484" y="16"/>
                    </a:lnTo>
                    <a:lnTo>
                      <a:pt x="422" y="39"/>
                    </a:lnTo>
                    <a:lnTo>
                      <a:pt x="369" y="62"/>
                    </a:lnTo>
                    <a:lnTo>
                      <a:pt x="315" y="100"/>
                    </a:lnTo>
                    <a:lnTo>
                      <a:pt x="269" y="139"/>
                    </a:lnTo>
                    <a:lnTo>
                      <a:pt x="223" y="185"/>
                    </a:lnTo>
                    <a:lnTo>
                      <a:pt x="177" y="238"/>
                    </a:lnTo>
                    <a:lnTo>
                      <a:pt x="139" y="292"/>
                    </a:lnTo>
                    <a:lnTo>
                      <a:pt x="100" y="361"/>
                    </a:lnTo>
                    <a:lnTo>
                      <a:pt x="70" y="422"/>
                    </a:lnTo>
                    <a:lnTo>
                      <a:pt x="47" y="499"/>
                    </a:lnTo>
                    <a:lnTo>
                      <a:pt x="24" y="568"/>
                    </a:lnTo>
                    <a:lnTo>
                      <a:pt x="8" y="652"/>
                    </a:lnTo>
                    <a:lnTo>
                      <a:pt x="1" y="729"/>
                    </a:lnTo>
                    <a:lnTo>
                      <a:pt x="1" y="813"/>
                    </a:lnTo>
                    <a:lnTo>
                      <a:pt x="1" y="898"/>
                    </a:lnTo>
                    <a:lnTo>
                      <a:pt x="8" y="974"/>
                    </a:lnTo>
                    <a:lnTo>
                      <a:pt x="24" y="1051"/>
                    </a:lnTo>
                    <a:lnTo>
                      <a:pt x="47" y="1128"/>
                    </a:lnTo>
                    <a:lnTo>
                      <a:pt x="70" y="1197"/>
                    </a:lnTo>
                    <a:lnTo>
                      <a:pt x="100" y="1266"/>
                    </a:lnTo>
                    <a:lnTo>
                      <a:pt x="139" y="1327"/>
                    </a:lnTo>
                    <a:lnTo>
                      <a:pt x="177" y="1388"/>
                    </a:lnTo>
                    <a:lnTo>
                      <a:pt x="223" y="1442"/>
                    </a:lnTo>
                    <a:lnTo>
                      <a:pt x="269" y="1488"/>
                    </a:lnTo>
                    <a:lnTo>
                      <a:pt x="315" y="1526"/>
                    </a:lnTo>
                    <a:lnTo>
                      <a:pt x="369" y="1565"/>
                    </a:lnTo>
                    <a:lnTo>
                      <a:pt x="422" y="1588"/>
                    </a:lnTo>
                    <a:lnTo>
                      <a:pt x="484" y="1611"/>
                    </a:lnTo>
                    <a:lnTo>
                      <a:pt x="545" y="1618"/>
                    </a:lnTo>
                    <a:lnTo>
                      <a:pt x="606" y="1626"/>
                    </a:lnTo>
                    <a:lnTo>
                      <a:pt x="668" y="1618"/>
                    </a:lnTo>
                    <a:lnTo>
                      <a:pt x="729" y="1611"/>
                    </a:lnTo>
                    <a:lnTo>
                      <a:pt x="790" y="1588"/>
                    </a:lnTo>
                    <a:lnTo>
                      <a:pt x="844" y="1565"/>
                    </a:lnTo>
                    <a:lnTo>
                      <a:pt x="898" y="1526"/>
                    </a:lnTo>
                    <a:lnTo>
                      <a:pt x="944" y="1488"/>
                    </a:lnTo>
                    <a:lnTo>
                      <a:pt x="990" y="1442"/>
                    </a:lnTo>
                    <a:lnTo>
                      <a:pt x="1036" y="1388"/>
                    </a:lnTo>
                    <a:lnTo>
                      <a:pt x="1074" y="1327"/>
                    </a:lnTo>
                    <a:lnTo>
                      <a:pt x="1112" y="1266"/>
                    </a:lnTo>
                    <a:lnTo>
                      <a:pt x="1143" y="1197"/>
                    </a:lnTo>
                    <a:lnTo>
                      <a:pt x="1166" y="1128"/>
                    </a:lnTo>
                    <a:lnTo>
                      <a:pt x="1189" y="1051"/>
                    </a:lnTo>
                    <a:lnTo>
                      <a:pt x="1204" y="974"/>
                    </a:lnTo>
                    <a:lnTo>
                      <a:pt x="1212" y="898"/>
                    </a:lnTo>
                    <a:lnTo>
                      <a:pt x="1212" y="813"/>
                    </a:lnTo>
                    <a:lnTo>
                      <a:pt x="1212" y="729"/>
                    </a:lnTo>
                    <a:lnTo>
                      <a:pt x="1204" y="652"/>
                    </a:lnTo>
                    <a:lnTo>
                      <a:pt x="1189" y="568"/>
                    </a:lnTo>
                    <a:lnTo>
                      <a:pt x="1166" y="499"/>
                    </a:lnTo>
                    <a:lnTo>
                      <a:pt x="1143" y="422"/>
                    </a:lnTo>
                    <a:lnTo>
                      <a:pt x="1112" y="361"/>
                    </a:lnTo>
                    <a:lnTo>
                      <a:pt x="1074" y="292"/>
                    </a:lnTo>
                    <a:lnTo>
                      <a:pt x="1036" y="238"/>
                    </a:lnTo>
                    <a:lnTo>
                      <a:pt x="990" y="185"/>
                    </a:lnTo>
                    <a:lnTo>
                      <a:pt x="944" y="139"/>
                    </a:lnTo>
                    <a:lnTo>
                      <a:pt x="898" y="100"/>
                    </a:lnTo>
                    <a:lnTo>
                      <a:pt x="844" y="62"/>
                    </a:lnTo>
                    <a:lnTo>
                      <a:pt x="790" y="39"/>
                    </a:lnTo>
                    <a:lnTo>
                      <a:pt x="729" y="16"/>
                    </a:lnTo>
                    <a:lnTo>
                      <a:pt x="668" y="1"/>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7" name="Google Shape;2237;p29">
                <a:extLst>
                  <a:ext uri="{FF2B5EF4-FFF2-40B4-BE49-F238E27FC236}">
                    <a16:creationId xmlns="" xmlns:a16="http://schemas.microsoft.com/office/drawing/2014/main" id="{FD433DD1-BB97-4CE7-952F-E89687B731E0}"/>
                  </a:ext>
                </a:extLst>
              </p:cNvPr>
              <p:cNvSpPr/>
              <p:nvPr/>
            </p:nvSpPr>
            <p:spPr>
              <a:xfrm>
                <a:off x="6807402" y="1288940"/>
                <a:ext cx="24204" cy="12252"/>
              </a:xfrm>
              <a:custGeom>
                <a:avLst/>
                <a:gdLst/>
                <a:ahLst/>
                <a:cxnLst/>
                <a:rect l="l" t="t" r="r" b="b"/>
                <a:pathLst>
                  <a:path w="1290" h="653" extrusionOk="0">
                    <a:moveTo>
                      <a:pt x="1189" y="1"/>
                    </a:moveTo>
                    <a:lnTo>
                      <a:pt x="1159" y="16"/>
                    </a:lnTo>
                    <a:lnTo>
                      <a:pt x="1113" y="62"/>
                    </a:lnTo>
                    <a:lnTo>
                      <a:pt x="1059" y="100"/>
                    </a:lnTo>
                    <a:lnTo>
                      <a:pt x="1013" y="123"/>
                    </a:lnTo>
                    <a:lnTo>
                      <a:pt x="967" y="146"/>
                    </a:lnTo>
                    <a:lnTo>
                      <a:pt x="860" y="169"/>
                    </a:lnTo>
                    <a:lnTo>
                      <a:pt x="752" y="185"/>
                    </a:lnTo>
                    <a:lnTo>
                      <a:pt x="522" y="185"/>
                    </a:lnTo>
                    <a:lnTo>
                      <a:pt x="407" y="177"/>
                    </a:lnTo>
                    <a:lnTo>
                      <a:pt x="285" y="162"/>
                    </a:lnTo>
                    <a:lnTo>
                      <a:pt x="208" y="162"/>
                    </a:lnTo>
                    <a:lnTo>
                      <a:pt x="162" y="177"/>
                    </a:lnTo>
                    <a:lnTo>
                      <a:pt x="116" y="200"/>
                    </a:lnTo>
                    <a:lnTo>
                      <a:pt x="78" y="231"/>
                    </a:lnTo>
                    <a:lnTo>
                      <a:pt x="47" y="261"/>
                    </a:lnTo>
                    <a:lnTo>
                      <a:pt x="24" y="307"/>
                    </a:lnTo>
                    <a:lnTo>
                      <a:pt x="9" y="353"/>
                    </a:lnTo>
                    <a:lnTo>
                      <a:pt x="1" y="399"/>
                    </a:lnTo>
                    <a:lnTo>
                      <a:pt x="9" y="453"/>
                    </a:lnTo>
                    <a:lnTo>
                      <a:pt x="24" y="499"/>
                    </a:lnTo>
                    <a:lnTo>
                      <a:pt x="47" y="545"/>
                    </a:lnTo>
                    <a:lnTo>
                      <a:pt x="78" y="576"/>
                    </a:lnTo>
                    <a:lnTo>
                      <a:pt x="108" y="606"/>
                    </a:lnTo>
                    <a:lnTo>
                      <a:pt x="154" y="629"/>
                    </a:lnTo>
                    <a:lnTo>
                      <a:pt x="200" y="645"/>
                    </a:lnTo>
                    <a:lnTo>
                      <a:pt x="246" y="652"/>
                    </a:lnTo>
                    <a:lnTo>
                      <a:pt x="300" y="652"/>
                    </a:lnTo>
                    <a:lnTo>
                      <a:pt x="430" y="622"/>
                    </a:lnTo>
                    <a:lnTo>
                      <a:pt x="568" y="591"/>
                    </a:lnTo>
                    <a:lnTo>
                      <a:pt x="699" y="553"/>
                    </a:lnTo>
                    <a:lnTo>
                      <a:pt x="837" y="507"/>
                    </a:lnTo>
                    <a:lnTo>
                      <a:pt x="967" y="445"/>
                    </a:lnTo>
                    <a:lnTo>
                      <a:pt x="1028" y="407"/>
                    </a:lnTo>
                    <a:lnTo>
                      <a:pt x="1090" y="369"/>
                    </a:lnTo>
                    <a:lnTo>
                      <a:pt x="1151" y="315"/>
                    </a:lnTo>
                    <a:lnTo>
                      <a:pt x="1205" y="261"/>
                    </a:lnTo>
                    <a:lnTo>
                      <a:pt x="1228" y="231"/>
                    </a:lnTo>
                    <a:lnTo>
                      <a:pt x="1251" y="192"/>
                    </a:lnTo>
                    <a:lnTo>
                      <a:pt x="1274" y="146"/>
                    </a:lnTo>
                    <a:lnTo>
                      <a:pt x="1289" y="100"/>
                    </a:lnTo>
                    <a:lnTo>
                      <a:pt x="1289" y="62"/>
                    </a:lnTo>
                    <a:lnTo>
                      <a:pt x="1281" y="39"/>
                    </a:lnTo>
                    <a:lnTo>
                      <a:pt x="1274" y="24"/>
                    </a:lnTo>
                    <a:lnTo>
                      <a:pt x="1251" y="8"/>
                    </a:lnTo>
                    <a:lnTo>
                      <a:pt x="1220" y="1"/>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8" name="Google Shape;2238;p29">
                <a:extLst>
                  <a:ext uri="{FF2B5EF4-FFF2-40B4-BE49-F238E27FC236}">
                    <a16:creationId xmlns="" xmlns:a16="http://schemas.microsoft.com/office/drawing/2014/main" id="{64B13408-AD67-45B9-9E33-2704310ACAB9}"/>
                  </a:ext>
                </a:extLst>
              </p:cNvPr>
              <p:cNvSpPr/>
              <p:nvPr/>
            </p:nvSpPr>
            <p:spPr>
              <a:xfrm>
                <a:off x="6688448" y="1249951"/>
                <a:ext cx="62310" cy="22177"/>
              </a:xfrm>
              <a:custGeom>
                <a:avLst/>
                <a:gdLst/>
                <a:ahLst/>
                <a:cxnLst/>
                <a:rect l="l" t="t" r="r" b="b"/>
                <a:pathLst>
                  <a:path w="3321" h="1182" extrusionOk="0">
                    <a:moveTo>
                      <a:pt x="2270" y="1"/>
                    </a:moveTo>
                    <a:lnTo>
                      <a:pt x="2063" y="16"/>
                    </a:lnTo>
                    <a:lnTo>
                      <a:pt x="1856" y="39"/>
                    </a:lnTo>
                    <a:lnTo>
                      <a:pt x="1656" y="77"/>
                    </a:lnTo>
                    <a:lnTo>
                      <a:pt x="1457" y="123"/>
                    </a:lnTo>
                    <a:lnTo>
                      <a:pt x="1258" y="185"/>
                    </a:lnTo>
                    <a:lnTo>
                      <a:pt x="1066" y="254"/>
                    </a:lnTo>
                    <a:lnTo>
                      <a:pt x="882" y="338"/>
                    </a:lnTo>
                    <a:lnTo>
                      <a:pt x="790" y="384"/>
                    </a:lnTo>
                    <a:lnTo>
                      <a:pt x="698" y="430"/>
                    </a:lnTo>
                    <a:lnTo>
                      <a:pt x="522" y="538"/>
                    </a:lnTo>
                    <a:lnTo>
                      <a:pt x="361" y="653"/>
                    </a:lnTo>
                    <a:lnTo>
                      <a:pt x="200" y="775"/>
                    </a:lnTo>
                    <a:lnTo>
                      <a:pt x="46" y="906"/>
                    </a:lnTo>
                    <a:lnTo>
                      <a:pt x="16" y="944"/>
                    </a:lnTo>
                    <a:lnTo>
                      <a:pt x="0" y="990"/>
                    </a:lnTo>
                    <a:lnTo>
                      <a:pt x="0" y="1036"/>
                    </a:lnTo>
                    <a:lnTo>
                      <a:pt x="16" y="1090"/>
                    </a:lnTo>
                    <a:lnTo>
                      <a:pt x="31" y="1113"/>
                    </a:lnTo>
                    <a:lnTo>
                      <a:pt x="46" y="1136"/>
                    </a:lnTo>
                    <a:lnTo>
                      <a:pt x="77" y="1159"/>
                    </a:lnTo>
                    <a:lnTo>
                      <a:pt x="100" y="1166"/>
                    </a:lnTo>
                    <a:lnTo>
                      <a:pt x="131" y="1182"/>
                    </a:lnTo>
                    <a:lnTo>
                      <a:pt x="161" y="1182"/>
                    </a:lnTo>
                    <a:lnTo>
                      <a:pt x="192" y="1174"/>
                    </a:lnTo>
                    <a:lnTo>
                      <a:pt x="223" y="1166"/>
                    </a:lnTo>
                    <a:lnTo>
                      <a:pt x="230" y="1159"/>
                    </a:lnTo>
                    <a:lnTo>
                      <a:pt x="568" y="1013"/>
                    </a:lnTo>
                    <a:lnTo>
                      <a:pt x="736" y="944"/>
                    </a:lnTo>
                    <a:lnTo>
                      <a:pt x="905" y="890"/>
                    </a:lnTo>
                    <a:lnTo>
                      <a:pt x="1074" y="837"/>
                    </a:lnTo>
                    <a:lnTo>
                      <a:pt x="1242" y="791"/>
                    </a:lnTo>
                    <a:lnTo>
                      <a:pt x="1411" y="752"/>
                    </a:lnTo>
                    <a:lnTo>
                      <a:pt x="1587" y="722"/>
                    </a:lnTo>
                    <a:lnTo>
                      <a:pt x="1764" y="699"/>
                    </a:lnTo>
                    <a:lnTo>
                      <a:pt x="1932" y="683"/>
                    </a:lnTo>
                    <a:lnTo>
                      <a:pt x="2109" y="668"/>
                    </a:lnTo>
                    <a:lnTo>
                      <a:pt x="2285" y="660"/>
                    </a:lnTo>
                    <a:lnTo>
                      <a:pt x="2630" y="660"/>
                    </a:lnTo>
                    <a:lnTo>
                      <a:pt x="2960" y="683"/>
                    </a:lnTo>
                    <a:lnTo>
                      <a:pt x="2990" y="691"/>
                    </a:lnTo>
                    <a:lnTo>
                      <a:pt x="3044" y="691"/>
                    </a:lnTo>
                    <a:lnTo>
                      <a:pt x="3098" y="683"/>
                    </a:lnTo>
                    <a:lnTo>
                      <a:pt x="3144" y="660"/>
                    </a:lnTo>
                    <a:lnTo>
                      <a:pt x="3190" y="637"/>
                    </a:lnTo>
                    <a:lnTo>
                      <a:pt x="3228" y="607"/>
                    </a:lnTo>
                    <a:lnTo>
                      <a:pt x="3259" y="568"/>
                    </a:lnTo>
                    <a:lnTo>
                      <a:pt x="3289" y="522"/>
                    </a:lnTo>
                    <a:lnTo>
                      <a:pt x="3305" y="476"/>
                    </a:lnTo>
                    <a:lnTo>
                      <a:pt x="3320" y="415"/>
                    </a:lnTo>
                    <a:lnTo>
                      <a:pt x="3320" y="353"/>
                    </a:lnTo>
                    <a:lnTo>
                      <a:pt x="3305" y="300"/>
                    </a:lnTo>
                    <a:lnTo>
                      <a:pt x="3282" y="246"/>
                    </a:lnTo>
                    <a:lnTo>
                      <a:pt x="3251" y="200"/>
                    </a:lnTo>
                    <a:lnTo>
                      <a:pt x="3205" y="154"/>
                    </a:lnTo>
                    <a:lnTo>
                      <a:pt x="3159" y="123"/>
                    </a:lnTo>
                    <a:lnTo>
                      <a:pt x="3105" y="100"/>
                    </a:lnTo>
                    <a:lnTo>
                      <a:pt x="2990" y="70"/>
                    </a:lnTo>
                    <a:lnTo>
                      <a:pt x="2891" y="47"/>
                    </a:lnTo>
                    <a:lnTo>
                      <a:pt x="2783" y="31"/>
                    </a:lnTo>
                    <a:lnTo>
                      <a:pt x="2676" y="16"/>
                    </a:lnTo>
                    <a:lnTo>
                      <a:pt x="2477" y="1"/>
                    </a:lnTo>
                    <a:close/>
                  </a:path>
                </a:pathLst>
              </a:custGeom>
              <a:solidFill>
                <a:srgbClr val="FF634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9" name="Google Shape;2239;p29">
                <a:extLst>
                  <a:ext uri="{FF2B5EF4-FFF2-40B4-BE49-F238E27FC236}">
                    <a16:creationId xmlns="" xmlns:a16="http://schemas.microsoft.com/office/drawing/2014/main" id="{1DE6E4DC-4768-422A-9432-89A803975743}"/>
                  </a:ext>
                </a:extLst>
              </p:cNvPr>
              <p:cNvSpPr/>
              <p:nvPr/>
            </p:nvSpPr>
            <p:spPr>
              <a:xfrm>
                <a:off x="6742240" y="1252259"/>
                <a:ext cx="11970" cy="10657"/>
              </a:xfrm>
              <a:custGeom>
                <a:avLst/>
                <a:gdLst/>
                <a:ahLst/>
                <a:cxnLst/>
                <a:rect l="l" t="t" r="r" b="b"/>
                <a:pathLst>
                  <a:path w="638" h="568" extrusionOk="0">
                    <a:moveTo>
                      <a:pt x="568" y="0"/>
                    </a:moveTo>
                    <a:lnTo>
                      <a:pt x="553" y="8"/>
                    </a:lnTo>
                    <a:lnTo>
                      <a:pt x="537" y="23"/>
                    </a:lnTo>
                    <a:lnTo>
                      <a:pt x="530" y="39"/>
                    </a:lnTo>
                    <a:lnTo>
                      <a:pt x="530" y="54"/>
                    </a:lnTo>
                    <a:lnTo>
                      <a:pt x="514" y="108"/>
                    </a:lnTo>
                    <a:lnTo>
                      <a:pt x="484" y="154"/>
                    </a:lnTo>
                    <a:lnTo>
                      <a:pt x="445" y="192"/>
                    </a:lnTo>
                    <a:lnTo>
                      <a:pt x="399" y="223"/>
                    </a:lnTo>
                    <a:lnTo>
                      <a:pt x="346" y="238"/>
                    </a:lnTo>
                    <a:lnTo>
                      <a:pt x="292" y="246"/>
                    </a:lnTo>
                    <a:lnTo>
                      <a:pt x="139" y="246"/>
                    </a:lnTo>
                    <a:lnTo>
                      <a:pt x="108" y="253"/>
                    </a:lnTo>
                    <a:lnTo>
                      <a:pt x="85" y="269"/>
                    </a:lnTo>
                    <a:lnTo>
                      <a:pt x="54" y="284"/>
                    </a:lnTo>
                    <a:lnTo>
                      <a:pt x="31" y="307"/>
                    </a:lnTo>
                    <a:lnTo>
                      <a:pt x="16" y="330"/>
                    </a:lnTo>
                    <a:lnTo>
                      <a:pt x="8" y="361"/>
                    </a:lnTo>
                    <a:lnTo>
                      <a:pt x="1" y="392"/>
                    </a:lnTo>
                    <a:lnTo>
                      <a:pt x="1" y="422"/>
                    </a:lnTo>
                    <a:lnTo>
                      <a:pt x="8" y="453"/>
                    </a:lnTo>
                    <a:lnTo>
                      <a:pt x="16" y="484"/>
                    </a:lnTo>
                    <a:lnTo>
                      <a:pt x="39" y="507"/>
                    </a:lnTo>
                    <a:lnTo>
                      <a:pt x="54" y="530"/>
                    </a:lnTo>
                    <a:lnTo>
                      <a:pt x="85" y="545"/>
                    </a:lnTo>
                    <a:lnTo>
                      <a:pt x="108" y="560"/>
                    </a:lnTo>
                    <a:lnTo>
                      <a:pt x="139" y="568"/>
                    </a:lnTo>
                    <a:lnTo>
                      <a:pt x="177" y="568"/>
                    </a:lnTo>
                    <a:lnTo>
                      <a:pt x="208" y="560"/>
                    </a:lnTo>
                    <a:lnTo>
                      <a:pt x="215" y="560"/>
                    </a:lnTo>
                    <a:lnTo>
                      <a:pt x="300" y="530"/>
                    </a:lnTo>
                    <a:lnTo>
                      <a:pt x="376" y="491"/>
                    </a:lnTo>
                    <a:lnTo>
                      <a:pt x="453" y="445"/>
                    </a:lnTo>
                    <a:lnTo>
                      <a:pt x="530" y="384"/>
                    </a:lnTo>
                    <a:lnTo>
                      <a:pt x="560" y="346"/>
                    </a:lnTo>
                    <a:lnTo>
                      <a:pt x="583" y="307"/>
                    </a:lnTo>
                    <a:lnTo>
                      <a:pt x="606" y="261"/>
                    </a:lnTo>
                    <a:lnTo>
                      <a:pt x="622" y="223"/>
                    </a:lnTo>
                    <a:lnTo>
                      <a:pt x="637" y="177"/>
                    </a:lnTo>
                    <a:lnTo>
                      <a:pt x="637" y="131"/>
                    </a:lnTo>
                    <a:lnTo>
                      <a:pt x="637" y="85"/>
                    </a:lnTo>
                    <a:lnTo>
                      <a:pt x="629" y="39"/>
                    </a:lnTo>
                    <a:lnTo>
                      <a:pt x="614" y="16"/>
                    </a:lnTo>
                    <a:lnTo>
                      <a:pt x="591" y="0"/>
                    </a:lnTo>
                    <a:close/>
                  </a:path>
                </a:pathLst>
              </a:custGeom>
              <a:solidFill>
                <a:srgbClr val="FF634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0" name="Google Shape;2240;p29">
                <a:extLst>
                  <a:ext uri="{FF2B5EF4-FFF2-40B4-BE49-F238E27FC236}">
                    <a16:creationId xmlns="" xmlns:a16="http://schemas.microsoft.com/office/drawing/2014/main" id="{FB278102-8327-44D1-AEC1-D7DFBC705227}"/>
                  </a:ext>
                </a:extLst>
              </p:cNvPr>
              <p:cNvSpPr/>
              <p:nvPr/>
            </p:nvSpPr>
            <p:spPr>
              <a:xfrm>
                <a:off x="6794456" y="1249951"/>
                <a:ext cx="62310" cy="22177"/>
              </a:xfrm>
              <a:custGeom>
                <a:avLst/>
                <a:gdLst/>
                <a:ahLst/>
                <a:cxnLst/>
                <a:rect l="l" t="t" r="r" b="b"/>
                <a:pathLst>
                  <a:path w="3321" h="1182" extrusionOk="0">
                    <a:moveTo>
                      <a:pt x="844" y="1"/>
                    </a:moveTo>
                    <a:lnTo>
                      <a:pt x="645" y="16"/>
                    </a:lnTo>
                    <a:lnTo>
                      <a:pt x="538" y="31"/>
                    </a:lnTo>
                    <a:lnTo>
                      <a:pt x="438" y="47"/>
                    </a:lnTo>
                    <a:lnTo>
                      <a:pt x="331" y="70"/>
                    </a:lnTo>
                    <a:lnTo>
                      <a:pt x="216" y="100"/>
                    </a:lnTo>
                    <a:lnTo>
                      <a:pt x="162" y="123"/>
                    </a:lnTo>
                    <a:lnTo>
                      <a:pt x="116" y="154"/>
                    </a:lnTo>
                    <a:lnTo>
                      <a:pt x="70" y="200"/>
                    </a:lnTo>
                    <a:lnTo>
                      <a:pt x="39" y="246"/>
                    </a:lnTo>
                    <a:lnTo>
                      <a:pt x="16" y="300"/>
                    </a:lnTo>
                    <a:lnTo>
                      <a:pt x="1" y="353"/>
                    </a:lnTo>
                    <a:lnTo>
                      <a:pt x="1" y="415"/>
                    </a:lnTo>
                    <a:lnTo>
                      <a:pt x="16" y="476"/>
                    </a:lnTo>
                    <a:lnTo>
                      <a:pt x="32" y="522"/>
                    </a:lnTo>
                    <a:lnTo>
                      <a:pt x="62" y="568"/>
                    </a:lnTo>
                    <a:lnTo>
                      <a:pt x="93" y="607"/>
                    </a:lnTo>
                    <a:lnTo>
                      <a:pt x="131" y="637"/>
                    </a:lnTo>
                    <a:lnTo>
                      <a:pt x="177" y="660"/>
                    </a:lnTo>
                    <a:lnTo>
                      <a:pt x="223" y="683"/>
                    </a:lnTo>
                    <a:lnTo>
                      <a:pt x="277" y="691"/>
                    </a:lnTo>
                    <a:lnTo>
                      <a:pt x="331" y="691"/>
                    </a:lnTo>
                    <a:lnTo>
                      <a:pt x="361" y="683"/>
                    </a:lnTo>
                    <a:lnTo>
                      <a:pt x="691" y="660"/>
                    </a:lnTo>
                    <a:lnTo>
                      <a:pt x="1036" y="660"/>
                    </a:lnTo>
                    <a:lnTo>
                      <a:pt x="1212" y="668"/>
                    </a:lnTo>
                    <a:lnTo>
                      <a:pt x="1389" y="683"/>
                    </a:lnTo>
                    <a:lnTo>
                      <a:pt x="1557" y="699"/>
                    </a:lnTo>
                    <a:lnTo>
                      <a:pt x="1734" y="722"/>
                    </a:lnTo>
                    <a:lnTo>
                      <a:pt x="1910" y="752"/>
                    </a:lnTo>
                    <a:lnTo>
                      <a:pt x="2079" y="791"/>
                    </a:lnTo>
                    <a:lnTo>
                      <a:pt x="2247" y="837"/>
                    </a:lnTo>
                    <a:lnTo>
                      <a:pt x="2424" y="890"/>
                    </a:lnTo>
                    <a:lnTo>
                      <a:pt x="2592" y="944"/>
                    </a:lnTo>
                    <a:lnTo>
                      <a:pt x="2753" y="1013"/>
                    </a:lnTo>
                    <a:lnTo>
                      <a:pt x="3091" y="1159"/>
                    </a:lnTo>
                    <a:lnTo>
                      <a:pt x="3098" y="1166"/>
                    </a:lnTo>
                    <a:lnTo>
                      <a:pt x="3129" y="1174"/>
                    </a:lnTo>
                    <a:lnTo>
                      <a:pt x="3160" y="1182"/>
                    </a:lnTo>
                    <a:lnTo>
                      <a:pt x="3190" y="1182"/>
                    </a:lnTo>
                    <a:lnTo>
                      <a:pt x="3221" y="1166"/>
                    </a:lnTo>
                    <a:lnTo>
                      <a:pt x="3252" y="1159"/>
                    </a:lnTo>
                    <a:lnTo>
                      <a:pt x="3275" y="1136"/>
                    </a:lnTo>
                    <a:lnTo>
                      <a:pt x="3290" y="1113"/>
                    </a:lnTo>
                    <a:lnTo>
                      <a:pt x="3313" y="1090"/>
                    </a:lnTo>
                    <a:lnTo>
                      <a:pt x="3321" y="1036"/>
                    </a:lnTo>
                    <a:lnTo>
                      <a:pt x="3321" y="990"/>
                    </a:lnTo>
                    <a:lnTo>
                      <a:pt x="3305" y="944"/>
                    </a:lnTo>
                    <a:lnTo>
                      <a:pt x="3275" y="906"/>
                    </a:lnTo>
                    <a:lnTo>
                      <a:pt x="3121" y="775"/>
                    </a:lnTo>
                    <a:lnTo>
                      <a:pt x="2960" y="653"/>
                    </a:lnTo>
                    <a:lnTo>
                      <a:pt x="2799" y="538"/>
                    </a:lnTo>
                    <a:lnTo>
                      <a:pt x="2623" y="430"/>
                    </a:lnTo>
                    <a:lnTo>
                      <a:pt x="2531" y="384"/>
                    </a:lnTo>
                    <a:lnTo>
                      <a:pt x="2439" y="338"/>
                    </a:lnTo>
                    <a:lnTo>
                      <a:pt x="2255" y="254"/>
                    </a:lnTo>
                    <a:lnTo>
                      <a:pt x="2063" y="185"/>
                    </a:lnTo>
                    <a:lnTo>
                      <a:pt x="1864" y="123"/>
                    </a:lnTo>
                    <a:lnTo>
                      <a:pt x="1665" y="77"/>
                    </a:lnTo>
                    <a:lnTo>
                      <a:pt x="1465" y="39"/>
                    </a:lnTo>
                    <a:lnTo>
                      <a:pt x="1258" y="16"/>
                    </a:lnTo>
                    <a:lnTo>
                      <a:pt x="1051" y="1"/>
                    </a:lnTo>
                    <a:close/>
                  </a:path>
                </a:pathLst>
              </a:custGeom>
              <a:solidFill>
                <a:srgbClr val="FF634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1" name="Google Shape;2241;p29">
                <a:extLst>
                  <a:ext uri="{FF2B5EF4-FFF2-40B4-BE49-F238E27FC236}">
                    <a16:creationId xmlns="" xmlns:a16="http://schemas.microsoft.com/office/drawing/2014/main" id="{23B2FCCC-920C-4A9B-B123-C321E76DADE0}"/>
                  </a:ext>
                </a:extLst>
              </p:cNvPr>
              <p:cNvSpPr/>
              <p:nvPr/>
            </p:nvSpPr>
            <p:spPr>
              <a:xfrm>
                <a:off x="6791004" y="1252259"/>
                <a:ext cx="11970" cy="10657"/>
              </a:xfrm>
              <a:custGeom>
                <a:avLst/>
                <a:gdLst/>
                <a:ahLst/>
                <a:cxnLst/>
                <a:rect l="l" t="t" r="r" b="b"/>
                <a:pathLst>
                  <a:path w="638" h="568" extrusionOk="0">
                    <a:moveTo>
                      <a:pt x="47" y="0"/>
                    </a:moveTo>
                    <a:lnTo>
                      <a:pt x="24" y="16"/>
                    </a:lnTo>
                    <a:lnTo>
                      <a:pt x="9" y="39"/>
                    </a:lnTo>
                    <a:lnTo>
                      <a:pt x="1" y="85"/>
                    </a:lnTo>
                    <a:lnTo>
                      <a:pt x="1" y="131"/>
                    </a:lnTo>
                    <a:lnTo>
                      <a:pt x="1" y="177"/>
                    </a:lnTo>
                    <a:lnTo>
                      <a:pt x="16" y="223"/>
                    </a:lnTo>
                    <a:lnTo>
                      <a:pt x="32" y="261"/>
                    </a:lnTo>
                    <a:lnTo>
                      <a:pt x="55" y="307"/>
                    </a:lnTo>
                    <a:lnTo>
                      <a:pt x="78" y="346"/>
                    </a:lnTo>
                    <a:lnTo>
                      <a:pt x="108" y="384"/>
                    </a:lnTo>
                    <a:lnTo>
                      <a:pt x="185" y="445"/>
                    </a:lnTo>
                    <a:lnTo>
                      <a:pt x="262" y="491"/>
                    </a:lnTo>
                    <a:lnTo>
                      <a:pt x="346" y="530"/>
                    </a:lnTo>
                    <a:lnTo>
                      <a:pt x="423" y="560"/>
                    </a:lnTo>
                    <a:lnTo>
                      <a:pt x="430" y="560"/>
                    </a:lnTo>
                    <a:lnTo>
                      <a:pt x="469" y="568"/>
                    </a:lnTo>
                    <a:lnTo>
                      <a:pt x="499" y="568"/>
                    </a:lnTo>
                    <a:lnTo>
                      <a:pt x="530" y="560"/>
                    </a:lnTo>
                    <a:lnTo>
                      <a:pt x="553" y="545"/>
                    </a:lnTo>
                    <a:lnTo>
                      <a:pt x="584" y="530"/>
                    </a:lnTo>
                    <a:lnTo>
                      <a:pt x="607" y="507"/>
                    </a:lnTo>
                    <a:lnTo>
                      <a:pt x="622" y="484"/>
                    </a:lnTo>
                    <a:lnTo>
                      <a:pt x="637" y="453"/>
                    </a:lnTo>
                    <a:lnTo>
                      <a:pt x="637" y="422"/>
                    </a:lnTo>
                    <a:lnTo>
                      <a:pt x="637" y="392"/>
                    </a:lnTo>
                    <a:lnTo>
                      <a:pt x="637" y="361"/>
                    </a:lnTo>
                    <a:lnTo>
                      <a:pt x="622" y="330"/>
                    </a:lnTo>
                    <a:lnTo>
                      <a:pt x="607" y="307"/>
                    </a:lnTo>
                    <a:lnTo>
                      <a:pt x="584" y="284"/>
                    </a:lnTo>
                    <a:lnTo>
                      <a:pt x="561" y="269"/>
                    </a:lnTo>
                    <a:lnTo>
                      <a:pt x="530" y="253"/>
                    </a:lnTo>
                    <a:lnTo>
                      <a:pt x="499" y="246"/>
                    </a:lnTo>
                    <a:lnTo>
                      <a:pt x="346" y="246"/>
                    </a:lnTo>
                    <a:lnTo>
                      <a:pt x="292" y="238"/>
                    </a:lnTo>
                    <a:lnTo>
                      <a:pt x="239" y="223"/>
                    </a:lnTo>
                    <a:lnTo>
                      <a:pt x="193" y="192"/>
                    </a:lnTo>
                    <a:lnTo>
                      <a:pt x="154" y="154"/>
                    </a:lnTo>
                    <a:lnTo>
                      <a:pt x="124" y="108"/>
                    </a:lnTo>
                    <a:lnTo>
                      <a:pt x="108" y="54"/>
                    </a:lnTo>
                    <a:lnTo>
                      <a:pt x="108" y="39"/>
                    </a:lnTo>
                    <a:lnTo>
                      <a:pt x="101" y="23"/>
                    </a:lnTo>
                    <a:lnTo>
                      <a:pt x="85" y="8"/>
                    </a:lnTo>
                    <a:lnTo>
                      <a:pt x="70" y="0"/>
                    </a:lnTo>
                    <a:close/>
                  </a:path>
                </a:pathLst>
              </a:custGeom>
              <a:solidFill>
                <a:srgbClr val="FF634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2" name="Google Shape;2242;p29">
                <a:extLst>
                  <a:ext uri="{FF2B5EF4-FFF2-40B4-BE49-F238E27FC236}">
                    <a16:creationId xmlns="" xmlns:a16="http://schemas.microsoft.com/office/drawing/2014/main" id="{DAD8CCBA-132D-45CC-8E69-2DF35656D77F}"/>
                  </a:ext>
                </a:extLst>
              </p:cNvPr>
              <p:cNvSpPr/>
              <p:nvPr/>
            </p:nvSpPr>
            <p:spPr>
              <a:xfrm>
                <a:off x="6733478" y="1355116"/>
                <a:ext cx="78258" cy="18575"/>
              </a:xfrm>
              <a:custGeom>
                <a:avLst/>
                <a:gdLst/>
                <a:ahLst/>
                <a:cxnLst/>
                <a:rect l="l" t="t" r="r" b="b"/>
                <a:pathLst>
                  <a:path w="4171" h="990" extrusionOk="0">
                    <a:moveTo>
                      <a:pt x="4171" y="0"/>
                    </a:moveTo>
                    <a:lnTo>
                      <a:pt x="4171" y="0"/>
                    </a:lnTo>
                    <a:lnTo>
                      <a:pt x="4171" y="0"/>
                    </a:lnTo>
                    <a:close/>
                    <a:moveTo>
                      <a:pt x="0" y="0"/>
                    </a:moveTo>
                    <a:lnTo>
                      <a:pt x="100" y="108"/>
                    </a:lnTo>
                    <a:lnTo>
                      <a:pt x="199" y="207"/>
                    </a:lnTo>
                    <a:lnTo>
                      <a:pt x="307" y="307"/>
                    </a:lnTo>
                    <a:lnTo>
                      <a:pt x="422" y="399"/>
                    </a:lnTo>
                    <a:lnTo>
                      <a:pt x="544" y="483"/>
                    </a:lnTo>
                    <a:lnTo>
                      <a:pt x="667" y="568"/>
                    </a:lnTo>
                    <a:lnTo>
                      <a:pt x="797" y="645"/>
                    </a:lnTo>
                    <a:lnTo>
                      <a:pt x="928" y="706"/>
                    </a:lnTo>
                    <a:lnTo>
                      <a:pt x="1066" y="767"/>
                    </a:lnTo>
                    <a:lnTo>
                      <a:pt x="1204" y="821"/>
                    </a:lnTo>
                    <a:lnTo>
                      <a:pt x="1342" y="867"/>
                    </a:lnTo>
                    <a:lnTo>
                      <a:pt x="1487" y="913"/>
                    </a:lnTo>
                    <a:lnTo>
                      <a:pt x="1633" y="944"/>
                    </a:lnTo>
                    <a:lnTo>
                      <a:pt x="1787" y="967"/>
                    </a:lnTo>
                    <a:lnTo>
                      <a:pt x="1940" y="982"/>
                    </a:lnTo>
                    <a:lnTo>
                      <a:pt x="2086" y="990"/>
                    </a:lnTo>
                    <a:lnTo>
                      <a:pt x="2239" y="982"/>
                    </a:lnTo>
                    <a:lnTo>
                      <a:pt x="2392" y="974"/>
                    </a:lnTo>
                    <a:lnTo>
                      <a:pt x="2538" y="951"/>
                    </a:lnTo>
                    <a:lnTo>
                      <a:pt x="2691" y="928"/>
                    </a:lnTo>
                    <a:lnTo>
                      <a:pt x="2837" y="890"/>
                    </a:lnTo>
                    <a:lnTo>
                      <a:pt x="2983" y="844"/>
                    </a:lnTo>
                    <a:lnTo>
                      <a:pt x="3121" y="790"/>
                    </a:lnTo>
                    <a:lnTo>
                      <a:pt x="3251" y="721"/>
                    </a:lnTo>
                    <a:lnTo>
                      <a:pt x="3320" y="691"/>
                    </a:lnTo>
                    <a:lnTo>
                      <a:pt x="3389" y="660"/>
                    </a:lnTo>
                    <a:lnTo>
                      <a:pt x="3512" y="576"/>
                    </a:lnTo>
                    <a:lnTo>
                      <a:pt x="3757" y="407"/>
                    </a:lnTo>
                    <a:lnTo>
                      <a:pt x="3864" y="307"/>
                    </a:lnTo>
                    <a:lnTo>
                      <a:pt x="3972" y="207"/>
                    </a:lnTo>
                    <a:lnTo>
                      <a:pt x="4171" y="0"/>
                    </a:lnTo>
                    <a:lnTo>
                      <a:pt x="3918" y="146"/>
                    </a:lnTo>
                    <a:lnTo>
                      <a:pt x="3673" y="276"/>
                    </a:lnTo>
                    <a:lnTo>
                      <a:pt x="3542" y="338"/>
                    </a:lnTo>
                    <a:lnTo>
                      <a:pt x="3420" y="399"/>
                    </a:lnTo>
                    <a:lnTo>
                      <a:pt x="3289" y="453"/>
                    </a:lnTo>
                    <a:lnTo>
                      <a:pt x="3159" y="499"/>
                    </a:lnTo>
                    <a:lnTo>
                      <a:pt x="3029" y="537"/>
                    </a:lnTo>
                    <a:lnTo>
                      <a:pt x="2898" y="576"/>
                    </a:lnTo>
                    <a:lnTo>
                      <a:pt x="2768" y="614"/>
                    </a:lnTo>
                    <a:lnTo>
                      <a:pt x="2630" y="637"/>
                    </a:lnTo>
                    <a:lnTo>
                      <a:pt x="2500" y="652"/>
                    </a:lnTo>
                    <a:lnTo>
                      <a:pt x="2362" y="668"/>
                    </a:lnTo>
                    <a:lnTo>
                      <a:pt x="2231" y="675"/>
                    </a:lnTo>
                    <a:lnTo>
                      <a:pt x="2093" y="675"/>
                    </a:lnTo>
                    <a:lnTo>
                      <a:pt x="1955" y="668"/>
                    </a:lnTo>
                    <a:lnTo>
                      <a:pt x="1825" y="660"/>
                    </a:lnTo>
                    <a:lnTo>
                      <a:pt x="1687" y="645"/>
                    </a:lnTo>
                    <a:lnTo>
                      <a:pt x="1556" y="622"/>
                    </a:lnTo>
                    <a:lnTo>
                      <a:pt x="1418" y="591"/>
                    </a:lnTo>
                    <a:lnTo>
                      <a:pt x="1288" y="560"/>
                    </a:lnTo>
                    <a:lnTo>
                      <a:pt x="1150" y="522"/>
                    </a:lnTo>
                    <a:lnTo>
                      <a:pt x="1020" y="483"/>
                    </a:lnTo>
                    <a:lnTo>
                      <a:pt x="759" y="384"/>
                    </a:lnTo>
                    <a:lnTo>
                      <a:pt x="506" y="269"/>
                    </a:lnTo>
                    <a:lnTo>
                      <a:pt x="245" y="146"/>
                    </a:lnTo>
                    <a:lnTo>
                      <a:pt x="0"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3" name="Google Shape;2243;p29">
                <a:extLst>
                  <a:ext uri="{FF2B5EF4-FFF2-40B4-BE49-F238E27FC236}">
                    <a16:creationId xmlns="" xmlns:a16="http://schemas.microsoft.com/office/drawing/2014/main" id="{DA63545C-CF50-4734-A5CC-36C1D36FC736}"/>
                  </a:ext>
                </a:extLst>
              </p:cNvPr>
              <p:cNvSpPr/>
              <p:nvPr/>
            </p:nvSpPr>
            <p:spPr>
              <a:xfrm>
                <a:off x="6759501" y="1379001"/>
                <a:ext cx="30226" cy="7205"/>
              </a:xfrm>
              <a:custGeom>
                <a:avLst/>
                <a:gdLst/>
                <a:ahLst/>
                <a:cxnLst/>
                <a:rect l="l" t="t" r="r" b="b"/>
                <a:pathLst>
                  <a:path w="1611" h="384" extrusionOk="0">
                    <a:moveTo>
                      <a:pt x="1" y="0"/>
                    </a:moveTo>
                    <a:lnTo>
                      <a:pt x="39" y="46"/>
                    </a:lnTo>
                    <a:lnTo>
                      <a:pt x="77" y="92"/>
                    </a:lnTo>
                    <a:lnTo>
                      <a:pt x="154" y="169"/>
                    </a:lnTo>
                    <a:lnTo>
                      <a:pt x="254" y="238"/>
                    </a:lnTo>
                    <a:lnTo>
                      <a:pt x="353" y="292"/>
                    </a:lnTo>
                    <a:lnTo>
                      <a:pt x="461" y="330"/>
                    </a:lnTo>
                    <a:lnTo>
                      <a:pt x="576" y="361"/>
                    </a:lnTo>
                    <a:lnTo>
                      <a:pt x="691" y="376"/>
                    </a:lnTo>
                    <a:lnTo>
                      <a:pt x="806" y="384"/>
                    </a:lnTo>
                    <a:lnTo>
                      <a:pt x="921" y="368"/>
                    </a:lnTo>
                    <a:lnTo>
                      <a:pt x="1036" y="353"/>
                    </a:lnTo>
                    <a:lnTo>
                      <a:pt x="1151" y="322"/>
                    </a:lnTo>
                    <a:lnTo>
                      <a:pt x="1251" y="276"/>
                    </a:lnTo>
                    <a:lnTo>
                      <a:pt x="1358" y="223"/>
                    </a:lnTo>
                    <a:lnTo>
                      <a:pt x="1450" y="161"/>
                    </a:lnTo>
                    <a:lnTo>
                      <a:pt x="1534" y="85"/>
                    </a:lnTo>
                    <a:lnTo>
                      <a:pt x="1611" y="0"/>
                    </a:lnTo>
                    <a:lnTo>
                      <a:pt x="1389" y="23"/>
                    </a:lnTo>
                    <a:lnTo>
                      <a:pt x="1189" y="46"/>
                    </a:lnTo>
                    <a:lnTo>
                      <a:pt x="990" y="62"/>
                    </a:lnTo>
                    <a:lnTo>
                      <a:pt x="798" y="69"/>
                    </a:lnTo>
                    <a:lnTo>
                      <a:pt x="614" y="69"/>
                    </a:lnTo>
                    <a:lnTo>
                      <a:pt x="423" y="54"/>
                    </a:lnTo>
                    <a:lnTo>
                      <a:pt x="215" y="31"/>
                    </a:lnTo>
                    <a:lnTo>
                      <a:pt x="1"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4" name="Google Shape;2244;p29">
                <a:extLst>
                  <a:ext uri="{FF2B5EF4-FFF2-40B4-BE49-F238E27FC236}">
                    <a16:creationId xmlns="" xmlns:a16="http://schemas.microsoft.com/office/drawing/2014/main" id="{25E41385-12C2-4DBE-9996-6D4294EA21B7}"/>
                  </a:ext>
                </a:extLst>
              </p:cNvPr>
              <p:cNvSpPr/>
              <p:nvPr/>
            </p:nvSpPr>
            <p:spPr>
              <a:xfrm>
                <a:off x="6833313" y="1336128"/>
                <a:ext cx="106177" cy="155241"/>
              </a:xfrm>
              <a:custGeom>
                <a:avLst/>
                <a:gdLst/>
                <a:ahLst/>
                <a:cxnLst/>
                <a:rect l="l" t="t" r="r" b="b"/>
                <a:pathLst>
                  <a:path w="5659" h="8274" extrusionOk="0">
                    <a:moveTo>
                      <a:pt x="5283" y="0"/>
                    </a:moveTo>
                    <a:lnTo>
                      <a:pt x="5198" y="207"/>
                    </a:lnTo>
                    <a:lnTo>
                      <a:pt x="5106" y="407"/>
                    </a:lnTo>
                    <a:lnTo>
                      <a:pt x="4999" y="598"/>
                    </a:lnTo>
                    <a:lnTo>
                      <a:pt x="4884" y="767"/>
                    </a:lnTo>
                    <a:lnTo>
                      <a:pt x="4761" y="920"/>
                    </a:lnTo>
                    <a:lnTo>
                      <a:pt x="4692" y="997"/>
                    </a:lnTo>
                    <a:lnTo>
                      <a:pt x="4631" y="1058"/>
                    </a:lnTo>
                    <a:lnTo>
                      <a:pt x="4554" y="1120"/>
                    </a:lnTo>
                    <a:lnTo>
                      <a:pt x="4485" y="1181"/>
                    </a:lnTo>
                    <a:lnTo>
                      <a:pt x="4409" y="1227"/>
                    </a:lnTo>
                    <a:lnTo>
                      <a:pt x="4332" y="1273"/>
                    </a:lnTo>
                    <a:lnTo>
                      <a:pt x="4255" y="1311"/>
                    </a:lnTo>
                    <a:lnTo>
                      <a:pt x="4171" y="1350"/>
                    </a:lnTo>
                    <a:lnTo>
                      <a:pt x="4087" y="1373"/>
                    </a:lnTo>
                    <a:lnTo>
                      <a:pt x="4002" y="1396"/>
                    </a:lnTo>
                    <a:lnTo>
                      <a:pt x="3918" y="1403"/>
                    </a:lnTo>
                    <a:lnTo>
                      <a:pt x="3826" y="1411"/>
                    </a:lnTo>
                    <a:lnTo>
                      <a:pt x="3734" y="1403"/>
                    </a:lnTo>
                    <a:lnTo>
                      <a:pt x="3642" y="1396"/>
                    </a:lnTo>
                    <a:lnTo>
                      <a:pt x="3542" y="1373"/>
                    </a:lnTo>
                    <a:lnTo>
                      <a:pt x="3443" y="1350"/>
                    </a:lnTo>
                    <a:lnTo>
                      <a:pt x="3343" y="1311"/>
                    </a:lnTo>
                    <a:lnTo>
                      <a:pt x="3243" y="1265"/>
                    </a:lnTo>
                    <a:lnTo>
                      <a:pt x="3144" y="1212"/>
                    </a:lnTo>
                    <a:lnTo>
                      <a:pt x="3036" y="1150"/>
                    </a:lnTo>
                    <a:lnTo>
                      <a:pt x="2929" y="1074"/>
                    </a:lnTo>
                    <a:lnTo>
                      <a:pt x="2822" y="989"/>
                    </a:lnTo>
                    <a:lnTo>
                      <a:pt x="2768" y="1235"/>
                    </a:lnTo>
                    <a:lnTo>
                      <a:pt x="2660" y="1634"/>
                    </a:lnTo>
                    <a:lnTo>
                      <a:pt x="2545" y="2025"/>
                    </a:lnTo>
                    <a:lnTo>
                      <a:pt x="2423" y="2408"/>
                    </a:lnTo>
                    <a:lnTo>
                      <a:pt x="2285" y="2768"/>
                    </a:lnTo>
                    <a:lnTo>
                      <a:pt x="2139" y="3113"/>
                    </a:lnTo>
                    <a:lnTo>
                      <a:pt x="2055" y="3282"/>
                    </a:lnTo>
                    <a:lnTo>
                      <a:pt x="1978" y="3443"/>
                    </a:lnTo>
                    <a:lnTo>
                      <a:pt x="1894" y="3604"/>
                    </a:lnTo>
                    <a:lnTo>
                      <a:pt x="1802" y="3750"/>
                    </a:lnTo>
                    <a:lnTo>
                      <a:pt x="1717" y="3895"/>
                    </a:lnTo>
                    <a:lnTo>
                      <a:pt x="1625" y="4041"/>
                    </a:lnTo>
                    <a:lnTo>
                      <a:pt x="1426" y="4309"/>
                    </a:lnTo>
                    <a:lnTo>
                      <a:pt x="1227" y="4562"/>
                    </a:lnTo>
                    <a:lnTo>
                      <a:pt x="1020" y="4800"/>
                    </a:lnTo>
                    <a:lnTo>
                      <a:pt x="820" y="5022"/>
                    </a:lnTo>
                    <a:lnTo>
                      <a:pt x="613" y="5222"/>
                    </a:lnTo>
                    <a:lnTo>
                      <a:pt x="414" y="5406"/>
                    </a:lnTo>
                    <a:lnTo>
                      <a:pt x="207" y="5574"/>
                    </a:lnTo>
                    <a:lnTo>
                      <a:pt x="0" y="5728"/>
                    </a:lnTo>
                    <a:lnTo>
                      <a:pt x="0" y="7369"/>
                    </a:lnTo>
                    <a:lnTo>
                      <a:pt x="253" y="7284"/>
                    </a:lnTo>
                    <a:lnTo>
                      <a:pt x="391" y="8273"/>
                    </a:lnTo>
                    <a:lnTo>
                      <a:pt x="1089" y="8074"/>
                    </a:lnTo>
                    <a:lnTo>
                      <a:pt x="1878" y="7829"/>
                    </a:lnTo>
                    <a:lnTo>
                      <a:pt x="2292" y="7698"/>
                    </a:lnTo>
                    <a:lnTo>
                      <a:pt x="2714" y="7560"/>
                    </a:lnTo>
                    <a:lnTo>
                      <a:pt x="3128" y="7407"/>
                    </a:lnTo>
                    <a:lnTo>
                      <a:pt x="3535" y="7254"/>
                    </a:lnTo>
                    <a:lnTo>
                      <a:pt x="3918" y="7100"/>
                    </a:lnTo>
                    <a:lnTo>
                      <a:pt x="4286" y="6939"/>
                    </a:lnTo>
                    <a:lnTo>
                      <a:pt x="4616" y="6778"/>
                    </a:lnTo>
                    <a:lnTo>
                      <a:pt x="4769" y="6694"/>
                    </a:lnTo>
                    <a:lnTo>
                      <a:pt x="4915" y="6609"/>
                    </a:lnTo>
                    <a:lnTo>
                      <a:pt x="5045" y="6533"/>
                    </a:lnTo>
                    <a:lnTo>
                      <a:pt x="5168" y="6448"/>
                    </a:lnTo>
                    <a:lnTo>
                      <a:pt x="5275" y="6364"/>
                    </a:lnTo>
                    <a:lnTo>
                      <a:pt x="5367" y="6287"/>
                    </a:lnTo>
                    <a:lnTo>
                      <a:pt x="5444" y="6203"/>
                    </a:lnTo>
                    <a:lnTo>
                      <a:pt x="5513" y="6126"/>
                    </a:lnTo>
                    <a:lnTo>
                      <a:pt x="5559" y="6050"/>
                    </a:lnTo>
                    <a:lnTo>
                      <a:pt x="5589" y="5965"/>
                    </a:lnTo>
                    <a:lnTo>
                      <a:pt x="5605" y="5896"/>
                    </a:lnTo>
                    <a:lnTo>
                      <a:pt x="5620" y="5812"/>
                    </a:lnTo>
                    <a:lnTo>
                      <a:pt x="5643" y="5597"/>
                    </a:lnTo>
                    <a:lnTo>
                      <a:pt x="5658" y="5344"/>
                    </a:lnTo>
                    <a:lnTo>
                      <a:pt x="5658" y="5045"/>
                    </a:lnTo>
                    <a:lnTo>
                      <a:pt x="5658" y="4708"/>
                    </a:lnTo>
                    <a:lnTo>
                      <a:pt x="5643" y="4348"/>
                    </a:lnTo>
                    <a:lnTo>
                      <a:pt x="5628" y="3949"/>
                    </a:lnTo>
                    <a:lnTo>
                      <a:pt x="5605" y="3535"/>
                    </a:lnTo>
                    <a:lnTo>
                      <a:pt x="5536" y="2661"/>
                    </a:lnTo>
                    <a:lnTo>
                      <a:pt x="5459" y="1756"/>
                    </a:lnTo>
                    <a:lnTo>
                      <a:pt x="5375" y="851"/>
                    </a:lnTo>
                    <a:lnTo>
                      <a:pt x="5283" y="0"/>
                    </a:lnTo>
                    <a:close/>
                  </a:path>
                </a:pathLst>
              </a:custGeom>
              <a:solidFill>
                <a:srgbClr val="FF634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5" name="Google Shape;2245;p29">
                <a:extLst>
                  <a:ext uri="{FF2B5EF4-FFF2-40B4-BE49-F238E27FC236}">
                    <a16:creationId xmlns="" xmlns:a16="http://schemas.microsoft.com/office/drawing/2014/main" id="{4902CFA7-6BD2-4108-916B-112B12612852}"/>
                  </a:ext>
                </a:extLst>
              </p:cNvPr>
              <p:cNvSpPr/>
              <p:nvPr/>
            </p:nvSpPr>
            <p:spPr>
              <a:xfrm>
                <a:off x="6833313" y="1336128"/>
                <a:ext cx="106177" cy="155241"/>
              </a:xfrm>
              <a:custGeom>
                <a:avLst/>
                <a:gdLst/>
                <a:ahLst/>
                <a:cxnLst/>
                <a:rect l="l" t="t" r="r" b="b"/>
                <a:pathLst>
                  <a:path w="5659" h="8274" fill="none" extrusionOk="0">
                    <a:moveTo>
                      <a:pt x="5283" y="0"/>
                    </a:moveTo>
                    <a:lnTo>
                      <a:pt x="5283" y="0"/>
                    </a:lnTo>
                    <a:lnTo>
                      <a:pt x="5198" y="207"/>
                    </a:lnTo>
                    <a:lnTo>
                      <a:pt x="5106" y="407"/>
                    </a:lnTo>
                    <a:lnTo>
                      <a:pt x="4999" y="598"/>
                    </a:lnTo>
                    <a:lnTo>
                      <a:pt x="4884" y="767"/>
                    </a:lnTo>
                    <a:lnTo>
                      <a:pt x="4761" y="920"/>
                    </a:lnTo>
                    <a:lnTo>
                      <a:pt x="4692" y="997"/>
                    </a:lnTo>
                    <a:lnTo>
                      <a:pt x="4631" y="1058"/>
                    </a:lnTo>
                    <a:lnTo>
                      <a:pt x="4554" y="1120"/>
                    </a:lnTo>
                    <a:lnTo>
                      <a:pt x="4485" y="1181"/>
                    </a:lnTo>
                    <a:lnTo>
                      <a:pt x="4409" y="1227"/>
                    </a:lnTo>
                    <a:lnTo>
                      <a:pt x="4332" y="1273"/>
                    </a:lnTo>
                    <a:lnTo>
                      <a:pt x="4255" y="1311"/>
                    </a:lnTo>
                    <a:lnTo>
                      <a:pt x="4171" y="1350"/>
                    </a:lnTo>
                    <a:lnTo>
                      <a:pt x="4087" y="1373"/>
                    </a:lnTo>
                    <a:lnTo>
                      <a:pt x="4002" y="1396"/>
                    </a:lnTo>
                    <a:lnTo>
                      <a:pt x="3918" y="1403"/>
                    </a:lnTo>
                    <a:lnTo>
                      <a:pt x="3826" y="1411"/>
                    </a:lnTo>
                    <a:lnTo>
                      <a:pt x="3734" y="1403"/>
                    </a:lnTo>
                    <a:lnTo>
                      <a:pt x="3642" y="1396"/>
                    </a:lnTo>
                    <a:lnTo>
                      <a:pt x="3542" y="1373"/>
                    </a:lnTo>
                    <a:lnTo>
                      <a:pt x="3443" y="1350"/>
                    </a:lnTo>
                    <a:lnTo>
                      <a:pt x="3343" y="1311"/>
                    </a:lnTo>
                    <a:lnTo>
                      <a:pt x="3243" y="1265"/>
                    </a:lnTo>
                    <a:lnTo>
                      <a:pt x="3144" y="1212"/>
                    </a:lnTo>
                    <a:lnTo>
                      <a:pt x="3036" y="1150"/>
                    </a:lnTo>
                    <a:lnTo>
                      <a:pt x="2929" y="1074"/>
                    </a:lnTo>
                    <a:lnTo>
                      <a:pt x="2822" y="989"/>
                    </a:lnTo>
                    <a:lnTo>
                      <a:pt x="2822" y="989"/>
                    </a:lnTo>
                    <a:lnTo>
                      <a:pt x="2768" y="1235"/>
                    </a:lnTo>
                    <a:lnTo>
                      <a:pt x="2768" y="1235"/>
                    </a:lnTo>
                    <a:lnTo>
                      <a:pt x="2660" y="1634"/>
                    </a:lnTo>
                    <a:lnTo>
                      <a:pt x="2545" y="2025"/>
                    </a:lnTo>
                    <a:lnTo>
                      <a:pt x="2423" y="2408"/>
                    </a:lnTo>
                    <a:lnTo>
                      <a:pt x="2285" y="2768"/>
                    </a:lnTo>
                    <a:lnTo>
                      <a:pt x="2139" y="3113"/>
                    </a:lnTo>
                    <a:lnTo>
                      <a:pt x="2055" y="3282"/>
                    </a:lnTo>
                    <a:lnTo>
                      <a:pt x="1978" y="3443"/>
                    </a:lnTo>
                    <a:lnTo>
                      <a:pt x="1894" y="3604"/>
                    </a:lnTo>
                    <a:lnTo>
                      <a:pt x="1802" y="3750"/>
                    </a:lnTo>
                    <a:lnTo>
                      <a:pt x="1717" y="3895"/>
                    </a:lnTo>
                    <a:lnTo>
                      <a:pt x="1625" y="4041"/>
                    </a:lnTo>
                    <a:lnTo>
                      <a:pt x="1625" y="4041"/>
                    </a:lnTo>
                    <a:lnTo>
                      <a:pt x="1426" y="4309"/>
                    </a:lnTo>
                    <a:lnTo>
                      <a:pt x="1227" y="4562"/>
                    </a:lnTo>
                    <a:lnTo>
                      <a:pt x="1020" y="4800"/>
                    </a:lnTo>
                    <a:lnTo>
                      <a:pt x="820" y="5022"/>
                    </a:lnTo>
                    <a:lnTo>
                      <a:pt x="613" y="5222"/>
                    </a:lnTo>
                    <a:lnTo>
                      <a:pt x="414" y="5406"/>
                    </a:lnTo>
                    <a:lnTo>
                      <a:pt x="207" y="5574"/>
                    </a:lnTo>
                    <a:lnTo>
                      <a:pt x="0" y="5728"/>
                    </a:lnTo>
                    <a:lnTo>
                      <a:pt x="0" y="7369"/>
                    </a:lnTo>
                    <a:lnTo>
                      <a:pt x="253" y="7284"/>
                    </a:lnTo>
                    <a:lnTo>
                      <a:pt x="391" y="8273"/>
                    </a:lnTo>
                    <a:lnTo>
                      <a:pt x="391" y="8273"/>
                    </a:lnTo>
                    <a:lnTo>
                      <a:pt x="1089" y="8074"/>
                    </a:lnTo>
                    <a:lnTo>
                      <a:pt x="1878" y="7829"/>
                    </a:lnTo>
                    <a:lnTo>
                      <a:pt x="2292" y="7698"/>
                    </a:lnTo>
                    <a:lnTo>
                      <a:pt x="2714" y="7560"/>
                    </a:lnTo>
                    <a:lnTo>
                      <a:pt x="3128" y="7407"/>
                    </a:lnTo>
                    <a:lnTo>
                      <a:pt x="3535" y="7254"/>
                    </a:lnTo>
                    <a:lnTo>
                      <a:pt x="3918" y="7100"/>
                    </a:lnTo>
                    <a:lnTo>
                      <a:pt x="4286" y="6939"/>
                    </a:lnTo>
                    <a:lnTo>
                      <a:pt x="4616" y="6778"/>
                    </a:lnTo>
                    <a:lnTo>
                      <a:pt x="4769" y="6694"/>
                    </a:lnTo>
                    <a:lnTo>
                      <a:pt x="4915" y="6609"/>
                    </a:lnTo>
                    <a:lnTo>
                      <a:pt x="5045" y="6533"/>
                    </a:lnTo>
                    <a:lnTo>
                      <a:pt x="5168" y="6448"/>
                    </a:lnTo>
                    <a:lnTo>
                      <a:pt x="5275" y="6364"/>
                    </a:lnTo>
                    <a:lnTo>
                      <a:pt x="5367" y="6287"/>
                    </a:lnTo>
                    <a:lnTo>
                      <a:pt x="5444" y="6203"/>
                    </a:lnTo>
                    <a:lnTo>
                      <a:pt x="5513" y="6126"/>
                    </a:lnTo>
                    <a:lnTo>
                      <a:pt x="5559" y="6050"/>
                    </a:lnTo>
                    <a:lnTo>
                      <a:pt x="5589" y="5965"/>
                    </a:lnTo>
                    <a:lnTo>
                      <a:pt x="5589" y="5965"/>
                    </a:lnTo>
                    <a:lnTo>
                      <a:pt x="5605" y="5896"/>
                    </a:lnTo>
                    <a:lnTo>
                      <a:pt x="5620" y="5812"/>
                    </a:lnTo>
                    <a:lnTo>
                      <a:pt x="5643" y="5597"/>
                    </a:lnTo>
                    <a:lnTo>
                      <a:pt x="5658" y="5344"/>
                    </a:lnTo>
                    <a:lnTo>
                      <a:pt x="5658" y="5045"/>
                    </a:lnTo>
                    <a:lnTo>
                      <a:pt x="5658" y="4708"/>
                    </a:lnTo>
                    <a:lnTo>
                      <a:pt x="5643" y="4348"/>
                    </a:lnTo>
                    <a:lnTo>
                      <a:pt x="5628" y="3949"/>
                    </a:lnTo>
                    <a:lnTo>
                      <a:pt x="5605" y="3535"/>
                    </a:lnTo>
                    <a:lnTo>
                      <a:pt x="5536" y="2661"/>
                    </a:lnTo>
                    <a:lnTo>
                      <a:pt x="5459" y="1756"/>
                    </a:lnTo>
                    <a:lnTo>
                      <a:pt x="5375" y="851"/>
                    </a:lnTo>
                    <a:lnTo>
                      <a:pt x="5283"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6" name="Google Shape;2246;p29">
                <a:extLst>
                  <a:ext uri="{FF2B5EF4-FFF2-40B4-BE49-F238E27FC236}">
                    <a16:creationId xmlns="" xmlns:a16="http://schemas.microsoft.com/office/drawing/2014/main" id="{54D54618-5279-4F28-A9E9-9D3AAD5AAFC3}"/>
                  </a:ext>
                </a:extLst>
              </p:cNvPr>
              <p:cNvSpPr/>
              <p:nvPr/>
            </p:nvSpPr>
            <p:spPr>
              <a:xfrm>
                <a:off x="6599682" y="1330087"/>
                <a:ext cx="106909" cy="161714"/>
              </a:xfrm>
              <a:custGeom>
                <a:avLst/>
                <a:gdLst/>
                <a:ahLst/>
                <a:cxnLst/>
                <a:rect l="l" t="t" r="r" b="b"/>
                <a:pathLst>
                  <a:path w="5698" h="8619" extrusionOk="0">
                    <a:moveTo>
                      <a:pt x="415" y="0"/>
                    </a:moveTo>
                    <a:lnTo>
                      <a:pt x="323" y="867"/>
                    </a:lnTo>
                    <a:lnTo>
                      <a:pt x="231" y="1794"/>
                    </a:lnTo>
                    <a:lnTo>
                      <a:pt x="139" y="2753"/>
                    </a:lnTo>
                    <a:lnTo>
                      <a:pt x="70" y="3681"/>
                    </a:lnTo>
                    <a:lnTo>
                      <a:pt x="39" y="4125"/>
                    </a:lnTo>
                    <a:lnTo>
                      <a:pt x="24" y="4547"/>
                    </a:lnTo>
                    <a:lnTo>
                      <a:pt x="8" y="4938"/>
                    </a:lnTo>
                    <a:lnTo>
                      <a:pt x="1" y="5298"/>
                    </a:lnTo>
                    <a:lnTo>
                      <a:pt x="1" y="5620"/>
                    </a:lnTo>
                    <a:lnTo>
                      <a:pt x="16" y="5896"/>
                    </a:lnTo>
                    <a:lnTo>
                      <a:pt x="39" y="6119"/>
                    </a:lnTo>
                    <a:lnTo>
                      <a:pt x="54" y="6211"/>
                    </a:lnTo>
                    <a:lnTo>
                      <a:pt x="70" y="6287"/>
                    </a:lnTo>
                    <a:lnTo>
                      <a:pt x="100" y="6372"/>
                    </a:lnTo>
                    <a:lnTo>
                      <a:pt x="154" y="6448"/>
                    </a:lnTo>
                    <a:lnTo>
                      <a:pt x="223" y="6533"/>
                    </a:lnTo>
                    <a:lnTo>
                      <a:pt x="300" y="6609"/>
                    </a:lnTo>
                    <a:lnTo>
                      <a:pt x="399" y="6694"/>
                    </a:lnTo>
                    <a:lnTo>
                      <a:pt x="507" y="6778"/>
                    </a:lnTo>
                    <a:lnTo>
                      <a:pt x="629" y="6862"/>
                    </a:lnTo>
                    <a:lnTo>
                      <a:pt x="767" y="6947"/>
                    </a:lnTo>
                    <a:lnTo>
                      <a:pt x="913" y="7023"/>
                    </a:lnTo>
                    <a:lnTo>
                      <a:pt x="1066" y="7108"/>
                    </a:lnTo>
                    <a:lnTo>
                      <a:pt x="1404" y="7276"/>
                    </a:lnTo>
                    <a:lnTo>
                      <a:pt x="1779" y="7437"/>
                    </a:lnTo>
                    <a:lnTo>
                      <a:pt x="2170" y="7599"/>
                    </a:lnTo>
                    <a:lnTo>
                      <a:pt x="2584" y="7752"/>
                    </a:lnTo>
                    <a:lnTo>
                      <a:pt x="3006" y="7898"/>
                    </a:lnTo>
                    <a:lnTo>
                      <a:pt x="3428" y="8043"/>
                    </a:lnTo>
                    <a:lnTo>
                      <a:pt x="3842" y="8174"/>
                    </a:lnTo>
                    <a:lnTo>
                      <a:pt x="4639" y="8419"/>
                    </a:lnTo>
                    <a:lnTo>
                      <a:pt x="5337" y="8618"/>
                    </a:lnTo>
                    <a:lnTo>
                      <a:pt x="5329" y="8250"/>
                    </a:lnTo>
                    <a:lnTo>
                      <a:pt x="5337" y="7959"/>
                    </a:lnTo>
                    <a:lnTo>
                      <a:pt x="5345" y="7852"/>
                    </a:lnTo>
                    <a:lnTo>
                      <a:pt x="5360" y="7775"/>
                    </a:lnTo>
                    <a:lnTo>
                      <a:pt x="5368" y="7752"/>
                    </a:lnTo>
                    <a:lnTo>
                      <a:pt x="5375" y="7737"/>
                    </a:lnTo>
                    <a:lnTo>
                      <a:pt x="5391" y="7729"/>
                    </a:lnTo>
                    <a:lnTo>
                      <a:pt x="5398" y="7737"/>
                    </a:lnTo>
                    <a:lnTo>
                      <a:pt x="5444" y="7775"/>
                    </a:lnTo>
                    <a:lnTo>
                      <a:pt x="5506" y="7821"/>
                    </a:lnTo>
                    <a:lnTo>
                      <a:pt x="5697" y="7951"/>
                    </a:lnTo>
                    <a:lnTo>
                      <a:pt x="5697" y="6057"/>
                    </a:lnTo>
                    <a:lnTo>
                      <a:pt x="5498" y="5904"/>
                    </a:lnTo>
                    <a:lnTo>
                      <a:pt x="5291" y="5728"/>
                    </a:lnTo>
                    <a:lnTo>
                      <a:pt x="5191" y="5643"/>
                    </a:lnTo>
                    <a:lnTo>
                      <a:pt x="5092" y="5544"/>
                    </a:lnTo>
                    <a:lnTo>
                      <a:pt x="4885" y="5344"/>
                    </a:lnTo>
                    <a:lnTo>
                      <a:pt x="4685" y="5122"/>
                    </a:lnTo>
                    <a:lnTo>
                      <a:pt x="4509" y="4930"/>
                    </a:lnTo>
                    <a:lnTo>
                      <a:pt x="4402" y="4792"/>
                    </a:lnTo>
                    <a:lnTo>
                      <a:pt x="4294" y="4654"/>
                    </a:lnTo>
                    <a:lnTo>
                      <a:pt x="4080" y="4363"/>
                    </a:lnTo>
                    <a:lnTo>
                      <a:pt x="3988" y="4225"/>
                    </a:lnTo>
                    <a:lnTo>
                      <a:pt x="3903" y="4079"/>
                    </a:lnTo>
                    <a:lnTo>
                      <a:pt x="3811" y="3926"/>
                    </a:lnTo>
                    <a:lnTo>
                      <a:pt x="3735" y="3773"/>
                    </a:lnTo>
                    <a:lnTo>
                      <a:pt x="3650" y="3612"/>
                    </a:lnTo>
                    <a:lnTo>
                      <a:pt x="3574" y="3451"/>
                    </a:lnTo>
                    <a:lnTo>
                      <a:pt x="3428" y="3106"/>
                    </a:lnTo>
                    <a:lnTo>
                      <a:pt x="3290" y="2745"/>
                    </a:lnTo>
                    <a:lnTo>
                      <a:pt x="3167" y="2377"/>
                    </a:lnTo>
                    <a:lnTo>
                      <a:pt x="3052" y="1986"/>
                    </a:lnTo>
                    <a:lnTo>
                      <a:pt x="2945" y="1587"/>
                    </a:lnTo>
                    <a:lnTo>
                      <a:pt x="2899" y="1380"/>
                    </a:lnTo>
                    <a:lnTo>
                      <a:pt x="2784" y="1457"/>
                    </a:lnTo>
                    <a:lnTo>
                      <a:pt x="2669" y="1534"/>
                    </a:lnTo>
                    <a:lnTo>
                      <a:pt x="2561" y="1587"/>
                    </a:lnTo>
                    <a:lnTo>
                      <a:pt x="2454" y="1641"/>
                    </a:lnTo>
                    <a:lnTo>
                      <a:pt x="2347" y="1679"/>
                    </a:lnTo>
                    <a:lnTo>
                      <a:pt x="2239" y="1702"/>
                    </a:lnTo>
                    <a:lnTo>
                      <a:pt x="2140" y="1725"/>
                    </a:lnTo>
                    <a:lnTo>
                      <a:pt x="2040" y="1733"/>
                    </a:lnTo>
                    <a:lnTo>
                      <a:pt x="1940" y="1733"/>
                    </a:lnTo>
                    <a:lnTo>
                      <a:pt x="1848" y="1725"/>
                    </a:lnTo>
                    <a:lnTo>
                      <a:pt x="1749" y="1710"/>
                    </a:lnTo>
                    <a:lnTo>
                      <a:pt x="1664" y="1679"/>
                    </a:lnTo>
                    <a:lnTo>
                      <a:pt x="1572" y="1649"/>
                    </a:lnTo>
                    <a:lnTo>
                      <a:pt x="1488" y="1610"/>
                    </a:lnTo>
                    <a:lnTo>
                      <a:pt x="1404" y="1564"/>
                    </a:lnTo>
                    <a:lnTo>
                      <a:pt x="1327" y="1511"/>
                    </a:lnTo>
                    <a:lnTo>
                      <a:pt x="1243" y="1449"/>
                    </a:lnTo>
                    <a:lnTo>
                      <a:pt x="1174" y="1380"/>
                    </a:lnTo>
                    <a:lnTo>
                      <a:pt x="1097" y="1311"/>
                    </a:lnTo>
                    <a:lnTo>
                      <a:pt x="1028" y="1235"/>
                    </a:lnTo>
                    <a:lnTo>
                      <a:pt x="959" y="1150"/>
                    </a:lnTo>
                    <a:lnTo>
                      <a:pt x="898" y="1066"/>
                    </a:lnTo>
                    <a:lnTo>
                      <a:pt x="836" y="974"/>
                    </a:lnTo>
                    <a:lnTo>
                      <a:pt x="775" y="874"/>
                    </a:lnTo>
                    <a:lnTo>
                      <a:pt x="668" y="675"/>
                    </a:lnTo>
                    <a:lnTo>
                      <a:pt x="568" y="460"/>
                    </a:lnTo>
                    <a:lnTo>
                      <a:pt x="484" y="230"/>
                    </a:lnTo>
                    <a:lnTo>
                      <a:pt x="415" y="0"/>
                    </a:lnTo>
                    <a:close/>
                  </a:path>
                </a:pathLst>
              </a:custGeom>
              <a:solidFill>
                <a:srgbClr val="FF634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7" name="Google Shape;2247;p29">
                <a:extLst>
                  <a:ext uri="{FF2B5EF4-FFF2-40B4-BE49-F238E27FC236}">
                    <a16:creationId xmlns="" xmlns:a16="http://schemas.microsoft.com/office/drawing/2014/main" id="{AD737166-D525-4655-B178-0D58C10B8D8A}"/>
                  </a:ext>
                </a:extLst>
              </p:cNvPr>
              <p:cNvSpPr/>
              <p:nvPr/>
            </p:nvSpPr>
            <p:spPr>
              <a:xfrm>
                <a:off x="6612197" y="1125084"/>
                <a:ext cx="314628" cy="208902"/>
              </a:xfrm>
              <a:custGeom>
                <a:avLst/>
                <a:gdLst/>
                <a:ahLst/>
                <a:cxnLst/>
                <a:rect l="l" t="t" r="r" b="b"/>
                <a:pathLst>
                  <a:path w="16769" h="11134" extrusionOk="0">
                    <a:moveTo>
                      <a:pt x="8181" y="1"/>
                    </a:moveTo>
                    <a:lnTo>
                      <a:pt x="7974" y="8"/>
                    </a:lnTo>
                    <a:lnTo>
                      <a:pt x="7767" y="16"/>
                    </a:lnTo>
                    <a:lnTo>
                      <a:pt x="7560" y="39"/>
                    </a:lnTo>
                    <a:lnTo>
                      <a:pt x="7353" y="62"/>
                    </a:lnTo>
                    <a:lnTo>
                      <a:pt x="7154" y="100"/>
                    </a:lnTo>
                    <a:lnTo>
                      <a:pt x="6955" y="131"/>
                    </a:lnTo>
                    <a:lnTo>
                      <a:pt x="6755" y="177"/>
                    </a:lnTo>
                    <a:lnTo>
                      <a:pt x="6556" y="223"/>
                    </a:lnTo>
                    <a:lnTo>
                      <a:pt x="6364" y="277"/>
                    </a:lnTo>
                    <a:lnTo>
                      <a:pt x="6173" y="330"/>
                    </a:lnTo>
                    <a:lnTo>
                      <a:pt x="5989" y="392"/>
                    </a:lnTo>
                    <a:lnTo>
                      <a:pt x="5621" y="522"/>
                    </a:lnTo>
                    <a:lnTo>
                      <a:pt x="5260" y="668"/>
                    </a:lnTo>
                    <a:lnTo>
                      <a:pt x="4923" y="821"/>
                    </a:lnTo>
                    <a:lnTo>
                      <a:pt x="4593" y="982"/>
                    </a:lnTo>
                    <a:lnTo>
                      <a:pt x="4279" y="1151"/>
                    </a:lnTo>
                    <a:lnTo>
                      <a:pt x="3988" y="1319"/>
                    </a:lnTo>
                    <a:lnTo>
                      <a:pt x="3704" y="1496"/>
                    </a:lnTo>
                    <a:lnTo>
                      <a:pt x="3451" y="1665"/>
                    </a:lnTo>
                    <a:lnTo>
                      <a:pt x="3206" y="1826"/>
                    </a:lnTo>
                    <a:lnTo>
                      <a:pt x="2991" y="1987"/>
                    </a:lnTo>
                    <a:lnTo>
                      <a:pt x="2899" y="2063"/>
                    </a:lnTo>
                    <a:lnTo>
                      <a:pt x="2807" y="2155"/>
                    </a:lnTo>
                    <a:lnTo>
                      <a:pt x="2707" y="2263"/>
                    </a:lnTo>
                    <a:lnTo>
                      <a:pt x="2600" y="2393"/>
                    </a:lnTo>
                    <a:lnTo>
                      <a:pt x="2493" y="2539"/>
                    </a:lnTo>
                    <a:lnTo>
                      <a:pt x="2378" y="2700"/>
                    </a:lnTo>
                    <a:lnTo>
                      <a:pt x="2263" y="2868"/>
                    </a:lnTo>
                    <a:lnTo>
                      <a:pt x="2148" y="3052"/>
                    </a:lnTo>
                    <a:lnTo>
                      <a:pt x="1910" y="3459"/>
                    </a:lnTo>
                    <a:lnTo>
                      <a:pt x="1664" y="3903"/>
                    </a:lnTo>
                    <a:lnTo>
                      <a:pt x="1427" y="4371"/>
                    </a:lnTo>
                    <a:lnTo>
                      <a:pt x="1189" y="4862"/>
                    </a:lnTo>
                    <a:lnTo>
                      <a:pt x="967" y="5360"/>
                    </a:lnTo>
                    <a:lnTo>
                      <a:pt x="752" y="5858"/>
                    </a:lnTo>
                    <a:lnTo>
                      <a:pt x="560" y="6349"/>
                    </a:lnTo>
                    <a:lnTo>
                      <a:pt x="384" y="6832"/>
                    </a:lnTo>
                    <a:lnTo>
                      <a:pt x="307" y="7062"/>
                    </a:lnTo>
                    <a:lnTo>
                      <a:pt x="238" y="7285"/>
                    </a:lnTo>
                    <a:lnTo>
                      <a:pt x="177" y="7499"/>
                    </a:lnTo>
                    <a:lnTo>
                      <a:pt x="123" y="7706"/>
                    </a:lnTo>
                    <a:lnTo>
                      <a:pt x="77" y="7898"/>
                    </a:lnTo>
                    <a:lnTo>
                      <a:pt x="47" y="8082"/>
                    </a:lnTo>
                    <a:lnTo>
                      <a:pt x="16" y="8251"/>
                    </a:lnTo>
                    <a:lnTo>
                      <a:pt x="1" y="8412"/>
                    </a:lnTo>
                    <a:lnTo>
                      <a:pt x="85" y="8350"/>
                    </a:lnTo>
                    <a:lnTo>
                      <a:pt x="185" y="8304"/>
                    </a:lnTo>
                    <a:lnTo>
                      <a:pt x="284" y="8274"/>
                    </a:lnTo>
                    <a:lnTo>
                      <a:pt x="392" y="8266"/>
                    </a:lnTo>
                    <a:lnTo>
                      <a:pt x="560" y="8258"/>
                    </a:lnTo>
                    <a:lnTo>
                      <a:pt x="714" y="8266"/>
                    </a:lnTo>
                    <a:lnTo>
                      <a:pt x="859" y="8274"/>
                    </a:lnTo>
                    <a:lnTo>
                      <a:pt x="997" y="8289"/>
                    </a:lnTo>
                    <a:lnTo>
                      <a:pt x="1128" y="8312"/>
                    </a:lnTo>
                    <a:lnTo>
                      <a:pt x="1243" y="8343"/>
                    </a:lnTo>
                    <a:lnTo>
                      <a:pt x="1350" y="8373"/>
                    </a:lnTo>
                    <a:lnTo>
                      <a:pt x="1450" y="8412"/>
                    </a:lnTo>
                    <a:lnTo>
                      <a:pt x="2401" y="11133"/>
                    </a:lnTo>
                    <a:lnTo>
                      <a:pt x="2692" y="8795"/>
                    </a:lnTo>
                    <a:lnTo>
                      <a:pt x="2799" y="8749"/>
                    </a:lnTo>
                    <a:lnTo>
                      <a:pt x="2907" y="8688"/>
                    </a:lnTo>
                    <a:lnTo>
                      <a:pt x="2999" y="8611"/>
                    </a:lnTo>
                    <a:lnTo>
                      <a:pt x="3098" y="8527"/>
                    </a:lnTo>
                    <a:lnTo>
                      <a:pt x="3183" y="8427"/>
                    </a:lnTo>
                    <a:lnTo>
                      <a:pt x="3275" y="8320"/>
                    </a:lnTo>
                    <a:lnTo>
                      <a:pt x="3351" y="8205"/>
                    </a:lnTo>
                    <a:lnTo>
                      <a:pt x="3436" y="8082"/>
                    </a:lnTo>
                    <a:lnTo>
                      <a:pt x="3505" y="7952"/>
                    </a:lnTo>
                    <a:lnTo>
                      <a:pt x="3581" y="7814"/>
                    </a:lnTo>
                    <a:lnTo>
                      <a:pt x="3650" y="7668"/>
                    </a:lnTo>
                    <a:lnTo>
                      <a:pt x="3712" y="7522"/>
                    </a:lnTo>
                    <a:lnTo>
                      <a:pt x="3827" y="7223"/>
                    </a:lnTo>
                    <a:lnTo>
                      <a:pt x="3934" y="6924"/>
                    </a:lnTo>
                    <a:lnTo>
                      <a:pt x="4026" y="6625"/>
                    </a:lnTo>
                    <a:lnTo>
                      <a:pt x="4103" y="6341"/>
                    </a:lnTo>
                    <a:lnTo>
                      <a:pt x="4164" y="6081"/>
                    </a:lnTo>
                    <a:lnTo>
                      <a:pt x="4218" y="5851"/>
                    </a:lnTo>
                    <a:lnTo>
                      <a:pt x="4287" y="5506"/>
                    </a:lnTo>
                    <a:lnTo>
                      <a:pt x="4310" y="5375"/>
                    </a:lnTo>
                    <a:lnTo>
                      <a:pt x="4310" y="6955"/>
                    </a:lnTo>
                    <a:lnTo>
                      <a:pt x="12636" y="6955"/>
                    </a:lnTo>
                    <a:lnTo>
                      <a:pt x="12743" y="7254"/>
                    </a:lnTo>
                    <a:lnTo>
                      <a:pt x="12858" y="7545"/>
                    </a:lnTo>
                    <a:lnTo>
                      <a:pt x="12920" y="7691"/>
                    </a:lnTo>
                    <a:lnTo>
                      <a:pt x="12989" y="7829"/>
                    </a:lnTo>
                    <a:lnTo>
                      <a:pt x="13058" y="7967"/>
                    </a:lnTo>
                    <a:lnTo>
                      <a:pt x="13134" y="8090"/>
                    </a:lnTo>
                    <a:lnTo>
                      <a:pt x="13211" y="8212"/>
                    </a:lnTo>
                    <a:lnTo>
                      <a:pt x="13295" y="8327"/>
                    </a:lnTo>
                    <a:lnTo>
                      <a:pt x="13380" y="8435"/>
                    </a:lnTo>
                    <a:lnTo>
                      <a:pt x="13472" y="8527"/>
                    </a:lnTo>
                    <a:lnTo>
                      <a:pt x="13564" y="8619"/>
                    </a:lnTo>
                    <a:lnTo>
                      <a:pt x="13663" y="8688"/>
                    </a:lnTo>
                    <a:lnTo>
                      <a:pt x="13763" y="8749"/>
                    </a:lnTo>
                    <a:lnTo>
                      <a:pt x="13863" y="8795"/>
                    </a:lnTo>
                    <a:lnTo>
                      <a:pt x="14162" y="11133"/>
                    </a:lnTo>
                    <a:lnTo>
                      <a:pt x="15235" y="8527"/>
                    </a:lnTo>
                    <a:lnTo>
                      <a:pt x="15335" y="8465"/>
                    </a:lnTo>
                    <a:lnTo>
                      <a:pt x="15458" y="8412"/>
                    </a:lnTo>
                    <a:lnTo>
                      <a:pt x="15588" y="8366"/>
                    </a:lnTo>
                    <a:lnTo>
                      <a:pt x="15741" y="8320"/>
                    </a:lnTo>
                    <a:lnTo>
                      <a:pt x="15910" y="8289"/>
                    </a:lnTo>
                    <a:lnTo>
                      <a:pt x="16094" y="8274"/>
                    </a:lnTo>
                    <a:lnTo>
                      <a:pt x="16301" y="8258"/>
                    </a:lnTo>
                    <a:lnTo>
                      <a:pt x="16523" y="8266"/>
                    </a:lnTo>
                    <a:lnTo>
                      <a:pt x="16592" y="8266"/>
                    </a:lnTo>
                    <a:lnTo>
                      <a:pt x="16654" y="8281"/>
                    </a:lnTo>
                    <a:lnTo>
                      <a:pt x="16715" y="8297"/>
                    </a:lnTo>
                    <a:lnTo>
                      <a:pt x="16769" y="8320"/>
                    </a:lnTo>
                    <a:lnTo>
                      <a:pt x="16769" y="8320"/>
                    </a:lnTo>
                    <a:lnTo>
                      <a:pt x="16753" y="8159"/>
                    </a:lnTo>
                    <a:lnTo>
                      <a:pt x="16730" y="7982"/>
                    </a:lnTo>
                    <a:lnTo>
                      <a:pt x="16700" y="7798"/>
                    </a:lnTo>
                    <a:lnTo>
                      <a:pt x="16654" y="7599"/>
                    </a:lnTo>
                    <a:lnTo>
                      <a:pt x="16608" y="7392"/>
                    </a:lnTo>
                    <a:lnTo>
                      <a:pt x="16554" y="7177"/>
                    </a:lnTo>
                    <a:lnTo>
                      <a:pt x="16424" y="6732"/>
                    </a:lnTo>
                    <a:lnTo>
                      <a:pt x="16270" y="6257"/>
                    </a:lnTo>
                    <a:lnTo>
                      <a:pt x="16094" y="5774"/>
                    </a:lnTo>
                    <a:lnTo>
                      <a:pt x="15910" y="5283"/>
                    </a:lnTo>
                    <a:lnTo>
                      <a:pt x="15703" y="4800"/>
                    </a:lnTo>
                    <a:lnTo>
                      <a:pt x="15496" y="4325"/>
                    </a:lnTo>
                    <a:lnTo>
                      <a:pt x="15274" y="3873"/>
                    </a:lnTo>
                    <a:lnTo>
                      <a:pt x="15059" y="3443"/>
                    </a:lnTo>
                    <a:lnTo>
                      <a:pt x="14837" y="3052"/>
                    </a:lnTo>
                    <a:lnTo>
                      <a:pt x="14729" y="2876"/>
                    </a:lnTo>
                    <a:lnTo>
                      <a:pt x="14622" y="2707"/>
                    </a:lnTo>
                    <a:lnTo>
                      <a:pt x="14522" y="2554"/>
                    </a:lnTo>
                    <a:lnTo>
                      <a:pt x="14415" y="2416"/>
                    </a:lnTo>
                    <a:lnTo>
                      <a:pt x="14323" y="2293"/>
                    </a:lnTo>
                    <a:lnTo>
                      <a:pt x="14223" y="2186"/>
                    </a:lnTo>
                    <a:lnTo>
                      <a:pt x="14131" y="2094"/>
                    </a:lnTo>
                    <a:lnTo>
                      <a:pt x="14047" y="2017"/>
                    </a:lnTo>
                    <a:lnTo>
                      <a:pt x="13824" y="1864"/>
                    </a:lnTo>
                    <a:lnTo>
                      <a:pt x="13579" y="1695"/>
                    </a:lnTo>
                    <a:lnTo>
                      <a:pt x="13303" y="1527"/>
                    </a:lnTo>
                    <a:lnTo>
                      <a:pt x="13012" y="1350"/>
                    </a:lnTo>
                    <a:lnTo>
                      <a:pt x="12697" y="1181"/>
                    </a:lnTo>
                    <a:lnTo>
                      <a:pt x="12360" y="1005"/>
                    </a:lnTo>
                    <a:lnTo>
                      <a:pt x="12007" y="844"/>
                    </a:lnTo>
                    <a:lnTo>
                      <a:pt x="11647" y="683"/>
                    </a:lnTo>
                    <a:lnTo>
                      <a:pt x="11264" y="537"/>
                    </a:lnTo>
                    <a:lnTo>
                      <a:pt x="10873" y="407"/>
                    </a:lnTo>
                    <a:lnTo>
                      <a:pt x="10673" y="338"/>
                    </a:lnTo>
                    <a:lnTo>
                      <a:pt x="10474" y="284"/>
                    </a:lnTo>
                    <a:lnTo>
                      <a:pt x="10267" y="231"/>
                    </a:lnTo>
                    <a:lnTo>
                      <a:pt x="10060" y="185"/>
                    </a:lnTo>
                    <a:lnTo>
                      <a:pt x="9861" y="139"/>
                    </a:lnTo>
                    <a:lnTo>
                      <a:pt x="9646" y="100"/>
                    </a:lnTo>
                    <a:lnTo>
                      <a:pt x="9439" y="70"/>
                    </a:lnTo>
                    <a:lnTo>
                      <a:pt x="9232" y="39"/>
                    </a:lnTo>
                    <a:lnTo>
                      <a:pt x="9017" y="24"/>
                    </a:lnTo>
                    <a:lnTo>
                      <a:pt x="8810" y="8"/>
                    </a:lnTo>
                    <a:lnTo>
                      <a:pt x="8603" y="1"/>
                    </a:lnTo>
                    <a:close/>
                  </a:path>
                </a:pathLst>
              </a:custGeom>
              <a:solidFill>
                <a:srgbClr val="FE604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8" name="Google Shape;2248;p29">
                <a:extLst>
                  <a:ext uri="{FF2B5EF4-FFF2-40B4-BE49-F238E27FC236}">
                    <a16:creationId xmlns="" xmlns:a16="http://schemas.microsoft.com/office/drawing/2014/main" id="{1F937C1C-27C1-4E8B-B855-39F09BBC498B}"/>
                  </a:ext>
                </a:extLst>
              </p:cNvPr>
              <p:cNvSpPr/>
              <p:nvPr/>
            </p:nvSpPr>
            <p:spPr>
              <a:xfrm>
                <a:off x="6612197" y="1125084"/>
                <a:ext cx="314628" cy="208902"/>
              </a:xfrm>
              <a:custGeom>
                <a:avLst/>
                <a:gdLst/>
                <a:ahLst/>
                <a:cxnLst/>
                <a:rect l="l" t="t" r="r" b="b"/>
                <a:pathLst>
                  <a:path w="16769" h="11134" fill="none" extrusionOk="0">
                    <a:moveTo>
                      <a:pt x="1450" y="8412"/>
                    </a:moveTo>
                    <a:lnTo>
                      <a:pt x="2401" y="11133"/>
                    </a:lnTo>
                    <a:lnTo>
                      <a:pt x="2692" y="8795"/>
                    </a:lnTo>
                    <a:lnTo>
                      <a:pt x="2692" y="8795"/>
                    </a:lnTo>
                    <a:lnTo>
                      <a:pt x="2799" y="8749"/>
                    </a:lnTo>
                    <a:lnTo>
                      <a:pt x="2907" y="8688"/>
                    </a:lnTo>
                    <a:lnTo>
                      <a:pt x="2999" y="8611"/>
                    </a:lnTo>
                    <a:lnTo>
                      <a:pt x="3098" y="8527"/>
                    </a:lnTo>
                    <a:lnTo>
                      <a:pt x="3183" y="8427"/>
                    </a:lnTo>
                    <a:lnTo>
                      <a:pt x="3275" y="8320"/>
                    </a:lnTo>
                    <a:lnTo>
                      <a:pt x="3351" y="8205"/>
                    </a:lnTo>
                    <a:lnTo>
                      <a:pt x="3436" y="8082"/>
                    </a:lnTo>
                    <a:lnTo>
                      <a:pt x="3505" y="7952"/>
                    </a:lnTo>
                    <a:lnTo>
                      <a:pt x="3581" y="7814"/>
                    </a:lnTo>
                    <a:lnTo>
                      <a:pt x="3650" y="7668"/>
                    </a:lnTo>
                    <a:lnTo>
                      <a:pt x="3712" y="7522"/>
                    </a:lnTo>
                    <a:lnTo>
                      <a:pt x="3827" y="7223"/>
                    </a:lnTo>
                    <a:lnTo>
                      <a:pt x="3934" y="6924"/>
                    </a:lnTo>
                    <a:lnTo>
                      <a:pt x="4026" y="6625"/>
                    </a:lnTo>
                    <a:lnTo>
                      <a:pt x="4103" y="6341"/>
                    </a:lnTo>
                    <a:lnTo>
                      <a:pt x="4164" y="6081"/>
                    </a:lnTo>
                    <a:lnTo>
                      <a:pt x="4218" y="5851"/>
                    </a:lnTo>
                    <a:lnTo>
                      <a:pt x="4287" y="5506"/>
                    </a:lnTo>
                    <a:lnTo>
                      <a:pt x="4310" y="5375"/>
                    </a:lnTo>
                    <a:lnTo>
                      <a:pt x="4310" y="6955"/>
                    </a:lnTo>
                    <a:lnTo>
                      <a:pt x="4540" y="6955"/>
                    </a:lnTo>
                    <a:lnTo>
                      <a:pt x="12253" y="6955"/>
                    </a:lnTo>
                    <a:lnTo>
                      <a:pt x="12636" y="6955"/>
                    </a:lnTo>
                    <a:lnTo>
                      <a:pt x="12636" y="6955"/>
                    </a:lnTo>
                    <a:lnTo>
                      <a:pt x="12743" y="7254"/>
                    </a:lnTo>
                    <a:lnTo>
                      <a:pt x="12858" y="7545"/>
                    </a:lnTo>
                    <a:lnTo>
                      <a:pt x="12920" y="7691"/>
                    </a:lnTo>
                    <a:lnTo>
                      <a:pt x="12989" y="7829"/>
                    </a:lnTo>
                    <a:lnTo>
                      <a:pt x="13058" y="7967"/>
                    </a:lnTo>
                    <a:lnTo>
                      <a:pt x="13134" y="8090"/>
                    </a:lnTo>
                    <a:lnTo>
                      <a:pt x="13211" y="8212"/>
                    </a:lnTo>
                    <a:lnTo>
                      <a:pt x="13295" y="8327"/>
                    </a:lnTo>
                    <a:lnTo>
                      <a:pt x="13380" y="8435"/>
                    </a:lnTo>
                    <a:lnTo>
                      <a:pt x="13472" y="8527"/>
                    </a:lnTo>
                    <a:lnTo>
                      <a:pt x="13564" y="8619"/>
                    </a:lnTo>
                    <a:lnTo>
                      <a:pt x="13663" y="8688"/>
                    </a:lnTo>
                    <a:lnTo>
                      <a:pt x="13763" y="8749"/>
                    </a:lnTo>
                    <a:lnTo>
                      <a:pt x="13863" y="8795"/>
                    </a:lnTo>
                    <a:lnTo>
                      <a:pt x="14162" y="11133"/>
                    </a:lnTo>
                    <a:lnTo>
                      <a:pt x="15235" y="8527"/>
                    </a:lnTo>
                    <a:lnTo>
                      <a:pt x="15235" y="8527"/>
                    </a:lnTo>
                    <a:lnTo>
                      <a:pt x="15335" y="8465"/>
                    </a:lnTo>
                    <a:lnTo>
                      <a:pt x="15458" y="8412"/>
                    </a:lnTo>
                    <a:lnTo>
                      <a:pt x="15588" y="8366"/>
                    </a:lnTo>
                    <a:lnTo>
                      <a:pt x="15741" y="8320"/>
                    </a:lnTo>
                    <a:lnTo>
                      <a:pt x="15910" y="8289"/>
                    </a:lnTo>
                    <a:lnTo>
                      <a:pt x="16094" y="8274"/>
                    </a:lnTo>
                    <a:lnTo>
                      <a:pt x="16301" y="8258"/>
                    </a:lnTo>
                    <a:lnTo>
                      <a:pt x="16523" y="8266"/>
                    </a:lnTo>
                    <a:lnTo>
                      <a:pt x="16523" y="8266"/>
                    </a:lnTo>
                    <a:lnTo>
                      <a:pt x="16592" y="8266"/>
                    </a:lnTo>
                    <a:lnTo>
                      <a:pt x="16654" y="8281"/>
                    </a:lnTo>
                    <a:lnTo>
                      <a:pt x="16715" y="8297"/>
                    </a:lnTo>
                    <a:lnTo>
                      <a:pt x="16769" y="8320"/>
                    </a:lnTo>
                    <a:lnTo>
                      <a:pt x="16769" y="8320"/>
                    </a:lnTo>
                    <a:lnTo>
                      <a:pt x="16753" y="8159"/>
                    </a:lnTo>
                    <a:lnTo>
                      <a:pt x="16730" y="7982"/>
                    </a:lnTo>
                    <a:lnTo>
                      <a:pt x="16700" y="7798"/>
                    </a:lnTo>
                    <a:lnTo>
                      <a:pt x="16654" y="7599"/>
                    </a:lnTo>
                    <a:lnTo>
                      <a:pt x="16608" y="7392"/>
                    </a:lnTo>
                    <a:lnTo>
                      <a:pt x="16554" y="7177"/>
                    </a:lnTo>
                    <a:lnTo>
                      <a:pt x="16424" y="6732"/>
                    </a:lnTo>
                    <a:lnTo>
                      <a:pt x="16270" y="6257"/>
                    </a:lnTo>
                    <a:lnTo>
                      <a:pt x="16094" y="5774"/>
                    </a:lnTo>
                    <a:lnTo>
                      <a:pt x="15910" y="5283"/>
                    </a:lnTo>
                    <a:lnTo>
                      <a:pt x="15703" y="4800"/>
                    </a:lnTo>
                    <a:lnTo>
                      <a:pt x="15496" y="4325"/>
                    </a:lnTo>
                    <a:lnTo>
                      <a:pt x="15274" y="3873"/>
                    </a:lnTo>
                    <a:lnTo>
                      <a:pt x="15059" y="3443"/>
                    </a:lnTo>
                    <a:lnTo>
                      <a:pt x="14837" y="3052"/>
                    </a:lnTo>
                    <a:lnTo>
                      <a:pt x="14729" y="2876"/>
                    </a:lnTo>
                    <a:lnTo>
                      <a:pt x="14622" y="2707"/>
                    </a:lnTo>
                    <a:lnTo>
                      <a:pt x="14522" y="2554"/>
                    </a:lnTo>
                    <a:lnTo>
                      <a:pt x="14415" y="2416"/>
                    </a:lnTo>
                    <a:lnTo>
                      <a:pt x="14323" y="2293"/>
                    </a:lnTo>
                    <a:lnTo>
                      <a:pt x="14223" y="2186"/>
                    </a:lnTo>
                    <a:lnTo>
                      <a:pt x="14131" y="2094"/>
                    </a:lnTo>
                    <a:lnTo>
                      <a:pt x="14047" y="2017"/>
                    </a:lnTo>
                    <a:lnTo>
                      <a:pt x="14047" y="2017"/>
                    </a:lnTo>
                    <a:lnTo>
                      <a:pt x="13824" y="1864"/>
                    </a:lnTo>
                    <a:lnTo>
                      <a:pt x="13579" y="1695"/>
                    </a:lnTo>
                    <a:lnTo>
                      <a:pt x="13303" y="1527"/>
                    </a:lnTo>
                    <a:lnTo>
                      <a:pt x="13012" y="1350"/>
                    </a:lnTo>
                    <a:lnTo>
                      <a:pt x="12697" y="1181"/>
                    </a:lnTo>
                    <a:lnTo>
                      <a:pt x="12360" y="1005"/>
                    </a:lnTo>
                    <a:lnTo>
                      <a:pt x="12007" y="844"/>
                    </a:lnTo>
                    <a:lnTo>
                      <a:pt x="11647" y="683"/>
                    </a:lnTo>
                    <a:lnTo>
                      <a:pt x="11264" y="537"/>
                    </a:lnTo>
                    <a:lnTo>
                      <a:pt x="10873" y="407"/>
                    </a:lnTo>
                    <a:lnTo>
                      <a:pt x="10673" y="338"/>
                    </a:lnTo>
                    <a:lnTo>
                      <a:pt x="10474" y="284"/>
                    </a:lnTo>
                    <a:lnTo>
                      <a:pt x="10267" y="231"/>
                    </a:lnTo>
                    <a:lnTo>
                      <a:pt x="10060" y="185"/>
                    </a:lnTo>
                    <a:lnTo>
                      <a:pt x="9861" y="139"/>
                    </a:lnTo>
                    <a:lnTo>
                      <a:pt x="9646" y="100"/>
                    </a:lnTo>
                    <a:lnTo>
                      <a:pt x="9439" y="70"/>
                    </a:lnTo>
                    <a:lnTo>
                      <a:pt x="9232" y="39"/>
                    </a:lnTo>
                    <a:lnTo>
                      <a:pt x="9017" y="24"/>
                    </a:lnTo>
                    <a:lnTo>
                      <a:pt x="8810" y="8"/>
                    </a:lnTo>
                    <a:lnTo>
                      <a:pt x="8603" y="1"/>
                    </a:lnTo>
                    <a:lnTo>
                      <a:pt x="8389" y="1"/>
                    </a:lnTo>
                    <a:lnTo>
                      <a:pt x="8389" y="1"/>
                    </a:lnTo>
                    <a:lnTo>
                      <a:pt x="8181" y="1"/>
                    </a:lnTo>
                    <a:lnTo>
                      <a:pt x="7974" y="8"/>
                    </a:lnTo>
                    <a:lnTo>
                      <a:pt x="7767" y="16"/>
                    </a:lnTo>
                    <a:lnTo>
                      <a:pt x="7560" y="39"/>
                    </a:lnTo>
                    <a:lnTo>
                      <a:pt x="7353" y="62"/>
                    </a:lnTo>
                    <a:lnTo>
                      <a:pt x="7154" y="100"/>
                    </a:lnTo>
                    <a:lnTo>
                      <a:pt x="6955" y="131"/>
                    </a:lnTo>
                    <a:lnTo>
                      <a:pt x="6755" y="177"/>
                    </a:lnTo>
                    <a:lnTo>
                      <a:pt x="6556" y="223"/>
                    </a:lnTo>
                    <a:lnTo>
                      <a:pt x="6364" y="277"/>
                    </a:lnTo>
                    <a:lnTo>
                      <a:pt x="6173" y="330"/>
                    </a:lnTo>
                    <a:lnTo>
                      <a:pt x="5989" y="392"/>
                    </a:lnTo>
                    <a:lnTo>
                      <a:pt x="5621" y="522"/>
                    </a:lnTo>
                    <a:lnTo>
                      <a:pt x="5260" y="668"/>
                    </a:lnTo>
                    <a:lnTo>
                      <a:pt x="4923" y="821"/>
                    </a:lnTo>
                    <a:lnTo>
                      <a:pt x="4593" y="982"/>
                    </a:lnTo>
                    <a:lnTo>
                      <a:pt x="4279" y="1151"/>
                    </a:lnTo>
                    <a:lnTo>
                      <a:pt x="3988" y="1319"/>
                    </a:lnTo>
                    <a:lnTo>
                      <a:pt x="3704" y="1496"/>
                    </a:lnTo>
                    <a:lnTo>
                      <a:pt x="3451" y="1665"/>
                    </a:lnTo>
                    <a:lnTo>
                      <a:pt x="3206" y="1826"/>
                    </a:lnTo>
                    <a:lnTo>
                      <a:pt x="2991" y="1987"/>
                    </a:lnTo>
                    <a:lnTo>
                      <a:pt x="2991" y="1987"/>
                    </a:lnTo>
                    <a:lnTo>
                      <a:pt x="2899" y="2063"/>
                    </a:lnTo>
                    <a:lnTo>
                      <a:pt x="2807" y="2155"/>
                    </a:lnTo>
                    <a:lnTo>
                      <a:pt x="2707" y="2263"/>
                    </a:lnTo>
                    <a:lnTo>
                      <a:pt x="2600" y="2393"/>
                    </a:lnTo>
                    <a:lnTo>
                      <a:pt x="2493" y="2539"/>
                    </a:lnTo>
                    <a:lnTo>
                      <a:pt x="2378" y="2700"/>
                    </a:lnTo>
                    <a:lnTo>
                      <a:pt x="2263" y="2868"/>
                    </a:lnTo>
                    <a:lnTo>
                      <a:pt x="2148" y="3052"/>
                    </a:lnTo>
                    <a:lnTo>
                      <a:pt x="1910" y="3459"/>
                    </a:lnTo>
                    <a:lnTo>
                      <a:pt x="1664" y="3903"/>
                    </a:lnTo>
                    <a:lnTo>
                      <a:pt x="1427" y="4371"/>
                    </a:lnTo>
                    <a:lnTo>
                      <a:pt x="1189" y="4862"/>
                    </a:lnTo>
                    <a:lnTo>
                      <a:pt x="967" y="5360"/>
                    </a:lnTo>
                    <a:lnTo>
                      <a:pt x="752" y="5858"/>
                    </a:lnTo>
                    <a:lnTo>
                      <a:pt x="560" y="6349"/>
                    </a:lnTo>
                    <a:lnTo>
                      <a:pt x="384" y="6832"/>
                    </a:lnTo>
                    <a:lnTo>
                      <a:pt x="307" y="7062"/>
                    </a:lnTo>
                    <a:lnTo>
                      <a:pt x="238" y="7285"/>
                    </a:lnTo>
                    <a:lnTo>
                      <a:pt x="177" y="7499"/>
                    </a:lnTo>
                    <a:lnTo>
                      <a:pt x="123" y="7706"/>
                    </a:lnTo>
                    <a:lnTo>
                      <a:pt x="77" y="7898"/>
                    </a:lnTo>
                    <a:lnTo>
                      <a:pt x="47" y="8082"/>
                    </a:lnTo>
                    <a:lnTo>
                      <a:pt x="16" y="8251"/>
                    </a:lnTo>
                    <a:lnTo>
                      <a:pt x="1" y="8412"/>
                    </a:lnTo>
                    <a:lnTo>
                      <a:pt x="1" y="8412"/>
                    </a:lnTo>
                    <a:lnTo>
                      <a:pt x="85" y="8350"/>
                    </a:lnTo>
                    <a:lnTo>
                      <a:pt x="185" y="8304"/>
                    </a:lnTo>
                    <a:lnTo>
                      <a:pt x="284" y="8274"/>
                    </a:lnTo>
                    <a:lnTo>
                      <a:pt x="392" y="8266"/>
                    </a:lnTo>
                    <a:lnTo>
                      <a:pt x="392" y="8266"/>
                    </a:lnTo>
                    <a:lnTo>
                      <a:pt x="560" y="8258"/>
                    </a:lnTo>
                    <a:lnTo>
                      <a:pt x="714" y="8266"/>
                    </a:lnTo>
                    <a:lnTo>
                      <a:pt x="859" y="8274"/>
                    </a:lnTo>
                    <a:lnTo>
                      <a:pt x="997" y="8289"/>
                    </a:lnTo>
                    <a:lnTo>
                      <a:pt x="1128" y="8312"/>
                    </a:lnTo>
                    <a:lnTo>
                      <a:pt x="1243" y="8343"/>
                    </a:lnTo>
                    <a:lnTo>
                      <a:pt x="1350" y="8373"/>
                    </a:lnTo>
                    <a:lnTo>
                      <a:pt x="1450" y="8412"/>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9" name="Google Shape;2249;p29">
                <a:extLst>
                  <a:ext uri="{FF2B5EF4-FFF2-40B4-BE49-F238E27FC236}">
                    <a16:creationId xmlns="" xmlns:a16="http://schemas.microsoft.com/office/drawing/2014/main" id="{AFD7881B-97BE-4B3E-A542-306034E264D7}"/>
                  </a:ext>
                </a:extLst>
              </p:cNvPr>
              <p:cNvSpPr/>
              <p:nvPr/>
            </p:nvSpPr>
            <p:spPr>
              <a:xfrm>
                <a:off x="6928683" y="1336128"/>
                <a:ext cx="3752" cy="8499"/>
              </a:xfrm>
              <a:custGeom>
                <a:avLst/>
                <a:gdLst/>
                <a:ahLst/>
                <a:cxnLst/>
                <a:rect l="l" t="t" r="r" b="b"/>
                <a:pathLst>
                  <a:path w="200" h="453" extrusionOk="0">
                    <a:moveTo>
                      <a:pt x="200" y="0"/>
                    </a:moveTo>
                    <a:lnTo>
                      <a:pt x="108" y="238"/>
                    </a:lnTo>
                    <a:lnTo>
                      <a:pt x="115" y="223"/>
                    </a:lnTo>
                    <a:lnTo>
                      <a:pt x="200" y="0"/>
                    </a:lnTo>
                    <a:close/>
                    <a:moveTo>
                      <a:pt x="85" y="284"/>
                    </a:moveTo>
                    <a:lnTo>
                      <a:pt x="1" y="452"/>
                    </a:lnTo>
                    <a:lnTo>
                      <a:pt x="8" y="437"/>
                    </a:lnTo>
                    <a:lnTo>
                      <a:pt x="85" y="284"/>
                    </a:lnTo>
                    <a:close/>
                  </a:path>
                </a:pathLst>
              </a:custGeom>
              <a:solidFill>
                <a:srgbClr val="FEAFA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0" name="Google Shape;2250;p29">
                <a:extLst>
                  <a:ext uri="{FF2B5EF4-FFF2-40B4-BE49-F238E27FC236}">
                    <a16:creationId xmlns="" xmlns:a16="http://schemas.microsoft.com/office/drawing/2014/main" id="{BF8C0412-0000-4612-B8CF-2E1675F314B6}"/>
                  </a:ext>
                </a:extLst>
              </p:cNvPr>
              <p:cNvSpPr/>
              <p:nvPr/>
            </p:nvSpPr>
            <p:spPr>
              <a:xfrm>
                <a:off x="6928683" y="1336128"/>
                <a:ext cx="3752" cy="8499"/>
              </a:xfrm>
              <a:custGeom>
                <a:avLst/>
                <a:gdLst/>
                <a:ahLst/>
                <a:cxnLst/>
                <a:rect l="l" t="t" r="r" b="b"/>
                <a:pathLst>
                  <a:path w="200" h="453" fill="none" extrusionOk="0">
                    <a:moveTo>
                      <a:pt x="200" y="0"/>
                    </a:moveTo>
                    <a:lnTo>
                      <a:pt x="200" y="0"/>
                    </a:lnTo>
                    <a:lnTo>
                      <a:pt x="115" y="223"/>
                    </a:lnTo>
                    <a:lnTo>
                      <a:pt x="8" y="437"/>
                    </a:lnTo>
                    <a:lnTo>
                      <a:pt x="8" y="437"/>
                    </a:lnTo>
                    <a:lnTo>
                      <a:pt x="0" y="453"/>
                    </a:lnTo>
                    <a:lnTo>
                      <a:pt x="0" y="453"/>
                    </a:lnTo>
                    <a:lnTo>
                      <a:pt x="108" y="238"/>
                    </a:lnTo>
                    <a:lnTo>
                      <a:pt x="200" y="0"/>
                    </a:lnTo>
                    <a:lnTo>
                      <a:pt x="200" y="0"/>
                    </a:lnTo>
                    <a:lnTo>
                      <a:pt x="200"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1" name="Google Shape;2251;p29">
                <a:extLst>
                  <a:ext uri="{FF2B5EF4-FFF2-40B4-BE49-F238E27FC236}">
                    <a16:creationId xmlns="" xmlns:a16="http://schemas.microsoft.com/office/drawing/2014/main" id="{A1A08CFE-3D60-4028-9EB7-1C42F49DF0BD}"/>
                  </a:ext>
                </a:extLst>
              </p:cNvPr>
              <p:cNvSpPr/>
              <p:nvPr/>
            </p:nvSpPr>
            <p:spPr>
              <a:xfrm>
                <a:off x="6905080" y="1344328"/>
                <a:ext cx="23753" cy="18293"/>
              </a:xfrm>
              <a:custGeom>
                <a:avLst/>
                <a:gdLst/>
                <a:ahLst/>
                <a:cxnLst/>
                <a:rect l="l" t="t" r="r" b="b"/>
                <a:pathLst>
                  <a:path w="1266" h="975" extrusionOk="0">
                    <a:moveTo>
                      <a:pt x="1266" y="0"/>
                    </a:moveTo>
                    <a:lnTo>
                      <a:pt x="1248" y="34"/>
                    </a:lnTo>
                    <a:lnTo>
                      <a:pt x="1258" y="16"/>
                    </a:lnTo>
                    <a:lnTo>
                      <a:pt x="1266" y="0"/>
                    </a:lnTo>
                    <a:close/>
                    <a:moveTo>
                      <a:pt x="1248" y="34"/>
                    </a:moveTo>
                    <a:lnTo>
                      <a:pt x="1197" y="123"/>
                    </a:lnTo>
                    <a:lnTo>
                      <a:pt x="1136" y="215"/>
                    </a:lnTo>
                    <a:lnTo>
                      <a:pt x="1074" y="307"/>
                    </a:lnTo>
                    <a:lnTo>
                      <a:pt x="1005" y="399"/>
                    </a:lnTo>
                    <a:lnTo>
                      <a:pt x="983" y="430"/>
                    </a:lnTo>
                    <a:lnTo>
                      <a:pt x="1021" y="384"/>
                    </a:lnTo>
                    <a:lnTo>
                      <a:pt x="1090" y="292"/>
                    </a:lnTo>
                    <a:lnTo>
                      <a:pt x="1151" y="200"/>
                    </a:lnTo>
                    <a:lnTo>
                      <a:pt x="1212" y="100"/>
                    </a:lnTo>
                    <a:lnTo>
                      <a:pt x="1248" y="34"/>
                    </a:lnTo>
                    <a:close/>
                    <a:moveTo>
                      <a:pt x="983" y="430"/>
                    </a:moveTo>
                    <a:lnTo>
                      <a:pt x="952" y="468"/>
                    </a:lnTo>
                    <a:lnTo>
                      <a:pt x="875" y="552"/>
                    </a:lnTo>
                    <a:lnTo>
                      <a:pt x="944" y="483"/>
                    </a:lnTo>
                    <a:lnTo>
                      <a:pt x="983" y="430"/>
                    </a:lnTo>
                    <a:close/>
                    <a:moveTo>
                      <a:pt x="875" y="552"/>
                    </a:moveTo>
                    <a:lnTo>
                      <a:pt x="867" y="560"/>
                    </a:lnTo>
                    <a:lnTo>
                      <a:pt x="791" y="629"/>
                    </a:lnTo>
                    <a:lnTo>
                      <a:pt x="731" y="683"/>
                    </a:lnTo>
                    <a:lnTo>
                      <a:pt x="731" y="683"/>
                    </a:lnTo>
                    <a:lnTo>
                      <a:pt x="806" y="621"/>
                    </a:lnTo>
                    <a:lnTo>
                      <a:pt x="875" y="552"/>
                    </a:lnTo>
                    <a:lnTo>
                      <a:pt x="875" y="552"/>
                    </a:lnTo>
                    <a:close/>
                    <a:moveTo>
                      <a:pt x="731" y="683"/>
                    </a:moveTo>
                    <a:lnTo>
                      <a:pt x="722" y="690"/>
                    </a:lnTo>
                    <a:lnTo>
                      <a:pt x="645" y="752"/>
                    </a:lnTo>
                    <a:lnTo>
                      <a:pt x="561" y="805"/>
                    </a:lnTo>
                    <a:lnTo>
                      <a:pt x="476" y="851"/>
                    </a:lnTo>
                    <a:lnTo>
                      <a:pt x="384" y="897"/>
                    </a:lnTo>
                    <a:lnTo>
                      <a:pt x="469" y="859"/>
                    </a:lnTo>
                    <a:lnTo>
                      <a:pt x="553" y="813"/>
                    </a:lnTo>
                    <a:lnTo>
                      <a:pt x="637" y="759"/>
                    </a:lnTo>
                    <a:lnTo>
                      <a:pt x="714" y="698"/>
                    </a:lnTo>
                    <a:lnTo>
                      <a:pt x="731" y="683"/>
                    </a:lnTo>
                    <a:close/>
                    <a:moveTo>
                      <a:pt x="101" y="966"/>
                    </a:moveTo>
                    <a:lnTo>
                      <a:pt x="1" y="974"/>
                    </a:lnTo>
                    <a:lnTo>
                      <a:pt x="9" y="974"/>
                    </a:lnTo>
                    <a:lnTo>
                      <a:pt x="101" y="966"/>
                    </a:lnTo>
                    <a:close/>
                  </a:path>
                </a:pathLst>
              </a:custGeom>
              <a:solidFill>
                <a:srgbClr val="F5BE9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2" name="Google Shape;2252;p29">
                <a:extLst>
                  <a:ext uri="{FF2B5EF4-FFF2-40B4-BE49-F238E27FC236}">
                    <a16:creationId xmlns="" xmlns:a16="http://schemas.microsoft.com/office/drawing/2014/main" id="{22D584CB-64F5-4AB6-A85D-BBDF548FF0E2}"/>
                  </a:ext>
                </a:extLst>
              </p:cNvPr>
              <p:cNvSpPr/>
              <p:nvPr/>
            </p:nvSpPr>
            <p:spPr>
              <a:xfrm>
                <a:off x="6905080" y="1344328"/>
                <a:ext cx="23753" cy="18293"/>
              </a:xfrm>
              <a:custGeom>
                <a:avLst/>
                <a:gdLst/>
                <a:ahLst/>
                <a:cxnLst/>
                <a:rect l="l" t="t" r="r" b="b"/>
                <a:pathLst>
                  <a:path w="1266" h="975" fill="none" extrusionOk="0">
                    <a:moveTo>
                      <a:pt x="1266" y="0"/>
                    </a:moveTo>
                    <a:lnTo>
                      <a:pt x="1266" y="0"/>
                    </a:lnTo>
                    <a:lnTo>
                      <a:pt x="1212" y="100"/>
                    </a:lnTo>
                    <a:lnTo>
                      <a:pt x="1151" y="200"/>
                    </a:lnTo>
                    <a:lnTo>
                      <a:pt x="1090" y="292"/>
                    </a:lnTo>
                    <a:lnTo>
                      <a:pt x="1021" y="384"/>
                    </a:lnTo>
                    <a:lnTo>
                      <a:pt x="952" y="468"/>
                    </a:lnTo>
                    <a:lnTo>
                      <a:pt x="875" y="552"/>
                    </a:lnTo>
                    <a:lnTo>
                      <a:pt x="806" y="621"/>
                    </a:lnTo>
                    <a:lnTo>
                      <a:pt x="722" y="690"/>
                    </a:lnTo>
                    <a:lnTo>
                      <a:pt x="645" y="752"/>
                    </a:lnTo>
                    <a:lnTo>
                      <a:pt x="561" y="805"/>
                    </a:lnTo>
                    <a:lnTo>
                      <a:pt x="476" y="851"/>
                    </a:lnTo>
                    <a:lnTo>
                      <a:pt x="384" y="897"/>
                    </a:lnTo>
                    <a:lnTo>
                      <a:pt x="292" y="928"/>
                    </a:lnTo>
                    <a:lnTo>
                      <a:pt x="200" y="951"/>
                    </a:lnTo>
                    <a:lnTo>
                      <a:pt x="101" y="966"/>
                    </a:lnTo>
                    <a:lnTo>
                      <a:pt x="1" y="974"/>
                    </a:lnTo>
                    <a:lnTo>
                      <a:pt x="1" y="974"/>
                    </a:lnTo>
                    <a:lnTo>
                      <a:pt x="9" y="974"/>
                    </a:lnTo>
                    <a:lnTo>
                      <a:pt x="9" y="974"/>
                    </a:lnTo>
                    <a:lnTo>
                      <a:pt x="101" y="966"/>
                    </a:lnTo>
                    <a:lnTo>
                      <a:pt x="200" y="951"/>
                    </a:lnTo>
                    <a:lnTo>
                      <a:pt x="292" y="928"/>
                    </a:lnTo>
                    <a:lnTo>
                      <a:pt x="384" y="897"/>
                    </a:lnTo>
                    <a:lnTo>
                      <a:pt x="469" y="859"/>
                    </a:lnTo>
                    <a:lnTo>
                      <a:pt x="553" y="813"/>
                    </a:lnTo>
                    <a:lnTo>
                      <a:pt x="637" y="759"/>
                    </a:lnTo>
                    <a:lnTo>
                      <a:pt x="714" y="698"/>
                    </a:lnTo>
                    <a:lnTo>
                      <a:pt x="791" y="629"/>
                    </a:lnTo>
                    <a:lnTo>
                      <a:pt x="867" y="560"/>
                    </a:lnTo>
                    <a:lnTo>
                      <a:pt x="944" y="483"/>
                    </a:lnTo>
                    <a:lnTo>
                      <a:pt x="1005" y="399"/>
                    </a:lnTo>
                    <a:lnTo>
                      <a:pt x="1074" y="307"/>
                    </a:lnTo>
                    <a:lnTo>
                      <a:pt x="1136" y="215"/>
                    </a:lnTo>
                    <a:lnTo>
                      <a:pt x="1197" y="123"/>
                    </a:lnTo>
                    <a:lnTo>
                      <a:pt x="1258" y="16"/>
                    </a:lnTo>
                    <a:lnTo>
                      <a:pt x="1258" y="16"/>
                    </a:lnTo>
                    <a:lnTo>
                      <a:pt x="1266"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3" name="Google Shape;2253;p29">
                <a:extLst>
                  <a:ext uri="{FF2B5EF4-FFF2-40B4-BE49-F238E27FC236}">
                    <a16:creationId xmlns="" xmlns:a16="http://schemas.microsoft.com/office/drawing/2014/main" id="{7A4874D4-FC1A-433D-82F1-683691DAEC01}"/>
                  </a:ext>
                </a:extLst>
              </p:cNvPr>
              <p:cNvSpPr/>
              <p:nvPr/>
            </p:nvSpPr>
            <p:spPr>
              <a:xfrm>
                <a:off x="6905230" y="1336128"/>
                <a:ext cx="30658" cy="33529"/>
              </a:xfrm>
              <a:custGeom>
                <a:avLst/>
                <a:gdLst/>
                <a:ahLst/>
                <a:cxnLst/>
                <a:rect l="l" t="t" r="r" b="b"/>
                <a:pathLst>
                  <a:path w="1634" h="1787" extrusionOk="0">
                    <a:moveTo>
                      <a:pt x="1450" y="0"/>
                    </a:moveTo>
                    <a:lnTo>
                      <a:pt x="1358" y="238"/>
                    </a:lnTo>
                    <a:lnTo>
                      <a:pt x="1250" y="453"/>
                    </a:lnTo>
                    <a:lnTo>
                      <a:pt x="1189" y="560"/>
                    </a:lnTo>
                    <a:lnTo>
                      <a:pt x="1128" y="652"/>
                    </a:lnTo>
                    <a:lnTo>
                      <a:pt x="1066" y="744"/>
                    </a:lnTo>
                    <a:lnTo>
                      <a:pt x="997" y="836"/>
                    </a:lnTo>
                    <a:lnTo>
                      <a:pt x="936" y="920"/>
                    </a:lnTo>
                    <a:lnTo>
                      <a:pt x="859" y="997"/>
                    </a:lnTo>
                    <a:lnTo>
                      <a:pt x="783" y="1066"/>
                    </a:lnTo>
                    <a:lnTo>
                      <a:pt x="706" y="1135"/>
                    </a:lnTo>
                    <a:lnTo>
                      <a:pt x="629" y="1196"/>
                    </a:lnTo>
                    <a:lnTo>
                      <a:pt x="545" y="1250"/>
                    </a:lnTo>
                    <a:lnTo>
                      <a:pt x="461" y="1296"/>
                    </a:lnTo>
                    <a:lnTo>
                      <a:pt x="376" y="1334"/>
                    </a:lnTo>
                    <a:lnTo>
                      <a:pt x="284" y="1365"/>
                    </a:lnTo>
                    <a:lnTo>
                      <a:pt x="192" y="1388"/>
                    </a:lnTo>
                    <a:lnTo>
                      <a:pt x="93" y="1403"/>
                    </a:lnTo>
                    <a:lnTo>
                      <a:pt x="1" y="1411"/>
                    </a:lnTo>
                    <a:lnTo>
                      <a:pt x="407" y="1518"/>
                    </a:lnTo>
                    <a:lnTo>
                      <a:pt x="813" y="1618"/>
                    </a:lnTo>
                    <a:lnTo>
                      <a:pt x="1220" y="1710"/>
                    </a:lnTo>
                    <a:lnTo>
                      <a:pt x="1634" y="1787"/>
                    </a:lnTo>
                    <a:lnTo>
                      <a:pt x="1542" y="874"/>
                    </a:lnTo>
                    <a:lnTo>
                      <a:pt x="1450" y="0"/>
                    </a:lnTo>
                    <a:close/>
                  </a:path>
                </a:pathLst>
              </a:custGeom>
              <a:solidFill>
                <a:srgbClr val="FF7E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4" name="Google Shape;2254;p29">
                <a:extLst>
                  <a:ext uri="{FF2B5EF4-FFF2-40B4-BE49-F238E27FC236}">
                    <a16:creationId xmlns="" xmlns:a16="http://schemas.microsoft.com/office/drawing/2014/main" id="{6834AE0C-4435-45B2-B47C-B380BC2FDF51}"/>
                  </a:ext>
                </a:extLst>
              </p:cNvPr>
              <p:cNvSpPr/>
              <p:nvPr/>
            </p:nvSpPr>
            <p:spPr>
              <a:xfrm>
                <a:off x="6905230" y="1336128"/>
                <a:ext cx="30658" cy="33529"/>
              </a:xfrm>
              <a:custGeom>
                <a:avLst/>
                <a:gdLst/>
                <a:ahLst/>
                <a:cxnLst/>
                <a:rect l="l" t="t" r="r" b="b"/>
                <a:pathLst>
                  <a:path w="1634" h="1787" fill="none" extrusionOk="0">
                    <a:moveTo>
                      <a:pt x="1450" y="0"/>
                    </a:moveTo>
                    <a:lnTo>
                      <a:pt x="1450" y="0"/>
                    </a:lnTo>
                    <a:lnTo>
                      <a:pt x="1358" y="238"/>
                    </a:lnTo>
                    <a:lnTo>
                      <a:pt x="1250" y="453"/>
                    </a:lnTo>
                    <a:lnTo>
                      <a:pt x="1250" y="453"/>
                    </a:lnTo>
                    <a:lnTo>
                      <a:pt x="1189" y="560"/>
                    </a:lnTo>
                    <a:lnTo>
                      <a:pt x="1128" y="652"/>
                    </a:lnTo>
                    <a:lnTo>
                      <a:pt x="1066" y="744"/>
                    </a:lnTo>
                    <a:lnTo>
                      <a:pt x="997" y="836"/>
                    </a:lnTo>
                    <a:lnTo>
                      <a:pt x="936" y="920"/>
                    </a:lnTo>
                    <a:lnTo>
                      <a:pt x="859" y="997"/>
                    </a:lnTo>
                    <a:lnTo>
                      <a:pt x="783" y="1066"/>
                    </a:lnTo>
                    <a:lnTo>
                      <a:pt x="706" y="1135"/>
                    </a:lnTo>
                    <a:lnTo>
                      <a:pt x="629" y="1196"/>
                    </a:lnTo>
                    <a:lnTo>
                      <a:pt x="545" y="1250"/>
                    </a:lnTo>
                    <a:lnTo>
                      <a:pt x="461" y="1296"/>
                    </a:lnTo>
                    <a:lnTo>
                      <a:pt x="376" y="1334"/>
                    </a:lnTo>
                    <a:lnTo>
                      <a:pt x="284" y="1365"/>
                    </a:lnTo>
                    <a:lnTo>
                      <a:pt x="192" y="1388"/>
                    </a:lnTo>
                    <a:lnTo>
                      <a:pt x="93" y="1403"/>
                    </a:lnTo>
                    <a:lnTo>
                      <a:pt x="1" y="1411"/>
                    </a:lnTo>
                    <a:lnTo>
                      <a:pt x="1" y="1411"/>
                    </a:lnTo>
                    <a:lnTo>
                      <a:pt x="407" y="1518"/>
                    </a:lnTo>
                    <a:lnTo>
                      <a:pt x="813" y="1618"/>
                    </a:lnTo>
                    <a:lnTo>
                      <a:pt x="1220" y="1710"/>
                    </a:lnTo>
                    <a:lnTo>
                      <a:pt x="1634" y="1787"/>
                    </a:lnTo>
                    <a:lnTo>
                      <a:pt x="1634" y="1787"/>
                    </a:lnTo>
                    <a:lnTo>
                      <a:pt x="1542" y="874"/>
                    </a:lnTo>
                    <a:lnTo>
                      <a:pt x="1450" y="0"/>
                    </a:lnTo>
                    <a:lnTo>
                      <a:pt x="1450"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5" name="Google Shape;2255;p29">
                <a:extLst>
                  <a:ext uri="{FF2B5EF4-FFF2-40B4-BE49-F238E27FC236}">
                    <a16:creationId xmlns="" xmlns:a16="http://schemas.microsoft.com/office/drawing/2014/main" id="{147C5B8E-06CA-4FAD-8722-32F86C6A4FFD}"/>
                  </a:ext>
                </a:extLst>
              </p:cNvPr>
              <p:cNvSpPr/>
              <p:nvPr/>
            </p:nvSpPr>
            <p:spPr>
              <a:xfrm>
                <a:off x="6612347" y="1280590"/>
                <a:ext cx="314478" cy="2176"/>
              </a:xfrm>
              <a:custGeom>
                <a:avLst/>
                <a:gdLst/>
                <a:ahLst/>
                <a:cxnLst/>
                <a:rect l="l" t="t" r="r" b="b"/>
                <a:pathLst>
                  <a:path w="16761" h="116" extrusionOk="0">
                    <a:moveTo>
                      <a:pt x="0" y="116"/>
                    </a:moveTo>
                    <a:lnTo>
                      <a:pt x="0" y="116"/>
                    </a:lnTo>
                    <a:lnTo>
                      <a:pt x="0" y="116"/>
                    </a:lnTo>
                    <a:lnTo>
                      <a:pt x="0" y="116"/>
                    </a:lnTo>
                    <a:lnTo>
                      <a:pt x="0" y="116"/>
                    </a:lnTo>
                    <a:close/>
                    <a:moveTo>
                      <a:pt x="0" y="108"/>
                    </a:moveTo>
                    <a:lnTo>
                      <a:pt x="0" y="108"/>
                    </a:lnTo>
                    <a:lnTo>
                      <a:pt x="0" y="108"/>
                    </a:lnTo>
                    <a:lnTo>
                      <a:pt x="0" y="108"/>
                    </a:lnTo>
                    <a:lnTo>
                      <a:pt x="0" y="108"/>
                    </a:lnTo>
                    <a:close/>
                    <a:moveTo>
                      <a:pt x="0" y="93"/>
                    </a:moveTo>
                    <a:lnTo>
                      <a:pt x="0" y="93"/>
                    </a:lnTo>
                    <a:lnTo>
                      <a:pt x="0" y="93"/>
                    </a:lnTo>
                    <a:lnTo>
                      <a:pt x="0" y="93"/>
                    </a:lnTo>
                    <a:lnTo>
                      <a:pt x="0" y="93"/>
                    </a:lnTo>
                    <a:close/>
                    <a:moveTo>
                      <a:pt x="0" y="93"/>
                    </a:moveTo>
                    <a:lnTo>
                      <a:pt x="0" y="93"/>
                    </a:lnTo>
                    <a:lnTo>
                      <a:pt x="0" y="93"/>
                    </a:lnTo>
                    <a:lnTo>
                      <a:pt x="0" y="93"/>
                    </a:lnTo>
                    <a:lnTo>
                      <a:pt x="0" y="93"/>
                    </a:lnTo>
                    <a:close/>
                    <a:moveTo>
                      <a:pt x="16761" y="24"/>
                    </a:moveTo>
                    <a:lnTo>
                      <a:pt x="16761" y="24"/>
                    </a:lnTo>
                    <a:lnTo>
                      <a:pt x="16761" y="32"/>
                    </a:lnTo>
                    <a:lnTo>
                      <a:pt x="16761" y="32"/>
                    </a:lnTo>
                    <a:lnTo>
                      <a:pt x="16761" y="32"/>
                    </a:lnTo>
                    <a:lnTo>
                      <a:pt x="16761" y="24"/>
                    </a:lnTo>
                    <a:close/>
                    <a:moveTo>
                      <a:pt x="16761" y="24"/>
                    </a:moveTo>
                    <a:lnTo>
                      <a:pt x="16761" y="24"/>
                    </a:lnTo>
                    <a:lnTo>
                      <a:pt x="16761" y="24"/>
                    </a:lnTo>
                    <a:lnTo>
                      <a:pt x="16761" y="24"/>
                    </a:lnTo>
                    <a:lnTo>
                      <a:pt x="16761" y="24"/>
                    </a:lnTo>
                    <a:close/>
                    <a:moveTo>
                      <a:pt x="16761" y="16"/>
                    </a:moveTo>
                    <a:lnTo>
                      <a:pt x="16761" y="16"/>
                    </a:lnTo>
                    <a:lnTo>
                      <a:pt x="16761" y="16"/>
                    </a:lnTo>
                    <a:lnTo>
                      <a:pt x="16761" y="16"/>
                    </a:lnTo>
                    <a:lnTo>
                      <a:pt x="16761" y="16"/>
                    </a:lnTo>
                    <a:close/>
                    <a:moveTo>
                      <a:pt x="16761" y="9"/>
                    </a:moveTo>
                    <a:lnTo>
                      <a:pt x="16761" y="9"/>
                    </a:lnTo>
                    <a:lnTo>
                      <a:pt x="16761" y="16"/>
                    </a:lnTo>
                    <a:lnTo>
                      <a:pt x="16761" y="16"/>
                    </a:lnTo>
                    <a:lnTo>
                      <a:pt x="16761" y="9"/>
                    </a:lnTo>
                    <a:close/>
                    <a:moveTo>
                      <a:pt x="16761" y="9"/>
                    </a:moveTo>
                    <a:lnTo>
                      <a:pt x="16761" y="9"/>
                    </a:lnTo>
                    <a:lnTo>
                      <a:pt x="16761" y="9"/>
                    </a:lnTo>
                    <a:lnTo>
                      <a:pt x="16761" y="9"/>
                    </a:lnTo>
                    <a:lnTo>
                      <a:pt x="16761" y="9"/>
                    </a:lnTo>
                    <a:close/>
                    <a:moveTo>
                      <a:pt x="16761" y="1"/>
                    </a:moveTo>
                    <a:lnTo>
                      <a:pt x="16761" y="1"/>
                    </a:lnTo>
                    <a:lnTo>
                      <a:pt x="16761" y="1"/>
                    </a:lnTo>
                    <a:lnTo>
                      <a:pt x="16761" y="1"/>
                    </a:lnTo>
                    <a:lnTo>
                      <a:pt x="16761" y="1"/>
                    </a:lnTo>
                    <a:close/>
                    <a:moveTo>
                      <a:pt x="16761" y="1"/>
                    </a:moveTo>
                    <a:lnTo>
                      <a:pt x="16761" y="1"/>
                    </a:lnTo>
                    <a:lnTo>
                      <a:pt x="16761" y="1"/>
                    </a:lnTo>
                    <a:lnTo>
                      <a:pt x="16761" y="1"/>
                    </a:lnTo>
                    <a:close/>
                  </a:path>
                </a:pathLst>
              </a:custGeom>
              <a:solidFill>
                <a:srgbClr val="FEAFA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6" name="Google Shape;2256;p29">
                <a:extLst>
                  <a:ext uri="{FF2B5EF4-FFF2-40B4-BE49-F238E27FC236}">
                    <a16:creationId xmlns="" xmlns:a16="http://schemas.microsoft.com/office/drawing/2014/main" id="{0E986E7B-1A7B-4C32-8DEE-B5CA0FFA1079}"/>
                  </a:ext>
                </a:extLst>
              </p:cNvPr>
              <p:cNvSpPr/>
              <p:nvPr/>
            </p:nvSpPr>
            <p:spPr>
              <a:xfrm>
                <a:off x="6612347" y="1282748"/>
                <a:ext cx="19" cy="19"/>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7" name="Google Shape;2257;p29">
                <a:extLst>
                  <a:ext uri="{FF2B5EF4-FFF2-40B4-BE49-F238E27FC236}">
                    <a16:creationId xmlns="" xmlns:a16="http://schemas.microsoft.com/office/drawing/2014/main" id="{B2D05039-586E-4112-AB26-05E5868371BC}"/>
                  </a:ext>
                </a:extLst>
              </p:cNvPr>
              <p:cNvSpPr/>
              <p:nvPr/>
            </p:nvSpPr>
            <p:spPr>
              <a:xfrm>
                <a:off x="6612347" y="1282617"/>
                <a:ext cx="19" cy="19"/>
              </a:xfrm>
              <a:custGeom>
                <a:avLst/>
                <a:gdLst/>
                <a:ahLst/>
                <a:cxnLst/>
                <a:rect l="l" t="t" r="r" b="b"/>
                <a:pathLst>
                  <a:path w="1" h="1" fill="none" extrusionOk="0">
                    <a:moveTo>
                      <a:pt x="0" y="0"/>
                    </a:moveTo>
                    <a:lnTo>
                      <a:pt x="0" y="0"/>
                    </a:lnTo>
                    <a:lnTo>
                      <a:pt x="0" y="0"/>
                    </a:lnTo>
                    <a:lnTo>
                      <a:pt x="0" y="0"/>
                    </a:lnTo>
                    <a:lnTo>
                      <a:pt x="0"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8" name="Google Shape;2258;p29">
                <a:extLst>
                  <a:ext uri="{FF2B5EF4-FFF2-40B4-BE49-F238E27FC236}">
                    <a16:creationId xmlns="" xmlns:a16="http://schemas.microsoft.com/office/drawing/2014/main" id="{56911C2D-7AD9-4789-A177-D04A5E83F5B1}"/>
                  </a:ext>
                </a:extLst>
              </p:cNvPr>
              <p:cNvSpPr/>
              <p:nvPr/>
            </p:nvSpPr>
            <p:spPr>
              <a:xfrm>
                <a:off x="6612347" y="1282317"/>
                <a:ext cx="19" cy="19"/>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9" name="Google Shape;2259;p29">
                <a:extLst>
                  <a:ext uri="{FF2B5EF4-FFF2-40B4-BE49-F238E27FC236}">
                    <a16:creationId xmlns="" xmlns:a16="http://schemas.microsoft.com/office/drawing/2014/main" id="{AFCE7394-D679-4ABD-941D-73FB5FD7C943}"/>
                  </a:ext>
                </a:extLst>
              </p:cNvPr>
              <p:cNvSpPr/>
              <p:nvPr/>
            </p:nvSpPr>
            <p:spPr>
              <a:xfrm>
                <a:off x="6612347" y="1282317"/>
                <a:ext cx="19" cy="19"/>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0" name="Google Shape;2260;p29">
                <a:extLst>
                  <a:ext uri="{FF2B5EF4-FFF2-40B4-BE49-F238E27FC236}">
                    <a16:creationId xmlns="" xmlns:a16="http://schemas.microsoft.com/office/drawing/2014/main" id="{20AC5220-088A-4B4B-9294-2AAE09422D00}"/>
                  </a:ext>
                </a:extLst>
              </p:cNvPr>
              <p:cNvSpPr/>
              <p:nvPr/>
            </p:nvSpPr>
            <p:spPr>
              <a:xfrm>
                <a:off x="6926807" y="1281022"/>
                <a:ext cx="19" cy="169"/>
              </a:xfrm>
              <a:custGeom>
                <a:avLst/>
                <a:gdLst/>
                <a:ahLst/>
                <a:cxnLst/>
                <a:rect l="l" t="t" r="r" b="b"/>
                <a:pathLst>
                  <a:path w="1" h="9" fill="none" extrusionOk="0">
                    <a:moveTo>
                      <a:pt x="1" y="1"/>
                    </a:moveTo>
                    <a:lnTo>
                      <a:pt x="1" y="1"/>
                    </a:lnTo>
                    <a:lnTo>
                      <a:pt x="1" y="9"/>
                    </a:lnTo>
                    <a:lnTo>
                      <a:pt x="1" y="9"/>
                    </a:lnTo>
                    <a:lnTo>
                      <a:pt x="1" y="9"/>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1" name="Google Shape;2261;p29">
                <a:extLst>
                  <a:ext uri="{FF2B5EF4-FFF2-40B4-BE49-F238E27FC236}">
                    <a16:creationId xmlns="" xmlns:a16="http://schemas.microsoft.com/office/drawing/2014/main" id="{D19B8AD2-ACE3-4ED0-A2B2-C1470B28E16C}"/>
                  </a:ext>
                </a:extLst>
              </p:cNvPr>
              <p:cNvSpPr/>
              <p:nvPr/>
            </p:nvSpPr>
            <p:spPr>
              <a:xfrm>
                <a:off x="6926807" y="1281022"/>
                <a:ext cx="19" cy="19"/>
              </a:xfrm>
              <a:custGeom>
                <a:avLst/>
                <a:gdLst/>
                <a:ahLst/>
                <a:cxnLst/>
                <a:rect l="l" t="t" r="r" b="b"/>
                <a:pathLst>
                  <a:path w="1" h="1" fill="none" extrusionOk="0">
                    <a:moveTo>
                      <a:pt x="1" y="1"/>
                    </a:moveTo>
                    <a:lnTo>
                      <a:pt x="1" y="1"/>
                    </a:lnTo>
                    <a:lnTo>
                      <a:pt x="1" y="1"/>
                    </a:lnTo>
                    <a:lnTo>
                      <a:pt x="1" y="1"/>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2" name="Google Shape;2262;p29">
                <a:extLst>
                  <a:ext uri="{FF2B5EF4-FFF2-40B4-BE49-F238E27FC236}">
                    <a16:creationId xmlns="" xmlns:a16="http://schemas.microsoft.com/office/drawing/2014/main" id="{BC2345AE-8936-4514-A843-480981CCE2A4}"/>
                  </a:ext>
                </a:extLst>
              </p:cNvPr>
              <p:cNvSpPr/>
              <p:nvPr/>
            </p:nvSpPr>
            <p:spPr>
              <a:xfrm>
                <a:off x="6926807" y="1280891"/>
                <a:ext cx="19" cy="19"/>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3" name="Google Shape;2263;p29">
                <a:extLst>
                  <a:ext uri="{FF2B5EF4-FFF2-40B4-BE49-F238E27FC236}">
                    <a16:creationId xmlns="" xmlns:a16="http://schemas.microsoft.com/office/drawing/2014/main" id="{5A973228-60FA-429F-954D-D0CEEC38B20F}"/>
                  </a:ext>
                </a:extLst>
              </p:cNvPr>
              <p:cNvSpPr/>
              <p:nvPr/>
            </p:nvSpPr>
            <p:spPr>
              <a:xfrm>
                <a:off x="6926807" y="1280740"/>
                <a:ext cx="19" cy="169"/>
              </a:xfrm>
              <a:custGeom>
                <a:avLst/>
                <a:gdLst/>
                <a:ahLst/>
                <a:cxnLst/>
                <a:rect l="l" t="t" r="r" b="b"/>
                <a:pathLst>
                  <a:path w="1" h="9" fill="none" extrusionOk="0">
                    <a:moveTo>
                      <a:pt x="1" y="1"/>
                    </a:moveTo>
                    <a:lnTo>
                      <a:pt x="1" y="1"/>
                    </a:lnTo>
                    <a:lnTo>
                      <a:pt x="1" y="8"/>
                    </a:lnTo>
                    <a:lnTo>
                      <a:pt x="1" y="8"/>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4" name="Google Shape;2264;p29">
                <a:extLst>
                  <a:ext uri="{FF2B5EF4-FFF2-40B4-BE49-F238E27FC236}">
                    <a16:creationId xmlns="" xmlns:a16="http://schemas.microsoft.com/office/drawing/2014/main" id="{D92961DA-48F8-4845-8BBC-5CAE05B86070}"/>
                  </a:ext>
                </a:extLst>
              </p:cNvPr>
              <p:cNvSpPr/>
              <p:nvPr/>
            </p:nvSpPr>
            <p:spPr>
              <a:xfrm>
                <a:off x="6926807" y="1280740"/>
                <a:ext cx="19" cy="19"/>
              </a:xfrm>
              <a:custGeom>
                <a:avLst/>
                <a:gdLst/>
                <a:ahLst/>
                <a:cxnLst/>
                <a:rect l="l" t="t" r="r" b="b"/>
                <a:pathLst>
                  <a:path w="1" h="1" fill="none" extrusionOk="0">
                    <a:moveTo>
                      <a:pt x="1" y="1"/>
                    </a:moveTo>
                    <a:lnTo>
                      <a:pt x="1" y="1"/>
                    </a:lnTo>
                    <a:lnTo>
                      <a:pt x="1" y="1"/>
                    </a:lnTo>
                    <a:lnTo>
                      <a:pt x="1" y="1"/>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5" name="Google Shape;2265;p29">
                <a:extLst>
                  <a:ext uri="{FF2B5EF4-FFF2-40B4-BE49-F238E27FC236}">
                    <a16:creationId xmlns="" xmlns:a16="http://schemas.microsoft.com/office/drawing/2014/main" id="{641DAC2C-17D7-4360-84A3-DFD0CB592352}"/>
                  </a:ext>
                </a:extLst>
              </p:cNvPr>
              <p:cNvSpPr/>
              <p:nvPr/>
            </p:nvSpPr>
            <p:spPr>
              <a:xfrm>
                <a:off x="6926807" y="1280590"/>
                <a:ext cx="19" cy="19"/>
              </a:xfrm>
              <a:custGeom>
                <a:avLst/>
                <a:gdLst/>
                <a:ahLst/>
                <a:cxnLst/>
                <a:rect l="l" t="t" r="r" b="b"/>
                <a:pathLst>
                  <a:path w="1" h="1" fill="none" extrusionOk="0">
                    <a:moveTo>
                      <a:pt x="1" y="1"/>
                    </a:moveTo>
                    <a:lnTo>
                      <a:pt x="1" y="1"/>
                    </a:lnTo>
                    <a:lnTo>
                      <a:pt x="1" y="1"/>
                    </a:lnTo>
                    <a:lnTo>
                      <a:pt x="1" y="1"/>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6" name="Google Shape;2266;p29">
                <a:extLst>
                  <a:ext uri="{FF2B5EF4-FFF2-40B4-BE49-F238E27FC236}">
                    <a16:creationId xmlns="" xmlns:a16="http://schemas.microsoft.com/office/drawing/2014/main" id="{99C92C8C-BB32-4693-9878-C772D61F6A06}"/>
                  </a:ext>
                </a:extLst>
              </p:cNvPr>
              <p:cNvSpPr/>
              <p:nvPr/>
            </p:nvSpPr>
            <p:spPr>
              <a:xfrm>
                <a:off x="6926807" y="1280590"/>
                <a:ext cx="19" cy="19"/>
              </a:xfrm>
              <a:custGeom>
                <a:avLst/>
                <a:gdLst/>
                <a:ahLst/>
                <a:cxnLst/>
                <a:rect l="l" t="t" r="r" b="b"/>
                <a:pathLst>
                  <a:path w="1" h="1" fill="none" extrusionOk="0">
                    <a:moveTo>
                      <a:pt x="1" y="1"/>
                    </a:moveTo>
                    <a:lnTo>
                      <a:pt x="1" y="1"/>
                    </a:lnTo>
                    <a:lnTo>
                      <a:pt x="1" y="1"/>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7" name="Google Shape;2267;p29">
                <a:extLst>
                  <a:ext uri="{FF2B5EF4-FFF2-40B4-BE49-F238E27FC236}">
                    <a16:creationId xmlns="" xmlns:a16="http://schemas.microsoft.com/office/drawing/2014/main" id="{79BB2A1D-ADD7-43ED-A857-4DB6EF5E75BF}"/>
                  </a:ext>
                </a:extLst>
              </p:cNvPr>
              <p:cNvSpPr/>
              <p:nvPr/>
            </p:nvSpPr>
            <p:spPr>
              <a:xfrm>
                <a:off x="6639384" y="1282898"/>
                <a:ext cx="23322" cy="32816"/>
              </a:xfrm>
              <a:custGeom>
                <a:avLst/>
                <a:gdLst/>
                <a:ahLst/>
                <a:cxnLst/>
                <a:rect l="l" t="t" r="r" b="b"/>
                <a:pathLst>
                  <a:path w="1243" h="1749" extrusionOk="0">
                    <a:moveTo>
                      <a:pt x="1243" y="384"/>
                    </a:moveTo>
                    <a:lnTo>
                      <a:pt x="1074" y="1749"/>
                    </a:lnTo>
                    <a:lnTo>
                      <a:pt x="1074" y="1749"/>
                    </a:lnTo>
                    <a:lnTo>
                      <a:pt x="1074" y="1749"/>
                    </a:lnTo>
                    <a:lnTo>
                      <a:pt x="1243" y="384"/>
                    </a:lnTo>
                    <a:close/>
                    <a:moveTo>
                      <a:pt x="1" y="1"/>
                    </a:moveTo>
                    <a:lnTo>
                      <a:pt x="607" y="1726"/>
                    </a:lnTo>
                    <a:lnTo>
                      <a:pt x="607" y="1726"/>
                    </a:lnTo>
                    <a:lnTo>
                      <a:pt x="1" y="1"/>
                    </a:lnTo>
                    <a:close/>
                  </a:path>
                </a:pathLst>
              </a:custGeom>
              <a:solidFill>
                <a:srgbClr val="F5BE9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8" name="Google Shape;2268;p29">
                <a:extLst>
                  <a:ext uri="{FF2B5EF4-FFF2-40B4-BE49-F238E27FC236}">
                    <a16:creationId xmlns="" xmlns:a16="http://schemas.microsoft.com/office/drawing/2014/main" id="{88F6FC64-432E-41FC-BD13-0668393A044C}"/>
                  </a:ext>
                </a:extLst>
              </p:cNvPr>
              <p:cNvSpPr/>
              <p:nvPr/>
            </p:nvSpPr>
            <p:spPr>
              <a:xfrm>
                <a:off x="6659535" y="1290084"/>
                <a:ext cx="3171" cy="25630"/>
              </a:xfrm>
              <a:custGeom>
                <a:avLst/>
                <a:gdLst/>
                <a:ahLst/>
                <a:cxnLst/>
                <a:rect l="l" t="t" r="r" b="b"/>
                <a:pathLst>
                  <a:path w="169" h="1366" fill="none" extrusionOk="0">
                    <a:moveTo>
                      <a:pt x="169" y="1"/>
                    </a:moveTo>
                    <a:lnTo>
                      <a:pt x="0" y="1366"/>
                    </a:lnTo>
                    <a:lnTo>
                      <a:pt x="0" y="1366"/>
                    </a:lnTo>
                    <a:lnTo>
                      <a:pt x="0" y="1366"/>
                    </a:lnTo>
                    <a:lnTo>
                      <a:pt x="169"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9" name="Google Shape;2269;p29">
                <a:extLst>
                  <a:ext uri="{FF2B5EF4-FFF2-40B4-BE49-F238E27FC236}">
                    <a16:creationId xmlns="" xmlns:a16="http://schemas.microsoft.com/office/drawing/2014/main" id="{DA619698-78F2-434D-8CA9-716B3AF43AED}"/>
                  </a:ext>
                </a:extLst>
              </p:cNvPr>
              <p:cNvSpPr/>
              <p:nvPr/>
            </p:nvSpPr>
            <p:spPr>
              <a:xfrm>
                <a:off x="6639384" y="1282898"/>
                <a:ext cx="11389" cy="32384"/>
              </a:xfrm>
              <a:custGeom>
                <a:avLst/>
                <a:gdLst/>
                <a:ahLst/>
                <a:cxnLst/>
                <a:rect l="l" t="t" r="r" b="b"/>
                <a:pathLst>
                  <a:path w="607" h="1726" fill="none" extrusionOk="0">
                    <a:moveTo>
                      <a:pt x="1" y="1"/>
                    </a:moveTo>
                    <a:lnTo>
                      <a:pt x="607" y="1726"/>
                    </a:lnTo>
                    <a:lnTo>
                      <a:pt x="607" y="1726"/>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0" name="Google Shape;2270;p29">
                <a:extLst>
                  <a:ext uri="{FF2B5EF4-FFF2-40B4-BE49-F238E27FC236}">
                    <a16:creationId xmlns="" xmlns:a16="http://schemas.microsoft.com/office/drawing/2014/main" id="{E2A4005A-45BC-47F6-BDD1-F97CDE4300CD}"/>
                  </a:ext>
                </a:extLst>
              </p:cNvPr>
              <p:cNvSpPr/>
              <p:nvPr/>
            </p:nvSpPr>
            <p:spPr>
              <a:xfrm>
                <a:off x="6612197" y="1192405"/>
                <a:ext cx="314628" cy="141582"/>
              </a:xfrm>
              <a:custGeom>
                <a:avLst/>
                <a:gdLst/>
                <a:ahLst/>
                <a:cxnLst/>
                <a:rect l="l" t="t" r="r" b="b"/>
                <a:pathLst>
                  <a:path w="16769" h="7546" extrusionOk="0">
                    <a:moveTo>
                      <a:pt x="3535" y="1"/>
                    </a:moveTo>
                    <a:lnTo>
                      <a:pt x="2930" y="9"/>
                    </a:lnTo>
                    <a:lnTo>
                      <a:pt x="2431" y="24"/>
                    </a:lnTo>
                    <a:lnTo>
                      <a:pt x="2132" y="32"/>
                    </a:lnTo>
                    <a:lnTo>
                      <a:pt x="1810" y="47"/>
                    </a:lnTo>
                    <a:lnTo>
                      <a:pt x="1649" y="346"/>
                    </a:lnTo>
                    <a:lnTo>
                      <a:pt x="1496" y="653"/>
                    </a:lnTo>
                    <a:lnTo>
                      <a:pt x="1335" y="967"/>
                    </a:lnTo>
                    <a:lnTo>
                      <a:pt x="1181" y="1289"/>
                    </a:lnTo>
                    <a:lnTo>
                      <a:pt x="1036" y="1611"/>
                    </a:lnTo>
                    <a:lnTo>
                      <a:pt x="890" y="1941"/>
                    </a:lnTo>
                    <a:lnTo>
                      <a:pt x="752" y="2270"/>
                    </a:lnTo>
                    <a:lnTo>
                      <a:pt x="622" y="2592"/>
                    </a:lnTo>
                    <a:lnTo>
                      <a:pt x="499" y="2914"/>
                    </a:lnTo>
                    <a:lnTo>
                      <a:pt x="392" y="3229"/>
                    </a:lnTo>
                    <a:lnTo>
                      <a:pt x="292" y="3528"/>
                    </a:lnTo>
                    <a:lnTo>
                      <a:pt x="208" y="3812"/>
                    </a:lnTo>
                    <a:lnTo>
                      <a:pt x="131" y="4088"/>
                    </a:lnTo>
                    <a:lnTo>
                      <a:pt x="77" y="4341"/>
                    </a:lnTo>
                    <a:lnTo>
                      <a:pt x="31" y="4578"/>
                    </a:lnTo>
                    <a:lnTo>
                      <a:pt x="8" y="4793"/>
                    </a:lnTo>
                    <a:lnTo>
                      <a:pt x="8" y="4808"/>
                    </a:lnTo>
                    <a:lnTo>
                      <a:pt x="8" y="4816"/>
                    </a:lnTo>
                    <a:lnTo>
                      <a:pt x="1" y="4824"/>
                    </a:lnTo>
                    <a:lnTo>
                      <a:pt x="85" y="4762"/>
                    </a:lnTo>
                    <a:lnTo>
                      <a:pt x="185" y="4716"/>
                    </a:lnTo>
                    <a:lnTo>
                      <a:pt x="284" y="4686"/>
                    </a:lnTo>
                    <a:lnTo>
                      <a:pt x="392" y="4678"/>
                    </a:lnTo>
                    <a:lnTo>
                      <a:pt x="553" y="4670"/>
                    </a:lnTo>
                    <a:lnTo>
                      <a:pt x="691" y="4678"/>
                    </a:lnTo>
                    <a:lnTo>
                      <a:pt x="821" y="4686"/>
                    </a:lnTo>
                    <a:lnTo>
                      <a:pt x="944" y="4693"/>
                    </a:lnTo>
                    <a:lnTo>
                      <a:pt x="1059" y="4709"/>
                    </a:lnTo>
                    <a:lnTo>
                      <a:pt x="1166" y="4732"/>
                    </a:lnTo>
                    <a:lnTo>
                      <a:pt x="1266" y="4762"/>
                    </a:lnTo>
                    <a:lnTo>
                      <a:pt x="1358" y="4785"/>
                    </a:lnTo>
                    <a:lnTo>
                      <a:pt x="1450" y="4824"/>
                    </a:lnTo>
                    <a:lnTo>
                      <a:pt x="2056" y="6549"/>
                    </a:lnTo>
                    <a:lnTo>
                      <a:pt x="2117" y="6556"/>
                    </a:lnTo>
                    <a:lnTo>
                      <a:pt x="2523" y="6572"/>
                    </a:lnTo>
                    <a:lnTo>
                      <a:pt x="2692" y="5207"/>
                    </a:lnTo>
                    <a:lnTo>
                      <a:pt x="2799" y="5161"/>
                    </a:lnTo>
                    <a:lnTo>
                      <a:pt x="2907" y="5100"/>
                    </a:lnTo>
                    <a:lnTo>
                      <a:pt x="2999" y="5023"/>
                    </a:lnTo>
                    <a:lnTo>
                      <a:pt x="3098" y="4939"/>
                    </a:lnTo>
                    <a:lnTo>
                      <a:pt x="3183" y="4839"/>
                    </a:lnTo>
                    <a:lnTo>
                      <a:pt x="3275" y="4732"/>
                    </a:lnTo>
                    <a:lnTo>
                      <a:pt x="3351" y="4617"/>
                    </a:lnTo>
                    <a:lnTo>
                      <a:pt x="3436" y="4494"/>
                    </a:lnTo>
                    <a:lnTo>
                      <a:pt x="3505" y="4364"/>
                    </a:lnTo>
                    <a:lnTo>
                      <a:pt x="3581" y="4226"/>
                    </a:lnTo>
                    <a:lnTo>
                      <a:pt x="3650" y="4080"/>
                    </a:lnTo>
                    <a:lnTo>
                      <a:pt x="3712" y="3934"/>
                    </a:lnTo>
                    <a:lnTo>
                      <a:pt x="3827" y="3635"/>
                    </a:lnTo>
                    <a:lnTo>
                      <a:pt x="3934" y="3336"/>
                    </a:lnTo>
                    <a:lnTo>
                      <a:pt x="4026" y="3037"/>
                    </a:lnTo>
                    <a:lnTo>
                      <a:pt x="4103" y="2753"/>
                    </a:lnTo>
                    <a:lnTo>
                      <a:pt x="4164" y="2493"/>
                    </a:lnTo>
                    <a:lnTo>
                      <a:pt x="4218" y="2263"/>
                    </a:lnTo>
                    <a:lnTo>
                      <a:pt x="4287" y="1918"/>
                    </a:lnTo>
                    <a:lnTo>
                      <a:pt x="4310" y="1787"/>
                    </a:lnTo>
                    <a:lnTo>
                      <a:pt x="4310" y="3367"/>
                    </a:lnTo>
                    <a:lnTo>
                      <a:pt x="12636" y="3367"/>
                    </a:lnTo>
                    <a:lnTo>
                      <a:pt x="12743" y="3666"/>
                    </a:lnTo>
                    <a:lnTo>
                      <a:pt x="12858" y="3957"/>
                    </a:lnTo>
                    <a:lnTo>
                      <a:pt x="12920" y="4103"/>
                    </a:lnTo>
                    <a:lnTo>
                      <a:pt x="12989" y="4241"/>
                    </a:lnTo>
                    <a:lnTo>
                      <a:pt x="13058" y="4379"/>
                    </a:lnTo>
                    <a:lnTo>
                      <a:pt x="13134" y="4502"/>
                    </a:lnTo>
                    <a:lnTo>
                      <a:pt x="13211" y="4624"/>
                    </a:lnTo>
                    <a:lnTo>
                      <a:pt x="13295" y="4739"/>
                    </a:lnTo>
                    <a:lnTo>
                      <a:pt x="13380" y="4847"/>
                    </a:lnTo>
                    <a:lnTo>
                      <a:pt x="13472" y="4939"/>
                    </a:lnTo>
                    <a:lnTo>
                      <a:pt x="13564" y="5031"/>
                    </a:lnTo>
                    <a:lnTo>
                      <a:pt x="13663" y="5100"/>
                    </a:lnTo>
                    <a:lnTo>
                      <a:pt x="13763" y="5161"/>
                    </a:lnTo>
                    <a:lnTo>
                      <a:pt x="13863" y="5207"/>
                    </a:lnTo>
                    <a:lnTo>
                      <a:pt x="14162" y="7545"/>
                    </a:lnTo>
                    <a:lnTo>
                      <a:pt x="15235" y="4939"/>
                    </a:lnTo>
                    <a:lnTo>
                      <a:pt x="15327" y="4885"/>
                    </a:lnTo>
                    <a:lnTo>
                      <a:pt x="15435" y="4831"/>
                    </a:lnTo>
                    <a:lnTo>
                      <a:pt x="15557" y="4785"/>
                    </a:lnTo>
                    <a:lnTo>
                      <a:pt x="15688" y="4747"/>
                    </a:lnTo>
                    <a:lnTo>
                      <a:pt x="15833" y="4716"/>
                    </a:lnTo>
                    <a:lnTo>
                      <a:pt x="15994" y="4693"/>
                    </a:lnTo>
                    <a:lnTo>
                      <a:pt x="16171" y="4678"/>
                    </a:lnTo>
                    <a:lnTo>
                      <a:pt x="16362" y="4670"/>
                    </a:lnTo>
                    <a:lnTo>
                      <a:pt x="16523" y="4678"/>
                    </a:lnTo>
                    <a:lnTo>
                      <a:pt x="16592" y="4678"/>
                    </a:lnTo>
                    <a:lnTo>
                      <a:pt x="16654" y="4693"/>
                    </a:lnTo>
                    <a:lnTo>
                      <a:pt x="16715" y="4709"/>
                    </a:lnTo>
                    <a:lnTo>
                      <a:pt x="16769" y="4732"/>
                    </a:lnTo>
                    <a:lnTo>
                      <a:pt x="16769" y="4724"/>
                    </a:lnTo>
                    <a:lnTo>
                      <a:pt x="16769" y="4716"/>
                    </a:lnTo>
                    <a:lnTo>
                      <a:pt x="16769" y="4709"/>
                    </a:lnTo>
                    <a:lnTo>
                      <a:pt x="16769" y="4701"/>
                    </a:lnTo>
                    <a:lnTo>
                      <a:pt x="16753" y="4548"/>
                    </a:lnTo>
                    <a:lnTo>
                      <a:pt x="16730" y="4379"/>
                    </a:lnTo>
                    <a:lnTo>
                      <a:pt x="16700" y="4210"/>
                    </a:lnTo>
                    <a:lnTo>
                      <a:pt x="16661" y="4026"/>
                    </a:lnTo>
                    <a:lnTo>
                      <a:pt x="16562" y="3635"/>
                    </a:lnTo>
                    <a:lnTo>
                      <a:pt x="16447" y="3213"/>
                    </a:lnTo>
                    <a:lnTo>
                      <a:pt x="16301" y="2784"/>
                    </a:lnTo>
                    <a:lnTo>
                      <a:pt x="16148" y="2332"/>
                    </a:lnTo>
                    <a:lnTo>
                      <a:pt x="15971" y="1872"/>
                    </a:lnTo>
                    <a:lnTo>
                      <a:pt x="15787" y="1419"/>
                    </a:lnTo>
                    <a:lnTo>
                      <a:pt x="15672" y="1427"/>
                    </a:lnTo>
                    <a:lnTo>
                      <a:pt x="15427" y="1442"/>
                    </a:lnTo>
                    <a:lnTo>
                      <a:pt x="14975" y="1442"/>
                    </a:lnTo>
                    <a:lnTo>
                      <a:pt x="14752" y="1435"/>
                    </a:lnTo>
                    <a:lnTo>
                      <a:pt x="14530" y="1419"/>
                    </a:lnTo>
                    <a:lnTo>
                      <a:pt x="14315" y="1404"/>
                    </a:lnTo>
                    <a:lnTo>
                      <a:pt x="13878" y="1358"/>
                    </a:lnTo>
                    <a:lnTo>
                      <a:pt x="13441" y="1289"/>
                    </a:lnTo>
                    <a:lnTo>
                      <a:pt x="13004" y="1220"/>
                    </a:lnTo>
                    <a:lnTo>
                      <a:pt x="12567" y="1136"/>
                    </a:lnTo>
                    <a:lnTo>
                      <a:pt x="12130" y="1044"/>
                    </a:lnTo>
                    <a:lnTo>
                      <a:pt x="11701" y="944"/>
                    </a:lnTo>
                    <a:lnTo>
                      <a:pt x="10827" y="745"/>
                    </a:lnTo>
                    <a:lnTo>
                      <a:pt x="10397" y="653"/>
                    </a:lnTo>
                    <a:lnTo>
                      <a:pt x="9960" y="561"/>
                    </a:lnTo>
                    <a:lnTo>
                      <a:pt x="9523" y="476"/>
                    </a:lnTo>
                    <a:lnTo>
                      <a:pt x="9086" y="400"/>
                    </a:lnTo>
                    <a:lnTo>
                      <a:pt x="8657" y="338"/>
                    </a:lnTo>
                    <a:lnTo>
                      <a:pt x="8220" y="292"/>
                    </a:lnTo>
                    <a:lnTo>
                      <a:pt x="7047" y="193"/>
                    </a:lnTo>
                    <a:lnTo>
                      <a:pt x="6464" y="139"/>
                    </a:lnTo>
                    <a:lnTo>
                      <a:pt x="5881" y="93"/>
                    </a:lnTo>
                    <a:lnTo>
                      <a:pt x="5291" y="55"/>
                    </a:lnTo>
                    <a:lnTo>
                      <a:pt x="4708" y="32"/>
                    </a:lnTo>
                    <a:lnTo>
                      <a:pt x="4118" y="9"/>
                    </a:lnTo>
                    <a:lnTo>
                      <a:pt x="3535" y="1"/>
                    </a:lnTo>
                    <a:close/>
                  </a:path>
                </a:pathLst>
              </a:custGeom>
              <a:solidFill>
                <a:srgbClr val="FF7E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1" name="Google Shape;2271;p29">
                <a:extLst>
                  <a:ext uri="{FF2B5EF4-FFF2-40B4-BE49-F238E27FC236}">
                    <a16:creationId xmlns="" xmlns:a16="http://schemas.microsoft.com/office/drawing/2014/main" id="{18D96053-48F2-4822-A487-44408C87CDD1}"/>
                  </a:ext>
                </a:extLst>
              </p:cNvPr>
              <p:cNvSpPr/>
              <p:nvPr/>
            </p:nvSpPr>
            <p:spPr>
              <a:xfrm>
                <a:off x="6612197" y="1192405"/>
                <a:ext cx="314628" cy="141582"/>
              </a:xfrm>
              <a:custGeom>
                <a:avLst/>
                <a:gdLst/>
                <a:ahLst/>
                <a:cxnLst/>
                <a:rect l="l" t="t" r="r" b="b"/>
                <a:pathLst>
                  <a:path w="16769" h="7546" fill="none" extrusionOk="0">
                    <a:moveTo>
                      <a:pt x="3535" y="1"/>
                    </a:moveTo>
                    <a:lnTo>
                      <a:pt x="3535" y="1"/>
                    </a:lnTo>
                    <a:lnTo>
                      <a:pt x="2930" y="9"/>
                    </a:lnTo>
                    <a:lnTo>
                      <a:pt x="2930" y="9"/>
                    </a:lnTo>
                    <a:lnTo>
                      <a:pt x="2431" y="24"/>
                    </a:lnTo>
                    <a:lnTo>
                      <a:pt x="2132" y="32"/>
                    </a:lnTo>
                    <a:lnTo>
                      <a:pt x="1810" y="47"/>
                    </a:lnTo>
                    <a:lnTo>
                      <a:pt x="1810" y="47"/>
                    </a:lnTo>
                    <a:lnTo>
                      <a:pt x="1649" y="346"/>
                    </a:lnTo>
                    <a:lnTo>
                      <a:pt x="1496" y="653"/>
                    </a:lnTo>
                    <a:lnTo>
                      <a:pt x="1335" y="967"/>
                    </a:lnTo>
                    <a:lnTo>
                      <a:pt x="1181" y="1289"/>
                    </a:lnTo>
                    <a:lnTo>
                      <a:pt x="1036" y="1611"/>
                    </a:lnTo>
                    <a:lnTo>
                      <a:pt x="890" y="1941"/>
                    </a:lnTo>
                    <a:lnTo>
                      <a:pt x="752" y="2270"/>
                    </a:lnTo>
                    <a:lnTo>
                      <a:pt x="622" y="2592"/>
                    </a:lnTo>
                    <a:lnTo>
                      <a:pt x="499" y="2914"/>
                    </a:lnTo>
                    <a:lnTo>
                      <a:pt x="392" y="3229"/>
                    </a:lnTo>
                    <a:lnTo>
                      <a:pt x="292" y="3528"/>
                    </a:lnTo>
                    <a:lnTo>
                      <a:pt x="208" y="3812"/>
                    </a:lnTo>
                    <a:lnTo>
                      <a:pt x="131" y="4088"/>
                    </a:lnTo>
                    <a:lnTo>
                      <a:pt x="77" y="4341"/>
                    </a:lnTo>
                    <a:lnTo>
                      <a:pt x="31" y="4578"/>
                    </a:lnTo>
                    <a:lnTo>
                      <a:pt x="8" y="4793"/>
                    </a:lnTo>
                    <a:lnTo>
                      <a:pt x="8" y="4793"/>
                    </a:lnTo>
                    <a:lnTo>
                      <a:pt x="8" y="4793"/>
                    </a:lnTo>
                    <a:lnTo>
                      <a:pt x="8" y="4793"/>
                    </a:lnTo>
                    <a:lnTo>
                      <a:pt x="8" y="4793"/>
                    </a:lnTo>
                    <a:lnTo>
                      <a:pt x="8" y="4793"/>
                    </a:lnTo>
                    <a:lnTo>
                      <a:pt x="8" y="4793"/>
                    </a:lnTo>
                    <a:lnTo>
                      <a:pt x="8" y="4793"/>
                    </a:lnTo>
                    <a:lnTo>
                      <a:pt x="8" y="4808"/>
                    </a:lnTo>
                    <a:lnTo>
                      <a:pt x="8" y="4808"/>
                    </a:lnTo>
                    <a:lnTo>
                      <a:pt x="8" y="4808"/>
                    </a:lnTo>
                    <a:lnTo>
                      <a:pt x="8" y="4808"/>
                    </a:lnTo>
                    <a:lnTo>
                      <a:pt x="8" y="4816"/>
                    </a:lnTo>
                    <a:lnTo>
                      <a:pt x="8" y="4816"/>
                    </a:lnTo>
                    <a:lnTo>
                      <a:pt x="8" y="4816"/>
                    </a:lnTo>
                    <a:lnTo>
                      <a:pt x="8" y="4816"/>
                    </a:lnTo>
                    <a:lnTo>
                      <a:pt x="1" y="4824"/>
                    </a:lnTo>
                    <a:lnTo>
                      <a:pt x="1" y="4824"/>
                    </a:lnTo>
                    <a:lnTo>
                      <a:pt x="85" y="4762"/>
                    </a:lnTo>
                    <a:lnTo>
                      <a:pt x="185" y="4716"/>
                    </a:lnTo>
                    <a:lnTo>
                      <a:pt x="284" y="4686"/>
                    </a:lnTo>
                    <a:lnTo>
                      <a:pt x="392" y="4678"/>
                    </a:lnTo>
                    <a:lnTo>
                      <a:pt x="392" y="4678"/>
                    </a:lnTo>
                    <a:lnTo>
                      <a:pt x="553" y="4670"/>
                    </a:lnTo>
                    <a:lnTo>
                      <a:pt x="553" y="4670"/>
                    </a:lnTo>
                    <a:lnTo>
                      <a:pt x="691" y="4678"/>
                    </a:lnTo>
                    <a:lnTo>
                      <a:pt x="821" y="4686"/>
                    </a:lnTo>
                    <a:lnTo>
                      <a:pt x="944" y="4693"/>
                    </a:lnTo>
                    <a:lnTo>
                      <a:pt x="1059" y="4709"/>
                    </a:lnTo>
                    <a:lnTo>
                      <a:pt x="1166" y="4732"/>
                    </a:lnTo>
                    <a:lnTo>
                      <a:pt x="1266" y="4762"/>
                    </a:lnTo>
                    <a:lnTo>
                      <a:pt x="1358" y="4785"/>
                    </a:lnTo>
                    <a:lnTo>
                      <a:pt x="1450" y="4824"/>
                    </a:lnTo>
                    <a:lnTo>
                      <a:pt x="1450" y="4824"/>
                    </a:lnTo>
                    <a:lnTo>
                      <a:pt x="2056" y="6549"/>
                    </a:lnTo>
                    <a:lnTo>
                      <a:pt x="2056" y="6549"/>
                    </a:lnTo>
                    <a:lnTo>
                      <a:pt x="2117" y="6556"/>
                    </a:lnTo>
                    <a:lnTo>
                      <a:pt x="2117" y="6556"/>
                    </a:lnTo>
                    <a:lnTo>
                      <a:pt x="2523" y="6572"/>
                    </a:lnTo>
                    <a:lnTo>
                      <a:pt x="2692" y="5207"/>
                    </a:lnTo>
                    <a:lnTo>
                      <a:pt x="2692" y="5207"/>
                    </a:lnTo>
                    <a:lnTo>
                      <a:pt x="2799" y="5161"/>
                    </a:lnTo>
                    <a:lnTo>
                      <a:pt x="2907" y="5100"/>
                    </a:lnTo>
                    <a:lnTo>
                      <a:pt x="2999" y="5023"/>
                    </a:lnTo>
                    <a:lnTo>
                      <a:pt x="3098" y="4939"/>
                    </a:lnTo>
                    <a:lnTo>
                      <a:pt x="3183" y="4839"/>
                    </a:lnTo>
                    <a:lnTo>
                      <a:pt x="3275" y="4732"/>
                    </a:lnTo>
                    <a:lnTo>
                      <a:pt x="3351" y="4617"/>
                    </a:lnTo>
                    <a:lnTo>
                      <a:pt x="3436" y="4494"/>
                    </a:lnTo>
                    <a:lnTo>
                      <a:pt x="3505" y="4364"/>
                    </a:lnTo>
                    <a:lnTo>
                      <a:pt x="3581" y="4226"/>
                    </a:lnTo>
                    <a:lnTo>
                      <a:pt x="3650" y="4080"/>
                    </a:lnTo>
                    <a:lnTo>
                      <a:pt x="3712" y="3934"/>
                    </a:lnTo>
                    <a:lnTo>
                      <a:pt x="3827" y="3635"/>
                    </a:lnTo>
                    <a:lnTo>
                      <a:pt x="3934" y="3336"/>
                    </a:lnTo>
                    <a:lnTo>
                      <a:pt x="4026" y="3037"/>
                    </a:lnTo>
                    <a:lnTo>
                      <a:pt x="4103" y="2753"/>
                    </a:lnTo>
                    <a:lnTo>
                      <a:pt x="4164" y="2493"/>
                    </a:lnTo>
                    <a:lnTo>
                      <a:pt x="4218" y="2263"/>
                    </a:lnTo>
                    <a:lnTo>
                      <a:pt x="4287" y="1918"/>
                    </a:lnTo>
                    <a:lnTo>
                      <a:pt x="4310" y="1787"/>
                    </a:lnTo>
                    <a:lnTo>
                      <a:pt x="4310" y="3367"/>
                    </a:lnTo>
                    <a:lnTo>
                      <a:pt x="12636" y="3367"/>
                    </a:lnTo>
                    <a:lnTo>
                      <a:pt x="12636" y="3367"/>
                    </a:lnTo>
                    <a:lnTo>
                      <a:pt x="12743" y="3666"/>
                    </a:lnTo>
                    <a:lnTo>
                      <a:pt x="12858" y="3957"/>
                    </a:lnTo>
                    <a:lnTo>
                      <a:pt x="12920" y="4103"/>
                    </a:lnTo>
                    <a:lnTo>
                      <a:pt x="12989" y="4241"/>
                    </a:lnTo>
                    <a:lnTo>
                      <a:pt x="13058" y="4379"/>
                    </a:lnTo>
                    <a:lnTo>
                      <a:pt x="13134" y="4502"/>
                    </a:lnTo>
                    <a:lnTo>
                      <a:pt x="13211" y="4624"/>
                    </a:lnTo>
                    <a:lnTo>
                      <a:pt x="13295" y="4739"/>
                    </a:lnTo>
                    <a:lnTo>
                      <a:pt x="13380" y="4847"/>
                    </a:lnTo>
                    <a:lnTo>
                      <a:pt x="13472" y="4939"/>
                    </a:lnTo>
                    <a:lnTo>
                      <a:pt x="13564" y="5031"/>
                    </a:lnTo>
                    <a:lnTo>
                      <a:pt x="13663" y="5100"/>
                    </a:lnTo>
                    <a:lnTo>
                      <a:pt x="13763" y="5161"/>
                    </a:lnTo>
                    <a:lnTo>
                      <a:pt x="13863" y="5207"/>
                    </a:lnTo>
                    <a:lnTo>
                      <a:pt x="14162" y="7545"/>
                    </a:lnTo>
                    <a:lnTo>
                      <a:pt x="15235" y="4939"/>
                    </a:lnTo>
                    <a:lnTo>
                      <a:pt x="15235" y="4939"/>
                    </a:lnTo>
                    <a:lnTo>
                      <a:pt x="15327" y="4885"/>
                    </a:lnTo>
                    <a:lnTo>
                      <a:pt x="15435" y="4831"/>
                    </a:lnTo>
                    <a:lnTo>
                      <a:pt x="15557" y="4785"/>
                    </a:lnTo>
                    <a:lnTo>
                      <a:pt x="15688" y="4747"/>
                    </a:lnTo>
                    <a:lnTo>
                      <a:pt x="15833" y="4716"/>
                    </a:lnTo>
                    <a:lnTo>
                      <a:pt x="15994" y="4693"/>
                    </a:lnTo>
                    <a:lnTo>
                      <a:pt x="16171" y="4678"/>
                    </a:lnTo>
                    <a:lnTo>
                      <a:pt x="16362" y="4670"/>
                    </a:lnTo>
                    <a:lnTo>
                      <a:pt x="16362" y="4670"/>
                    </a:lnTo>
                    <a:lnTo>
                      <a:pt x="16523" y="4678"/>
                    </a:lnTo>
                    <a:lnTo>
                      <a:pt x="16523" y="4678"/>
                    </a:lnTo>
                    <a:lnTo>
                      <a:pt x="16592" y="4678"/>
                    </a:lnTo>
                    <a:lnTo>
                      <a:pt x="16654" y="4693"/>
                    </a:lnTo>
                    <a:lnTo>
                      <a:pt x="16715" y="4709"/>
                    </a:lnTo>
                    <a:lnTo>
                      <a:pt x="16769" y="4732"/>
                    </a:lnTo>
                    <a:lnTo>
                      <a:pt x="16769" y="4732"/>
                    </a:lnTo>
                    <a:lnTo>
                      <a:pt x="16769" y="4724"/>
                    </a:lnTo>
                    <a:lnTo>
                      <a:pt x="16769" y="4724"/>
                    </a:lnTo>
                    <a:lnTo>
                      <a:pt x="16769" y="4724"/>
                    </a:lnTo>
                    <a:lnTo>
                      <a:pt x="16769" y="4724"/>
                    </a:lnTo>
                    <a:lnTo>
                      <a:pt x="16769" y="4724"/>
                    </a:lnTo>
                    <a:lnTo>
                      <a:pt x="16769" y="4724"/>
                    </a:lnTo>
                    <a:lnTo>
                      <a:pt x="16769" y="4716"/>
                    </a:lnTo>
                    <a:lnTo>
                      <a:pt x="16769" y="4716"/>
                    </a:lnTo>
                    <a:lnTo>
                      <a:pt x="16769" y="4716"/>
                    </a:lnTo>
                    <a:lnTo>
                      <a:pt x="16769" y="4716"/>
                    </a:lnTo>
                    <a:lnTo>
                      <a:pt x="16769" y="4716"/>
                    </a:lnTo>
                    <a:lnTo>
                      <a:pt x="16769" y="4716"/>
                    </a:lnTo>
                    <a:lnTo>
                      <a:pt x="16769" y="4709"/>
                    </a:lnTo>
                    <a:lnTo>
                      <a:pt x="16769" y="4709"/>
                    </a:lnTo>
                    <a:lnTo>
                      <a:pt x="16769" y="4709"/>
                    </a:lnTo>
                    <a:lnTo>
                      <a:pt x="16769" y="4709"/>
                    </a:lnTo>
                    <a:lnTo>
                      <a:pt x="16769" y="4709"/>
                    </a:lnTo>
                    <a:lnTo>
                      <a:pt x="16769" y="4709"/>
                    </a:lnTo>
                    <a:lnTo>
                      <a:pt x="16769" y="4701"/>
                    </a:lnTo>
                    <a:lnTo>
                      <a:pt x="16769" y="4701"/>
                    </a:lnTo>
                    <a:lnTo>
                      <a:pt x="16769" y="4701"/>
                    </a:lnTo>
                    <a:lnTo>
                      <a:pt x="16769" y="4701"/>
                    </a:lnTo>
                    <a:lnTo>
                      <a:pt x="16769" y="4701"/>
                    </a:lnTo>
                    <a:lnTo>
                      <a:pt x="16769" y="4701"/>
                    </a:lnTo>
                    <a:lnTo>
                      <a:pt x="16769" y="4701"/>
                    </a:lnTo>
                    <a:lnTo>
                      <a:pt x="16753" y="4548"/>
                    </a:lnTo>
                    <a:lnTo>
                      <a:pt x="16730" y="4379"/>
                    </a:lnTo>
                    <a:lnTo>
                      <a:pt x="16700" y="4210"/>
                    </a:lnTo>
                    <a:lnTo>
                      <a:pt x="16661" y="4026"/>
                    </a:lnTo>
                    <a:lnTo>
                      <a:pt x="16562" y="3635"/>
                    </a:lnTo>
                    <a:lnTo>
                      <a:pt x="16447" y="3213"/>
                    </a:lnTo>
                    <a:lnTo>
                      <a:pt x="16301" y="2784"/>
                    </a:lnTo>
                    <a:lnTo>
                      <a:pt x="16148" y="2332"/>
                    </a:lnTo>
                    <a:lnTo>
                      <a:pt x="15971" y="1872"/>
                    </a:lnTo>
                    <a:lnTo>
                      <a:pt x="15787" y="1419"/>
                    </a:lnTo>
                    <a:lnTo>
                      <a:pt x="15787" y="1419"/>
                    </a:lnTo>
                    <a:lnTo>
                      <a:pt x="15672" y="1427"/>
                    </a:lnTo>
                    <a:lnTo>
                      <a:pt x="15672" y="1427"/>
                    </a:lnTo>
                    <a:lnTo>
                      <a:pt x="15427" y="1442"/>
                    </a:lnTo>
                    <a:lnTo>
                      <a:pt x="15189" y="1442"/>
                    </a:lnTo>
                    <a:lnTo>
                      <a:pt x="15189" y="1442"/>
                    </a:lnTo>
                    <a:lnTo>
                      <a:pt x="14975" y="1442"/>
                    </a:lnTo>
                    <a:lnTo>
                      <a:pt x="14752" y="1435"/>
                    </a:lnTo>
                    <a:lnTo>
                      <a:pt x="14530" y="1419"/>
                    </a:lnTo>
                    <a:lnTo>
                      <a:pt x="14315" y="1404"/>
                    </a:lnTo>
                    <a:lnTo>
                      <a:pt x="13878" y="1358"/>
                    </a:lnTo>
                    <a:lnTo>
                      <a:pt x="13441" y="1289"/>
                    </a:lnTo>
                    <a:lnTo>
                      <a:pt x="13004" y="1220"/>
                    </a:lnTo>
                    <a:lnTo>
                      <a:pt x="12567" y="1136"/>
                    </a:lnTo>
                    <a:lnTo>
                      <a:pt x="12130" y="1044"/>
                    </a:lnTo>
                    <a:lnTo>
                      <a:pt x="11701" y="944"/>
                    </a:lnTo>
                    <a:lnTo>
                      <a:pt x="10827" y="745"/>
                    </a:lnTo>
                    <a:lnTo>
                      <a:pt x="10397" y="653"/>
                    </a:lnTo>
                    <a:lnTo>
                      <a:pt x="9960" y="561"/>
                    </a:lnTo>
                    <a:lnTo>
                      <a:pt x="9523" y="476"/>
                    </a:lnTo>
                    <a:lnTo>
                      <a:pt x="9086" y="400"/>
                    </a:lnTo>
                    <a:lnTo>
                      <a:pt x="8657" y="338"/>
                    </a:lnTo>
                    <a:lnTo>
                      <a:pt x="8220" y="292"/>
                    </a:lnTo>
                    <a:lnTo>
                      <a:pt x="8220" y="292"/>
                    </a:lnTo>
                    <a:lnTo>
                      <a:pt x="7047" y="193"/>
                    </a:lnTo>
                    <a:lnTo>
                      <a:pt x="6464" y="139"/>
                    </a:lnTo>
                    <a:lnTo>
                      <a:pt x="5881" y="93"/>
                    </a:lnTo>
                    <a:lnTo>
                      <a:pt x="5291" y="55"/>
                    </a:lnTo>
                    <a:lnTo>
                      <a:pt x="4708" y="32"/>
                    </a:lnTo>
                    <a:lnTo>
                      <a:pt x="4118" y="9"/>
                    </a:lnTo>
                    <a:lnTo>
                      <a:pt x="3535"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2" name="Google Shape;2272;p29">
                <a:extLst>
                  <a:ext uri="{FF2B5EF4-FFF2-40B4-BE49-F238E27FC236}">
                    <a16:creationId xmlns="" xmlns:a16="http://schemas.microsoft.com/office/drawing/2014/main" id="{61D7A606-F5A6-44DC-A006-1FB5004409ED}"/>
                  </a:ext>
                </a:extLst>
              </p:cNvPr>
              <p:cNvSpPr/>
              <p:nvPr/>
            </p:nvSpPr>
            <p:spPr>
              <a:xfrm>
                <a:off x="6525889" y="1010725"/>
                <a:ext cx="480639" cy="230610"/>
              </a:xfrm>
              <a:custGeom>
                <a:avLst/>
                <a:gdLst/>
                <a:ahLst/>
                <a:cxnLst/>
                <a:rect l="l" t="t" r="r" b="b"/>
                <a:pathLst>
                  <a:path w="25617" h="12291" extrusionOk="0">
                    <a:moveTo>
                      <a:pt x="16799" y="0"/>
                    </a:moveTo>
                    <a:lnTo>
                      <a:pt x="16523" y="8"/>
                    </a:lnTo>
                    <a:lnTo>
                      <a:pt x="16247" y="23"/>
                    </a:lnTo>
                    <a:lnTo>
                      <a:pt x="15971" y="46"/>
                    </a:lnTo>
                    <a:lnTo>
                      <a:pt x="15695" y="69"/>
                    </a:lnTo>
                    <a:lnTo>
                      <a:pt x="15419" y="100"/>
                    </a:lnTo>
                    <a:lnTo>
                      <a:pt x="15151" y="138"/>
                    </a:lnTo>
                    <a:lnTo>
                      <a:pt x="14606" y="215"/>
                    </a:lnTo>
                    <a:lnTo>
                      <a:pt x="14077" y="315"/>
                    </a:lnTo>
                    <a:lnTo>
                      <a:pt x="13564" y="422"/>
                    </a:lnTo>
                    <a:lnTo>
                      <a:pt x="13065" y="537"/>
                    </a:lnTo>
                    <a:lnTo>
                      <a:pt x="12605" y="660"/>
                    </a:lnTo>
                    <a:lnTo>
                      <a:pt x="12168" y="782"/>
                    </a:lnTo>
                    <a:lnTo>
                      <a:pt x="11762" y="897"/>
                    </a:lnTo>
                    <a:lnTo>
                      <a:pt x="11401" y="1012"/>
                    </a:lnTo>
                    <a:lnTo>
                      <a:pt x="10811" y="1212"/>
                    </a:lnTo>
                    <a:lnTo>
                      <a:pt x="10428" y="1350"/>
                    </a:lnTo>
                    <a:lnTo>
                      <a:pt x="10290" y="1396"/>
                    </a:lnTo>
                    <a:lnTo>
                      <a:pt x="10037" y="1311"/>
                    </a:lnTo>
                    <a:lnTo>
                      <a:pt x="9791" y="1235"/>
                    </a:lnTo>
                    <a:lnTo>
                      <a:pt x="9538" y="1166"/>
                    </a:lnTo>
                    <a:lnTo>
                      <a:pt x="9293" y="1097"/>
                    </a:lnTo>
                    <a:lnTo>
                      <a:pt x="9048" y="1043"/>
                    </a:lnTo>
                    <a:lnTo>
                      <a:pt x="8802" y="989"/>
                    </a:lnTo>
                    <a:lnTo>
                      <a:pt x="8565" y="943"/>
                    </a:lnTo>
                    <a:lnTo>
                      <a:pt x="8327" y="905"/>
                    </a:lnTo>
                    <a:lnTo>
                      <a:pt x="8089" y="867"/>
                    </a:lnTo>
                    <a:lnTo>
                      <a:pt x="7852" y="844"/>
                    </a:lnTo>
                    <a:lnTo>
                      <a:pt x="7622" y="821"/>
                    </a:lnTo>
                    <a:lnTo>
                      <a:pt x="7392" y="805"/>
                    </a:lnTo>
                    <a:lnTo>
                      <a:pt x="7169" y="790"/>
                    </a:lnTo>
                    <a:lnTo>
                      <a:pt x="6947" y="782"/>
                    </a:lnTo>
                    <a:lnTo>
                      <a:pt x="6725" y="782"/>
                    </a:lnTo>
                    <a:lnTo>
                      <a:pt x="6510" y="790"/>
                    </a:lnTo>
                    <a:lnTo>
                      <a:pt x="6295" y="798"/>
                    </a:lnTo>
                    <a:lnTo>
                      <a:pt x="6080" y="813"/>
                    </a:lnTo>
                    <a:lnTo>
                      <a:pt x="5866" y="828"/>
                    </a:lnTo>
                    <a:lnTo>
                      <a:pt x="5666" y="851"/>
                    </a:lnTo>
                    <a:lnTo>
                      <a:pt x="5459" y="882"/>
                    </a:lnTo>
                    <a:lnTo>
                      <a:pt x="5260" y="913"/>
                    </a:lnTo>
                    <a:lnTo>
                      <a:pt x="4869" y="989"/>
                    </a:lnTo>
                    <a:lnTo>
                      <a:pt x="4486" y="1074"/>
                    </a:lnTo>
                    <a:lnTo>
                      <a:pt x="4118" y="1181"/>
                    </a:lnTo>
                    <a:lnTo>
                      <a:pt x="3765" y="1304"/>
                    </a:lnTo>
                    <a:lnTo>
                      <a:pt x="3428" y="1434"/>
                    </a:lnTo>
                    <a:lnTo>
                      <a:pt x="3106" y="1572"/>
                    </a:lnTo>
                    <a:lnTo>
                      <a:pt x="2791" y="1725"/>
                    </a:lnTo>
                    <a:lnTo>
                      <a:pt x="2492" y="1886"/>
                    </a:lnTo>
                    <a:lnTo>
                      <a:pt x="2216" y="2055"/>
                    </a:lnTo>
                    <a:lnTo>
                      <a:pt x="1948" y="2232"/>
                    </a:lnTo>
                    <a:lnTo>
                      <a:pt x="1703" y="2416"/>
                    </a:lnTo>
                    <a:lnTo>
                      <a:pt x="1473" y="2607"/>
                    </a:lnTo>
                    <a:lnTo>
                      <a:pt x="1258" y="2799"/>
                    </a:lnTo>
                    <a:lnTo>
                      <a:pt x="1059" y="2991"/>
                    </a:lnTo>
                    <a:lnTo>
                      <a:pt x="882" y="3190"/>
                    </a:lnTo>
                    <a:lnTo>
                      <a:pt x="721" y="3389"/>
                    </a:lnTo>
                    <a:lnTo>
                      <a:pt x="576" y="3589"/>
                    </a:lnTo>
                    <a:lnTo>
                      <a:pt x="453" y="3788"/>
                    </a:lnTo>
                    <a:lnTo>
                      <a:pt x="346" y="3980"/>
                    </a:lnTo>
                    <a:lnTo>
                      <a:pt x="261" y="4171"/>
                    </a:lnTo>
                    <a:lnTo>
                      <a:pt x="200" y="4363"/>
                    </a:lnTo>
                    <a:lnTo>
                      <a:pt x="146" y="4539"/>
                    </a:lnTo>
                    <a:lnTo>
                      <a:pt x="115" y="4723"/>
                    </a:lnTo>
                    <a:lnTo>
                      <a:pt x="92" y="4892"/>
                    </a:lnTo>
                    <a:lnTo>
                      <a:pt x="85" y="5068"/>
                    </a:lnTo>
                    <a:lnTo>
                      <a:pt x="92" y="5229"/>
                    </a:lnTo>
                    <a:lnTo>
                      <a:pt x="108" y="5390"/>
                    </a:lnTo>
                    <a:lnTo>
                      <a:pt x="131" y="5544"/>
                    </a:lnTo>
                    <a:lnTo>
                      <a:pt x="169" y="5697"/>
                    </a:lnTo>
                    <a:lnTo>
                      <a:pt x="207" y="5843"/>
                    </a:lnTo>
                    <a:lnTo>
                      <a:pt x="261" y="5981"/>
                    </a:lnTo>
                    <a:lnTo>
                      <a:pt x="315" y="6119"/>
                    </a:lnTo>
                    <a:lnTo>
                      <a:pt x="384" y="6249"/>
                    </a:lnTo>
                    <a:lnTo>
                      <a:pt x="445" y="6372"/>
                    </a:lnTo>
                    <a:lnTo>
                      <a:pt x="522" y="6494"/>
                    </a:lnTo>
                    <a:lnTo>
                      <a:pt x="599" y="6609"/>
                    </a:lnTo>
                    <a:lnTo>
                      <a:pt x="675" y="6717"/>
                    </a:lnTo>
                    <a:lnTo>
                      <a:pt x="836" y="6916"/>
                    </a:lnTo>
                    <a:lnTo>
                      <a:pt x="997" y="7092"/>
                    </a:lnTo>
                    <a:lnTo>
                      <a:pt x="1151" y="7238"/>
                    </a:lnTo>
                    <a:lnTo>
                      <a:pt x="1289" y="7361"/>
                    </a:lnTo>
                    <a:lnTo>
                      <a:pt x="1411" y="7460"/>
                    </a:lnTo>
                    <a:lnTo>
                      <a:pt x="1503" y="7529"/>
                    </a:lnTo>
                    <a:lnTo>
                      <a:pt x="1588" y="7591"/>
                    </a:lnTo>
                    <a:lnTo>
                      <a:pt x="1465" y="7706"/>
                    </a:lnTo>
                    <a:lnTo>
                      <a:pt x="1335" y="7836"/>
                    </a:lnTo>
                    <a:lnTo>
                      <a:pt x="1166" y="8013"/>
                    </a:lnTo>
                    <a:lnTo>
                      <a:pt x="982" y="8235"/>
                    </a:lnTo>
                    <a:lnTo>
                      <a:pt x="783" y="8480"/>
                    </a:lnTo>
                    <a:lnTo>
                      <a:pt x="683" y="8618"/>
                    </a:lnTo>
                    <a:lnTo>
                      <a:pt x="583" y="8764"/>
                    </a:lnTo>
                    <a:lnTo>
                      <a:pt x="491" y="8910"/>
                    </a:lnTo>
                    <a:lnTo>
                      <a:pt x="399" y="9063"/>
                    </a:lnTo>
                    <a:lnTo>
                      <a:pt x="315" y="9224"/>
                    </a:lnTo>
                    <a:lnTo>
                      <a:pt x="238" y="9385"/>
                    </a:lnTo>
                    <a:lnTo>
                      <a:pt x="169" y="9554"/>
                    </a:lnTo>
                    <a:lnTo>
                      <a:pt x="108" y="9722"/>
                    </a:lnTo>
                    <a:lnTo>
                      <a:pt x="62" y="9891"/>
                    </a:lnTo>
                    <a:lnTo>
                      <a:pt x="23" y="10067"/>
                    </a:lnTo>
                    <a:lnTo>
                      <a:pt x="0" y="10236"/>
                    </a:lnTo>
                    <a:lnTo>
                      <a:pt x="0" y="10412"/>
                    </a:lnTo>
                    <a:lnTo>
                      <a:pt x="8" y="10581"/>
                    </a:lnTo>
                    <a:lnTo>
                      <a:pt x="23" y="10673"/>
                    </a:lnTo>
                    <a:lnTo>
                      <a:pt x="39" y="10757"/>
                    </a:lnTo>
                    <a:lnTo>
                      <a:pt x="62" y="10842"/>
                    </a:lnTo>
                    <a:lnTo>
                      <a:pt x="92" y="10926"/>
                    </a:lnTo>
                    <a:lnTo>
                      <a:pt x="123" y="11010"/>
                    </a:lnTo>
                    <a:lnTo>
                      <a:pt x="161" y="11087"/>
                    </a:lnTo>
                    <a:lnTo>
                      <a:pt x="207" y="11171"/>
                    </a:lnTo>
                    <a:lnTo>
                      <a:pt x="253" y="11256"/>
                    </a:lnTo>
                    <a:lnTo>
                      <a:pt x="315" y="11332"/>
                    </a:lnTo>
                    <a:lnTo>
                      <a:pt x="376" y="11417"/>
                    </a:lnTo>
                    <a:lnTo>
                      <a:pt x="445" y="11493"/>
                    </a:lnTo>
                    <a:lnTo>
                      <a:pt x="522" y="11570"/>
                    </a:lnTo>
                    <a:lnTo>
                      <a:pt x="599" y="11647"/>
                    </a:lnTo>
                    <a:lnTo>
                      <a:pt x="691" y="11716"/>
                    </a:lnTo>
                    <a:lnTo>
                      <a:pt x="783" y="11792"/>
                    </a:lnTo>
                    <a:lnTo>
                      <a:pt x="882" y="11854"/>
                    </a:lnTo>
                    <a:lnTo>
                      <a:pt x="974" y="11915"/>
                    </a:lnTo>
                    <a:lnTo>
                      <a:pt x="1074" y="11969"/>
                    </a:lnTo>
                    <a:lnTo>
                      <a:pt x="1174" y="12022"/>
                    </a:lnTo>
                    <a:lnTo>
                      <a:pt x="1273" y="12068"/>
                    </a:lnTo>
                    <a:lnTo>
                      <a:pt x="1373" y="12107"/>
                    </a:lnTo>
                    <a:lnTo>
                      <a:pt x="1480" y="12145"/>
                    </a:lnTo>
                    <a:lnTo>
                      <a:pt x="1687" y="12206"/>
                    </a:lnTo>
                    <a:lnTo>
                      <a:pt x="1902" y="12245"/>
                    </a:lnTo>
                    <a:lnTo>
                      <a:pt x="2117" y="12275"/>
                    </a:lnTo>
                    <a:lnTo>
                      <a:pt x="2331" y="12291"/>
                    </a:lnTo>
                    <a:lnTo>
                      <a:pt x="2546" y="12291"/>
                    </a:lnTo>
                    <a:lnTo>
                      <a:pt x="2761" y="12283"/>
                    </a:lnTo>
                    <a:lnTo>
                      <a:pt x="2975" y="12260"/>
                    </a:lnTo>
                    <a:lnTo>
                      <a:pt x="3190" y="12222"/>
                    </a:lnTo>
                    <a:lnTo>
                      <a:pt x="3405" y="12183"/>
                    </a:lnTo>
                    <a:lnTo>
                      <a:pt x="3612" y="12137"/>
                    </a:lnTo>
                    <a:lnTo>
                      <a:pt x="3811" y="12076"/>
                    </a:lnTo>
                    <a:lnTo>
                      <a:pt x="4010" y="12015"/>
                    </a:lnTo>
                    <a:lnTo>
                      <a:pt x="4202" y="11953"/>
                    </a:lnTo>
                    <a:lnTo>
                      <a:pt x="4386" y="11877"/>
                    </a:lnTo>
                    <a:lnTo>
                      <a:pt x="4570" y="11808"/>
                    </a:lnTo>
                    <a:lnTo>
                      <a:pt x="4739" y="11731"/>
                    </a:lnTo>
                    <a:lnTo>
                      <a:pt x="5053" y="11585"/>
                    </a:lnTo>
                    <a:lnTo>
                      <a:pt x="5321" y="11447"/>
                    </a:lnTo>
                    <a:lnTo>
                      <a:pt x="5544" y="11325"/>
                    </a:lnTo>
                    <a:lnTo>
                      <a:pt x="5712" y="11225"/>
                    </a:lnTo>
                    <a:lnTo>
                      <a:pt x="5850" y="11133"/>
                    </a:lnTo>
                    <a:lnTo>
                      <a:pt x="6410" y="11110"/>
                    </a:lnTo>
                    <a:lnTo>
                      <a:pt x="7905" y="11049"/>
                    </a:lnTo>
                    <a:lnTo>
                      <a:pt x="10029" y="10964"/>
                    </a:lnTo>
                    <a:lnTo>
                      <a:pt x="11240" y="10926"/>
                    </a:lnTo>
                    <a:lnTo>
                      <a:pt x="12490" y="10888"/>
                    </a:lnTo>
                    <a:lnTo>
                      <a:pt x="13755" y="10857"/>
                    </a:lnTo>
                    <a:lnTo>
                      <a:pt x="14997" y="10834"/>
                    </a:lnTo>
                    <a:lnTo>
                      <a:pt x="16170" y="10826"/>
                    </a:lnTo>
                    <a:lnTo>
                      <a:pt x="17244" y="10834"/>
                    </a:lnTo>
                    <a:lnTo>
                      <a:pt x="17734" y="10842"/>
                    </a:lnTo>
                    <a:lnTo>
                      <a:pt x="18187" y="10857"/>
                    </a:lnTo>
                    <a:lnTo>
                      <a:pt x="18593" y="10872"/>
                    </a:lnTo>
                    <a:lnTo>
                      <a:pt x="18946" y="10895"/>
                    </a:lnTo>
                    <a:lnTo>
                      <a:pt x="19253" y="10926"/>
                    </a:lnTo>
                    <a:lnTo>
                      <a:pt x="19506" y="10957"/>
                    </a:lnTo>
                    <a:lnTo>
                      <a:pt x="19605" y="10980"/>
                    </a:lnTo>
                    <a:lnTo>
                      <a:pt x="19690" y="10995"/>
                    </a:lnTo>
                    <a:lnTo>
                      <a:pt x="19759" y="11018"/>
                    </a:lnTo>
                    <a:lnTo>
                      <a:pt x="19805" y="11049"/>
                    </a:lnTo>
                    <a:lnTo>
                      <a:pt x="20019" y="11164"/>
                    </a:lnTo>
                    <a:lnTo>
                      <a:pt x="20303" y="11302"/>
                    </a:lnTo>
                    <a:lnTo>
                      <a:pt x="20464" y="11371"/>
                    </a:lnTo>
                    <a:lnTo>
                      <a:pt x="20648" y="11447"/>
                    </a:lnTo>
                    <a:lnTo>
                      <a:pt x="20840" y="11516"/>
                    </a:lnTo>
                    <a:lnTo>
                      <a:pt x="21047" y="11593"/>
                    </a:lnTo>
                    <a:lnTo>
                      <a:pt x="21261" y="11662"/>
                    </a:lnTo>
                    <a:lnTo>
                      <a:pt x="21484" y="11723"/>
                    </a:lnTo>
                    <a:lnTo>
                      <a:pt x="21714" y="11785"/>
                    </a:lnTo>
                    <a:lnTo>
                      <a:pt x="21951" y="11838"/>
                    </a:lnTo>
                    <a:lnTo>
                      <a:pt x="22189" y="11877"/>
                    </a:lnTo>
                    <a:lnTo>
                      <a:pt x="22434" y="11915"/>
                    </a:lnTo>
                    <a:lnTo>
                      <a:pt x="22680" y="11938"/>
                    </a:lnTo>
                    <a:lnTo>
                      <a:pt x="22917" y="11946"/>
                    </a:lnTo>
                    <a:lnTo>
                      <a:pt x="23163" y="11938"/>
                    </a:lnTo>
                    <a:lnTo>
                      <a:pt x="23400" y="11915"/>
                    </a:lnTo>
                    <a:lnTo>
                      <a:pt x="23515" y="11900"/>
                    </a:lnTo>
                    <a:lnTo>
                      <a:pt x="23638" y="11877"/>
                    </a:lnTo>
                    <a:lnTo>
                      <a:pt x="23753" y="11854"/>
                    </a:lnTo>
                    <a:lnTo>
                      <a:pt x="23860" y="11823"/>
                    </a:lnTo>
                    <a:lnTo>
                      <a:pt x="23975" y="11785"/>
                    </a:lnTo>
                    <a:lnTo>
                      <a:pt x="24083" y="11746"/>
                    </a:lnTo>
                    <a:lnTo>
                      <a:pt x="24190" y="11700"/>
                    </a:lnTo>
                    <a:lnTo>
                      <a:pt x="24297" y="11647"/>
                    </a:lnTo>
                    <a:lnTo>
                      <a:pt x="24397" y="11593"/>
                    </a:lnTo>
                    <a:lnTo>
                      <a:pt x="24497" y="11532"/>
                    </a:lnTo>
                    <a:lnTo>
                      <a:pt x="24589" y="11463"/>
                    </a:lnTo>
                    <a:lnTo>
                      <a:pt x="24688" y="11386"/>
                    </a:lnTo>
                    <a:lnTo>
                      <a:pt x="24773" y="11302"/>
                    </a:lnTo>
                    <a:lnTo>
                      <a:pt x="24857" y="11217"/>
                    </a:lnTo>
                    <a:lnTo>
                      <a:pt x="24941" y="11125"/>
                    </a:lnTo>
                    <a:lnTo>
                      <a:pt x="25018" y="11018"/>
                    </a:lnTo>
                    <a:lnTo>
                      <a:pt x="25095" y="10911"/>
                    </a:lnTo>
                    <a:lnTo>
                      <a:pt x="25164" y="10796"/>
                    </a:lnTo>
                    <a:lnTo>
                      <a:pt x="25233" y="10673"/>
                    </a:lnTo>
                    <a:lnTo>
                      <a:pt x="25294" y="10543"/>
                    </a:lnTo>
                    <a:lnTo>
                      <a:pt x="25348" y="10405"/>
                    </a:lnTo>
                    <a:lnTo>
                      <a:pt x="25402" y="10259"/>
                    </a:lnTo>
                    <a:lnTo>
                      <a:pt x="25448" y="10106"/>
                    </a:lnTo>
                    <a:lnTo>
                      <a:pt x="25486" y="9945"/>
                    </a:lnTo>
                    <a:lnTo>
                      <a:pt x="25524" y="9768"/>
                    </a:lnTo>
                    <a:lnTo>
                      <a:pt x="25555" y="9592"/>
                    </a:lnTo>
                    <a:lnTo>
                      <a:pt x="25578" y="9400"/>
                    </a:lnTo>
                    <a:lnTo>
                      <a:pt x="25593" y="9209"/>
                    </a:lnTo>
                    <a:lnTo>
                      <a:pt x="25609" y="9009"/>
                    </a:lnTo>
                    <a:lnTo>
                      <a:pt x="25616" y="8818"/>
                    </a:lnTo>
                    <a:lnTo>
                      <a:pt x="25609" y="8626"/>
                    </a:lnTo>
                    <a:lnTo>
                      <a:pt x="25609" y="8442"/>
                    </a:lnTo>
                    <a:lnTo>
                      <a:pt x="25593" y="8266"/>
                    </a:lnTo>
                    <a:lnTo>
                      <a:pt x="25578" y="8097"/>
                    </a:lnTo>
                    <a:lnTo>
                      <a:pt x="25555" y="7936"/>
                    </a:lnTo>
                    <a:lnTo>
                      <a:pt x="25524" y="7775"/>
                    </a:lnTo>
                    <a:lnTo>
                      <a:pt x="25494" y="7622"/>
                    </a:lnTo>
                    <a:lnTo>
                      <a:pt x="25455" y="7468"/>
                    </a:lnTo>
                    <a:lnTo>
                      <a:pt x="25417" y="7330"/>
                    </a:lnTo>
                    <a:lnTo>
                      <a:pt x="25371" y="7184"/>
                    </a:lnTo>
                    <a:lnTo>
                      <a:pt x="25317" y="7054"/>
                    </a:lnTo>
                    <a:lnTo>
                      <a:pt x="25263" y="6924"/>
                    </a:lnTo>
                    <a:lnTo>
                      <a:pt x="25210" y="6801"/>
                    </a:lnTo>
                    <a:lnTo>
                      <a:pt x="25148" y="6678"/>
                    </a:lnTo>
                    <a:lnTo>
                      <a:pt x="25079" y="6563"/>
                    </a:lnTo>
                    <a:lnTo>
                      <a:pt x="25018" y="6456"/>
                    </a:lnTo>
                    <a:lnTo>
                      <a:pt x="24941" y="6349"/>
                    </a:lnTo>
                    <a:lnTo>
                      <a:pt x="24872" y="6249"/>
                    </a:lnTo>
                    <a:lnTo>
                      <a:pt x="24719" y="6057"/>
                    </a:lnTo>
                    <a:lnTo>
                      <a:pt x="24558" y="5881"/>
                    </a:lnTo>
                    <a:lnTo>
                      <a:pt x="24389" y="5720"/>
                    </a:lnTo>
                    <a:lnTo>
                      <a:pt x="24213" y="5574"/>
                    </a:lnTo>
                    <a:lnTo>
                      <a:pt x="24029" y="5444"/>
                    </a:lnTo>
                    <a:lnTo>
                      <a:pt x="23853" y="5321"/>
                    </a:lnTo>
                    <a:lnTo>
                      <a:pt x="23669" y="5222"/>
                    </a:lnTo>
                    <a:lnTo>
                      <a:pt x="23485" y="5122"/>
                    </a:lnTo>
                    <a:lnTo>
                      <a:pt x="23308" y="5045"/>
                    </a:lnTo>
                    <a:lnTo>
                      <a:pt x="23132" y="4969"/>
                    </a:lnTo>
                    <a:lnTo>
                      <a:pt x="22963" y="4907"/>
                    </a:lnTo>
                    <a:lnTo>
                      <a:pt x="22795" y="4854"/>
                    </a:lnTo>
                    <a:lnTo>
                      <a:pt x="22641" y="4815"/>
                    </a:lnTo>
                    <a:lnTo>
                      <a:pt x="22496" y="4777"/>
                    </a:lnTo>
                    <a:lnTo>
                      <a:pt x="22243" y="4723"/>
                    </a:lnTo>
                    <a:lnTo>
                      <a:pt x="22043" y="4693"/>
                    </a:lnTo>
                    <a:lnTo>
                      <a:pt x="21875" y="4670"/>
                    </a:lnTo>
                    <a:lnTo>
                      <a:pt x="21882" y="4309"/>
                    </a:lnTo>
                    <a:lnTo>
                      <a:pt x="21875" y="3957"/>
                    </a:lnTo>
                    <a:lnTo>
                      <a:pt x="21852" y="3627"/>
                    </a:lnTo>
                    <a:lnTo>
                      <a:pt x="21836" y="3466"/>
                    </a:lnTo>
                    <a:lnTo>
                      <a:pt x="21813" y="3313"/>
                    </a:lnTo>
                    <a:lnTo>
                      <a:pt x="21790" y="3159"/>
                    </a:lnTo>
                    <a:lnTo>
                      <a:pt x="21760" y="3014"/>
                    </a:lnTo>
                    <a:lnTo>
                      <a:pt x="21729" y="2876"/>
                    </a:lnTo>
                    <a:lnTo>
                      <a:pt x="21691" y="2738"/>
                    </a:lnTo>
                    <a:lnTo>
                      <a:pt x="21645" y="2607"/>
                    </a:lnTo>
                    <a:lnTo>
                      <a:pt x="21606" y="2477"/>
                    </a:lnTo>
                    <a:lnTo>
                      <a:pt x="21553" y="2347"/>
                    </a:lnTo>
                    <a:lnTo>
                      <a:pt x="21499" y="2224"/>
                    </a:lnTo>
                    <a:lnTo>
                      <a:pt x="21445" y="2109"/>
                    </a:lnTo>
                    <a:lnTo>
                      <a:pt x="21392" y="1994"/>
                    </a:lnTo>
                    <a:lnTo>
                      <a:pt x="21323" y="1886"/>
                    </a:lnTo>
                    <a:lnTo>
                      <a:pt x="21261" y="1779"/>
                    </a:lnTo>
                    <a:lnTo>
                      <a:pt x="21192" y="1672"/>
                    </a:lnTo>
                    <a:lnTo>
                      <a:pt x="21123" y="1572"/>
                    </a:lnTo>
                    <a:lnTo>
                      <a:pt x="20970" y="1388"/>
                    </a:lnTo>
                    <a:lnTo>
                      <a:pt x="20809" y="1212"/>
                    </a:lnTo>
                    <a:lnTo>
                      <a:pt x="20633" y="1051"/>
                    </a:lnTo>
                    <a:lnTo>
                      <a:pt x="20449" y="905"/>
                    </a:lnTo>
                    <a:lnTo>
                      <a:pt x="20249" y="775"/>
                    </a:lnTo>
                    <a:lnTo>
                      <a:pt x="20050" y="652"/>
                    </a:lnTo>
                    <a:lnTo>
                      <a:pt x="19835" y="537"/>
                    </a:lnTo>
                    <a:lnTo>
                      <a:pt x="19613" y="445"/>
                    </a:lnTo>
                    <a:lnTo>
                      <a:pt x="19383" y="353"/>
                    </a:lnTo>
                    <a:lnTo>
                      <a:pt x="19145" y="276"/>
                    </a:lnTo>
                    <a:lnTo>
                      <a:pt x="18907" y="207"/>
                    </a:lnTo>
                    <a:lnTo>
                      <a:pt x="18662" y="154"/>
                    </a:lnTo>
                    <a:lnTo>
                      <a:pt x="18401" y="108"/>
                    </a:lnTo>
                    <a:lnTo>
                      <a:pt x="18148" y="69"/>
                    </a:lnTo>
                    <a:lnTo>
                      <a:pt x="17888" y="39"/>
                    </a:lnTo>
                    <a:lnTo>
                      <a:pt x="17619" y="16"/>
                    </a:lnTo>
                    <a:lnTo>
                      <a:pt x="17351" y="8"/>
                    </a:lnTo>
                    <a:lnTo>
                      <a:pt x="17075" y="0"/>
                    </a:lnTo>
                    <a:close/>
                  </a:path>
                </a:pathLst>
              </a:custGeom>
              <a:solidFill>
                <a:srgbClr val="EAE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3" name="Google Shape;2273;p29">
                <a:extLst>
                  <a:ext uri="{FF2B5EF4-FFF2-40B4-BE49-F238E27FC236}">
                    <a16:creationId xmlns="" xmlns:a16="http://schemas.microsoft.com/office/drawing/2014/main" id="{2C8E94BA-7639-48AA-852E-297306698AC0}"/>
                  </a:ext>
                </a:extLst>
              </p:cNvPr>
              <p:cNvSpPr/>
              <p:nvPr/>
            </p:nvSpPr>
            <p:spPr>
              <a:xfrm>
                <a:off x="6612197" y="1166081"/>
                <a:ext cx="323972" cy="87490"/>
              </a:xfrm>
              <a:custGeom>
                <a:avLst/>
                <a:gdLst/>
                <a:ahLst/>
                <a:cxnLst/>
                <a:rect l="l" t="t" r="r" b="b"/>
                <a:pathLst>
                  <a:path w="17267" h="4663" extrusionOk="0">
                    <a:moveTo>
                      <a:pt x="9255" y="1"/>
                    </a:moveTo>
                    <a:lnTo>
                      <a:pt x="8557" y="16"/>
                    </a:lnTo>
                    <a:lnTo>
                      <a:pt x="8197" y="32"/>
                    </a:lnTo>
                    <a:lnTo>
                      <a:pt x="7836" y="55"/>
                    </a:lnTo>
                    <a:lnTo>
                      <a:pt x="7461" y="78"/>
                    </a:lnTo>
                    <a:lnTo>
                      <a:pt x="7077" y="108"/>
                    </a:lnTo>
                    <a:lnTo>
                      <a:pt x="6694" y="147"/>
                    </a:lnTo>
                    <a:lnTo>
                      <a:pt x="6295" y="193"/>
                    </a:lnTo>
                    <a:lnTo>
                      <a:pt x="5897" y="239"/>
                    </a:lnTo>
                    <a:lnTo>
                      <a:pt x="5483" y="292"/>
                    </a:lnTo>
                    <a:lnTo>
                      <a:pt x="5069" y="354"/>
                    </a:lnTo>
                    <a:lnTo>
                      <a:pt x="4647" y="423"/>
                    </a:lnTo>
                    <a:lnTo>
                      <a:pt x="4210" y="492"/>
                    </a:lnTo>
                    <a:lnTo>
                      <a:pt x="3773" y="576"/>
                    </a:lnTo>
                    <a:lnTo>
                      <a:pt x="3328" y="660"/>
                    </a:lnTo>
                    <a:lnTo>
                      <a:pt x="2876" y="752"/>
                    </a:lnTo>
                    <a:lnTo>
                      <a:pt x="2416" y="860"/>
                    </a:lnTo>
                    <a:lnTo>
                      <a:pt x="1948" y="967"/>
                    </a:lnTo>
                    <a:lnTo>
                      <a:pt x="1473" y="1082"/>
                    </a:lnTo>
                    <a:lnTo>
                      <a:pt x="990" y="1212"/>
                    </a:lnTo>
                    <a:lnTo>
                      <a:pt x="507" y="1343"/>
                    </a:lnTo>
                    <a:lnTo>
                      <a:pt x="8" y="1481"/>
                    </a:lnTo>
                    <a:lnTo>
                      <a:pt x="1" y="1573"/>
                    </a:lnTo>
                    <a:lnTo>
                      <a:pt x="1" y="1818"/>
                    </a:lnTo>
                    <a:lnTo>
                      <a:pt x="1" y="2186"/>
                    </a:lnTo>
                    <a:lnTo>
                      <a:pt x="8" y="2408"/>
                    </a:lnTo>
                    <a:lnTo>
                      <a:pt x="24" y="2646"/>
                    </a:lnTo>
                    <a:lnTo>
                      <a:pt x="47" y="2899"/>
                    </a:lnTo>
                    <a:lnTo>
                      <a:pt x="70" y="3152"/>
                    </a:lnTo>
                    <a:lnTo>
                      <a:pt x="108" y="3420"/>
                    </a:lnTo>
                    <a:lnTo>
                      <a:pt x="154" y="3681"/>
                    </a:lnTo>
                    <a:lnTo>
                      <a:pt x="215" y="3949"/>
                    </a:lnTo>
                    <a:lnTo>
                      <a:pt x="284" y="4202"/>
                    </a:lnTo>
                    <a:lnTo>
                      <a:pt x="369" y="4440"/>
                    </a:lnTo>
                    <a:lnTo>
                      <a:pt x="415" y="4555"/>
                    </a:lnTo>
                    <a:lnTo>
                      <a:pt x="461" y="4662"/>
                    </a:lnTo>
                    <a:lnTo>
                      <a:pt x="553" y="4632"/>
                    </a:lnTo>
                    <a:lnTo>
                      <a:pt x="813" y="4540"/>
                    </a:lnTo>
                    <a:lnTo>
                      <a:pt x="1243" y="4409"/>
                    </a:lnTo>
                    <a:lnTo>
                      <a:pt x="1818" y="4241"/>
                    </a:lnTo>
                    <a:lnTo>
                      <a:pt x="2155" y="4149"/>
                    </a:lnTo>
                    <a:lnTo>
                      <a:pt x="2531" y="4057"/>
                    </a:lnTo>
                    <a:lnTo>
                      <a:pt x="2937" y="3965"/>
                    </a:lnTo>
                    <a:lnTo>
                      <a:pt x="3374" y="3873"/>
                    </a:lnTo>
                    <a:lnTo>
                      <a:pt x="3842" y="3781"/>
                    </a:lnTo>
                    <a:lnTo>
                      <a:pt x="4333" y="3696"/>
                    </a:lnTo>
                    <a:lnTo>
                      <a:pt x="4854" y="3612"/>
                    </a:lnTo>
                    <a:lnTo>
                      <a:pt x="5398" y="3535"/>
                    </a:lnTo>
                    <a:lnTo>
                      <a:pt x="5973" y="3474"/>
                    </a:lnTo>
                    <a:lnTo>
                      <a:pt x="6564" y="3420"/>
                    </a:lnTo>
                    <a:lnTo>
                      <a:pt x="7177" y="3374"/>
                    </a:lnTo>
                    <a:lnTo>
                      <a:pt x="7813" y="3344"/>
                    </a:lnTo>
                    <a:lnTo>
                      <a:pt x="8465" y="3328"/>
                    </a:lnTo>
                    <a:lnTo>
                      <a:pt x="9132" y="3336"/>
                    </a:lnTo>
                    <a:lnTo>
                      <a:pt x="9470" y="3344"/>
                    </a:lnTo>
                    <a:lnTo>
                      <a:pt x="9815" y="3359"/>
                    </a:lnTo>
                    <a:lnTo>
                      <a:pt x="10167" y="3374"/>
                    </a:lnTo>
                    <a:lnTo>
                      <a:pt x="10512" y="3397"/>
                    </a:lnTo>
                    <a:lnTo>
                      <a:pt x="10865" y="3428"/>
                    </a:lnTo>
                    <a:lnTo>
                      <a:pt x="11225" y="3459"/>
                    </a:lnTo>
                    <a:lnTo>
                      <a:pt x="11586" y="3505"/>
                    </a:lnTo>
                    <a:lnTo>
                      <a:pt x="11946" y="3551"/>
                    </a:lnTo>
                    <a:lnTo>
                      <a:pt x="12314" y="3604"/>
                    </a:lnTo>
                    <a:lnTo>
                      <a:pt x="12682" y="3666"/>
                    </a:lnTo>
                    <a:lnTo>
                      <a:pt x="13050" y="3727"/>
                    </a:lnTo>
                    <a:lnTo>
                      <a:pt x="13426" y="3804"/>
                    </a:lnTo>
                    <a:lnTo>
                      <a:pt x="13794" y="3880"/>
                    </a:lnTo>
                    <a:lnTo>
                      <a:pt x="14169" y="3972"/>
                    </a:lnTo>
                    <a:lnTo>
                      <a:pt x="14545" y="4064"/>
                    </a:lnTo>
                    <a:lnTo>
                      <a:pt x="14929" y="4172"/>
                    </a:lnTo>
                    <a:lnTo>
                      <a:pt x="15304" y="4279"/>
                    </a:lnTo>
                    <a:lnTo>
                      <a:pt x="15688" y="4402"/>
                    </a:lnTo>
                    <a:lnTo>
                      <a:pt x="16063" y="4524"/>
                    </a:lnTo>
                    <a:lnTo>
                      <a:pt x="16447" y="4662"/>
                    </a:lnTo>
                    <a:lnTo>
                      <a:pt x="16562" y="4394"/>
                    </a:lnTo>
                    <a:lnTo>
                      <a:pt x="16677" y="4080"/>
                    </a:lnTo>
                    <a:lnTo>
                      <a:pt x="16815" y="3689"/>
                    </a:lnTo>
                    <a:lnTo>
                      <a:pt x="16884" y="3459"/>
                    </a:lnTo>
                    <a:lnTo>
                      <a:pt x="16960" y="3221"/>
                    </a:lnTo>
                    <a:lnTo>
                      <a:pt x="17022" y="2976"/>
                    </a:lnTo>
                    <a:lnTo>
                      <a:pt x="17091" y="2723"/>
                    </a:lnTo>
                    <a:lnTo>
                      <a:pt x="17144" y="2454"/>
                    </a:lnTo>
                    <a:lnTo>
                      <a:pt x="17190" y="2194"/>
                    </a:lnTo>
                    <a:lnTo>
                      <a:pt x="17229" y="1925"/>
                    </a:lnTo>
                    <a:lnTo>
                      <a:pt x="17259" y="1665"/>
                    </a:lnTo>
                    <a:lnTo>
                      <a:pt x="17267" y="1511"/>
                    </a:lnTo>
                    <a:lnTo>
                      <a:pt x="17206" y="1465"/>
                    </a:lnTo>
                    <a:lnTo>
                      <a:pt x="16999" y="1358"/>
                    </a:lnTo>
                    <a:lnTo>
                      <a:pt x="16677" y="1220"/>
                    </a:lnTo>
                    <a:lnTo>
                      <a:pt x="16470" y="1136"/>
                    </a:lnTo>
                    <a:lnTo>
                      <a:pt x="16232" y="1044"/>
                    </a:lnTo>
                    <a:lnTo>
                      <a:pt x="15971" y="952"/>
                    </a:lnTo>
                    <a:lnTo>
                      <a:pt x="15680" y="852"/>
                    </a:lnTo>
                    <a:lnTo>
                      <a:pt x="15358" y="752"/>
                    </a:lnTo>
                    <a:lnTo>
                      <a:pt x="15005" y="653"/>
                    </a:lnTo>
                    <a:lnTo>
                      <a:pt x="14630" y="561"/>
                    </a:lnTo>
                    <a:lnTo>
                      <a:pt x="14223" y="469"/>
                    </a:lnTo>
                    <a:lnTo>
                      <a:pt x="13786" y="377"/>
                    </a:lnTo>
                    <a:lnTo>
                      <a:pt x="13318" y="292"/>
                    </a:lnTo>
                    <a:lnTo>
                      <a:pt x="12828" y="216"/>
                    </a:lnTo>
                    <a:lnTo>
                      <a:pt x="12306" y="154"/>
                    </a:lnTo>
                    <a:lnTo>
                      <a:pt x="11754" y="93"/>
                    </a:lnTo>
                    <a:lnTo>
                      <a:pt x="11172" y="47"/>
                    </a:lnTo>
                    <a:lnTo>
                      <a:pt x="10558" y="16"/>
                    </a:lnTo>
                    <a:lnTo>
                      <a:pt x="9922" y="1"/>
                    </a:lnTo>
                    <a:close/>
                  </a:path>
                </a:pathLst>
              </a:custGeom>
              <a:solidFill>
                <a:srgbClr val="EAE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4" name="Google Shape;2274;p29">
                <a:extLst>
                  <a:ext uri="{FF2B5EF4-FFF2-40B4-BE49-F238E27FC236}">
                    <a16:creationId xmlns="" xmlns:a16="http://schemas.microsoft.com/office/drawing/2014/main" id="{BB036013-833E-4024-B84A-FAFB65EE5284}"/>
                  </a:ext>
                </a:extLst>
              </p:cNvPr>
              <p:cNvSpPr/>
              <p:nvPr/>
            </p:nvSpPr>
            <p:spPr>
              <a:xfrm>
                <a:off x="6610621" y="1163210"/>
                <a:ext cx="325848" cy="66476"/>
              </a:xfrm>
              <a:custGeom>
                <a:avLst/>
                <a:gdLst/>
                <a:ahLst/>
                <a:cxnLst/>
                <a:rect l="l" t="t" r="r" b="b"/>
                <a:pathLst>
                  <a:path w="17367" h="3543" extrusionOk="0">
                    <a:moveTo>
                      <a:pt x="9278" y="1"/>
                    </a:moveTo>
                    <a:lnTo>
                      <a:pt x="8726" y="8"/>
                    </a:lnTo>
                    <a:lnTo>
                      <a:pt x="8173" y="31"/>
                    </a:lnTo>
                    <a:lnTo>
                      <a:pt x="7621" y="70"/>
                    </a:lnTo>
                    <a:lnTo>
                      <a:pt x="7069" y="116"/>
                    </a:lnTo>
                    <a:lnTo>
                      <a:pt x="6517" y="169"/>
                    </a:lnTo>
                    <a:lnTo>
                      <a:pt x="5965" y="238"/>
                    </a:lnTo>
                    <a:lnTo>
                      <a:pt x="5421" y="307"/>
                    </a:lnTo>
                    <a:lnTo>
                      <a:pt x="4869" y="384"/>
                    </a:lnTo>
                    <a:lnTo>
                      <a:pt x="4325" y="476"/>
                    </a:lnTo>
                    <a:lnTo>
                      <a:pt x="3780" y="576"/>
                    </a:lnTo>
                    <a:lnTo>
                      <a:pt x="3244" y="683"/>
                    </a:lnTo>
                    <a:lnTo>
                      <a:pt x="2699" y="798"/>
                    </a:lnTo>
                    <a:lnTo>
                      <a:pt x="2163" y="921"/>
                    </a:lnTo>
                    <a:lnTo>
                      <a:pt x="1626" y="1059"/>
                    </a:lnTo>
                    <a:lnTo>
                      <a:pt x="1089" y="1197"/>
                    </a:lnTo>
                    <a:lnTo>
                      <a:pt x="560" y="1350"/>
                    </a:lnTo>
                    <a:lnTo>
                      <a:pt x="31" y="1519"/>
                    </a:lnTo>
                    <a:lnTo>
                      <a:pt x="16" y="1526"/>
                    </a:lnTo>
                    <a:lnTo>
                      <a:pt x="8" y="1542"/>
                    </a:lnTo>
                    <a:lnTo>
                      <a:pt x="0" y="1557"/>
                    </a:lnTo>
                    <a:lnTo>
                      <a:pt x="0" y="1572"/>
                    </a:lnTo>
                    <a:lnTo>
                      <a:pt x="246" y="3543"/>
                    </a:lnTo>
                    <a:lnTo>
                      <a:pt x="103" y="1600"/>
                    </a:lnTo>
                    <a:lnTo>
                      <a:pt x="598" y="1473"/>
                    </a:lnTo>
                    <a:lnTo>
                      <a:pt x="1127" y="1342"/>
                    </a:lnTo>
                    <a:lnTo>
                      <a:pt x="1664" y="1212"/>
                    </a:lnTo>
                    <a:lnTo>
                      <a:pt x="2201" y="1097"/>
                    </a:lnTo>
                    <a:lnTo>
                      <a:pt x="2738" y="990"/>
                    </a:lnTo>
                    <a:lnTo>
                      <a:pt x="3282" y="890"/>
                    </a:lnTo>
                    <a:lnTo>
                      <a:pt x="3819" y="790"/>
                    </a:lnTo>
                    <a:lnTo>
                      <a:pt x="4363" y="706"/>
                    </a:lnTo>
                    <a:lnTo>
                      <a:pt x="4907" y="622"/>
                    </a:lnTo>
                    <a:lnTo>
                      <a:pt x="5452" y="545"/>
                    </a:lnTo>
                    <a:lnTo>
                      <a:pt x="5996" y="484"/>
                    </a:lnTo>
                    <a:lnTo>
                      <a:pt x="6540" y="422"/>
                    </a:lnTo>
                    <a:lnTo>
                      <a:pt x="7092" y="376"/>
                    </a:lnTo>
                    <a:lnTo>
                      <a:pt x="7637" y="330"/>
                    </a:lnTo>
                    <a:lnTo>
                      <a:pt x="8181" y="300"/>
                    </a:lnTo>
                    <a:lnTo>
                      <a:pt x="8733" y="284"/>
                    </a:lnTo>
                    <a:lnTo>
                      <a:pt x="9285" y="269"/>
                    </a:lnTo>
                    <a:lnTo>
                      <a:pt x="9830" y="269"/>
                    </a:lnTo>
                    <a:lnTo>
                      <a:pt x="10382" y="277"/>
                    </a:lnTo>
                    <a:lnTo>
                      <a:pt x="10926" y="300"/>
                    </a:lnTo>
                    <a:lnTo>
                      <a:pt x="11470" y="330"/>
                    </a:lnTo>
                    <a:lnTo>
                      <a:pt x="12015" y="376"/>
                    </a:lnTo>
                    <a:lnTo>
                      <a:pt x="12559" y="438"/>
                    </a:lnTo>
                    <a:lnTo>
                      <a:pt x="13103" y="507"/>
                    </a:lnTo>
                    <a:lnTo>
                      <a:pt x="13648" y="606"/>
                    </a:lnTo>
                    <a:lnTo>
                      <a:pt x="14184" y="714"/>
                    </a:lnTo>
                    <a:lnTo>
                      <a:pt x="14714" y="844"/>
                    </a:lnTo>
                    <a:lnTo>
                      <a:pt x="15243" y="982"/>
                    </a:lnTo>
                    <a:lnTo>
                      <a:pt x="15503" y="1066"/>
                    </a:lnTo>
                    <a:lnTo>
                      <a:pt x="15764" y="1151"/>
                    </a:lnTo>
                    <a:lnTo>
                      <a:pt x="16025" y="1235"/>
                    </a:lnTo>
                    <a:lnTo>
                      <a:pt x="16285" y="1327"/>
                    </a:lnTo>
                    <a:lnTo>
                      <a:pt x="16538" y="1427"/>
                    </a:lnTo>
                    <a:lnTo>
                      <a:pt x="16791" y="1526"/>
                    </a:lnTo>
                    <a:lnTo>
                      <a:pt x="17044" y="1634"/>
                    </a:lnTo>
                    <a:lnTo>
                      <a:pt x="17265" y="1727"/>
                    </a:lnTo>
                    <a:lnTo>
                      <a:pt x="16860" y="3504"/>
                    </a:lnTo>
                    <a:lnTo>
                      <a:pt x="17366" y="1710"/>
                    </a:lnTo>
                    <a:lnTo>
                      <a:pt x="17366" y="1695"/>
                    </a:lnTo>
                    <a:lnTo>
                      <a:pt x="17366" y="1680"/>
                    </a:lnTo>
                    <a:lnTo>
                      <a:pt x="17359" y="1664"/>
                    </a:lnTo>
                    <a:lnTo>
                      <a:pt x="17343" y="1657"/>
                    </a:lnTo>
                    <a:lnTo>
                      <a:pt x="17090" y="1534"/>
                    </a:lnTo>
                    <a:lnTo>
                      <a:pt x="16845" y="1411"/>
                    </a:lnTo>
                    <a:lnTo>
                      <a:pt x="16592" y="1304"/>
                    </a:lnTo>
                    <a:lnTo>
                      <a:pt x="16331" y="1197"/>
                    </a:lnTo>
                    <a:lnTo>
                      <a:pt x="16078" y="1089"/>
                    </a:lnTo>
                    <a:lnTo>
                      <a:pt x="15818" y="997"/>
                    </a:lnTo>
                    <a:lnTo>
                      <a:pt x="15557" y="905"/>
                    </a:lnTo>
                    <a:lnTo>
                      <a:pt x="15296" y="821"/>
                    </a:lnTo>
                    <a:lnTo>
                      <a:pt x="15028" y="737"/>
                    </a:lnTo>
                    <a:lnTo>
                      <a:pt x="14760" y="660"/>
                    </a:lnTo>
                    <a:lnTo>
                      <a:pt x="14230" y="514"/>
                    </a:lnTo>
                    <a:lnTo>
                      <a:pt x="13686" y="392"/>
                    </a:lnTo>
                    <a:lnTo>
                      <a:pt x="13142" y="277"/>
                    </a:lnTo>
                    <a:lnTo>
                      <a:pt x="12597" y="200"/>
                    </a:lnTo>
                    <a:lnTo>
                      <a:pt x="12045" y="139"/>
                    </a:lnTo>
                    <a:lnTo>
                      <a:pt x="11493" y="85"/>
                    </a:lnTo>
                    <a:lnTo>
                      <a:pt x="10941" y="47"/>
                    </a:lnTo>
                    <a:lnTo>
                      <a:pt x="10389" y="24"/>
                    </a:lnTo>
                    <a:lnTo>
                      <a:pt x="9830" y="8"/>
                    </a:lnTo>
                    <a:lnTo>
                      <a:pt x="9278" y="1"/>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5" name="Google Shape;2275;p29">
                <a:extLst>
                  <a:ext uri="{FF2B5EF4-FFF2-40B4-BE49-F238E27FC236}">
                    <a16:creationId xmlns="" xmlns:a16="http://schemas.microsoft.com/office/drawing/2014/main" id="{5DE76000-4A8C-43D8-8AAC-1191E3F5AF15}"/>
                  </a:ext>
                </a:extLst>
              </p:cNvPr>
              <p:cNvSpPr/>
              <p:nvPr/>
            </p:nvSpPr>
            <p:spPr>
              <a:xfrm>
                <a:off x="6718074" y="1038194"/>
                <a:ext cx="19006" cy="31089"/>
              </a:xfrm>
              <a:custGeom>
                <a:avLst/>
                <a:gdLst/>
                <a:ahLst/>
                <a:cxnLst/>
                <a:rect l="l" t="t" r="r" b="b"/>
                <a:pathLst>
                  <a:path w="1013" h="1657" extrusionOk="0">
                    <a:moveTo>
                      <a:pt x="1" y="1"/>
                    </a:moveTo>
                    <a:lnTo>
                      <a:pt x="238" y="438"/>
                    </a:lnTo>
                    <a:lnTo>
                      <a:pt x="468" y="852"/>
                    </a:lnTo>
                    <a:lnTo>
                      <a:pt x="591" y="1059"/>
                    </a:lnTo>
                    <a:lnTo>
                      <a:pt x="714" y="1258"/>
                    </a:lnTo>
                    <a:lnTo>
                      <a:pt x="783" y="1366"/>
                    </a:lnTo>
                    <a:lnTo>
                      <a:pt x="852" y="1465"/>
                    </a:lnTo>
                    <a:lnTo>
                      <a:pt x="936" y="1565"/>
                    </a:lnTo>
                    <a:lnTo>
                      <a:pt x="1013" y="1657"/>
                    </a:lnTo>
                    <a:lnTo>
                      <a:pt x="997" y="1534"/>
                    </a:lnTo>
                    <a:lnTo>
                      <a:pt x="974" y="1412"/>
                    </a:lnTo>
                    <a:lnTo>
                      <a:pt x="944" y="1289"/>
                    </a:lnTo>
                    <a:lnTo>
                      <a:pt x="913" y="1166"/>
                    </a:lnTo>
                    <a:lnTo>
                      <a:pt x="867" y="1051"/>
                    </a:lnTo>
                    <a:lnTo>
                      <a:pt x="821" y="936"/>
                    </a:lnTo>
                    <a:lnTo>
                      <a:pt x="767" y="821"/>
                    </a:lnTo>
                    <a:lnTo>
                      <a:pt x="706" y="714"/>
                    </a:lnTo>
                    <a:lnTo>
                      <a:pt x="645" y="607"/>
                    </a:lnTo>
                    <a:lnTo>
                      <a:pt x="568" y="507"/>
                    </a:lnTo>
                    <a:lnTo>
                      <a:pt x="491" y="399"/>
                    </a:lnTo>
                    <a:lnTo>
                      <a:pt x="407" y="307"/>
                    </a:lnTo>
                    <a:lnTo>
                      <a:pt x="315" y="215"/>
                    </a:lnTo>
                    <a:lnTo>
                      <a:pt x="223" y="139"/>
                    </a:lnTo>
                    <a:lnTo>
                      <a:pt x="116" y="70"/>
                    </a:lnTo>
                    <a:lnTo>
                      <a:pt x="1" y="1"/>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6" name="Google Shape;2276;p29">
                <a:extLst>
                  <a:ext uri="{FF2B5EF4-FFF2-40B4-BE49-F238E27FC236}">
                    <a16:creationId xmlns="" xmlns:a16="http://schemas.microsoft.com/office/drawing/2014/main" id="{A329126A-3E78-4385-A290-212BF03FF363}"/>
                  </a:ext>
                </a:extLst>
              </p:cNvPr>
              <p:cNvSpPr/>
              <p:nvPr/>
            </p:nvSpPr>
            <p:spPr>
              <a:xfrm>
                <a:off x="6917163" y="1098910"/>
                <a:ext cx="23322" cy="5347"/>
              </a:xfrm>
              <a:custGeom>
                <a:avLst/>
                <a:gdLst/>
                <a:ahLst/>
                <a:cxnLst/>
                <a:rect l="l" t="t" r="r" b="b"/>
                <a:pathLst>
                  <a:path w="1243" h="285" extrusionOk="0">
                    <a:moveTo>
                      <a:pt x="607" y="0"/>
                    </a:moveTo>
                    <a:lnTo>
                      <a:pt x="522" y="16"/>
                    </a:lnTo>
                    <a:lnTo>
                      <a:pt x="438" y="31"/>
                    </a:lnTo>
                    <a:lnTo>
                      <a:pt x="361" y="46"/>
                    </a:lnTo>
                    <a:lnTo>
                      <a:pt x="285" y="77"/>
                    </a:lnTo>
                    <a:lnTo>
                      <a:pt x="208" y="115"/>
                    </a:lnTo>
                    <a:lnTo>
                      <a:pt x="131" y="154"/>
                    </a:lnTo>
                    <a:lnTo>
                      <a:pt x="62" y="207"/>
                    </a:lnTo>
                    <a:lnTo>
                      <a:pt x="1" y="261"/>
                    </a:lnTo>
                    <a:lnTo>
                      <a:pt x="170" y="284"/>
                    </a:lnTo>
                    <a:lnTo>
                      <a:pt x="476" y="284"/>
                    </a:lnTo>
                    <a:lnTo>
                      <a:pt x="630" y="276"/>
                    </a:lnTo>
                    <a:lnTo>
                      <a:pt x="775" y="253"/>
                    </a:lnTo>
                    <a:lnTo>
                      <a:pt x="929" y="230"/>
                    </a:lnTo>
                    <a:lnTo>
                      <a:pt x="1082" y="200"/>
                    </a:lnTo>
                    <a:lnTo>
                      <a:pt x="1243" y="154"/>
                    </a:lnTo>
                    <a:lnTo>
                      <a:pt x="1174" y="108"/>
                    </a:lnTo>
                    <a:lnTo>
                      <a:pt x="1097" y="69"/>
                    </a:lnTo>
                    <a:lnTo>
                      <a:pt x="1013" y="39"/>
                    </a:lnTo>
                    <a:lnTo>
                      <a:pt x="936" y="16"/>
                    </a:lnTo>
                    <a:lnTo>
                      <a:pt x="852" y="8"/>
                    </a:lnTo>
                    <a:lnTo>
                      <a:pt x="768" y="0"/>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7" name="Google Shape;2277;p29">
                <a:extLst>
                  <a:ext uri="{FF2B5EF4-FFF2-40B4-BE49-F238E27FC236}">
                    <a16:creationId xmlns="" xmlns:a16="http://schemas.microsoft.com/office/drawing/2014/main" id="{27D92F8E-F2F1-46DA-9A21-EAA601B5459F}"/>
                  </a:ext>
                </a:extLst>
              </p:cNvPr>
              <p:cNvSpPr/>
              <p:nvPr/>
            </p:nvSpPr>
            <p:spPr>
              <a:xfrm>
                <a:off x="6556679" y="1150414"/>
                <a:ext cx="18425" cy="6342"/>
              </a:xfrm>
              <a:custGeom>
                <a:avLst/>
                <a:gdLst/>
                <a:ahLst/>
                <a:cxnLst/>
                <a:rect l="l" t="t" r="r" b="b"/>
                <a:pathLst>
                  <a:path w="982" h="338" extrusionOk="0">
                    <a:moveTo>
                      <a:pt x="207" y="0"/>
                    </a:moveTo>
                    <a:lnTo>
                      <a:pt x="138" y="8"/>
                    </a:lnTo>
                    <a:lnTo>
                      <a:pt x="69" y="23"/>
                    </a:lnTo>
                    <a:lnTo>
                      <a:pt x="0" y="38"/>
                    </a:lnTo>
                    <a:lnTo>
                      <a:pt x="46" y="92"/>
                    </a:lnTo>
                    <a:lnTo>
                      <a:pt x="108" y="138"/>
                    </a:lnTo>
                    <a:lnTo>
                      <a:pt x="161" y="177"/>
                    </a:lnTo>
                    <a:lnTo>
                      <a:pt x="215" y="207"/>
                    </a:lnTo>
                    <a:lnTo>
                      <a:pt x="338" y="261"/>
                    </a:lnTo>
                    <a:lnTo>
                      <a:pt x="453" y="299"/>
                    </a:lnTo>
                    <a:lnTo>
                      <a:pt x="583" y="330"/>
                    </a:lnTo>
                    <a:lnTo>
                      <a:pt x="713" y="338"/>
                    </a:lnTo>
                    <a:lnTo>
                      <a:pt x="775" y="338"/>
                    </a:lnTo>
                    <a:lnTo>
                      <a:pt x="844" y="330"/>
                    </a:lnTo>
                    <a:lnTo>
                      <a:pt x="913" y="322"/>
                    </a:lnTo>
                    <a:lnTo>
                      <a:pt x="982" y="299"/>
                    </a:lnTo>
                    <a:lnTo>
                      <a:pt x="936" y="246"/>
                    </a:lnTo>
                    <a:lnTo>
                      <a:pt x="882" y="200"/>
                    </a:lnTo>
                    <a:lnTo>
                      <a:pt x="821" y="161"/>
                    </a:lnTo>
                    <a:lnTo>
                      <a:pt x="767" y="131"/>
                    </a:lnTo>
                    <a:lnTo>
                      <a:pt x="644" y="77"/>
                    </a:lnTo>
                    <a:lnTo>
                      <a:pt x="529" y="38"/>
                    </a:lnTo>
                    <a:lnTo>
                      <a:pt x="399" y="15"/>
                    </a:lnTo>
                    <a:lnTo>
                      <a:pt x="269" y="0"/>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grpSp>
      </p:grpSp>
      <p:sp>
        <p:nvSpPr>
          <p:cNvPr id="108" name="TextBox 107">
            <a:extLst>
              <a:ext uri="{FF2B5EF4-FFF2-40B4-BE49-F238E27FC236}">
                <a16:creationId xmlns="" xmlns:a16="http://schemas.microsoft.com/office/drawing/2014/main" id="{EFB60D9B-F10E-4E70-ACD4-914D3440E93F}"/>
              </a:ext>
            </a:extLst>
          </p:cNvPr>
          <p:cNvSpPr txBox="1"/>
          <p:nvPr/>
        </p:nvSpPr>
        <p:spPr>
          <a:xfrm>
            <a:off x="2589828" y="2302241"/>
            <a:ext cx="9097647" cy="3970318"/>
          </a:xfrm>
          <a:prstGeom prst="rect">
            <a:avLst/>
          </a:prstGeom>
          <a:noFill/>
        </p:spPr>
        <p:txBody>
          <a:bodyPr wrap="square">
            <a:spAutoFit/>
          </a:bodyPr>
          <a:lstStyle/>
          <a:p>
            <a:pPr algn="justLow" rtl="1"/>
            <a:r>
              <a:rPr lang="ar-EG" sz="3600" b="1" dirty="0"/>
              <a:t>يجب من البداية عدم إجبار أفراد الخدمة بالعديد من القواعد والإجراءات التي يجب أن يلتزمون بها، ذلك أن تعدد هذه القواعد قد يشكل عبئا نفسيا على أفراد الخدمة بحيث يشعر بأنه مقيد بسلسلة من الإجراءات الجامدة التي لا يجب أن يحيد عنها، ومثل هذا الإحساس سوف يحول دون ظهور أفضل ما في الفرد، ومن ثم فإن تعدد القواعد لا يجب أن يعني بالضرورة تحقيق أفضل مستويات الأداء. </a:t>
            </a:r>
            <a:endParaRPr lang="en-US" sz="3600" b="1" dirty="0"/>
          </a:p>
        </p:txBody>
      </p:sp>
    </p:spTree>
    <p:extLst>
      <p:ext uri="{BB962C8B-B14F-4D97-AF65-F5344CB8AC3E}">
        <p14:creationId xmlns:p14="http://schemas.microsoft.com/office/powerpoint/2010/main" val="10105320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7DFD5B8E-E912-4CB5-97C9-D9D878B2C025}"/>
              </a:ext>
            </a:extLst>
          </p:cNvPr>
          <p:cNvSpPr>
            <a:spLocks noGrp="1"/>
          </p:cNvSpPr>
          <p:nvPr>
            <p:ph type="sldNum" idx="12"/>
          </p:nvPr>
        </p:nvSpPr>
        <p:spPr/>
        <p:txBody>
          <a:bodyPr/>
          <a:lstStyle/>
          <a:p>
            <a:fld id="{00000000-1234-1234-1234-123412341234}" type="slidenum">
              <a:rPr lang="en" smtClean="0"/>
              <a:pPr/>
              <a:t>21</a:t>
            </a:fld>
            <a:endParaRPr lang="en"/>
          </a:p>
        </p:txBody>
      </p:sp>
      <p:pic>
        <p:nvPicPr>
          <p:cNvPr id="7" name="Picture 6">
            <a:extLst>
              <a:ext uri="{FF2B5EF4-FFF2-40B4-BE49-F238E27FC236}">
                <a16:creationId xmlns="" xmlns:a16="http://schemas.microsoft.com/office/drawing/2014/main" id="{F9AAE09D-1E0F-4B11-87DC-55090E75871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58446" y="462266"/>
            <a:ext cx="4271555" cy="1457974"/>
          </a:xfrm>
          <a:prstGeom prst="rect">
            <a:avLst/>
          </a:prstGeom>
        </p:spPr>
      </p:pic>
      <p:sp>
        <p:nvSpPr>
          <p:cNvPr id="9" name="TextBox 8">
            <a:extLst>
              <a:ext uri="{FF2B5EF4-FFF2-40B4-BE49-F238E27FC236}">
                <a16:creationId xmlns="" xmlns:a16="http://schemas.microsoft.com/office/drawing/2014/main" id="{EFB60D9B-F10E-4E70-ACD4-914D3440E93F}"/>
              </a:ext>
            </a:extLst>
          </p:cNvPr>
          <p:cNvSpPr txBox="1"/>
          <p:nvPr/>
        </p:nvSpPr>
        <p:spPr>
          <a:xfrm>
            <a:off x="7158445" y="894213"/>
            <a:ext cx="3799113" cy="646331"/>
          </a:xfrm>
          <a:prstGeom prst="rect">
            <a:avLst/>
          </a:prstGeom>
          <a:noFill/>
        </p:spPr>
        <p:txBody>
          <a:bodyPr wrap="square">
            <a:spAutoFit/>
          </a:bodyPr>
          <a:lstStyle/>
          <a:p>
            <a:pPr algn="ctr" rtl="1"/>
            <a:r>
              <a:rPr lang="ar-EG" sz="3600" b="1" dirty="0" smtClean="0">
                <a:solidFill>
                  <a:srgbClr val="0070C0"/>
                </a:solidFill>
              </a:rPr>
              <a:t>أخطاء الخدمة</a:t>
            </a:r>
            <a:endParaRPr lang="en-US" sz="3600" b="1" dirty="0">
              <a:solidFill>
                <a:srgbClr val="0070C0"/>
              </a:solidFill>
            </a:endParaRPr>
          </a:p>
        </p:txBody>
      </p:sp>
      <p:grpSp>
        <p:nvGrpSpPr>
          <p:cNvPr id="11" name="Google Shape;2181;p29">
            <a:extLst>
              <a:ext uri="{FF2B5EF4-FFF2-40B4-BE49-F238E27FC236}">
                <a16:creationId xmlns="" xmlns:a16="http://schemas.microsoft.com/office/drawing/2014/main" id="{50FCCDA9-09A6-4691-8EDF-980D8FE74C6F}"/>
              </a:ext>
            </a:extLst>
          </p:cNvPr>
          <p:cNvGrpSpPr/>
          <p:nvPr/>
        </p:nvGrpSpPr>
        <p:grpSpPr>
          <a:xfrm>
            <a:off x="323281" y="1689043"/>
            <a:ext cx="2589734" cy="4815554"/>
            <a:chOff x="3050975" y="943997"/>
            <a:chExt cx="1460700" cy="3356815"/>
          </a:xfrm>
        </p:grpSpPr>
        <p:sp>
          <p:nvSpPr>
            <p:cNvPr id="12" name="Google Shape;2182;p29">
              <a:extLst>
                <a:ext uri="{FF2B5EF4-FFF2-40B4-BE49-F238E27FC236}">
                  <a16:creationId xmlns="" xmlns:a16="http://schemas.microsoft.com/office/drawing/2014/main" id="{2D113871-928D-4C41-878C-A8F996F705ED}"/>
                </a:ext>
              </a:extLst>
            </p:cNvPr>
            <p:cNvSpPr/>
            <p:nvPr/>
          </p:nvSpPr>
          <p:spPr>
            <a:xfrm>
              <a:off x="3050975" y="4143013"/>
              <a:ext cx="1460700" cy="157800"/>
            </a:xfrm>
            <a:prstGeom prst="ellipse">
              <a:avLst/>
            </a:prstGeom>
            <a:solidFill>
              <a:srgbClr val="666666">
                <a:alpha val="12549"/>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grpSp>
          <p:nvGrpSpPr>
            <p:cNvPr id="13" name="Google Shape;2183;p29">
              <a:extLst>
                <a:ext uri="{FF2B5EF4-FFF2-40B4-BE49-F238E27FC236}">
                  <a16:creationId xmlns="" xmlns:a16="http://schemas.microsoft.com/office/drawing/2014/main" id="{63ABD332-F5BB-4E86-B46A-87164990D97F}"/>
                </a:ext>
              </a:extLst>
            </p:cNvPr>
            <p:cNvGrpSpPr/>
            <p:nvPr/>
          </p:nvGrpSpPr>
          <p:grpSpPr>
            <a:xfrm>
              <a:off x="3233293" y="943997"/>
              <a:ext cx="1096093" cy="3308504"/>
              <a:chOff x="6288825" y="1010725"/>
              <a:chExt cx="984544" cy="2971799"/>
            </a:xfrm>
          </p:grpSpPr>
          <p:sp>
            <p:nvSpPr>
              <p:cNvPr id="14" name="Google Shape;2184;p29">
                <a:extLst>
                  <a:ext uri="{FF2B5EF4-FFF2-40B4-BE49-F238E27FC236}">
                    <a16:creationId xmlns="" xmlns:a16="http://schemas.microsoft.com/office/drawing/2014/main" id="{9EA91A59-678F-4BC7-80F3-952BF0F504FC}"/>
                  </a:ext>
                </a:extLst>
              </p:cNvPr>
              <p:cNvSpPr/>
              <p:nvPr/>
            </p:nvSpPr>
            <p:spPr>
              <a:xfrm>
                <a:off x="6515251" y="3804842"/>
                <a:ext cx="270593" cy="177681"/>
              </a:xfrm>
              <a:custGeom>
                <a:avLst/>
                <a:gdLst/>
                <a:ahLst/>
                <a:cxnLst/>
                <a:rect l="l" t="t" r="r" b="b"/>
                <a:pathLst>
                  <a:path w="14422" h="9470" extrusionOk="0">
                    <a:moveTo>
                      <a:pt x="6571" y="1"/>
                    </a:moveTo>
                    <a:lnTo>
                      <a:pt x="7069" y="4555"/>
                    </a:lnTo>
                    <a:lnTo>
                      <a:pt x="6916" y="4754"/>
                    </a:lnTo>
                    <a:lnTo>
                      <a:pt x="6739" y="4977"/>
                    </a:lnTo>
                    <a:lnTo>
                      <a:pt x="6532" y="5214"/>
                    </a:lnTo>
                    <a:lnTo>
                      <a:pt x="6302" y="5467"/>
                    </a:lnTo>
                    <a:lnTo>
                      <a:pt x="6034" y="5728"/>
                    </a:lnTo>
                    <a:lnTo>
                      <a:pt x="5888" y="5866"/>
                    </a:lnTo>
                    <a:lnTo>
                      <a:pt x="5735" y="6004"/>
                    </a:lnTo>
                    <a:lnTo>
                      <a:pt x="5566" y="6142"/>
                    </a:lnTo>
                    <a:lnTo>
                      <a:pt x="5390" y="6280"/>
                    </a:lnTo>
                    <a:lnTo>
                      <a:pt x="5198" y="6426"/>
                    </a:lnTo>
                    <a:lnTo>
                      <a:pt x="5007" y="6572"/>
                    </a:lnTo>
                    <a:lnTo>
                      <a:pt x="4792" y="6710"/>
                    </a:lnTo>
                    <a:lnTo>
                      <a:pt x="4570" y="6855"/>
                    </a:lnTo>
                    <a:lnTo>
                      <a:pt x="4340" y="7001"/>
                    </a:lnTo>
                    <a:lnTo>
                      <a:pt x="4094" y="7139"/>
                    </a:lnTo>
                    <a:lnTo>
                      <a:pt x="3834" y="7285"/>
                    </a:lnTo>
                    <a:lnTo>
                      <a:pt x="3558" y="7423"/>
                    </a:lnTo>
                    <a:lnTo>
                      <a:pt x="3274" y="7561"/>
                    </a:lnTo>
                    <a:lnTo>
                      <a:pt x="2967" y="7699"/>
                    </a:lnTo>
                    <a:lnTo>
                      <a:pt x="2653" y="7837"/>
                    </a:lnTo>
                    <a:lnTo>
                      <a:pt x="2323" y="7967"/>
                    </a:lnTo>
                    <a:lnTo>
                      <a:pt x="1978" y="8097"/>
                    </a:lnTo>
                    <a:lnTo>
                      <a:pt x="1618" y="8220"/>
                    </a:lnTo>
                    <a:lnTo>
                      <a:pt x="1235" y="8343"/>
                    </a:lnTo>
                    <a:lnTo>
                      <a:pt x="843" y="8465"/>
                    </a:lnTo>
                    <a:lnTo>
                      <a:pt x="429" y="8573"/>
                    </a:lnTo>
                    <a:lnTo>
                      <a:pt x="0" y="8688"/>
                    </a:lnTo>
                    <a:lnTo>
                      <a:pt x="54" y="9470"/>
                    </a:lnTo>
                    <a:lnTo>
                      <a:pt x="13640" y="9470"/>
                    </a:lnTo>
                    <a:lnTo>
                      <a:pt x="13717" y="9454"/>
                    </a:lnTo>
                    <a:lnTo>
                      <a:pt x="13786" y="9439"/>
                    </a:lnTo>
                    <a:lnTo>
                      <a:pt x="13855" y="9416"/>
                    </a:lnTo>
                    <a:lnTo>
                      <a:pt x="13924" y="9393"/>
                    </a:lnTo>
                    <a:lnTo>
                      <a:pt x="13985" y="9355"/>
                    </a:lnTo>
                    <a:lnTo>
                      <a:pt x="14046" y="9316"/>
                    </a:lnTo>
                    <a:lnTo>
                      <a:pt x="14100" y="9270"/>
                    </a:lnTo>
                    <a:lnTo>
                      <a:pt x="14154" y="9224"/>
                    </a:lnTo>
                    <a:lnTo>
                      <a:pt x="14200" y="9171"/>
                    </a:lnTo>
                    <a:lnTo>
                      <a:pt x="14246" y="9109"/>
                    </a:lnTo>
                    <a:lnTo>
                      <a:pt x="14284" y="9048"/>
                    </a:lnTo>
                    <a:lnTo>
                      <a:pt x="14315" y="8987"/>
                    </a:lnTo>
                    <a:lnTo>
                      <a:pt x="14345" y="8910"/>
                    </a:lnTo>
                    <a:lnTo>
                      <a:pt x="14368" y="8841"/>
                    </a:lnTo>
                    <a:lnTo>
                      <a:pt x="14384" y="8764"/>
                    </a:lnTo>
                    <a:lnTo>
                      <a:pt x="14407" y="8573"/>
                    </a:lnTo>
                    <a:lnTo>
                      <a:pt x="14422" y="8366"/>
                    </a:lnTo>
                    <a:lnTo>
                      <a:pt x="14414" y="8120"/>
                    </a:lnTo>
                    <a:lnTo>
                      <a:pt x="14391" y="7860"/>
                    </a:lnTo>
                    <a:lnTo>
                      <a:pt x="14376" y="7714"/>
                    </a:lnTo>
                    <a:lnTo>
                      <a:pt x="14353" y="7561"/>
                    </a:lnTo>
                    <a:lnTo>
                      <a:pt x="14322" y="7407"/>
                    </a:lnTo>
                    <a:lnTo>
                      <a:pt x="14284" y="7239"/>
                    </a:lnTo>
                    <a:lnTo>
                      <a:pt x="14238" y="7070"/>
                    </a:lnTo>
                    <a:lnTo>
                      <a:pt x="14192" y="6886"/>
                    </a:lnTo>
                    <a:lnTo>
                      <a:pt x="14131" y="6702"/>
                    </a:lnTo>
                    <a:lnTo>
                      <a:pt x="14062" y="6510"/>
                    </a:lnTo>
                    <a:lnTo>
                      <a:pt x="14023" y="6411"/>
                    </a:lnTo>
                    <a:lnTo>
                      <a:pt x="13970" y="6303"/>
                    </a:lnTo>
                    <a:lnTo>
                      <a:pt x="13908" y="6196"/>
                    </a:lnTo>
                    <a:lnTo>
                      <a:pt x="13832" y="6081"/>
                    </a:lnTo>
                    <a:lnTo>
                      <a:pt x="13655" y="5836"/>
                    </a:lnTo>
                    <a:lnTo>
                      <a:pt x="13448" y="5582"/>
                    </a:lnTo>
                    <a:lnTo>
                      <a:pt x="13233" y="5322"/>
                    </a:lnTo>
                    <a:lnTo>
                      <a:pt x="13003" y="5069"/>
                    </a:lnTo>
                    <a:lnTo>
                      <a:pt x="12773" y="4831"/>
                    </a:lnTo>
                    <a:lnTo>
                      <a:pt x="12566" y="4616"/>
                    </a:lnTo>
                    <a:lnTo>
                      <a:pt x="12712" y="4110"/>
                    </a:lnTo>
                    <a:lnTo>
                      <a:pt x="12827" y="3689"/>
                    </a:lnTo>
                    <a:lnTo>
                      <a:pt x="12965" y="3160"/>
                    </a:lnTo>
                    <a:lnTo>
                      <a:pt x="13118" y="2531"/>
                    </a:lnTo>
                    <a:lnTo>
                      <a:pt x="13287" y="1787"/>
                    </a:lnTo>
                    <a:lnTo>
                      <a:pt x="13471" y="944"/>
                    </a:lnTo>
                    <a:lnTo>
                      <a:pt x="13655" y="1"/>
                    </a:lnTo>
                    <a:close/>
                  </a:path>
                </a:pathLst>
              </a:custGeom>
              <a:solidFill>
                <a:srgbClr val="EBAF7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5" name="Google Shape;2185;p29">
                <a:extLst>
                  <a:ext uri="{FF2B5EF4-FFF2-40B4-BE49-F238E27FC236}">
                    <a16:creationId xmlns="" xmlns:a16="http://schemas.microsoft.com/office/drawing/2014/main" id="{781C0AF9-A1AC-43A8-A25C-858E43FD60CC}"/>
                  </a:ext>
                </a:extLst>
              </p:cNvPr>
              <p:cNvSpPr/>
              <p:nvPr/>
            </p:nvSpPr>
            <p:spPr>
              <a:xfrm>
                <a:off x="6508478" y="3892746"/>
                <a:ext cx="274214" cy="89779"/>
              </a:xfrm>
              <a:custGeom>
                <a:avLst/>
                <a:gdLst/>
                <a:ahLst/>
                <a:cxnLst/>
                <a:rect l="l" t="t" r="r" b="b"/>
                <a:pathLst>
                  <a:path w="14615" h="4785" extrusionOk="0">
                    <a:moveTo>
                      <a:pt x="13096" y="0"/>
                    </a:moveTo>
                    <a:lnTo>
                      <a:pt x="12889" y="161"/>
                    </a:lnTo>
                    <a:lnTo>
                      <a:pt x="12337" y="575"/>
                    </a:lnTo>
                    <a:lnTo>
                      <a:pt x="11540" y="1166"/>
                    </a:lnTo>
                    <a:lnTo>
                      <a:pt x="11080" y="1503"/>
                    </a:lnTo>
                    <a:lnTo>
                      <a:pt x="10589" y="1848"/>
                    </a:lnTo>
                    <a:lnTo>
                      <a:pt x="10083" y="2193"/>
                    </a:lnTo>
                    <a:lnTo>
                      <a:pt x="9577" y="2538"/>
                    </a:lnTo>
                    <a:lnTo>
                      <a:pt x="9079" y="2853"/>
                    </a:lnTo>
                    <a:lnTo>
                      <a:pt x="8596" y="3144"/>
                    </a:lnTo>
                    <a:lnTo>
                      <a:pt x="8366" y="3274"/>
                    </a:lnTo>
                    <a:lnTo>
                      <a:pt x="8151" y="3397"/>
                    </a:lnTo>
                    <a:lnTo>
                      <a:pt x="7944" y="3504"/>
                    </a:lnTo>
                    <a:lnTo>
                      <a:pt x="7745" y="3596"/>
                    </a:lnTo>
                    <a:lnTo>
                      <a:pt x="7568" y="3673"/>
                    </a:lnTo>
                    <a:lnTo>
                      <a:pt x="7399" y="3734"/>
                    </a:lnTo>
                    <a:lnTo>
                      <a:pt x="7254" y="3780"/>
                    </a:lnTo>
                    <a:lnTo>
                      <a:pt x="7123" y="3803"/>
                    </a:lnTo>
                    <a:lnTo>
                      <a:pt x="7001" y="3811"/>
                    </a:lnTo>
                    <a:lnTo>
                      <a:pt x="6740" y="3811"/>
                    </a:lnTo>
                    <a:lnTo>
                      <a:pt x="6610" y="3796"/>
                    </a:lnTo>
                    <a:lnTo>
                      <a:pt x="6479" y="3780"/>
                    </a:lnTo>
                    <a:lnTo>
                      <a:pt x="6341" y="3750"/>
                    </a:lnTo>
                    <a:lnTo>
                      <a:pt x="6203" y="3719"/>
                    </a:lnTo>
                    <a:lnTo>
                      <a:pt x="6065" y="3688"/>
                    </a:lnTo>
                    <a:lnTo>
                      <a:pt x="5789" y="3604"/>
                    </a:lnTo>
                    <a:lnTo>
                      <a:pt x="5513" y="3504"/>
                    </a:lnTo>
                    <a:lnTo>
                      <a:pt x="5245" y="3405"/>
                    </a:lnTo>
                    <a:lnTo>
                      <a:pt x="4984" y="3290"/>
                    </a:lnTo>
                    <a:lnTo>
                      <a:pt x="4747" y="3175"/>
                    </a:lnTo>
                    <a:lnTo>
                      <a:pt x="4524" y="3067"/>
                    </a:lnTo>
                    <a:lnTo>
                      <a:pt x="4149" y="2868"/>
                    </a:lnTo>
                    <a:lnTo>
                      <a:pt x="3903" y="2722"/>
                    </a:lnTo>
                    <a:lnTo>
                      <a:pt x="3819" y="2669"/>
                    </a:lnTo>
                    <a:lnTo>
                      <a:pt x="3581" y="2676"/>
                    </a:lnTo>
                    <a:lnTo>
                      <a:pt x="3305" y="2692"/>
                    </a:lnTo>
                    <a:lnTo>
                      <a:pt x="2960" y="2722"/>
                    </a:lnTo>
                    <a:lnTo>
                      <a:pt x="2546" y="2776"/>
                    </a:lnTo>
                    <a:lnTo>
                      <a:pt x="2324" y="2814"/>
                    </a:lnTo>
                    <a:lnTo>
                      <a:pt x="2086" y="2853"/>
                    </a:lnTo>
                    <a:lnTo>
                      <a:pt x="1849" y="2906"/>
                    </a:lnTo>
                    <a:lnTo>
                      <a:pt x="1603" y="2968"/>
                    </a:lnTo>
                    <a:lnTo>
                      <a:pt x="1350" y="3029"/>
                    </a:lnTo>
                    <a:lnTo>
                      <a:pt x="1105" y="3113"/>
                    </a:lnTo>
                    <a:lnTo>
                      <a:pt x="982" y="3152"/>
                    </a:lnTo>
                    <a:lnTo>
                      <a:pt x="867" y="3205"/>
                    </a:lnTo>
                    <a:lnTo>
                      <a:pt x="767" y="3251"/>
                    </a:lnTo>
                    <a:lnTo>
                      <a:pt x="675" y="3313"/>
                    </a:lnTo>
                    <a:lnTo>
                      <a:pt x="583" y="3366"/>
                    </a:lnTo>
                    <a:lnTo>
                      <a:pt x="507" y="3428"/>
                    </a:lnTo>
                    <a:lnTo>
                      <a:pt x="438" y="3497"/>
                    </a:lnTo>
                    <a:lnTo>
                      <a:pt x="369" y="3558"/>
                    </a:lnTo>
                    <a:lnTo>
                      <a:pt x="307" y="3627"/>
                    </a:lnTo>
                    <a:lnTo>
                      <a:pt x="261" y="3696"/>
                    </a:lnTo>
                    <a:lnTo>
                      <a:pt x="215" y="3765"/>
                    </a:lnTo>
                    <a:lnTo>
                      <a:pt x="169" y="3834"/>
                    </a:lnTo>
                    <a:lnTo>
                      <a:pt x="108" y="3980"/>
                    </a:lnTo>
                    <a:lnTo>
                      <a:pt x="62" y="4118"/>
                    </a:lnTo>
                    <a:lnTo>
                      <a:pt x="24" y="4248"/>
                    </a:lnTo>
                    <a:lnTo>
                      <a:pt x="8" y="4371"/>
                    </a:lnTo>
                    <a:lnTo>
                      <a:pt x="1" y="4486"/>
                    </a:lnTo>
                    <a:lnTo>
                      <a:pt x="1" y="4585"/>
                    </a:lnTo>
                    <a:lnTo>
                      <a:pt x="8" y="4731"/>
                    </a:lnTo>
                    <a:lnTo>
                      <a:pt x="16" y="4785"/>
                    </a:lnTo>
                    <a:lnTo>
                      <a:pt x="13449" y="4785"/>
                    </a:lnTo>
                    <a:lnTo>
                      <a:pt x="13518" y="4777"/>
                    </a:lnTo>
                    <a:lnTo>
                      <a:pt x="13587" y="4762"/>
                    </a:lnTo>
                    <a:lnTo>
                      <a:pt x="13648" y="4746"/>
                    </a:lnTo>
                    <a:lnTo>
                      <a:pt x="13717" y="4723"/>
                    </a:lnTo>
                    <a:lnTo>
                      <a:pt x="13779" y="4700"/>
                    </a:lnTo>
                    <a:lnTo>
                      <a:pt x="13840" y="4670"/>
                    </a:lnTo>
                    <a:lnTo>
                      <a:pt x="13894" y="4639"/>
                    </a:lnTo>
                    <a:lnTo>
                      <a:pt x="14009" y="4555"/>
                    </a:lnTo>
                    <a:lnTo>
                      <a:pt x="14055" y="4516"/>
                    </a:lnTo>
                    <a:lnTo>
                      <a:pt x="14108" y="4463"/>
                    </a:lnTo>
                    <a:lnTo>
                      <a:pt x="14147" y="4417"/>
                    </a:lnTo>
                    <a:lnTo>
                      <a:pt x="14193" y="4355"/>
                    </a:lnTo>
                    <a:lnTo>
                      <a:pt x="14231" y="4302"/>
                    </a:lnTo>
                    <a:lnTo>
                      <a:pt x="14262" y="4240"/>
                    </a:lnTo>
                    <a:lnTo>
                      <a:pt x="14361" y="4026"/>
                    </a:lnTo>
                    <a:lnTo>
                      <a:pt x="14438" y="3819"/>
                    </a:lnTo>
                    <a:lnTo>
                      <a:pt x="14507" y="3619"/>
                    </a:lnTo>
                    <a:lnTo>
                      <a:pt x="14553" y="3412"/>
                    </a:lnTo>
                    <a:lnTo>
                      <a:pt x="14591" y="3221"/>
                    </a:lnTo>
                    <a:lnTo>
                      <a:pt x="14607" y="3021"/>
                    </a:lnTo>
                    <a:lnTo>
                      <a:pt x="14614" y="2837"/>
                    </a:lnTo>
                    <a:lnTo>
                      <a:pt x="14607" y="2653"/>
                    </a:lnTo>
                    <a:lnTo>
                      <a:pt x="14591" y="2469"/>
                    </a:lnTo>
                    <a:lnTo>
                      <a:pt x="14568" y="2301"/>
                    </a:lnTo>
                    <a:lnTo>
                      <a:pt x="14538" y="2132"/>
                    </a:lnTo>
                    <a:lnTo>
                      <a:pt x="14492" y="1963"/>
                    </a:lnTo>
                    <a:lnTo>
                      <a:pt x="14438" y="1810"/>
                    </a:lnTo>
                    <a:lnTo>
                      <a:pt x="14384" y="1657"/>
                    </a:lnTo>
                    <a:lnTo>
                      <a:pt x="14323" y="1511"/>
                    </a:lnTo>
                    <a:lnTo>
                      <a:pt x="14254" y="1373"/>
                    </a:lnTo>
                    <a:lnTo>
                      <a:pt x="14185" y="1235"/>
                    </a:lnTo>
                    <a:lnTo>
                      <a:pt x="14116" y="1112"/>
                    </a:lnTo>
                    <a:lnTo>
                      <a:pt x="14039" y="989"/>
                    </a:lnTo>
                    <a:lnTo>
                      <a:pt x="13970" y="882"/>
                    </a:lnTo>
                    <a:lnTo>
                      <a:pt x="13825" y="683"/>
                    </a:lnTo>
                    <a:lnTo>
                      <a:pt x="13686" y="514"/>
                    </a:lnTo>
                    <a:lnTo>
                      <a:pt x="13564" y="376"/>
                    </a:lnTo>
                    <a:lnTo>
                      <a:pt x="13472" y="276"/>
                    </a:lnTo>
                    <a:lnTo>
                      <a:pt x="13387" y="200"/>
                    </a:lnTo>
                    <a:lnTo>
                      <a:pt x="13364" y="169"/>
                    </a:lnTo>
                    <a:lnTo>
                      <a:pt x="13295" y="100"/>
                    </a:lnTo>
                    <a:lnTo>
                      <a:pt x="13249" y="62"/>
                    </a:lnTo>
                    <a:lnTo>
                      <a:pt x="13203" y="31"/>
                    </a:lnTo>
                    <a:lnTo>
                      <a:pt x="13150" y="8"/>
                    </a:lnTo>
                    <a:lnTo>
                      <a:pt x="13096" y="0"/>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6" name="Google Shape;2186;p29">
                <a:extLst>
                  <a:ext uri="{FF2B5EF4-FFF2-40B4-BE49-F238E27FC236}">
                    <a16:creationId xmlns="" xmlns:a16="http://schemas.microsoft.com/office/drawing/2014/main" id="{D8ABAEE2-D312-488D-83D1-FAFAF6818D41}"/>
                  </a:ext>
                </a:extLst>
              </p:cNvPr>
              <p:cNvSpPr/>
              <p:nvPr/>
            </p:nvSpPr>
            <p:spPr>
              <a:xfrm>
                <a:off x="6610039" y="3919652"/>
                <a:ext cx="67639" cy="46475"/>
              </a:xfrm>
              <a:custGeom>
                <a:avLst/>
                <a:gdLst/>
                <a:ahLst/>
                <a:cxnLst/>
                <a:rect l="l" t="t" r="r" b="b"/>
                <a:pathLst>
                  <a:path w="3605" h="2477" extrusionOk="0">
                    <a:moveTo>
                      <a:pt x="392" y="0"/>
                    </a:moveTo>
                    <a:lnTo>
                      <a:pt x="1" y="361"/>
                    </a:lnTo>
                    <a:lnTo>
                      <a:pt x="3344" y="2477"/>
                    </a:lnTo>
                    <a:lnTo>
                      <a:pt x="3604" y="2055"/>
                    </a:lnTo>
                    <a:lnTo>
                      <a:pt x="392" y="0"/>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7" name="Google Shape;2187;p29">
                <a:extLst>
                  <a:ext uri="{FF2B5EF4-FFF2-40B4-BE49-F238E27FC236}">
                    <a16:creationId xmlns="" xmlns:a16="http://schemas.microsoft.com/office/drawing/2014/main" id="{0854365B-AC57-4123-BE7C-59448C22028B}"/>
                  </a:ext>
                </a:extLst>
              </p:cNvPr>
              <p:cNvSpPr/>
              <p:nvPr/>
            </p:nvSpPr>
            <p:spPr>
              <a:xfrm>
                <a:off x="6770590" y="3804842"/>
                <a:ext cx="226445" cy="177681"/>
              </a:xfrm>
              <a:custGeom>
                <a:avLst/>
                <a:gdLst/>
                <a:ahLst/>
                <a:cxnLst/>
                <a:rect l="l" t="t" r="r" b="b"/>
                <a:pathLst>
                  <a:path w="12069" h="9470" extrusionOk="0">
                    <a:moveTo>
                      <a:pt x="253" y="1"/>
                    </a:moveTo>
                    <a:lnTo>
                      <a:pt x="437" y="944"/>
                    </a:lnTo>
                    <a:lnTo>
                      <a:pt x="621" y="1787"/>
                    </a:lnTo>
                    <a:lnTo>
                      <a:pt x="790" y="2531"/>
                    </a:lnTo>
                    <a:lnTo>
                      <a:pt x="943" y="3160"/>
                    </a:lnTo>
                    <a:lnTo>
                      <a:pt x="1081" y="3689"/>
                    </a:lnTo>
                    <a:lnTo>
                      <a:pt x="1196" y="4110"/>
                    </a:lnTo>
                    <a:lnTo>
                      <a:pt x="1342" y="4616"/>
                    </a:lnTo>
                    <a:lnTo>
                      <a:pt x="989" y="4984"/>
                    </a:lnTo>
                    <a:lnTo>
                      <a:pt x="805" y="5184"/>
                    </a:lnTo>
                    <a:lnTo>
                      <a:pt x="621" y="5391"/>
                    </a:lnTo>
                    <a:lnTo>
                      <a:pt x="445" y="5598"/>
                    </a:lnTo>
                    <a:lnTo>
                      <a:pt x="276" y="5805"/>
                    </a:lnTo>
                    <a:lnTo>
                      <a:pt x="123" y="6012"/>
                    </a:lnTo>
                    <a:lnTo>
                      <a:pt x="0" y="6204"/>
                    </a:lnTo>
                    <a:lnTo>
                      <a:pt x="138" y="6372"/>
                    </a:lnTo>
                    <a:lnTo>
                      <a:pt x="276" y="6549"/>
                    </a:lnTo>
                    <a:lnTo>
                      <a:pt x="430" y="6717"/>
                    </a:lnTo>
                    <a:lnTo>
                      <a:pt x="591" y="6886"/>
                    </a:lnTo>
                    <a:lnTo>
                      <a:pt x="752" y="7047"/>
                    </a:lnTo>
                    <a:lnTo>
                      <a:pt x="920" y="7216"/>
                    </a:lnTo>
                    <a:lnTo>
                      <a:pt x="1265" y="7538"/>
                    </a:lnTo>
                    <a:lnTo>
                      <a:pt x="1618" y="7852"/>
                    </a:lnTo>
                    <a:lnTo>
                      <a:pt x="1963" y="8159"/>
                    </a:lnTo>
                    <a:lnTo>
                      <a:pt x="2300" y="8458"/>
                    </a:lnTo>
                    <a:lnTo>
                      <a:pt x="2622" y="8757"/>
                    </a:lnTo>
                    <a:lnTo>
                      <a:pt x="3006" y="9117"/>
                    </a:lnTo>
                    <a:lnTo>
                      <a:pt x="3389" y="9470"/>
                    </a:lnTo>
                    <a:lnTo>
                      <a:pt x="11409" y="9470"/>
                    </a:lnTo>
                    <a:lnTo>
                      <a:pt x="11478" y="9301"/>
                    </a:lnTo>
                    <a:lnTo>
                      <a:pt x="11554" y="9125"/>
                    </a:lnTo>
                    <a:lnTo>
                      <a:pt x="11715" y="8795"/>
                    </a:lnTo>
                    <a:lnTo>
                      <a:pt x="11884" y="8465"/>
                    </a:lnTo>
                    <a:lnTo>
                      <a:pt x="12068" y="8143"/>
                    </a:lnTo>
                    <a:lnTo>
                      <a:pt x="11761" y="8028"/>
                    </a:lnTo>
                    <a:lnTo>
                      <a:pt x="11470" y="7921"/>
                    </a:lnTo>
                    <a:lnTo>
                      <a:pt x="11194" y="7806"/>
                    </a:lnTo>
                    <a:lnTo>
                      <a:pt x="10926" y="7691"/>
                    </a:lnTo>
                    <a:lnTo>
                      <a:pt x="10665" y="7576"/>
                    </a:lnTo>
                    <a:lnTo>
                      <a:pt x="10420" y="7453"/>
                    </a:lnTo>
                    <a:lnTo>
                      <a:pt x="10182" y="7338"/>
                    </a:lnTo>
                    <a:lnTo>
                      <a:pt x="9952" y="7216"/>
                    </a:lnTo>
                    <a:lnTo>
                      <a:pt x="9737" y="7093"/>
                    </a:lnTo>
                    <a:lnTo>
                      <a:pt x="9530" y="6970"/>
                    </a:lnTo>
                    <a:lnTo>
                      <a:pt x="9331" y="6848"/>
                    </a:lnTo>
                    <a:lnTo>
                      <a:pt x="9139" y="6725"/>
                    </a:lnTo>
                    <a:lnTo>
                      <a:pt x="8955" y="6602"/>
                    </a:lnTo>
                    <a:lnTo>
                      <a:pt x="8787" y="6480"/>
                    </a:lnTo>
                    <a:lnTo>
                      <a:pt x="8465" y="6234"/>
                    </a:lnTo>
                    <a:lnTo>
                      <a:pt x="8173" y="5997"/>
                    </a:lnTo>
                    <a:lnTo>
                      <a:pt x="7913" y="5767"/>
                    </a:lnTo>
                    <a:lnTo>
                      <a:pt x="7675" y="5536"/>
                    </a:lnTo>
                    <a:lnTo>
                      <a:pt x="7468" y="5314"/>
                    </a:lnTo>
                    <a:lnTo>
                      <a:pt x="7276" y="5107"/>
                    </a:lnTo>
                    <a:lnTo>
                      <a:pt x="7115" y="4908"/>
                    </a:lnTo>
                    <a:lnTo>
                      <a:pt x="6970" y="4724"/>
                    </a:lnTo>
                    <a:lnTo>
                      <a:pt x="6839" y="4555"/>
                    </a:lnTo>
                    <a:lnTo>
                      <a:pt x="7338" y="1"/>
                    </a:lnTo>
                    <a:close/>
                  </a:path>
                </a:pathLst>
              </a:custGeom>
              <a:solidFill>
                <a:srgbClr val="EBAF7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8" name="Google Shape;2188;p29">
                <a:extLst>
                  <a:ext uri="{FF2B5EF4-FFF2-40B4-BE49-F238E27FC236}">
                    <a16:creationId xmlns="" xmlns:a16="http://schemas.microsoft.com/office/drawing/2014/main" id="{8EFBB1AE-3D27-4122-B6A1-D04CD8DD21D6}"/>
                  </a:ext>
                </a:extLst>
              </p:cNvPr>
              <p:cNvSpPr/>
              <p:nvPr/>
            </p:nvSpPr>
            <p:spPr>
              <a:xfrm>
                <a:off x="6757925" y="3892746"/>
                <a:ext cx="274345" cy="89779"/>
              </a:xfrm>
              <a:custGeom>
                <a:avLst/>
                <a:gdLst/>
                <a:ahLst/>
                <a:cxnLst/>
                <a:rect l="l" t="t" r="r" b="b"/>
                <a:pathLst>
                  <a:path w="14622" h="4785" extrusionOk="0">
                    <a:moveTo>
                      <a:pt x="1526" y="0"/>
                    </a:moveTo>
                    <a:lnTo>
                      <a:pt x="1473" y="8"/>
                    </a:lnTo>
                    <a:lnTo>
                      <a:pt x="1419" y="31"/>
                    </a:lnTo>
                    <a:lnTo>
                      <a:pt x="1365" y="62"/>
                    </a:lnTo>
                    <a:lnTo>
                      <a:pt x="1319" y="100"/>
                    </a:lnTo>
                    <a:lnTo>
                      <a:pt x="1250" y="169"/>
                    </a:lnTo>
                    <a:lnTo>
                      <a:pt x="1227" y="200"/>
                    </a:lnTo>
                    <a:lnTo>
                      <a:pt x="1143" y="276"/>
                    </a:lnTo>
                    <a:lnTo>
                      <a:pt x="1051" y="376"/>
                    </a:lnTo>
                    <a:lnTo>
                      <a:pt x="928" y="514"/>
                    </a:lnTo>
                    <a:lnTo>
                      <a:pt x="790" y="683"/>
                    </a:lnTo>
                    <a:lnTo>
                      <a:pt x="652" y="882"/>
                    </a:lnTo>
                    <a:lnTo>
                      <a:pt x="576" y="989"/>
                    </a:lnTo>
                    <a:lnTo>
                      <a:pt x="499" y="1112"/>
                    </a:lnTo>
                    <a:lnTo>
                      <a:pt x="430" y="1235"/>
                    </a:lnTo>
                    <a:lnTo>
                      <a:pt x="361" y="1373"/>
                    </a:lnTo>
                    <a:lnTo>
                      <a:pt x="292" y="1511"/>
                    </a:lnTo>
                    <a:lnTo>
                      <a:pt x="230" y="1657"/>
                    </a:lnTo>
                    <a:lnTo>
                      <a:pt x="177" y="1810"/>
                    </a:lnTo>
                    <a:lnTo>
                      <a:pt x="123" y="1963"/>
                    </a:lnTo>
                    <a:lnTo>
                      <a:pt x="85" y="2132"/>
                    </a:lnTo>
                    <a:lnTo>
                      <a:pt x="46" y="2301"/>
                    </a:lnTo>
                    <a:lnTo>
                      <a:pt x="23" y="2469"/>
                    </a:lnTo>
                    <a:lnTo>
                      <a:pt x="8" y="2653"/>
                    </a:lnTo>
                    <a:lnTo>
                      <a:pt x="0" y="2837"/>
                    </a:lnTo>
                    <a:lnTo>
                      <a:pt x="8" y="3021"/>
                    </a:lnTo>
                    <a:lnTo>
                      <a:pt x="31" y="3221"/>
                    </a:lnTo>
                    <a:lnTo>
                      <a:pt x="62" y="3412"/>
                    </a:lnTo>
                    <a:lnTo>
                      <a:pt x="108" y="3619"/>
                    </a:lnTo>
                    <a:lnTo>
                      <a:pt x="177" y="3819"/>
                    </a:lnTo>
                    <a:lnTo>
                      <a:pt x="253" y="4026"/>
                    </a:lnTo>
                    <a:lnTo>
                      <a:pt x="353" y="4240"/>
                    </a:lnTo>
                    <a:lnTo>
                      <a:pt x="391" y="4302"/>
                    </a:lnTo>
                    <a:lnTo>
                      <a:pt x="430" y="4355"/>
                    </a:lnTo>
                    <a:lnTo>
                      <a:pt x="468" y="4417"/>
                    </a:lnTo>
                    <a:lnTo>
                      <a:pt x="514" y="4463"/>
                    </a:lnTo>
                    <a:lnTo>
                      <a:pt x="560" y="4516"/>
                    </a:lnTo>
                    <a:lnTo>
                      <a:pt x="614" y="4555"/>
                    </a:lnTo>
                    <a:lnTo>
                      <a:pt x="721" y="4639"/>
                    </a:lnTo>
                    <a:lnTo>
                      <a:pt x="783" y="4670"/>
                    </a:lnTo>
                    <a:lnTo>
                      <a:pt x="836" y="4700"/>
                    </a:lnTo>
                    <a:lnTo>
                      <a:pt x="905" y="4723"/>
                    </a:lnTo>
                    <a:lnTo>
                      <a:pt x="967" y="4746"/>
                    </a:lnTo>
                    <a:lnTo>
                      <a:pt x="1036" y="4762"/>
                    </a:lnTo>
                    <a:lnTo>
                      <a:pt x="1097" y="4777"/>
                    </a:lnTo>
                    <a:lnTo>
                      <a:pt x="1166" y="4785"/>
                    </a:lnTo>
                    <a:lnTo>
                      <a:pt x="14599" y="4785"/>
                    </a:lnTo>
                    <a:lnTo>
                      <a:pt x="14606" y="4731"/>
                    </a:lnTo>
                    <a:lnTo>
                      <a:pt x="14622" y="4585"/>
                    </a:lnTo>
                    <a:lnTo>
                      <a:pt x="14614" y="4486"/>
                    </a:lnTo>
                    <a:lnTo>
                      <a:pt x="14606" y="4371"/>
                    </a:lnTo>
                    <a:lnTo>
                      <a:pt x="14591" y="4248"/>
                    </a:lnTo>
                    <a:lnTo>
                      <a:pt x="14560" y="4118"/>
                    </a:lnTo>
                    <a:lnTo>
                      <a:pt x="14507" y="3980"/>
                    </a:lnTo>
                    <a:lnTo>
                      <a:pt x="14445" y="3834"/>
                    </a:lnTo>
                    <a:lnTo>
                      <a:pt x="14407" y="3765"/>
                    </a:lnTo>
                    <a:lnTo>
                      <a:pt x="14361" y="3696"/>
                    </a:lnTo>
                    <a:lnTo>
                      <a:pt x="14307" y="3627"/>
                    </a:lnTo>
                    <a:lnTo>
                      <a:pt x="14246" y="3558"/>
                    </a:lnTo>
                    <a:lnTo>
                      <a:pt x="14185" y="3497"/>
                    </a:lnTo>
                    <a:lnTo>
                      <a:pt x="14108" y="3428"/>
                    </a:lnTo>
                    <a:lnTo>
                      <a:pt x="14031" y="3366"/>
                    </a:lnTo>
                    <a:lnTo>
                      <a:pt x="13947" y="3313"/>
                    </a:lnTo>
                    <a:lnTo>
                      <a:pt x="13847" y="3251"/>
                    </a:lnTo>
                    <a:lnTo>
                      <a:pt x="13748" y="3205"/>
                    </a:lnTo>
                    <a:lnTo>
                      <a:pt x="13633" y="3152"/>
                    </a:lnTo>
                    <a:lnTo>
                      <a:pt x="13518" y="3113"/>
                    </a:lnTo>
                    <a:lnTo>
                      <a:pt x="13265" y="3029"/>
                    </a:lnTo>
                    <a:lnTo>
                      <a:pt x="13019" y="2968"/>
                    </a:lnTo>
                    <a:lnTo>
                      <a:pt x="12774" y="2906"/>
                    </a:lnTo>
                    <a:lnTo>
                      <a:pt x="12528" y="2853"/>
                    </a:lnTo>
                    <a:lnTo>
                      <a:pt x="12298" y="2814"/>
                    </a:lnTo>
                    <a:lnTo>
                      <a:pt x="12068" y="2776"/>
                    </a:lnTo>
                    <a:lnTo>
                      <a:pt x="11662" y="2722"/>
                    </a:lnTo>
                    <a:lnTo>
                      <a:pt x="11309" y="2692"/>
                    </a:lnTo>
                    <a:lnTo>
                      <a:pt x="11041" y="2676"/>
                    </a:lnTo>
                    <a:lnTo>
                      <a:pt x="10803" y="2669"/>
                    </a:lnTo>
                    <a:lnTo>
                      <a:pt x="10711" y="2722"/>
                    </a:lnTo>
                    <a:lnTo>
                      <a:pt x="10466" y="2868"/>
                    </a:lnTo>
                    <a:lnTo>
                      <a:pt x="10090" y="3067"/>
                    </a:lnTo>
                    <a:lnTo>
                      <a:pt x="9868" y="3175"/>
                    </a:lnTo>
                    <a:lnTo>
                      <a:pt x="9630" y="3290"/>
                    </a:lnTo>
                    <a:lnTo>
                      <a:pt x="9370" y="3405"/>
                    </a:lnTo>
                    <a:lnTo>
                      <a:pt x="9101" y="3504"/>
                    </a:lnTo>
                    <a:lnTo>
                      <a:pt x="8833" y="3604"/>
                    </a:lnTo>
                    <a:lnTo>
                      <a:pt x="8549" y="3688"/>
                    </a:lnTo>
                    <a:lnTo>
                      <a:pt x="8411" y="3719"/>
                    </a:lnTo>
                    <a:lnTo>
                      <a:pt x="8273" y="3750"/>
                    </a:lnTo>
                    <a:lnTo>
                      <a:pt x="8143" y="3780"/>
                    </a:lnTo>
                    <a:lnTo>
                      <a:pt x="8005" y="3796"/>
                    </a:lnTo>
                    <a:lnTo>
                      <a:pt x="7875" y="3811"/>
                    </a:lnTo>
                    <a:lnTo>
                      <a:pt x="7614" y="3811"/>
                    </a:lnTo>
                    <a:lnTo>
                      <a:pt x="7499" y="3803"/>
                    </a:lnTo>
                    <a:lnTo>
                      <a:pt x="7369" y="3780"/>
                    </a:lnTo>
                    <a:lnTo>
                      <a:pt x="7215" y="3734"/>
                    </a:lnTo>
                    <a:lnTo>
                      <a:pt x="7054" y="3673"/>
                    </a:lnTo>
                    <a:lnTo>
                      <a:pt x="6870" y="3596"/>
                    </a:lnTo>
                    <a:lnTo>
                      <a:pt x="6678" y="3504"/>
                    </a:lnTo>
                    <a:lnTo>
                      <a:pt x="6471" y="3397"/>
                    </a:lnTo>
                    <a:lnTo>
                      <a:pt x="6249" y="3274"/>
                    </a:lnTo>
                    <a:lnTo>
                      <a:pt x="6019" y="3144"/>
                    </a:lnTo>
                    <a:lnTo>
                      <a:pt x="5544" y="2853"/>
                    </a:lnTo>
                    <a:lnTo>
                      <a:pt x="5045" y="2538"/>
                    </a:lnTo>
                    <a:lnTo>
                      <a:pt x="4532" y="2193"/>
                    </a:lnTo>
                    <a:lnTo>
                      <a:pt x="4026" y="1848"/>
                    </a:lnTo>
                    <a:lnTo>
                      <a:pt x="3535" y="1503"/>
                    </a:lnTo>
                    <a:lnTo>
                      <a:pt x="3075" y="1166"/>
                    </a:lnTo>
                    <a:lnTo>
                      <a:pt x="2278" y="575"/>
                    </a:lnTo>
                    <a:lnTo>
                      <a:pt x="1726" y="161"/>
                    </a:lnTo>
                    <a:lnTo>
                      <a:pt x="1526" y="0"/>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9" name="Google Shape;2189;p29">
                <a:extLst>
                  <a:ext uri="{FF2B5EF4-FFF2-40B4-BE49-F238E27FC236}">
                    <a16:creationId xmlns="" xmlns:a16="http://schemas.microsoft.com/office/drawing/2014/main" id="{BE1E1126-31A0-4950-83F1-7C8EED29F882}"/>
                  </a:ext>
                </a:extLst>
              </p:cNvPr>
              <p:cNvSpPr/>
              <p:nvPr/>
            </p:nvSpPr>
            <p:spPr>
              <a:xfrm>
                <a:off x="6862939" y="3918357"/>
                <a:ext cx="70791" cy="47769"/>
              </a:xfrm>
              <a:custGeom>
                <a:avLst/>
                <a:gdLst/>
                <a:ahLst/>
                <a:cxnLst/>
                <a:rect l="l" t="t" r="r" b="b"/>
                <a:pathLst>
                  <a:path w="3773" h="2546" extrusionOk="0">
                    <a:moveTo>
                      <a:pt x="3443" y="0"/>
                    </a:moveTo>
                    <a:lnTo>
                      <a:pt x="0" y="2124"/>
                    </a:lnTo>
                    <a:lnTo>
                      <a:pt x="261" y="2546"/>
                    </a:lnTo>
                    <a:lnTo>
                      <a:pt x="3773" y="269"/>
                    </a:lnTo>
                    <a:lnTo>
                      <a:pt x="3443" y="0"/>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0" name="Google Shape;2190;p29">
                <a:extLst>
                  <a:ext uri="{FF2B5EF4-FFF2-40B4-BE49-F238E27FC236}">
                    <a16:creationId xmlns="" xmlns:a16="http://schemas.microsoft.com/office/drawing/2014/main" id="{19B806CB-470C-4435-82DA-3AF2419E8EE6}"/>
                  </a:ext>
                </a:extLst>
              </p:cNvPr>
              <p:cNvSpPr/>
              <p:nvPr/>
            </p:nvSpPr>
            <p:spPr>
              <a:xfrm>
                <a:off x="6483449" y="2185163"/>
                <a:ext cx="574996" cy="1673915"/>
              </a:xfrm>
              <a:custGeom>
                <a:avLst/>
                <a:gdLst/>
                <a:ahLst/>
                <a:cxnLst/>
                <a:rect l="l" t="t" r="r" b="b"/>
                <a:pathLst>
                  <a:path w="30646" h="89216" extrusionOk="0">
                    <a:moveTo>
                      <a:pt x="2339" y="1"/>
                    </a:moveTo>
                    <a:lnTo>
                      <a:pt x="2178" y="238"/>
                    </a:lnTo>
                    <a:lnTo>
                      <a:pt x="2002" y="530"/>
                    </a:lnTo>
                    <a:lnTo>
                      <a:pt x="1810" y="844"/>
                    </a:lnTo>
                    <a:lnTo>
                      <a:pt x="1611" y="1204"/>
                    </a:lnTo>
                    <a:lnTo>
                      <a:pt x="1404" y="1596"/>
                    </a:lnTo>
                    <a:lnTo>
                      <a:pt x="1197" y="2017"/>
                    </a:lnTo>
                    <a:lnTo>
                      <a:pt x="990" y="2462"/>
                    </a:lnTo>
                    <a:lnTo>
                      <a:pt x="890" y="2700"/>
                    </a:lnTo>
                    <a:lnTo>
                      <a:pt x="790" y="2937"/>
                    </a:lnTo>
                    <a:lnTo>
                      <a:pt x="698" y="3183"/>
                    </a:lnTo>
                    <a:lnTo>
                      <a:pt x="606" y="3436"/>
                    </a:lnTo>
                    <a:lnTo>
                      <a:pt x="522" y="3689"/>
                    </a:lnTo>
                    <a:lnTo>
                      <a:pt x="438" y="3949"/>
                    </a:lnTo>
                    <a:lnTo>
                      <a:pt x="361" y="4210"/>
                    </a:lnTo>
                    <a:lnTo>
                      <a:pt x="292" y="4478"/>
                    </a:lnTo>
                    <a:lnTo>
                      <a:pt x="231" y="4754"/>
                    </a:lnTo>
                    <a:lnTo>
                      <a:pt x="169" y="5030"/>
                    </a:lnTo>
                    <a:lnTo>
                      <a:pt x="123" y="5306"/>
                    </a:lnTo>
                    <a:lnTo>
                      <a:pt x="77" y="5590"/>
                    </a:lnTo>
                    <a:lnTo>
                      <a:pt x="47" y="5874"/>
                    </a:lnTo>
                    <a:lnTo>
                      <a:pt x="24" y="6157"/>
                    </a:lnTo>
                    <a:lnTo>
                      <a:pt x="8" y="6449"/>
                    </a:lnTo>
                    <a:lnTo>
                      <a:pt x="1" y="6740"/>
                    </a:lnTo>
                    <a:lnTo>
                      <a:pt x="8" y="7024"/>
                    </a:lnTo>
                    <a:lnTo>
                      <a:pt x="24" y="7315"/>
                    </a:lnTo>
                    <a:lnTo>
                      <a:pt x="169" y="8895"/>
                    </a:lnTo>
                    <a:lnTo>
                      <a:pt x="468" y="11984"/>
                    </a:lnTo>
                    <a:lnTo>
                      <a:pt x="1427" y="21798"/>
                    </a:lnTo>
                    <a:lnTo>
                      <a:pt x="2723" y="34986"/>
                    </a:lnTo>
                    <a:lnTo>
                      <a:pt x="4187" y="49768"/>
                    </a:lnTo>
                    <a:lnTo>
                      <a:pt x="6893" y="76986"/>
                    </a:lnTo>
                    <a:lnTo>
                      <a:pt x="8112" y="89215"/>
                    </a:lnTo>
                    <a:lnTo>
                      <a:pt x="15212" y="89215"/>
                    </a:lnTo>
                    <a:lnTo>
                      <a:pt x="15573" y="87245"/>
                    </a:lnTo>
                    <a:lnTo>
                      <a:pt x="16002" y="89215"/>
                    </a:lnTo>
                    <a:lnTo>
                      <a:pt x="22450" y="89215"/>
                    </a:lnTo>
                    <a:lnTo>
                      <a:pt x="23738" y="76595"/>
                    </a:lnTo>
                    <a:lnTo>
                      <a:pt x="25057" y="63615"/>
                    </a:lnTo>
                    <a:lnTo>
                      <a:pt x="26567" y="48687"/>
                    </a:lnTo>
                    <a:lnTo>
                      <a:pt x="28070" y="33682"/>
                    </a:lnTo>
                    <a:lnTo>
                      <a:pt x="28760" y="26728"/>
                    </a:lnTo>
                    <a:lnTo>
                      <a:pt x="29381" y="20457"/>
                    </a:lnTo>
                    <a:lnTo>
                      <a:pt x="29902" y="15105"/>
                    </a:lnTo>
                    <a:lnTo>
                      <a:pt x="30309" y="10896"/>
                    </a:lnTo>
                    <a:lnTo>
                      <a:pt x="30454" y="9293"/>
                    </a:lnTo>
                    <a:lnTo>
                      <a:pt x="30562" y="8074"/>
                    </a:lnTo>
                    <a:lnTo>
                      <a:pt x="30623" y="7246"/>
                    </a:lnTo>
                    <a:lnTo>
                      <a:pt x="30646" y="7001"/>
                    </a:lnTo>
                    <a:lnTo>
                      <a:pt x="30646" y="6863"/>
                    </a:lnTo>
                    <a:lnTo>
                      <a:pt x="30638" y="6725"/>
                    </a:lnTo>
                    <a:lnTo>
                      <a:pt x="30623" y="6579"/>
                    </a:lnTo>
                    <a:lnTo>
                      <a:pt x="30608" y="6418"/>
                    </a:lnTo>
                    <a:lnTo>
                      <a:pt x="30577" y="6249"/>
                    </a:lnTo>
                    <a:lnTo>
                      <a:pt x="30500" y="5874"/>
                    </a:lnTo>
                    <a:lnTo>
                      <a:pt x="30401" y="5460"/>
                    </a:lnTo>
                    <a:lnTo>
                      <a:pt x="30278" y="5015"/>
                    </a:lnTo>
                    <a:lnTo>
                      <a:pt x="30140" y="4540"/>
                    </a:lnTo>
                    <a:lnTo>
                      <a:pt x="29994" y="4057"/>
                    </a:lnTo>
                    <a:lnTo>
                      <a:pt x="29833" y="3551"/>
                    </a:lnTo>
                    <a:lnTo>
                      <a:pt x="29665" y="3052"/>
                    </a:lnTo>
                    <a:lnTo>
                      <a:pt x="29488" y="2554"/>
                    </a:lnTo>
                    <a:lnTo>
                      <a:pt x="29143" y="1588"/>
                    </a:lnTo>
                    <a:lnTo>
                      <a:pt x="28821" y="721"/>
                    </a:lnTo>
                    <a:lnTo>
                      <a:pt x="28553" y="1"/>
                    </a:lnTo>
                    <a:close/>
                  </a:path>
                </a:pathLst>
              </a:custGeom>
              <a:solidFill>
                <a:srgbClr val="EAE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1" name="Google Shape;2191;p29">
                <a:extLst>
                  <a:ext uri="{FF2B5EF4-FFF2-40B4-BE49-F238E27FC236}">
                    <a16:creationId xmlns="" xmlns:a16="http://schemas.microsoft.com/office/drawing/2014/main" id="{5C506F5A-30F1-4B16-AB94-5F90198F857F}"/>
                  </a:ext>
                </a:extLst>
              </p:cNvPr>
              <p:cNvSpPr/>
              <p:nvPr/>
            </p:nvSpPr>
            <p:spPr>
              <a:xfrm>
                <a:off x="6775618" y="2991907"/>
                <a:ext cx="5197" cy="831366"/>
              </a:xfrm>
              <a:custGeom>
                <a:avLst/>
                <a:gdLst/>
                <a:ahLst/>
                <a:cxnLst/>
                <a:rect l="l" t="t" r="r" b="b"/>
                <a:pathLst>
                  <a:path w="277" h="44310" extrusionOk="0">
                    <a:moveTo>
                      <a:pt x="139" y="1"/>
                    </a:moveTo>
                    <a:lnTo>
                      <a:pt x="70" y="5537"/>
                    </a:lnTo>
                    <a:lnTo>
                      <a:pt x="31" y="11080"/>
                    </a:lnTo>
                    <a:lnTo>
                      <a:pt x="1" y="22159"/>
                    </a:lnTo>
                    <a:lnTo>
                      <a:pt x="31" y="33238"/>
                    </a:lnTo>
                    <a:lnTo>
                      <a:pt x="70" y="38774"/>
                    </a:lnTo>
                    <a:lnTo>
                      <a:pt x="139" y="44309"/>
                    </a:lnTo>
                    <a:lnTo>
                      <a:pt x="208" y="38774"/>
                    </a:lnTo>
                    <a:lnTo>
                      <a:pt x="238" y="33238"/>
                    </a:lnTo>
                    <a:lnTo>
                      <a:pt x="277" y="22159"/>
                    </a:lnTo>
                    <a:lnTo>
                      <a:pt x="246" y="11080"/>
                    </a:lnTo>
                    <a:lnTo>
                      <a:pt x="208" y="5537"/>
                    </a:lnTo>
                    <a:lnTo>
                      <a:pt x="139" y="1"/>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2" name="Google Shape;2192;p29">
                <a:extLst>
                  <a:ext uri="{FF2B5EF4-FFF2-40B4-BE49-F238E27FC236}">
                    <a16:creationId xmlns="" xmlns:a16="http://schemas.microsoft.com/office/drawing/2014/main" id="{FCFC4F06-3954-4892-A9EA-59C46908E974}"/>
                  </a:ext>
                </a:extLst>
              </p:cNvPr>
              <p:cNvSpPr/>
              <p:nvPr/>
            </p:nvSpPr>
            <p:spPr>
              <a:xfrm>
                <a:off x="6475118" y="2197547"/>
                <a:ext cx="592539" cy="787612"/>
              </a:xfrm>
              <a:custGeom>
                <a:avLst/>
                <a:gdLst/>
                <a:ahLst/>
                <a:cxnLst/>
                <a:rect l="l" t="t" r="r" b="b"/>
                <a:pathLst>
                  <a:path w="31581" h="41978" extrusionOk="0">
                    <a:moveTo>
                      <a:pt x="2239" y="0"/>
                    </a:moveTo>
                    <a:lnTo>
                      <a:pt x="2139" y="184"/>
                    </a:lnTo>
                    <a:lnTo>
                      <a:pt x="1886" y="713"/>
                    </a:lnTo>
                    <a:lnTo>
                      <a:pt x="1717" y="1074"/>
                    </a:lnTo>
                    <a:lnTo>
                      <a:pt x="1533" y="1503"/>
                    </a:lnTo>
                    <a:lnTo>
                      <a:pt x="1326" y="1978"/>
                    </a:lnTo>
                    <a:lnTo>
                      <a:pt x="1119" y="2500"/>
                    </a:lnTo>
                    <a:lnTo>
                      <a:pt x="912" y="3052"/>
                    </a:lnTo>
                    <a:lnTo>
                      <a:pt x="705" y="3627"/>
                    </a:lnTo>
                    <a:lnTo>
                      <a:pt x="613" y="3926"/>
                    </a:lnTo>
                    <a:lnTo>
                      <a:pt x="521" y="4225"/>
                    </a:lnTo>
                    <a:lnTo>
                      <a:pt x="429" y="4524"/>
                    </a:lnTo>
                    <a:lnTo>
                      <a:pt x="353" y="4830"/>
                    </a:lnTo>
                    <a:lnTo>
                      <a:pt x="276" y="5129"/>
                    </a:lnTo>
                    <a:lnTo>
                      <a:pt x="207" y="5428"/>
                    </a:lnTo>
                    <a:lnTo>
                      <a:pt x="146" y="5735"/>
                    </a:lnTo>
                    <a:lnTo>
                      <a:pt x="100" y="6026"/>
                    </a:lnTo>
                    <a:lnTo>
                      <a:pt x="54" y="6325"/>
                    </a:lnTo>
                    <a:lnTo>
                      <a:pt x="23" y="6609"/>
                    </a:lnTo>
                    <a:lnTo>
                      <a:pt x="8" y="6893"/>
                    </a:lnTo>
                    <a:lnTo>
                      <a:pt x="0" y="7169"/>
                    </a:lnTo>
                    <a:lnTo>
                      <a:pt x="8" y="7322"/>
                    </a:lnTo>
                    <a:lnTo>
                      <a:pt x="15" y="7522"/>
                    </a:lnTo>
                    <a:lnTo>
                      <a:pt x="61" y="8035"/>
                    </a:lnTo>
                    <a:lnTo>
                      <a:pt x="138" y="8695"/>
                    </a:lnTo>
                    <a:lnTo>
                      <a:pt x="230" y="9492"/>
                    </a:lnTo>
                    <a:lnTo>
                      <a:pt x="360" y="10420"/>
                    </a:lnTo>
                    <a:lnTo>
                      <a:pt x="498" y="11455"/>
                    </a:lnTo>
                    <a:lnTo>
                      <a:pt x="851" y="13832"/>
                    </a:lnTo>
                    <a:lnTo>
                      <a:pt x="1257" y="16523"/>
                    </a:lnTo>
                    <a:lnTo>
                      <a:pt x="1717" y="19452"/>
                    </a:lnTo>
                    <a:lnTo>
                      <a:pt x="2208" y="22526"/>
                    </a:lnTo>
                    <a:lnTo>
                      <a:pt x="2714" y="25654"/>
                    </a:lnTo>
                    <a:lnTo>
                      <a:pt x="3220" y="28752"/>
                    </a:lnTo>
                    <a:lnTo>
                      <a:pt x="3711" y="31727"/>
                    </a:lnTo>
                    <a:lnTo>
                      <a:pt x="4577" y="36940"/>
                    </a:lnTo>
                    <a:lnTo>
                      <a:pt x="5428" y="41978"/>
                    </a:lnTo>
                    <a:lnTo>
                      <a:pt x="26612" y="41978"/>
                    </a:lnTo>
                    <a:lnTo>
                      <a:pt x="26835" y="40644"/>
                    </a:lnTo>
                    <a:lnTo>
                      <a:pt x="27402" y="37109"/>
                    </a:lnTo>
                    <a:lnTo>
                      <a:pt x="28207" y="32033"/>
                    </a:lnTo>
                    <a:lnTo>
                      <a:pt x="28660" y="29127"/>
                    </a:lnTo>
                    <a:lnTo>
                      <a:pt x="29120" y="26084"/>
                    </a:lnTo>
                    <a:lnTo>
                      <a:pt x="29587" y="22994"/>
                    </a:lnTo>
                    <a:lnTo>
                      <a:pt x="30040" y="19942"/>
                    </a:lnTo>
                    <a:lnTo>
                      <a:pt x="30461" y="17006"/>
                    </a:lnTo>
                    <a:lnTo>
                      <a:pt x="30653" y="15610"/>
                    </a:lnTo>
                    <a:lnTo>
                      <a:pt x="30837" y="14276"/>
                    </a:lnTo>
                    <a:lnTo>
                      <a:pt x="30998" y="13011"/>
                    </a:lnTo>
                    <a:lnTo>
                      <a:pt x="31151" y="11823"/>
                    </a:lnTo>
                    <a:lnTo>
                      <a:pt x="31282" y="10734"/>
                    </a:lnTo>
                    <a:lnTo>
                      <a:pt x="31389" y="9745"/>
                    </a:lnTo>
                    <a:lnTo>
                      <a:pt x="31473" y="8871"/>
                    </a:lnTo>
                    <a:lnTo>
                      <a:pt x="31535" y="8120"/>
                    </a:lnTo>
                    <a:lnTo>
                      <a:pt x="31558" y="7798"/>
                    </a:lnTo>
                    <a:lnTo>
                      <a:pt x="31573" y="7506"/>
                    </a:lnTo>
                    <a:lnTo>
                      <a:pt x="31581" y="7253"/>
                    </a:lnTo>
                    <a:lnTo>
                      <a:pt x="31581" y="7039"/>
                    </a:lnTo>
                    <a:lnTo>
                      <a:pt x="31573" y="6893"/>
                    </a:lnTo>
                    <a:lnTo>
                      <a:pt x="31565" y="6732"/>
                    </a:lnTo>
                    <a:lnTo>
                      <a:pt x="31512" y="6348"/>
                    </a:lnTo>
                    <a:lnTo>
                      <a:pt x="31443" y="5888"/>
                    </a:lnTo>
                    <a:lnTo>
                      <a:pt x="31351" y="5382"/>
                    </a:lnTo>
                    <a:lnTo>
                      <a:pt x="31236" y="4838"/>
                    </a:lnTo>
                    <a:lnTo>
                      <a:pt x="31113" y="4263"/>
                    </a:lnTo>
                    <a:lnTo>
                      <a:pt x="30983" y="3680"/>
                    </a:lnTo>
                    <a:lnTo>
                      <a:pt x="30852" y="3098"/>
                    </a:lnTo>
                    <a:lnTo>
                      <a:pt x="30584" y="1994"/>
                    </a:lnTo>
                    <a:lnTo>
                      <a:pt x="30362" y="1066"/>
                    </a:lnTo>
                    <a:lnTo>
                      <a:pt x="30132" y="192"/>
                    </a:lnTo>
                    <a:lnTo>
                      <a:pt x="2239" y="0"/>
                    </a:lnTo>
                    <a:close/>
                  </a:path>
                </a:pathLst>
              </a:custGeom>
              <a:solidFill>
                <a:srgbClr val="8A779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3" name="Google Shape;2193;p29">
                <a:extLst>
                  <a:ext uri="{FF2B5EF4-FFF2-40B4-BE49-F238E27FC236}">
                    <a16:creationId xmlns="" xmlns:a16="http://schemas.microsoft.com/office/drawing/2014/main" id="{870CB2D9-A4DB-40C8-A522-5688014EDAA1}"/>
                  </a:ext>
                </a:extLst>
              </p:cNvPr>
              <p:cNvSpPr/>
              <p:nvPr/>
            </p:nvSpPr>
            <p:spPr>
              <a:xfrm>
                <a:off x="6498552" y="2144448"/>
                <a:ext cx="554282" cy="71523"/>
              </a:xfrm>
              <a:custGeom>
                <a:avLst/>
                <a:gdLst/>
                <a:ahLst/>
                <a:cxnLst/>
                <a:rect l="l" t="t" r="r" b="b"/>
                <a:pathLst>
                  <a:path w="29542" h="3812" extrusionOk="0">
                    <a:moveTo>
                      <a:pt x="1450" y="1"/>
                    </a:moveTo>
                    <a:lnTo>
                      <a:pt x="1" y="3812"/>
                    </a:lnTo>
                    <a:lnTo>
                      <a:pt x="29542" y="3812"/>
                    </a:lnTo>
                    <a:lnTo>
                      <a:pt x="27901" y="1"/>
                    </a:lnTo>
                    <a:close/>
                  </a:path>
                </a:pathLst>
              </a:custGeom>
              <a:solidFill>
                <a:srgbClr val="4D2A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4" name="Google Shape;2194;p29">
                <a:extLst>
                  <a:ext uri="{FF2B5EF4-FFF2-40B4-BE49-F238E27FC236}">
                    <a16:creationId xmlns="" xmlns:a16="http://schemas.microsoft.com/office/drawing/2014/main" id="{62DE5DCC-E448-482E-A008-FCB75EA51710}"/>
                  </a:ext>
                </a:extLst>
              </p:cNvPr>
              <p:cNvSpPr/>
              <p:nvPr/>
            </p:nvSpPr>
            <p:spPr>
              <a:xfrm>
                <a:off x="6737493" y="2401104"/>
                <a:ext cx="49646" cy="131788"/>
              </a:xfrm>
              <a:custGeom>
                <a:avLst/>
                <a:gdLst/>
                <a:ahLst/>
                <a:cxnLst/>
                <a:rect l="l" t="t" r="r" b="b"/>
                <a:pathLst>
                  <a:path w="2646" h="7024" extrusionOk="0">
                    <a:moveTo>
                      <a:pt x="1" y="0"/>
                    </a:moveTo>
                    <a:lnTo>
                      <a:pt x="85" y="468"/>
                    </a:lnTo>
                    <a:lnTo>
                      <a:pt x="177" y="928"/>
                    </a:lnTo>
                    <a:lnTo>
                      <a:pt x="284" y="1388"/>
                    </a:lnTo>
                    <a:lnTo>
                      <a:pt x="399" y="1848"/>
                    </a:lnTo>
                    <a:lnTo>
                      <a:pt x="530" y="2300"/>
                    </a:lnTo>
                    <a:lnTo>
                      <a:pt x="668" y="2753"/>
                    </a:lnTo>
                    <a:lnTo>
                      <a:pt x="821" y="3197"/>
                    </a:lnTo>
                    <a:lnTo>
                      <a:pt x="974" y="3642"/>
                    </a:lnTo>
                    <a:lnTo>
                      <a:pt x="1151" y="4079"/>
                    </a:lnTo>
                    <a:lnTo>
                      <a:pt x="1335" y="4516"/>
                    </a:lnTo>
                    <a:lnTo>
                      <a:pt x="1526" y="4945"/>
                    </a:lnTo>
                    <a:lnTo>
                      <a:pt x="1726" y="5375"/>
                    </a:lnTo>
                    <a:lnTo>
                      <a:pt x="1941" y="5796"/>
                    </a:lnTo>
                    <a:lnTo>
                      <a:pt x="2163" y="6210"/>
                    </a:lnTo>
                    <a:lnTo>
                      <a:pt x="2401" y="6617"/>
                    </a:lnTo>
                    <a:lnTo>
                      <a:pt x="2646" y="7023"/>
                    </a:lnTo>
                    <a:lnTo>
                      <a:pt x="2646" y="7023"/>
                    </a:lnTo>
                    <a:lnTo>
                      <a:pt x="1918" y="5290"/>
                    </a:lnTo>
                    <a:lnTo>
                      <a:pt x="1565" y="4424"/>
                    </a:lnTo>
                    <a:lnTo>
                      <a:pt x="1396" y="3987"/>
                    </a:lnTo>
                    <a:lnTo>
                      <a:pt x="1235" y="3542"/>
                    </a:lnTo>
                    <a:lnTo>
                      <a:pt x="1066" y="3105"/>
                    </a:lnTo>
                    <a:lnTo>
                      <a:pt x="905" y="2668"/>
                    </a:lnTo>
                    <a:lnTo>
                      <a:pt x="599" y="1787"/>
                    </a:lnTo>
                    <a:lnTo>
                      <a:pt x="1" y="0"/>
                    </a:lnTo>
                    <a:close/>
                  </a:path>
                </a:pathLst>
              </a:custGeom>
              <a:solidFill>
                <a:srgbClr val="4D2A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5" name="Google Shape;2195;p29">
                <a:extLst>
                  <a:ext uri="{FF2B5EF4-FFF2-40B4-BE49-F238E27FC236}">
                    <a16:creationId xmlns="" xmlns:a16="http://schemas.microsoft.com/office/drawing/2014/main" id="{A0805A49-DEE1-452A-AF46-376037134366}"/>
                  </a:ext>
                </a:extLst>
              </p:cNvPr>
              <p:cNvSpPr/>
              <p:nvPr/>
            </p:nvSpPr>
            <p:spPr>
              <a:xfrm>
                <a:off x="6696928" y="2429004"/>
                <a:ext cx="116965" cy="332903"/>
              </a:xfrm>
              <a:custGeom>
                <a:avLst/>
                <a:gdLst/>
                <a:ahLst/>
                <a:cxnLst/>
                <a:rect l="l" t="t" r="r" b="b"/>
                <a:pathLst>
                  <a:path w="6234" h="17743" extrusionOk="0">
                    <a:moveTo>
                      <a:pt x="1" y="1"/>
                    </a:moveTo>
                    <a:lnTo>
                      <a:pt x="1" y="599"/>
                    </a:lnTo>
                    <a:lnTo>
                      <a:pt x="24" y="1189"/>
                    </a:lnTo>
                    <a:lnTo>
                      <a:pt x="54" y="1787"/>
                    </a:lnTo>
                    <a:lnTo>
                      <a:pt x="100" y="2385"/>
                    </a:lnTo>
                    <a:lnTo>
                      <a:pt x="154" y="2983"/>
                    </a:lnTo>
                    <a:lnTo>
                      <a:pt x="231" y="3573"/>
                    </a:lnTo>
                    <a:lnTo>
                      <a:pt x="315" y="4171"/>
                    </a:lnTo>
                    <a:lnTo>
                      <a:pt x="407" y="4762"/>
                    </a:lnTo>
                    <a:lnTo>
                      <a:pt x="514" y="5352"/>
                    </a:lnTo>
                    <a:lnTo>
                      <a:pt x="637" y="5935"/>
                    </a:lnTo>
                    <a:lnTo>
                      <a:pt x="775" y="6518"/>
                    </a:lnTo>
                    <a:lnTo>
                      <a:pt x="921" y="7100"/>
                    </a:lnTo>
                    <a:lnTo>
                      <a:pt x="1082" y="7683"/>
                    </a:lnTo>
                    <a:lnTo>
                      <a:pt x="1250" y="8258"/>
                    </a:lnTo>
                    <a:lnTo>
                      <a:pt x="1427" y="8825"/>
                    </a:lnTo>
                    <a:lnTo>
                      <a:pt x="1618" y="9400"/>
                    </a:lnTo>
                    <a:lnTo>
                      <a:pt x="1825" y="9960"/>
                    </a:lnTo>
                    <a:lnTo>
                      <a:pt x="2040" y="10520"/>
                    </a:lnTo>
                    <a:lnTo>
                      <a:pt x="2270" y="11072"/>
                    </a:lnTo>
                    <a:lnTo>
                      <a:pt x="2508" y="11624"/>
                    </a:lnTo>
                    <a:lnTo>
                      <a:pt x="2753" y="12168"/>
                    </a:lnTo>
                    <a:lnTo>
                      <a:pt x="3014" y="12705"/>
                    </a:lnTo>
                    <a:lnTo>
                      <a:pt x="3290" y="13242"/>
                    </a:lnTo>
                    <a:lnTo>
                      <a:pt x="3573" y="13771"/>
                    </a:lnTo>
                    <a:lnTo>
                      <a:pt x="3865" y="14292"/>
                    </a:lnTo>
                    <a:lnTo>
                      <a:pt x="4172" y="14806"/>
                    </a:lnTo>
                    <a:lnTo>
                      <a:pt x="4486" y="15319"/>
                    </a:lnTo>
                    <a:lnTo>
                      <a:pt x="4816" y="15818"/>
                    </a:lnTo>
                    <a:lnTo>
                      <a:pt x="5153" y="16308"/>
                    </a:lnTo>
                    <a:lnTo>
                      <a:pt x="5498" y="16799"/>
                    </a:lnTo>
                    <a:lnTo>
                      <a:pt x="5858" y="17275"/>
                    </a:lnTo>
                    <a:lnTo>
                      <a:pt x="6234" y="17742"/>
                    </a:lnTo>
                    <a:lnTo>
                      <a:pt x="5889" y="17252"/>
                    </a:lnTo>
                    <a:lnTo>
                      <a:pt x="5559" y="16753"/>
                    </a:lnTo>
                    <a:lnTo>
                      <a:pt x="5237" y="16255"/>
                    </a:lnTo>
                    <a:lnTo>
                      <a:pt x="4923" y="15749"/>
                    </a:lnTo>
                    <a:lnTo>
                      <a:pt x="4616" y="15235"/>
                    </a:lnTo>
                    <a:lnTo>
                      <a:pt x="4325" y="14721"/>
                    </a:lnTo>
                    <a:lnTo>
                      <a:pt x="4034" y="14200"/>
                    </a:lnTo>
                    <a:lnTo>
                      <a:pt x="3758" y="13671"/>
                    </a:lnTo>
                    <a:lnTo>
                      <a:pt x="3489" y="13142"/>
                    </a:lnTo>
                    <a:lnTo>
                      <a:pt x="3228" y="12605"/>
                    </a:lnTo>
                    <a:lnTo>
                      <a:pt x="2975" y="12069"/>
                    </a:lnTo>
                    <a:lnTo>
                      <a:pt x="2738" y="11524"/>
                    </a:lnTo>
                    <a:lnTo>
                      <a:pt x="2508" y="10972"/>
                    </a:lnTo>
                    <a:lnTo>
                      <a:pt x="2285" y="10420"/>
                    </a:lnTo>
                    <a:lnTo>
                      <a:pt x="2071" y="9868"/>
                    </a:lnTo>
                    <a:lnTo>
                      <a:pt x="1871" y="9308"/>
                    </a:lnTo>
                    <a:lnTo>
                      <a:pt x="1680" y="8741"/>
                    </a:lnTo>
                    <a:lnTo>
                      <a:pt x="1496" y="8181"/>
                    </a:lnTo>
                    <a:lnTo>
                      <a:pt x="1319" y="7614"/>
                    </a:lnTo>
                    <a:lnTo>
                      <a:pt x="1158" y="7039"/>
                    </a:lnTo>
                    <a:lnTo>
                      <a:pt x="1013" y="6464"/>
                    </a:lnTo>
                    <a:lnTo>
                      <a:pt x="867" y="5881"/>
                    </a:lnTo>
                    <a:lnTo>
                      <a:pt x="737" y="5306"/>
                    </a:lnTo>
                    <a:lnTo>
                      <a:pt x="614" y="4723"/>
                    </a:lnTo>
                    <a:lnTo>
                      <a:pt x="499" y="4141"/>
                    </a:lnTo>
                    <a:lnTo>
                      <a:pt x="399" y="3550"/>
                    </a:lnTo>
                    <a:lnTo>
                      <a:pt x="307" y="2960"/>
                    </a:lnTo>
                    <a:lnTo>
                      <a:pt x="231" y="2370"/>
                    </a:lnTo>
                    <a:lnTo>
                      <a:pt x="154" y="1779"/>
                    </a:lnTo>
                    <a:lnTo>
                      <a:pt x="93" y="1189"/>
                    </a:lnTo>
                    <a:lnTo>
                      <a:pt x="47" y="591"/>
                    </a:lnTo>
                    <a:lnTo>
                      <a:pt x="1" y="1"/>
                    </a:lnTo>
                    <a:close/>
                  </a:path>
                </a:pathLst>
              </a:custGeom>
              <a:solidFill>
                <a:srgbClr val="4D2A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6" name="Google Shape;2196;p29">
                <a:extLst>
                  <a:ext uri="{FF2B5EF4-FFF2-40B4-BE49-F238E27FC236}">
                    <a16:creationId xmlns="" xmlns:a16="http://schemas.microsoft.com/office/drawing/2014/main" id="{9FDE2707-6921-41F4-AB42-F5E93401AF87}"/>
                  </a:ext>
                </a:extLst>
              </p:cNvPr>
              <p:cNvSpPr/>
              <p:nvPr/>
            </p:nvSpPr>
            <p:spPr>
              <a:xfrm>
                <a:off x="6706704" y="1350651"/>
                <a:ext cx="126628" cy="196106"/>
              </a:xfrm>
              <a:custGeom>
                <a:avLst/>
                <a:gdLst/>
                <a:ahLst/>
                <a:cxnLst/>
                <a:rect l="l" t="t" r="r" b="b"/>
                <a:pathLst>
                  <a:path w="6749" h="10452" extrusionOk="0">
                    <a:moveTo>
                      <a:pt x="1" y="1"/>
                    </a:moveTo>
                    <a:lnTo>
                      <a:pt x="1" y="10451"/>
                    </a:lnTo>
                    <a:lnTo>
                      <a:pt x="6748" y="10451"/>
                    </a:lnTo>
                    <a:lnTo>
                      <a:pt x="6748" y="1"/>
                    </a:lnTo>
                    <a:close/>
                  </a:path>
                </a:pathLst>
              </a:custGeom>
              <a:solidFill>
                <a:srgbClr val="EBAF7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7" name="Google Shape;2197;p29">
                <a:extLst>
                  <a:ext uri="{FF2B5EF4-FFF2-40B4-BE49-F238E27FC236}">
                    <a16:creationId xmlns="" xmlns:a16="http://schemas.microsoft.com/office/drawing/2014/main" id="{FDD8B1EB-3813-4346-B445-84FB1E7A4EDA}"/>
                  </a:ext>
                </a:extLst>
              </p:cNvPr>
              <p:cNvSpPr/>
              <p:nvPr/>
            </p:nvSpPr>
            <p:spPr>
              <a:xfrm>
                <a:off x="6706704" y="1443733"/>
                <a:ext cx="126628" cy="40865"/>
              </a:xfrm>
              <a:custGeom>
                <a:avLst/>
                <a:gdLst/>
                <a:ahLst/>
                <a:cxnLst/>
                <a:rect l="l" t="t" r="r" b="b"/>
                <a:pathLst>
                  <a:path w="6749" h="2178" extrusionOk="0">
                    <a:moveTo>
                      <a:pt x="1" y="0"/>
                    </a:moveTo>
                    <a:lnTo>
                      <a:pt x="1" y="1120"/>
                    </a:lnTo>
                    <a:lnTo>
                      <a:pt x="147" y="1227"/>
                    </a:lnTo>
                    <a:lnTo>
                      <a:pt x="300" y="1327"/>
                    </a:lnTo>
                    <a:lnTo>
                      <a:pt x="446" y="1426"/>
                    </a:lnTo>
                    <a:lnTo>
                      <a:pt x="591" y="1511"/>
                    </a:lnTo>
                    <a:lnTo>
                      <a:pt x="737" y="1588"/>
                    </a:lnTo>
                    <a:lnTo>
                      <a:pt x="883" y="1657"/>
                    </a:lnTo>
                    <a:lnTo>
                      <a:pt x="1159" y="1787"/>
                    </a:lnTo>
                    <a:lnTo>
                      <a:pt x="1427" y="1894"/>
                    </a:lnTo>
                    <a:lnTo>
                      <a:pt x="1680" y="1979"/>
                    </a:lnTo>
                    <a:lnTo>
                      <a:pt x="1918" y="2040"/>
                    </a:lnTo>
                    <a:lnTo>
                      <a:pt x="2140" y="2094"/>
                    </a:lnTo>
                    <a:lnTo>
                      <a:pt x="2339" y="2124"/>
                    </a:lnTo>
                    <a:lnTo>
                      <a:pt x="2523" y="2155"/>
                    </a:lnTo>
                    <a:lnTo>
                      <a:pt x="2684" y="2163"/>
                    </a:lnTo>
                    <a:lnTo>
                      <a:pt x="2822" y="2170"/>
                    </a:lnTo>
                    <a:lnTo>
                      <a:pt x="3006" y="2178"/>
                    </a:lnTo>
                    <a:lnTo>
                      <a:pt x="3075" y="2170"/>
                    </a:lnTo>
                    <a:lnTo>
                      <a:pt x="3674" y="2170"/>
                    </a:lnTo>
                    <a:lnTo>
                      <a:pt x="3743" y="2178"/>
                    </a:lnTo>
                    <a:lnTo>
                      <a:pt x="3927" y="2170"/>
                    </a:lnTo>
                    <a:lnTo>
                      <a:pt x="4065" y="2163"/>
                    </a:lnTo>
                    <a:lnTo>
                      <a:pt x="4226" y="2155"/>
                    </a:lnTo>
                    <a:lnTo>
                      <a:pt x="4410" y="2124"/>
                    </a:lnTo>
                    <a:lnTo>
                      <a:pt x="4609" y="2094"/>
                    </a:lnTo>
                    <a:lnTo>
                      <a:pt x="4831" y="2040"/>
                    </a:lnTo>
                    <a:lnTo>
                      <a:pt x="5069" y="1979"/>
                    </a:lnTo>
                    <a:lnTo>
                      <a:pt x="5322" y="1894"/>
                    </a:lnTo>
                    <a:lnTo>
                      <a:pt x="5590" y="1787"/>
                    </a:lnTo>
                    <a:lnTo>
                      <a:pt x="5866" y="1657"/>
                    </a:lnTo>
                    <a:lnTo>
                      <a:pt x="6012" y="1588"/>
                    </a:lnTo>
                    <a:lnTo>
                      <a:pt x="6158" y="1511"/>
                    </a:lnTo>
                    <a:lnTo>
                      <a:pt x="6303" y="1426"/>
                    </a:lnTo>
                    <a:lnTo>
                      <a:pt x="6449" y="1327"/>
                    </a:lnTo>
                    <a:lnTo>
                      <a:pt x="6602" y="1227"/>
                    </a:lnTo>
                    <a:lnTo>
                      <a:pt x="6748" y="1120"/>
                    </a:lnTo>
                    <a:lnTo>
                      <a:pt x="6748" y="0"/>
                    </a:lnTo>
                    <a:lnTo>
                      <a:pt x="6602" y="108"/>
                    </a:lnTo>
                    <a:lnTo>
                      <a:pt x="6449" y="207"/>
                    </a:lnTo>
                    <a:lnTo>
                      <a:pt x="6303" y="299"/>
                    </a:lnTo>
                    <a:lnTo>
                      <a:pt x="6158" y="384"/>
                    </a:lnTo>
                    <a:lnTo>
                      <a:pt x="6012" y="460"/>
                    </a:lnTo>
                    <a:lnTo>
                      <a:pt x="5866" y="537"/>
                    </a:lnTo>
                    <a:lnTo>
                      <a:pt x="5590" y="660"/>
                    </a:lnTo>
                    <a:lnTo>
                      <a:pt x="5322" y="767"/>
                    </a:lnTo>
                    <a:lnTo>
                      <a:pt x="5069" y="851"/>
                    </a:lnTo>
                    <a:lnTo>
                      <a:pt x="4831" y="920"/>
                    </a:lnTo>
                    <a:lnTo>
                      <a:pt x="4609" y="966"/>
                    </a:lnTo>
                    <a:lnTo>
                      <a:pt x="4410" y="1005"/>
                    </a:lnTo>
                    <a:lnTo>
                      <a:pt x="4226" y="1028"/>
                    </a:lnTo>
                    <a:lnTo>
                      <a:pt x="4065" y="1043"/>
                    </a:lnTo>
                    <a:lnTo>
                      <a:pt x="3927" y="1051"/>
                    </a:lnTo>
                    <a:lnTo>
                      <a:pt x="3743" y="1051"/>
                    </a:lnTo>
                    <a:lnTo>
                      <a:pt x="3674" y="1043"/>
                    </a:lnTo>
                    <a:lnTo>
                      <a:pt x="3075" y="1043"/>
                    </a:lnTo>
                    <a:lnTo>
                      <a:pt x="3006" y="1051"/>
                    </a:lnTo>
                    <a:lnTo>
                      <a:pt x="2822" y="1051"/>
                    </a:lnTo>
                    <a:lnTo>
                      <a:pt x="2684" y="1043"/>
                    </a:lnTo>
                    <a:lnTo>
                      <a:pt x="2523" y="1028"/>
                    </a:lnTo>
                    <a:lnTo>
                      <a:pt x="2339" y="1005"/>
                    </a:lnTo>
                    <a:lnTo>
                      <a:pt x="2140" y="966"/>
                    </a:lnTo>
                    <a:lnTo>
                      <a:pt x="1918" y="920"/>
                    </a:lnTo>
                    <a:lnTo>
                      <a:pt x="1680" y="851"/>
                    </a:lnTo>
                    <a:lnTo>
                      <a:pt x="1427" y="767"/>
                    </a:lnTo>
                    <a:lnTo>
                      <a:pt x="1159" y="667"/>
                    </a:lnTo>
                    <a:lnTo>
                      <a:pt x="883" y="537"/>
                    </a:lnTo>
                    <a:lnTo>
                      <a:pt x="737" y="468"/>
                    </a:lnTo>
                    <a:lnTo>
                      <a:pt x="591" y="384"/>
                    </a:lnTo>
                    <a:lnTo>
                      <a:pt x="446" y="299"/>
                    </a:lnTo>
                    <a:lnTo>
                      <a:pt x="300" y="207"/>
                    </a:lnTo>
                    <a:lnTo>
                      <a:pt x="147" y="108"/>
                    </a:lnTo>
                    <a:lnTo>
                      <a:pt x="1"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8" name="Google Shape;2198;p29">
                <a:extLst>
                  <a:ext uri="{FF2B5EF4-FFF2-40B4-BE49-F238E27FC236}">
                    <a16:creationId xmlns="" xmlns:a16="http://schemas.microsoft.com/office/drawing/2014/main" id="{DEB28ACA-1FE3-4CD5-8AB9-0B5A22C709B7}"/>
                  </a:ext>
                </a:extLst>
              </p:cNvPr>
              <p:cNvSpPr/>
              <p:nvPr/>
            </p:nvSpPr>
            <p:spPr>
              <a:xfrm>
                <a:off x="6380030" y="1472796"/>
                <a:ext cx="818533" cy="671660"/>
              </a:xfrm>
              <a:custGeom>
                <a:avLst/>
                <a:gdLst/>
                <a:ahLst/>
                <a:cxnLst/>
                <a:rect l="l" t="t" r="r" b="b"/>
                <a:pathLst>
                  <a:path w="43626" h="35798" extrusionOk="0">
                    <a:moveTo>
                      <a:pt x="24412" y="0"/>
                    </a:moveTo>
                    <a:lnTo>
                      <a:pt x="20072" y="1449"/>
                    </a:lnTo>
                    <a:lnTo>
                      <a:pt x="20072" y="3558"/>
                    </a:lnTo>
                    <a:lnTo>
                      <a:pt x="18823" y="1189"/>
                    </a:lnTo>
                    <a:lnTo>
                      <a:pt x="18577" y="1043"/>
                    </a:lnTo>
                    <a:lnTo>
                      <a:pt x="18025" y="721"/>
                    </a:lnTo>
                    <a:lnTo>
                      <a:pt x="17726" y="537"/>
                    </a:lnTo>
                    <a:lnTo>
                      <a:pt x="17443" y="368"/>
                    </a:lnTo>
                    <a:lnTo>
                      <a:pt x="17228" y="223"/>
                    </a:lnTo>
                    <a:lnTo>
                      <a:pt x="17159" y="169"/>
                    </a:lnTo>
                    <a:lnTo>
                      <a:pt x="17113" y="131"/>
                    </a:lnTo>
                    <a:lnTo>
                      <a:pt x="17098" y="123"/>
                    </a:lnTo>
                    <a:lnTo>
                      <a:pt x="17082" y="131"/>
                    </a:lnTo>
                    <a:lnTo>
                      <a:pt x="17075" y="154"/>
                    </a:lnTo>
                    <a:lnTo>
                      <a:pt x="17059" y="192"/>
                    </a:lnTo>
                    <a:lnTo>
                      <a:pt x="17052" y="299"/>
                    </a:lnTo>
                    <a:lnTo>
                      <a:pt x="17036" y="445"/>
                    </a:lnTo>
                    <a:lnTo>
                      <a:pt x="17036" y="828"/>
                    </a:lnTo>
                    <a:lnTo>
                      <a:pt x="17044" y="1288"/>
                    </a:lnTo>
                    <a:lnTo>
                      <a:pt x="17067" y="1756"/>
                    </a:lnTo>
                    <a:lnTo>
                      <a:pt x="17082" y="2162"/>
                    </a:lnTo>
                    <a:lnTo>
                      <a:pt x="17113" y="2569"/>
                    </a:lnTo>
                    <a:lnTo>
                      <a:pt x="17113" y="2569"/>
                    </a:lnTo>
                    <a:lnTo>
                      <a:pt x="16921" y="2538"/>
                    </a:lnTo>
                    <a:lnTo>
                      <a:pt x="16415" y="2469"/>
                    </a:lnTo>
                    <a:lnTo>
                      <a:pt x="16063" y="2423"/>
                    </a:lnTo>
                    <a:lnTo>
                      <a:pt x="15649" y="2385"/>
                    </a:lnTo>
                    <a:lnTo>
                      <a:pt x="15196" y="2346"/>
                    </a:lnTo>
                    <a:lnTo>
                      <a:pt x="14706" y="2316"/>
                    </a:lnTo>
                    <a:lnTo>
                      <a:pt x="14192" y="2293"/>
                    </a:lnTo>
                    <a:lnTo>
                      <a:pt x="13655" y="2285"/>
                    </a:lnTo>
                    <a:lnTo>
                      <a:pt x="13379" y="2285"/>
                    </a:lnTo>
                    <a:lnTo>
                      <a:pt x="13103" y="2293"/>
                    </a:lnTo>
                    <a:lnTo>
                      <a:pt x="12827" y="2300"/>
                    </a:lnTo>
                    <a:lnTo>
                      <a:pt x="12559" y="2316"/>
                    </a:lnTo>
                    <a:lnTo>
                      <a:pt x="12283" y="2339"/>
                    </a:lnTo>
                    <a:lnTo>
                      <a:pt x="12014" y="2369"/>
                    </a:lnTo>
                    <a:lnTo>
                      <a:pt x="11754" y="2408"/>
                    </a:lnTo>
                    <a:lnTo>
                      <a:pt x="11493" y="2446"/>
                    </a:lnTo>
                    <a:lnTo>
                      <a:pt x="11240" y="2500"/>
                    </a:lnTo>
                    <a:lnTo>
                      <a:pt x="10995" y="2553"/>
                    </a:lnTo>
                    <a:lnTo>
                      <a:pt x="10757" y="2622"/>
                    </a:lnTo>
                    <a:lnTo>
                      <a:pt x="10527" y="2699"/>
                    </a:lnTo>
                    <a:lnTo>
                      <a:pt x="10412" y="2745"/>
                    </a:lnTo>
                    <a:lnTo>
                      <a:pt x="10289" y="2806"/>
                    </a:lnTo>
                    <a:lnTo>
                      <a:pt x="10159" y="2883"/>
                    </a:lnTo>
                    <a:lnTo>
                      <a:pt x="10021" y="2967"/>
                    </a:lnTo>
                    <a:lnTo>
                      <a:pt x="9875" y="3067"/>
                    </a:lnTo>
                    <a:lnTo>
                      <a:pt x="9722" y="3182"/>
                    </a:lnTo>
                    <a:lnTo>
                      <a:pt x="9561" y="3305"/>
                    </a:lnTo>
                    <a:lnTo>
                      <a:pt x="9400" y="3435"/>
                    </a:lnTo>
                    <a:lnTo>
                      <a:pt x="9047" y="3734"/>
                    </a:lnTo>
                    <a:lnTo>
                      <a:pt x="8679" y="4071"/>
                    </a:lnTo>
                    <a:lnTo>
                      <a:pt x="8288" y="4447"/>
                    </a:lnTo>
                    <a:lnTo>
                      <a:pt x="7882" y="4846"/>
                    </a:lnTo>
                    <a:lnTo>
                      <a:pt x="7468" y="5283"/>
                    </a:lnTo>
                    <a:lnTo>
                      <a:pt x="7038" y="5735"/>
                    </a:lnTo>
                    <a:lnTo>
                      <a:pt x="6601" y="6211"/>
                    </a:lnTo>
                    <a:lnTo>
                      <a:pt x="6157" y="6701"/>
                    </a:lnTo>
                    <a:lnTo>
                      <a:pt x="5712" y="7200"/>
                    </a:lnTo>
                    <a:lnTo>
                      <a:pt x="5267" y="7713"/>
                    </a:lnTo>
                    <a:lnTo>
                      <a:pt x="4378" y="8741"/>
                    </a:lnTo>
                    <a:lnTo>
                      <a:pt x="3519" y="9768"/>
                    </a:lnTo>
                    <a:lnTo>
                      <a:pt x="2707" y="10749"/>
                    </a:lnTo>
                    <a:lnTo>
                      <a:pt x="1971" y="11662"/>
                    </a:lnTo>
                    <a:lnTo>
                      <a:pt x="1311" y="12482"/>
                    </a:lnTo>
                    <a:lnTo>
                      <a:pt x="360" y="13694"/>
                    </a:lnTo>
                    <a:lnTo>
                      <a:pt x="0" y="14146"/>
                    </a:lnTo>
                    <a:lnTo>
                      <a:pt x="8227" y="18884"/>
                    </a:lnTo>
                    <a:lnTo>
                      <a:pt x="9875" y="17044"/>
                    </a:lnTo>
                    <a:lnTo>
                      <a:pt x="12505" y="27241"/>
                    </a:lnTo>
                    <a:lnTo>
                      <a:pt x="8143" y="35798"/>
                    </a:lnTo>
                    <a:lnTo>
                      <a:pt x="33942" y="35798"/>
                    </a:lnTo>
                    <a:lnTo>
                      <a:pt x="31412" y="30998"/>
                    </a:lnTo>
                    <a:lnTo>
                      <a:pt x="30339" y="28944"/>
                    </a:lnTo>
                    <a:lnTo>
                      <a:pt x="30009" y="28300"/>
                    </a:lnTo>
                    <a:lnTo>
                      <a:pt x="29871" y="28031"/>
                    </a:lnTo>
                    <a:lnTo>
                      <a:pt x="29871" y="28000"/>
                    </a:lnTo>
                    <a:lnTo>
                      <a:pt x="29879" y="27931"/>
                    </a:lnTo>
                    <a:lnTo>
                      <a:pt x="29925" y="27694"/>
                    </a:lnTo>
                    <a:lnTo>
                      <a:pt x="30101" y="26850"/>
                    </a:lnTo>
                    <a:lnTo>
                      <a:pt x="30362" y="25624"/>
                    </a:lnTo>
                    <a:lnTo>
                      <a:pt x="30699" y="24129"/>
                    </a:lnTo>
                    <a:lnTo>
                      <a:pt x="31473" y="20732"/>
                    </a:lnTo>
                    <a:lnTo>
                      <a:pt x="32209" y="17550"/>
                    </a:lnTo>
                    <a:lnTo>
                      <a:pt x="34740" y="20004"/>
                    </a:lnTo>
                    <a:lnTo>
                      <a:pt x="43626" y="15526"/>
                    </a:lnTo>
                    <a:lnTo>
                      <a:pt x="42782" y="14184"/>
                    </a:lnTo>
                    <a:lnTo>
                      <a:pt x="41901" y="12781"/>
                    </a:lnTo>
                    <a:lnTo>
                      <a:pt x="40873" y="11163"/>
                    </a:lnTo>
                    <a:lnTo>
                      <a:pt x="39808" y="9507"/>
                    </a:lnTo>
                    <a:lnTo>
                      <a:pt x="39294" y="8725"/>
                    </a:lnTo>
                    <a:lnTo>
                      <a:pt x="38826" y="8005"/>
                    </a:lnTo>
                    <a:lnTo>
                      <a:pt x="38397" y="7376"/>
                    </a:lnTo>
                    <a:lnTo>
                      <a:pt x="38036" y="6862"/>
                    </a:lnTo>
                    <a:lnTo>
                      <a:pt x="37760" y="6479"/>
                    </a:lnTo>
                    <a:lnTo>
                      <a:pt x="37653" y="6341"/>
                    </a:lnTo>
                    <a:lnTo>
                      <a:pt x="37569" y="6249"/>
                    </a:lnTo>
                    <a:lnTo>
                      <a:pt x="37492" y="6180"/>
                    </a:lnTo>
                    <a:lnTo>
                      <a:pt x="37385" y="6103"/>
                    </a:lnTo>
                    <a:lnTo>
                      <a:pt x="37262" y="6019"/>
                    </a:lnTo>
                    <a:lnTo>
                      <a:pt x="37116" y="5935"/>
                    </a:lnTo>
                    <a:lnTo>
                      <a:pt x="36948" y="5843"/>
                    </a:lnTo>
                    <a:lnTo>
                      <a:pt x="36771" y="5743"/>
                    </a:lnTo>
                    <a:lnTo>
                      <a:pt x="36365" y="5543"/>
                    </a:lnTo>
                    <a:lnTo>
                      <a:pt x="35905" y="5336"/>
                    </a:lnTo>
                    <a:lnTo>
                      <a:pt x="35422" y="5122"/>
                    </a:lnTo>
                    <a:lnTo>
                      <a:pt x="34916" y="4907"/>
                    </a:lnTo>
                    <a:lnTo>
                      <a:pt x="34402" y="4700"/>
                    </a:lnTo>
                    <a:lnTo>
                      <a:pt x="33421" y="4309"/>
                    </a:lnTo>
                    <a:lnTo>
                      <a:pt x="32585" y="3987"/>
                    </a:lnTo>
                    <a:lnTo>
                      <a:pt x="31780" y="3688"/>
                    </a:lnTo>
                    <a:lnTo>
                      <a:pt x="24742" y="2369"/>
                    </a:lnTo>
                    <a:lnTo>
                      <a:pt x="24412" y="0"/>
                    </a:lnTo>
                    <a:close/>
                  </a:path>
                </a:pathLst>
              </a:custGeom>
              <a:solidFill>
                <a:srgbClr val="EAE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9" name="Google Shape;2199;p29">
                <a:extLst>
                  <a:ext uri="{FF2B5EF4-FFF2-40B4-BE49-F238E27FC236}">
                    <a16:creationId xmlns="" xmlns:a16="http://schemas.microsoft.com/office/drawing/2014/main" id="{4ECD0CEA-41DD-4A70-BB0A-B451FA2C1EAC}"/>
                  </a:ext>
                </a:extLst>
              </p:cNvPr>
              <p:cNvSpPr/>
              <p:nvPr/>
            </p:nvSpPr>
            <p:spPr>
              <a:xfrm>
                <a:off x="6756481" y="1542556"/>
                <a:ext cx="5197" cy="514881"/>
              </a:xfrm>
              <a:custGeom>
                <a:avLst/>
                <a:gdLst/>
                <a:ahLst/>
                <a:cxnLst/>
                <a:rect l="l" t="t" r="r" b="b"/>
                <a:pathLst>
                  <a:path w="277" h="27442" extrusionOk="0">
                    <a:moveTo>
                      <a:pt x="139" y="1"/>
                    </a:moveTo>
                    <a:lnTo>
                      <a:pt x="70" y="3428"/>
                    </a:lnTo>
                    <a:lnTo>
                      <a:pt x="31" y="6863"/>
                    </a:lnTo>
                    <a:lnTo>
                      <a:pt x="1" y="13717"/>
                    </a:lnTo>
                    <a:lnTo>
                      <a:pt x="31" y="20579"/>
                    </a:lnTo>
                    <a:lnTo>
                      <a:pt x="70" y="24006"/>
                    </a:lnTo>
                    <a:lnTo>
                      <a:pt x="139" y="27441"/>
                    </a:lnTo>
                    <a:lnTo>
                      <a:pt x="208" y="24006"/>
                    </a:lnTo>
                    <a:lnTo>
                      <a:pt x="246" y="20579"/>
                    </a:lnTo>
                    <a:lnTo>
                      <a:pt x="277" y="13717"/>
                    </a:lnTo>
                    <a:lnTo>
                      <a:pt x="238" y="6863"/>
                    </a:lnTo>
                    <a:lnTo>
                      <a:pt x="208" y="3428"/>
                    </a:lnTo>
                    <a:lnTo>
                      <a:pt x="139" y="1"/>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0" name="Google Shape;2200;p29">
                <a:extLst>
                  <a:ext uri="{FF2B5EF4-FFF2-40B4-BE49-F238E27FC236}">
                    <a16:creationId xmlns="" xmlns:a16="http://schemas.microsoft.com/office/drawing/2014/main" id="{051B0CC8-5437-4EF5-AE86-A0C01BA8A9D2}"/>
                  </a:ext>
                </a:extLst>
              </p:cNvPr>
              <p:cNvSpPr/>
              <p:nvPr/>
            </p:nvSpPr>
            <p:spPr>
              <a:xfrm>
                <a:off x="6567036" y="1741949"/>
                <a:ext cx="45762" cy="46343"/>
              </a:xfrm>
              <a:custGeom>
                <a:avLst/>
                <a:gdLst/>
                <a:ahLst/>
                <a:cxnLst/>
                <a:rect l="l" t="t" r="r" b="b"/>
                <a:pathLst>
                  <a:path w="2439" h="2470" extrusionOk="0">
                    <a:moveTo>
                      <a:pt x="2438" y="0"/>
                    </a:moveTo>
                    <a:lnTo>
                      <a:pt x="2262" y="131"/>
                    </a:lnTo>
                    <a:lnTo>
                      <a:pt x="2086" y="261"/>
                    </a:lnTo>
                    <a:lnTo>
                      <a:pt x="1917" y="399"/>
                    </a:lnTo>
                    <a:lnTo>
                      <a:pt x="1756" y="545"/>
                    </a:lnTo>
                    <a:lnTo>
                      <a:pt x="1434" y="836"/>
                    </a:lnTo>
                    <a:lnTo>
                      <a:pt x="1120" y="1135"/>
                    </a:lnTo>
                    <a:lnTo>
                      <a:pt x="828" y="1449"/>
                    </a:lnTo>
                    <a:lnTo>
                      <a:pt x="537" y="1779"/>
                    </a:lnTo>
                    <a:lnTo>
                      <a:pt x="399" y="1940"/>
                    </a:lnTo>
                    <a:lnTo>
                      <a:pt x="261" y="2109"/>
                    </a:lnTo>
                    <a:lnTo>
                      <a:pt x="131" y="2285"/>
                    </a:lnTo>
                    <a:lnTo>
                      <a:pt x="0" y="2469"/>
                    </a:lnTo>
                    <a:lnTo>
                      <a:pt x="0" y="2469"/>
                    </a:lnTo>
                    <a:lnTo>
                      <a:pt x="184" y="2339"/>
                    </a:lnTo>
                    <a:lnTo>
                      <a:pt x="353" y="2208"/>
                    </a:lnTo>
                    <a:lnTo>
                      <a:pt x="522" y="2070"/>
                    </a:lnTo>
                    <a:lnTo>
                      <a:pt x="690" y="1925"/>
                    </a:lnTo>
                    <a:lnTo>
                      <a:pt x="1005" y="1633"/>
                    </a:lnTo>
                    <a:lnTo>
                      <a:pt x="1319" y="1327"/>
                    </a:lnTo>
                    <a:lnTo>
                      <a:pt x="1618" y="1012"/>
                    </a:lnTo>
                    <a:lnTo>
                      <a:pt x="1909" y="690"/>
                    </a:lnTo>
                    <a:lnTo>
                      <a:pt x="2047" y="529"/>
                    </a:lnTo>
                    <a:lnTo>
                      <a:pt x="2178" y="353"/>
                    </a:lnTo>
                    <a:lnTo>
                      <a:pt x="2308" y="177"/>
                    </a:lnTo>
                    <a:lnTo>
                      <a:pt x="2438" y="0"/>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1" name="Google Shape;2201;p29">
                <a:extLst>
                  <a:ext uri="{FF2B5EF4-FFF2-40B4-BE49-F238E27FC236}">
                    <a16:creationId xmlns="" xmlns:a16="http://schemas.microsoft.com/office/drawing/2014/main" id="{9F68829B-FEEC-4570-809B-415131D7952A}"/>
                  </a:ext>
                </a:extLst>
              </p:cNvPr>
              <p:cNvSpPr/>
              <p:nvPr/>
            </p:nvSpPr>
            <p:spPr>
              <a:xfrm>
                <a:off x="6926375" y="1747559"/>
                <a:ext cx="56119" cy="51803"/>
              </a:xfrm>
              <a:custGeom>
                <a:avLst/>
                <a:gdLst/>
                <a:ahLst/>
                <a:cxnLst/>
                <a:rect l="l" t="t" r="r" b="b"/>
                <a:pathLst>
                  <a:path w="2991" h="2761" extrusionOk="0">
                    <a:moveTo>
                      <a:pt x="1" y="0"/>
                    </a:moveTo>
                    <a:lnTo>
                      <a:pt x="162" y="200"/>
                    </a:lnTo>
                    <a:lnTo>
                      <a:pt x="330" y="391"/>
                    </a:lnTo>
                    <a:lnTo>
                      <a:pt x="499" y="583"/>
                    </a:lnTo>
                    <a:lnTo>
                      <a:pt x="675" y="767"/>
                    </a:lnTo>
                    <a:lnTo>
                      <a:pt x="1036" y="1127"/>
                    </a:lnTo>
                    <a:lnTo>
                      <a:pt x="1404" y="1480"/>
                    </a:lnTo>
                    <a:lnTo>
                      <a:pt x="1779" y="1817"/>
                    </a:lnTo>
                    <a:lnTo>
                      <a:pt x="2170" y="2147"/>
                    </a:lnTo>
                    <a:lnTo>
                      <a:pt x="2370" y="2308"/>
                    </a:lnTo>
                    <a:lnTo>
                      <a:pt x="2569" y="2462"/>
                    </a:lnTo>
                    <a:lnTo>
                      <a:pt x="2776" y="2615"/>
                    </a:lnTo>
                    <a:lnTo>
                      <a:pt x="2991" y="2761"/>
                    </a:lnTo>
                    <a:lnTo>
                      <a:pt x="2830" y="2561"/>
                    </a:lnTo>
                    <a:lnTo>
                      <a:pt x="2661" y="2370"/>
                    </a:lnTo>
                    <a:lnTo>
                      <a:pt x="2492" y="2178"/>
                    </a:lnTo>
                    <a:lnTo>
                      <a:pt x="2316" y="1994"/>
                    </a:lnTo>
                    <a:lnTo>
                      <a:pt x="1956" y="1633"/>
                    </a:lnTo>
                    <a:lnTo>
                      <a:pt x="1588" y="1281"/>
                    </a:lnTo>
                    <a:lnTo>
                      <a:pt x="1204" y="936"/>
                    </a:lnTo>
                    <a:lnTo>
                      <a:pt x="821" y="606"/>
                    </a:lnTo>
                    <a:lnTo>
                      <a:pt x="622" y="453"/>
                    </a:lnTo>
                    <a:lnTo>
                      <a:pt x="415" y="292"/>
                    </a:lnTo>
                    <a:lnTo>
                      <a:pt x="208" y="146"/>
                    </a:lnTo>
                    <a:lnTo>
                      <a:pt x="1" y="0"/>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2" name="Google Shape;2202;p29">
                <a:extLst>
                  <a:ext uri="{FF2B5EF4-FFF2-40B4-BE49-F238E27FC236}">
                    <a16:creationId xmlns="" xmlns:a16="http://schemas.microsoft.com/office/drawing/2014/main" id="{9989CE95-08EC-4BDE-A646-A8D95B0D9295}"/>
                  </a:ext>
                </a:extLst>
              </p:cNvPr>
              <p:cNvSpPr/>
              <p:nvPr/>
            </p:nvSpPr>
            <p:spPr>
              <a:xfrm>
                <a:off x="7015854" y="1740072"/>
                <a:ext cx="161714" cy="80866"/>
              </a:xfrm>
              <a:custGeom>
                <a:avLst/>
                <a:gdLst/>
                <a:ahLst/>
                <a:cxnLst/>
                <a:rect l="l" t="t" r="r" b="b"/>
                <a:pathLst>
                  <a:path w="8619" h="4310" extrusionOk="0">
                    <a:moveTo>
                      <a:pt x="6916" y="951"/>
                    </a:moveTo>
                    <a:lnTo>
                      <a:pt x="6947" y="967"/>
                    </a:lnTo>
                    <a:lnTo>
                      <a:pt x="6939" y="967"/>
                    </a:lnTo>
                    <a:lnTo>
                      <a:pt x="6916" y="951"/>
                    </a:lnTo>
                    <a:close/>
                    <a:moveTo>
                      <a:pt x="8618" y="1"/>
                    </a:moveTo>
                    <a:lnTo>
                      <a:pt x="8128" y="254"/>
                    </a:lnTo>
                    <a:lnTo>
                      <a:pt x="7637" y="514"/>
                    </a:lnTo>
                    <a:lnTo>
                      <a:pt x="7614" y="530"/>
                    </a:lnTo>
                    <a:lnTo>
                      <a:pt x="7606" y="560"/>
                    </a:lnTo>
                    <a:lnTo>
                      <a:pt x="7606" y="568"/>
                    </a:lnTo>
                    <a:lnTo>
                      <a:pt x="7622" y="944"/>
                    </a:lnTo>
                    <a:lnTo>
                      <a:pt x="7634" y="1152"/>
                    </a:lnTo>
                    <a:lnTo>
                      <a:pt x="7323" y="951"/>
                    </a:lnTo>
                    <a:lnTo>
                      <a:pt x="7093" y="806"/>
                    </a:lnTo>
                    <a:lnTo>
                      <a:pt x="7039" y="767"/>
                    </a:lnTo>
                    <a:lnTo>
                      <a:pt x="7024" y="760"/>
                    </a:lnTo>
                    <a:lnTo>
                      <a:pt x="6985" y="752"/>
                    </a:lnTo>
                    <a:lnTo>
                      <a:pt x="6947" y="752"/>
                    </a:lnTo>
                    <a:lnTo>
                      <a:pt x="6916" y="760"/>
                    </a:lnTo>
                    <a:lnTo>
                      <a:pt x="6878" y="767"/>
                    </a:lnTo>
                    <a:lnTo>
                      <a:pt x="6740" y="821"/>
                    </a:lnTo>
                    <a:lnTo>
                      <a:pt x="6495" y="928"/>
                    </a:lnTo>
                    <a:lnTo>
                      <a:pt x="6242" y="1043"/>
                    </a:lnTo>
                    <a:lnTo>
                      <a:pt x="5751" y="1273"/>
                    </a:lnTo>
                    <a:lnTo>
                      <a:pt x="5260" y="1503"/>
                    </a:lnTo>
                    <a:lnTo>
                      <a:pt x="4777" y="1741"/>
                    </a:lnTo>
                    <a:lnTo>
                      <a:pt x="4294" y="1986"/>
                    </a:lnTo>
                    <a:lnTo>
                      <a:pt x="3811" y="2239"/>
                    </a:lnTo>
                    <a:lnTo>
                      <a:pt x="2845" y="2730"/>
                    </a:lnTo>
                    <a:lnTo>
                      <a:pt x="1887" y="3244"/>
                    </a:lnTo>
                    <a:lnTo>
                      <a:pt x="936" y="3773"/>
                    </a:lnTo>
                    <a:lnTo>
                      <a:pt x="468" y="4041"/>
                    </a:lnTo>
                    <a:lnTo>
                      <a:pt x="1" y="4310"/>
                    </a:lnTo>
                    <a:lnTo>
                      <a:pt x="990" y="3865"/>
                    </a:lnTo>
                    <a:lnTo>
                      <a:pt x="1971" y="3413"/>
                    </a:lnTo>
                    <a:lnTo>
                      <a:pt x="2952" y="2945"/>
                    </a:lnTo>
                    <a:lnTo>
                      <a:pt x="3926" y="2462"/>
                    </a:lnTo>
                    <a:lnTo>
                      <a:pt x="4409" y="2224"/>
                    </a:lnTo>
                    <a:lnTo>
                      <a:pt x="4892" y="1986"/>
                    </a:lnTo>
                    <a:lnTo>
                      <a:pt x="5866" y="1496"/>
                    </a:lnTo>
                    <a:lnTo>
                      <a:pt x="6349" y="1258"/>
                    </a:lnTo>
                    <a:lnTo>
                      <a:pt x="6832" y="1028"/>
                    </a:lnTo>
                    <a:lnTo>
                      <a:pt x="6947" y="974"/>
                    </a:lnTo>
                    <a:lnTo>
                      <a:pt x="6957" y="972"/>
                    </a:lnTo>
                    <a:lnTo>
                      <a:pt x="6978" y="982"/>
                    </a:lnTo>
                    <a:lnTo>
                      <a:pt x="7215" y="1120"/>
                    </a:lnTo>
                    <a:lnTo>
                      <a:pt x="7691" y="1388"/>
                    </a:lnTo>
                    <a:lnTo>
                      <a:pt x="7714" y="1396"/>
                    </a:lnTo>
                    <a:lnTo>
                      <a:pt x="7744" y="1404"/>
                    </a:lnTo>
                    <a:lnTo>
                      <a:pt x="7775" y="1388"/>
                    </a:lnTo>
                    <a:lnTo>
                      <a:pt x="7798" y="1373"/>
                    </a:lnTo>
                    <a:lnTo>
                      <a:pt x="7813" y="1342"/>
                    </a:lnTo>
                    <a:lnTo>
                      <a:pt x="7813" y="1312"/>
                    </a:lnTo>
                    <a:lnTo>
                      <a:pt x="7767" y="936"/>
                    </a:lnTo>
                    <a:lnTo>
                      <a:pt x="7725" y="584"/>
                    </a:lnTo>
                    <a:lnTo>
                      <a:pt x="8158" y="307"/>
                    </a:lnTo>
                    <a:lnTo>
                      <a:pt x="8618" y="1"/>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3" name="Google Shape;2203;p29">
                <a:extLst>
                  <a:ext uri="{FF2B5EF4-FFF2-40B4-BE49-F238E27FC236}">
                    <a16:creationId xmlns="" xmlns:a16="http://schemas.microsoft.com/office/drawing/2014/main" id="{592DE9DE-A287-4167-8CBA-8D1EC9CC174E}"/>
                  </a:ext>
                </a:extLst>
              </p:cNvPr>
              <p:cNvSpPr/>
              <p:nvPr/>
            </p:nvSpPr>
            <p:spPr>
              <a:xfrm>
                <a:off x="6398586" y="1715324"/>
                <a:ext cx="145015" cy="87771"/>
              </a:xfrm>
              <a:custGeom>
                <a:avLst/>
                <a:gdLst/>
                <a:ahLst/>
                <a:cxnLst/>
                <a:rect l="l" t="t" r="r" b="b"/>
                <a:pathLst>
                  <a:path w="7729" h="4678" extrusionOk="0">
                    <a:moveTo>
                      <a:pt x="0" y="1"/>
                    </a:moveTo>
                    <a:lnTo>
                      <a:pt x="682" y="461"/>
                    </a:lnTo>
                    <a:lnTo>
                      <a:pt x="1373" y="913"/>
                    </a:lnTo>
                    <a:lnTo>
                      <a:pt x="2070" y="1350"/>
                    </a:lnTo>
                    <a:lnTo>
                      <a:pt x="2415" y="1573"/>
                    </a:lnTo>
                    <a:lnTo>
                      <a:pt x="2768" y="1787"/>
                    </a:lnTo>
                    <a:lnTo>
                      <a:pt x="4179" y="2638"/>
                    </a:lnTo>
                    <a:lnTo>
                      <a:pt x="4531" y="2845"/>
                    </a:lnTo>
                    <a:lnTo>
                      <a:pt x="4884" y="3052"/>
                    </a:lnTo>
                    <a:lnTo>
                      <a:pt x="5519" y="3421"/>
                    </a:lnTo>
                    <a:lnTo>
                      <a:pt x="5519" y="3421"/>
                    </a:lnTo>
                    <a:lnTo>
                      <a:pt x="5352" y="4295"/>
                    </a:lnTo>
                    <a:lnTo>
                      <a:pt x="5352" y="4318"/>
                    </a:lnTo>
                    <a:lnTo>
                      <a:pt x="5352" y="4341"/>
                    </a:lnTo>
                    <a:lnTo>
                      <a:pt x="5359" y="4364"/>
                    </a:lnTo>
                    <a:lnTo>
                      <a:pt x="5375" y="4387"/>
                    </a:lnTo>
                    <a:lnTo>
                      <a:pt x="5405" y="4417"/>
                    </a:lnTo>
                    <a:lnTo>
                      <a:pt x="5444" y="4425"/>
                    </a:lnTo>
                    <a:lnTo>
                      <a:pt x="5490" y="4425"/>
                    </a:lnTo>
                    <a:lnTo>
                      <a:pt x="5528" y="4402"/>
                    </a:lnTo>
                    <a:lnTo>
                      <a:pt x="6386" y="3726"/>
                    </a:lnTo>
                    <a:lnTo>
                      <a:pt x="6386" y="3726"/>
                    </a:lnTo>
                    <a:lnTo>
                      <a:pt x="6678" y="3934"/>
                    </a:lnTo>
                    <a:lnTo>
                      <a:pt x="7031" y="4187"/>
                    </a:lnTo>
                    <a:lnTo>
                      <a:pt x="7729" y="4678"/>
                    </a:lnTo>
                    <a:lnTo>
                      <a:pt x="7085" y="4111"/>
                    </a:lnTo>
                    <a:lnTo>
                      <a:pt x="6762" y="3834"/>
                    </a:lnTo>
                    <a:lnTo>
                      <a:pt x="6433" y="3558"/>
                    </a:lnTo>
                    <a:lnTo>
                      <a:pt x="6410" y="3551"/>
                    </a:lnTo>
                    <a:lnTo>
                      <a:pt x="6387" y="3543"/>
                    </a:lnTo>
                    <a:lnTo>
                      <a:pt x="6364" y="3543"/>
                    </a:lnTo>
                    <a:lnTo>
                      <a:pt x="6341" y="3558"/>
                    </a:lnTo>
                    <a:lnTo>
                      <a:pt x="6333" y="3558"/>
                    </a:lnTo>
                    <a:lnTo>
                      <a:pt x="5637" y="4051"/>
                    </a:lnTo>
                    <a:lnTo>
                      <a:pt x="5781" y="3382"/>
                    </a:lnTo>
                    <a:lnTo>
                      <a:pt x="5781" y="3351"/>
                    </a:lnTo>
                    <a:lnTo>
                      <a:pt x="5773" y="3313"/>
                    </a:lnTo>
                    <a:lnTo>
                      <a:pt x="5750" y="3282"/>
                    </a:lnTo>
                    <a:lnTo>
                      <a:pt x="5720" y="3252"/>
                    </a:lnTo>
                    <a:lnTo>
                      <a:pt x="5022" y="2830"/>
                    </a:lnTo>
                    <a:lnTo>
                      <a:pt x="4669" y="2615"/>
                    </a:lnTo>
                    <a:lnTo>
                      <a:pt x="4309" y="2408"/>
                    </a:lnTo>
                    <a:lnTo>
                      <a:pt x="2891" y="1580"/>
                    </a:lnTo>
                    <a:lnTo>
                      <a:pt x="2530" y="1373"/>
                    </a:lnTo>
                    <a:lnTo>
                      <a:pt x="2178" y="1174"/>
                    </a:lnTo>
                    <a:lnTo>
                      <a:pt x="1457" y="775"/>
                    </a:lnTo>
                    <a:lnTo>
                      <a:pt x="728" y="384"/>
                    </a:lnTo>
                    <a:lnTo>
                      <a:pt x="0" y="1"/>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4" name="Google Shape;2204;p29">
                <a:extLst>
                  <a:ext uri="{FF2B5EF4-FFF2-40B4-BE49-F238E27FC236}">
                    <a16:creationId xmlns="" xmlns:a16="http://schemas.microsoft.com/office/drawing/2014/main" id="{3058ADAE-4B87-4D81-AB46-B4B05A325D25}"/>
                  </a:ext>
                </a:extLst>
              </p:cNvPr>
              <p:cNvSpPr/>
              <p:nvPr/>
            </p:nvSpPr>
            <p:spPr>
              <a:xfrm>
                <a:off x="6774324" y="1625713"/>
                <a:ext cx="23603" cy="23753"/>
              </a:xfrm>
              <a:custGeom>
                <a:avLst/>
                <a:gdLst/>
                <a:ahLst/>
                <a:cxnLst/>
                <a:rect l="l" t="t" r="r" b="b"/>
                <a:pathLst>
                  <a:path w="1258" h="1266" extrusionOk="0">
                    <a:moveTo>
                      <a:pt x="1235" y="476"/>
                    </a:moveTo>
                    <a:lnTo>
                      <a:pt x="1243" y="529"/>
                    </a:lnTo>
                    <a:lnTo>
                      <a:pt x="1258" y="583"/>
                    </a:lnTo>
                    <a:lnTo>
                      <a:pt x="1250" y="529"/>
                    </a:lnTo>
                    <a:lnTo>
                      <a:pt x="1235" y="476"/>
                    </a:lnTo>
                    <a:close/>
                    <a:moveTo>
                      <a:pt x="1258" y="690"/>
                    </a:moveTo>
                    <a:lnTo>
                      <a:pt x="1243" y="744"/>
                    </a:lnTo>
                    <a:lnTo>
                      <a:pt x="1235" y="798"/>
                    </a:lnTo>
                    <a:lnTo>
                      <a:pt x="1250" y="744"/>
                    </a:lnTo>
                    <a:lnTo>
                      <a:pt x="1258" y="690"/>
                    </a:lnTo>
                    <a:close/>
                    <a:moveTo>
                      <a:pt x="637" y="0"/>
                    </a:moveTo>
                    <a:lnTo>
                      <a:pt x="576" y="8"/>
                    </a:lnTo>
                    <a:lnTo>
                      <a:pt x="514" y="16"/>
                    </a:lnTo>
                    <a:lnTo>
                      <a:pt x="453" y="31"/>
                    </a:lnTo>
                    <a:lnTo>
                      <a:pt x="392" y="54"/>
                    </a:lnTo>
                    <a:lnTo>
                      <a:pt x="330" y="85"/>
                    </a:lnTo>
                    <a:lnTo>
                      <a:pt x="277" y="115"/>
                    </a:lnTo>
                    <a:lnTo>
                      <a:pt x="223" y="154"/>
                    </a:lnTo>
                    <a:lnTo>
                      <a:pt x="169" y="200"/>
                    </a:lnTo>
                    <a:lnTo>
                      <a:pt x="131" y="253"/>
                    </a:lnTo>
                    <a:lnTo>
                      <a:pt x="93" y="315"/>
                    </a:lnTo>
                    <a:lnTo>
                      <a:pt x="62" y="368"/>
                    </a:lnTo>
                    <a:lnTo>
                      <a:pt x="39" y="437"/>
                    </a:lnTo>
                    <a:lnTo>
                      <a:pt x="16" y="499"/>
                    </a:lnTo>
                    <a:lnTo>
                      <a:pt x="8" y="568"/>
                    </a:lnTo>
                    <a:lnTo>
                      <a:pt x="1" y="637"/>
                    </a:lnTo>
                    <a:lnTo>
                      <a:pt x="8" y="706"/>
                    </a:lnTo>
                    <a:lnTo>
                      <a:pt x="16" y="767"/>
                    </a:lnTo>
                    <a:lnTo>
                      <a:pt x="39" y="836"/>
                    </a:lnTo>
                    <a:lnTo>
                      <a:pt x="62" y="897"/>
                    </a:lnTo>
                    <a:lnTo>
                      <a:pt x="93" y="959"/>
                    </a:lnTo>
                    <a:lnTo>
                      <a:pt x="131" y="1012"/>
                    </a:lnTo>
                    <a:lnTo>
                      <a:pt x="177" y="1066"/>
                    </a:lnTo>
                    <a:lnTo>
                      <a:pt x="223" y="1112"/>
                    </a:lnTo>
                    <a:lnTo>
                      <a:pt x="277" y="1150"/>
                    </a:lnTo>
                    <a:lnTo>
                      <a:pt x="330" y="1189"/>
                    </a:lnTo>
                    <a:lnTo>
                      <a:pt x="392" y="1219"/>
                    </a:lnTo>
                    <a:lnTo>
                      <a:pt x="453" y="1235"/>
                    </a:lnTo>
                    <a:lnTo>
                      <a:pt x="514" y="1250"/>
                    </a:lnTo>
                    <a:lnTo>
                      <a:pt x="576" y="1265"/>
                    </a:lnTo>
                    <a:lnTo>
                      <a:pt x="698" y="1265"/>
                    </a:lnTo>
                    <a:lnTo>
                      <a:pt x="760" y="1250"/>
                    </a:lnTo>
                    <a:lnTo>
                      <a:pt x="821" y="1235"/>
                    </a:lnTo>
                    <a:lnTo>
                      <a:pt x="875" y="1219"/>
                    </a:lnTo>
                    <a:lnTo>
                      <a:pt x="928" y="1189"/>
                    </a:lnTo>
                    <a:lnTo>
                      <a:pt x="982" y="1158"/>
                    </a:lnTo>
                    <a:lnTo>
                      <a:pt x="1028" y="1127"/>
                    </a:lnTo>
                    <a:lnTo>
                      <a:pt x="1066" y="1089"/>
                    </a:lnTo>
                    <a:lnTo>
                      <a:pt x="1105" y="1043"/>
                    </a:lnTo>
                    <a:lnTo>
                      <a:pt x="1143" y="997"/>
                    </a:lnTo>
                    <a:lnTo>
                      <a:pt x="1174" y="951"/>
                    </a:lnTo>
                    <a:lnTo>
                      <a:pt x="1197" y="905"/>
                    </a:lnTo>
                    <a:lnTo>
                      <a:pt x="1220" y="851"/>
                    </a:lnTo>
                    <a:lnTo>
                      <a:pt x="1235" y="798"/>
                    </a:lnTo>
                    <a:lnTo>
                      <a:pt x="1212" y="844"/>
                    </a:lnTo>
                    <a:lnTo>
                      <a:pt x="1189" y="897"/>
                    </a:lnTo>
                    <a:lnTo>
                      <a:pt x="1158" y="943"/>
                    </a:lnTo>
                    <a:lnTo>
                      <a:pt x="1120" y="982"/>
                    </a:lnTo>
                    <a:lnTo>
                      <a:pt x="1082" y="1020"/>
                    </a:lnTo>
                    <a:lnTo>
                      <a:pt x="1036" y="1051"/>
                    </a:lnTo>
                    <a:lnTo>
                      <a:pt x="997" y="1074"/>
                    </a:lnTo>
                    <a:lnTo>
                      <a:pt x="944" y="1097"/>
                    </a:lnTo>
                    <a:lnTo>
                      <a:pt x="898" y="1112"/>
                    </a:lnTo>
                    <a:lnTo>
                      <a:pt x="852" y="1127"/>
                    </a:lnTo>
                    <a:lnTo>
                      <a:pt x="698" y="1127"/>
                    </a:lnTo>
                    <a:lnTo>
                      <a:pt x="652" y="1120"/>
                    </a:lnTo>
                    <a:lnTo>
                      <a:pt x="606" y="1104"/>
                    </a:lnTo>
                    <a:lnTo>
                      <a:pt x="560" y="1089"/>
                    </a:lnTo>
                    <a:lnTo>
                      <a:pt x="522" y="1066"/>
                    </a:lnTo>
                    <a:lnTo>
                      <a:pt x="445" y="1012"/>
                    </a:lnTo>
                    <a:lnTo>
                      <a:pt x="384" y="951"/>
                    </a:lnTo>
                    <a:lnTo>
                      <a:pt x="338" y="874"/>
                    </a:lnTo>
                    <a:lnTo>
                      <a:pt x="307" y="798"/>
                    </a:lnTo>
                    <a:lnTo>
                      <a:pt x="284" y="713"/>
                    </a:lnTo>
                    <a:lnTo>
                      <a:pt x="277" y="637"/>
                    </a:lnTo>
                    <a:lnTo>
                      <a:pt x="284" y="552"/>
                    </a:lnTo>
                    <a:lnTo>
                      <a:pt x="307" y="476"/>
                    </a:lnTo>
                    <a:lnTo>
                      <a:pt x="338" y="391"/>
                    </a:lnTo>
                    <a:lnTo>
                      <a:pt x="392" y="322"/>
                    </a:lnTo>
                    <a:lnTo>
                      <a:pt x="445" y="261"/>
                    </a:lnTo>
                    <a:lnTo>
                      <a:pt x="522" y="207"/>
                    </a:lnTo>
                    <a:lnTo>
                      <a:pt x="560" y="184"/>
                    </a:lnTo>
                    <a:lnTo>
                      <a:pt x="606" y="169"/>
                    </a:lnTo>
                    <a:lnTo>
                      <a:pt x="652" y="154"/>
                    </a:lnTo>
                    <a:lnTo>
                      <a:pt x="698" y="146"/>
                    </a:lnTo>
                    <a:lnTo>
                      <a:pt x="752" y="138"/>
                    </a:lnTo>
                    <a:lnTo>
                      <a:pt x="798" y="138"/>
                    </a:lnTo>
                    <a:lnTo>
                      <a:pt x="852" y="146"/>
                    </a:lnTo>
                    <a:lnTo>
                      <a:pt x="898" y="161"/>
                    </a:lnTo>
                    <a:lnTo>
                      <a:pt x="944" y="177"/>
                    </a:lnTo>
                    <a:lnTo>
                      <a:pt x="997" y="192"/>
                    </a:lnTo>
                    <a:lnTo>
                      <a:pt x="1036" y="223"/>
                    </a:lnTo>
                    <a:lnTo>
                      <a:pt x="1082" y="253"/>
                    </a:lnTo>
                    <a:lnTo>
                      <a:pt x="1120" y="292"/>
                    </a:lnTo>
                    <a:lnTo>
                      <a:pt x="1158" y="330"/>
                    </a:lnTo>
                    <a:lnTo>
                      <a:pt x="1189" y="376"/>
                    </a:lnTo>
                    <a:lnTo>
                      <a:pt x="1212" y="422"/>
                    </a:lnTo>
                    <a:lnTo>
                      <a:pt x="1235" y="476"/>
                    </a:lnTo>
                    <a:lnTo>
                      <a:pt x="1220" y="422"/>
                    </a:lnTo>
                    <a:lnTo>
                      <a:pt x="1197" y="368"/>
                    </a:lnTo>
                    <a:lnTo>
                      <a:pt x="1174" y="315"/>
                    </a:lnTo>
                    <a:lnTo>
                      <a:pt x="1143" y="269"/>
                    </a:lnTo>
                    <a:lnTo>
                      <a:pt x="1112" y="223"/>
                    </a:lnTo>
                    <a:lnTo>
                      <a:pt x="1066" y="184"/>
                    </a:lnTo>
                    <a:lnTo>
                      <a:pt x="1028" y="146"/>
                    </a:lnTo>
                    <a:lnTo>
                      <a:pt x="982" y="108"/>
                    </a:lnTo>
                    <a:lnTo>
                      <a:pt x="928" y="77"/>
                    </a:lnTo>
                    <a:lnTo>
                      <a:pt x="875" y="54"/>
                    </a:lnTo>
                    <a:lnTo>
                      <a:pt x="821" y="31"/>
                    </a:lnTo>
                    <a:lnTo>
                      <a:pt x="760" y="16"/>
                    </a:lnTo>
                    <a:lnTo>
                      <a:pt x="698" y="8"/>
                    </a:lnTo>
                    <a:lnTo>
                      <a:pt x="637" y="0"/>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5" name="Google Shape;2205;p29">
                <a:extLst>
                  <a:ext uri="{FF2B5EF4-FFF2-40B4-BE49-F238E27FC236}">
                    <a16:creationId xmlns="" xmlns:a16="http://schemas.microsoft.com/office/drawing/2014/main" id="{0A7ED4BD-60D3-41EB-BEE9-0694D122B49F}"/>
                  </a:ext>
                </a:extLst>
              </p:cNvPr>
              <p:cNvSpPr/>
              <p:nvPr/>
            </p:nvSpPr>
            <p:spPr>
              <a:xfrm>
                <a:off x="6776913" y="1755477"/>
                <a:ext cx="23322" cy="23603"/>
              </a:xfrm>
              <a:custGeom>
                <a:avLst/>
                <a:gdLst/>
                <a:ahLst/>
                <a:cxnLst/>
                <a:rect l="l" t="t" r="r" b="b"/>
                <a:pathLst>
                  <a:path w="1243" h="1258" extrusionOk="0">
                    <a:moveTo>
                      <a:pt x="568" y="0"/>
                    </a:moveTo>
                    <a:lnTo>
                      <a:pt x="507" y="8"/>
                    </a:lnTo>
                    <a:lnTo>
                      <a:pt x="445" y="23"/>
                    </a:lnTo>
                    <a:lnTo>
                      <a:pt x="384" y="46"/>
                    </a:lnTo>
                    <a:lnTo>
                      <a:pt x="323" y="77"/>
                    </a:lnTo>
                    <a:lnTo>
                      <a:pt x="269" y="107"/>
                    </a:lnTo>
                    <a:lnTo>
                      <a:pt x="215" y="146"/>
                    </a:lnTo>
                    <a:lnTo>
                      <a:pt x="169" y="192"/>
                    </a:lnTo>
                    <a:lnTo>
                      <a:pt x="123" y="245"/>
                    </a:lnTo>
                    <a:lnTo>
                      <a:pt x="85" y="307"/>
                    </a:lnTo>
                    <a:lnTo>
                      <a:pt x="54" y="360"/>
                    </a:lnTo>
                    <a:lnTo>
                      <a:pt x="31" y="429"/>
                    </a:lnTo>
                    <a:lnTo>
                      <a:pt x="16" y="491"/>
                    </a:lnTo>
                    <a:lnTo>
                      <a:pt x="1" y="560"/>
                    </a:lnTo>
                    <a:lnTo>
                      <a:pt x="1" y="629"/>
                    </a:lnTo>
                    <a:lnTo>
                      <a:pt x="1" y="698"/>
                    </a:lnTo>
                    <a:lnTo>
                      <a:pt x="16" y="767"/>
                    </a:lnTo>
                    <a:lnTo>
                      <a:pt x="31" y="828"/>
                    </a:lnTo>
                    <a:lnTo>
                      <a:pt x="54" y="889"/>
                    </a:lnTo>
                    <a:lnTo>
                      <a:pt x="85" y="951"/>
                    </a:lnTo>
                    <a:lnTo>
                      <a:pt x="123" y="1004"/>
                    </a:lnTo>
                    <a:lnTo>
                      <a:pt x="169" y="1058"/>
                    </a:lnTo>
                    <a:lnTo>
                      <a:pt x="215" y="1104"/>
                    </a:lnTo>
                    <a:lnTo>
                      <a:pt x="269" y="1150"/>
                    </a:lnTo>
                    <a:lnTo>
                      <a:pt x="323" y="1181"/>
                    </a:lnTo>
                    <a:lnTo>
                      <a:pt x="384" y="1211"/>
                    </a:lnTo>
                    <a:lnTo>
                      <a:pt x="445" y="1234"/>
                    </a:lnTo>
                    <a:lnTo>
                      <a:pt x="507" y="1250"/>
                    </a:lnTo>
                    <a:lnTo>
                      <a:pt x="568" y="1257"/>
                    </a:lnTo>
                    <a:lnTo>
                      <a:pt x="691" y="1257"/>
                    </a:lnTo>
                    <a:lnTo>
                      <a:pt x="752" y="1242"/>
                    </a:lnTo>
                    <a:lnTo>
                      <a:pt x="813" y="1227"/>
                    </a:lnTo>
                    <a:lnTo>
                      <a:pt x="875" y="1211"/>
                    </a:lnTo>
                    <a:lnTo>
                      <a:pt x="921" y="1181"/>
                    </a:lnTo>
                    <a:lnTo>
                      <a:pt x="974" y="1150"/>
                    </a:lnTo>
                    <a:lnTo>
                      <a:pt x="1020" y="1119"/>
                    </a:lnTo>
                    <a:lnTo>
                      <a:pt x="1066" y="1081"/>
                    </a:lnTo>
                    <a:lnTo>
                      <a:pt x="1105" y="1035"/>
                    </a:lnTo>
                    <a:lnTo>
                      <a:pt x="1135" y="989"/>
                    </a:lnTo>
                    <a:lnTo>
                      <a:pt x="1166" y="943"/>
                    </a:lnTo>
                    <a:lnTo>
                      <a:pt x="1197" y="897"/>
                    </a:lnTo>
                    <a:lnTo>
                      <a:pt x="1212" y="843"/>
                    </a:lnTo>
                    <a:lnTo>
                      <a:pt x="1235" y="790"/>
                    </a:lnTo>
                    <a:lnTo>
                      <a:pt x="1243" y="736"/>
                    </a:lnTo>
                    <a:lnTo>
                      <a:pt x="1227" y="790"/>
                    </a:lnTo>
                    <a:lnTo>
                      <a:pt x="1204" y="843"/>
                    </a:lnTo>
                    <a:lnTo>
                      <a:pt x="1181" y="889"/>
                    </a:lnTo>
                    <a:lnTo>
                      <a:pt x="1151" y="935"/>
                    </a:lnTo>
                    <a:lnTo>
                      <a:pt x="1112" y="974"/>
                    </a:lnTo>
                    <a:lnTo>
                      <a:pt x="1074" y="1012"/>
                    </a:lnTo>
                    <a:lnTo>
                      <a:pt x="1036" y="1043"/>
                    </a:lnTo>
                    <a:lnTo>
                      <a:pt x="990" y="1066"/>
                    </a:lnTo>
                    <a:lnTo>
                      <a:pt x="944" y="1089"/>
                    </a:lnTo>
                    <a:lnTo>
                      <a:pt x="890" y="1104"/>
                    </a:lnTo>
                    <a:lnTo>
                      <a:pt x="844" y="1119"/>
                    </a:lnTo>
                    <a:lnTo>
                      <a:pt x="691" y="1119"/>
                    </a:lnTo>
                    <a:lnTo>
                      <a:pt x="645" y="1112"/>
                    </a:lnTo>
                    <a:lnTo>
                      <a:pt x="599" y="1096"/>
                    </a:lnTo>
                    <a:lnTo>
                      <a:pt x="553" y="1081"/>
                    </a:lnTo>
                    <a:lnTo>
                      <a:pt x="514" y="1058"/>
                    </a:lnTo>
                    <a:lnTo>
                      <a:pt x="445" y="1004"/>
                    </a:lnTo>
                    <a:lnTo>
                      <a:pt x="384" y="943"/>
                    </a:lnTo>
                    <a:lnTo>
                      <a:pt x="330" y="866"/>
                    </a:lnTo>
                    <a:lnTo>
                      <a:pt x="300" y="790"/>
                    </a:lnTo>
                    <a:lnTo>
                      <a:pt x="277" y="713"/>
                    </a:lnTo>
                    <a:lnTo>
                      <a:pt x="269" y="629"/>
                    </a:lnTo>
                    <a:lnTo>
                      <a:pt x="277" y="544"/>
                    </a:lnTo>
                    <a:lnTo>
                      <a:pt x="300" y="468"/>
                    </a:lnTo>
                    <a:lnTo>
                      <a:pt x="330" y="383"/>
                    </a:lnTo>
                    <a:lnTo>
                      <a:pt x="384" y="314"/>
                    </a:lnTo>
                    <a:lnTo>
                      <a:pt x="445" y="253"/>
                    </a:lnTo>
                    <a:lnTo>
                      <a:pt x="514" y="199"/>
                    </a:lnTo>
                    <a:lnTo>
                      <a:pt x="553" y="176"/>
                    </a:lnTo>
                    <a:lnTo>
                      <a:pt x="599" y="161"/>
                    </a:lnTo>
                    <a:lnTo>
                      <a:pt x="645" y="146"/>
                    </a:lnTo>
                    <a:lnTo>
                      <a:pt x="691" y="138"/>
                    </a:lnTo>
                    <a:lnTo>
                      <a:pt x="744" y="130"/>
                    </a:lnTo>
                    <a:lnTo>
                      <a:pt x="790" y="138"/>
                    </a:lnTo>
                    <a:lnTo>
                      <a:pt x="844" y="138"/>
                    </a:lnTo>
                    <a:lnTo>
                      <a:pt x="890" y="153"/>
                    </a:lnTo>
                    <a:lnTo>
                      <a:pt x="944" y="169"/>
                    </a:lnTo>
                    <a:lnTo>
                      <a:pt x="990" y="192"/>
                    </a:lnTo>
                    <a:lnTo>
                      <a:pt x="1036" y="215"/>
                    </a:lnTo>
                    <a:lnTo>
                      <a:pt x="1074" y="245"/>
                    </a:lnTo>
                    <a:lnTo>
                      <a:pt x="1112" y="284"/>
                    </a:lnTo>
                    <a:lnTo>
                      <a:pt x="1151" y="322"/>
                    </a:lnTo>
                    <a:lnTo>
                      <a:pt x="1181" y="368"/>
                    </a:lnTo>
                    <a:lnTo>
                      <a:pt x="1204" y="414"/>
                    </a:lnTo>
                    <a:lnTo>
                      <a:pt x="1227" y="468"/>
                    </a:lnTo>
                    <a:lnTo>
                      <a:pt x="1243" y="521"/>
                    </a:lnTo>
                    <a:lnTo>
                      <a:pt x="1235" y="468"/>
                    </a:lnTo>
                    <a:lnTo>
                      <a:pt x="1212" y="414"/>
                    </a:lnTo>
                    <a:lnTo>
                      <a:pt x="1197" y="360"/>
                    </a:lnTo>
                    <a:lnTo>
                      <a:pt x="1166" y="314"/>
                    </a:lnTo>
                    <a:lnTo>
                      <a:pt x="1135" y="261"/>
                    </a:lnTo>
                    <a:lnTo>
                      <a:pt x="1105" y="215"/>
                    </a:lnTo>
                    <a:lnTo>
                      <a:pt x="1066" y="176"/>
                    </a:lnTo>
                    <a:lnTo>
                      <a:pt x="1020" y="138"/>
                    </a:lnTo>
                    <a:lnTo>
                      <a:pt x="974" y="100"/>
                    </a:lnTo>
                    <a:lnTo>
                      <a:pt x="921" y="69"/>
                    </a:lnTo>
                    <a:lnTo>
                      <a:pt x="875" y="46"/>
                    </a:lnTo>
                    <a:lnTo>
                      <a:pt x="813" y="23"/>
                    </a:lnTo>
                    <a:lnTo>
                      <a:pt x="752" y="8"/>
                    </a:lnTo>
                    <a:lnTo>
                      <a:pt x="691" y="0"/>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6" name="Google Shape;2206;p29">
                <a:extLst>
                  <a:ext uri="{FF2B5EF4-FFF2-40B4-BE49-F238E27FC236}">
                    <a16:creationId xmlns="" xmlns:a16="http://schemas.microsoft.com/office/drawing/2014/main" id="{730993EE-532A-4A69-AFA5-5B81ED78C445}"/>
                  </a:ext>
                </a:extLst>
              </p:cNvPr>
              <p:cNvSpPr/>
              <p:nvPr/>
            </p:nvSpPr>
            <p:spPr>
              <a:xfrm>
                <a:off x="6779352" y="1885090"/>
                <a:ext cx="23322" cy="23603"/>
              </a:xfrm>
              <a:custGeom>
                <a:avLst/>
                <a:gdLst/>
                <a:ahLst/>
                <a:cxnLst/>
                <a:rect l="l" t="t" r="r" b="b"/>
                <a:pathLst>
                  <a:path w="1243" h="1258" extrusionOk="0">
                    <a:moveTo>
                      <a:pt x="568" y="0"/>
                    </a:moveTo>
                    <a:lnTo>
                      <a:pt x="507" y="8"/>
                    </a:lnTo>
                    <a:lnTo>
                      <a:pt x="446" y="23"/>
                    </a:lnTo>
                    <a:lnTo>
                      <a:pt x="384" y="46"/>
                    </a:lnTo>
                    <a:lnTo>
                      <a:pt x="323" y="77"/>
                    </a:lnTo>
                    <a:lnTo>
                      <a:pt x="269" y="107"/>
                    </a:lnTo>
                    <a:lnTo>
                      <a:pt x="216" y="153"/>
                    </a:lnTo>
                    <a:lnTo>
                      <a:pt x="170" y="199"/>
                    </a:lnTo>
                    <a:lnTo>
                      <a:pt x="124" y="245"/>
                    </a:lnTo>
                    <a:lnTo>
                      <a:pt x="85" y="307"/>
                    </a:lnTo>
                    <a:lnTo>
                      <a:pt x="55" y="360"/>
                    </a:lnTo>
                    <a:lnTo>
                      <a:pt x="32" y="429"/>
                    </a:lnTo>
                    <a:lnTo>
                      <a:pt x="16" y="491"/>
                    </a:lnTo>
                    <a:lnTo>
                      <a:pt x="1" y="560"/>
                    </a:lnTo>
                    <a:lnTo>
                      <a:pt x="1" y="629"/>
                    </a:lnTo>
                    <a:lnTo>
                      <a:pt x="1" y="698"/>
                    </a:lnTo>
                    <a:lnTo>
                      <a:pt x="16" y="767"/>
                    </a:lnTo>
                    <a:lnTo>
                      <a:pt x="32" y="828"/>
                    </a:lnTo>
                    <a:lnTo>
                      <a:pt x="55" y="890"/>
                    </a:lnTo>
                    <a:lnTo>
                      <a:pt x="85" y="951"/>
                    </a:lnTo>
                    <a:lnTo>
                      <a:pt x="124" y="1012"/>
                    </a:lnTo>
                    <a:lnTo>
                      <a:pt x="170" y="1058"/>
                    </a:lnTo>
                    <a:lnTo>
                      <a:pt x="216" y="1104"/>
                    </a:lnTo>
                    <a:lnTo>
                      <a:pt x="269" y="1150"/>
                    </a:lnTo>
                    <a:lnTo>
                      <a:pt x="323" y="1181"/>
                    </a:lnTo>
                    <a:lnTo>
                      <a:pt x="384" y="1212"/>
                    </a:lnTo>
                    <a:lnTo>
                      <a:pt x="446" y="1235"/>
                    </a:lnTo>
                    <a:lnTo>
                      <a:pt x="507" y="1250"/>
                    </a:lnTo>
                    <a:lnTo>
                      <a:pt x="568" y="1258"/>
                    </a:lnTo>
                    <a:lnTo>
                      <a:pt x="699" y="1258"/>
                    </a:lnTo>
                    <a:lnTo>
                      <a:pt x="760" y="1250"/>
                    </a:lnTo>
                    <a:lnTo>
                      <a:pt x="814" y="1235"/>
                    </a:lnTo>
                    <a:lnTo>
                      <a:pt x="875" y="1212"/>
                    </a:lnTo>
                    <a:lnTo>
                      <a:pt x="929" y="1181"/>
                    </a:lnTo>
                    <a:lnTo>
                      <a:pt x="975" y="1150"/>
                    </a:lnTo>
                    <a:lnTo>
                      <a:pt x="1021" y="1120"/>
                    </a:lnTo>
                    <a:lnTo>
                      <a:pt x="1067" y="1081"/>
                    </a:lnTo>
                    <a:lnTo>
                      <a:pt x="1105" y="1035"/>
                    </a:lnTo>
                    <a:lnTo>
                      <a:pt x="1136" y="989"/>
                    </a:lnTo>
                    <a:lnTo>
                      <a:pt x="1166" y="943"/>
                    </a:lnTo>
                    <a:lnTo>
                      <a:pt x="1197" y="897"/>
                    </a:lnTo>
                    <a:lnTo>
                      <a:pt x="1220" y="844"/>
                    </a:lnTo>
                    <a:lnTo>
                      <a:pt x="1235" y="790"/>
                    </a:lnTo>
                    <a:lnTo>
                      <a:pt x="1243" y="736"/>
                    </a:lnTo>
                    <a:lnTo>
                      <a:pt x="1228" y="790"/>
                    </a:lnTo>
                    <a:lnTo>
                      <a:pt x="1205" y="844"/>
                    </a:lnTo>
                    <a:lnTo>
                      <a:pt x="1182" y="890"/>
                    </a:lnTo>
                    <a:lnTo>
                      <a:pt x="1151" y="936"/>
                    </a:lnTo>
                    <a:lnTo>
                      <a:pt x="1113" y="974"/>
                    </a:lnTo>
                    <a:lnTo>
                      <a:pt x="1074" y="1012"/>
                    </a:lnTo>
                    <a:lnTo>
                      <a:pt x="1036" y="1043"/>
                    </a:lnTo>
                    <a:lnTo>
                      <a:pt x="990" y="1066"/>
                    </a:lnTo>
                    <a:lnTo>
                      <a:pt x="944" y="1089"/>
                    </a:lnTo>
                    <a:lnTo>
                      <a:pt x="890" y="1104"/>
                    </a:lnTo>
                    <a:lnTo>
                      <a:pt x="844" y="1120"/>
                    </a:lnTo>
                    <a:lnTo>
                      <a:pt x="791" y="1120"/>
                    </a:lnTo>
                    <a:lnTo>
                      <a:pt x="745" y="1127"/>
                    </a:lnTo>
                    <a:lnTo>
                      <a:pt x="699" y="1120"/>
                    </a:lnTo>
                    <a:lnTo>
                      <a:pt x="645" y="1112"/>
                    </a:lnTo>
                    <a:lnTo>
                      <a:pt x="599" y="1097"/>
                    </a:lnTo>
                    <a:lnTo>
                      <a:pt x="561" y="1081"/>
                    </a:lnTo>
                    <a:lnTo>
                      <a:pt x="515" y="1058"/>
                    </a:lnTo>
                    <a:lnTo>
                      <a:pt x="446" y="1005"/>
                    </a:lnTo>
                    <a:lnTo>
                      <a:pt x="384" y="943"/>
                    </a:lnTo>
                    <a:lnTo>
                      <a:pt x="338" y="867"/>
                    </a:lnTo>
                    <a:lnTo>
                      <a:pt x="300" y="790"/>
                    </a:lnTo>
                    <a:lnTo>
                      <a:pt x="277" y="713"/>
                    </a:lnTo>
                    <a:lnTo>
                      <a:pt x="269" y="629"/>
                    </a:lnTo>
                    <a:lnTo>
                      <a:pt x="277" y="544"/>
                    </a:lnTo>
                    <a:lnTo>
                      <a:pt x="300" y="468"/>
                    </a:lnTo>
                    <a:lnTo>
                      <a:pt x="338" y="391"/>
                    </a:lnTo>
                    <a:lnTo>
                      <a:pt x="384" y="314"/>
                    </a:lnTo>
                    <a:lnTo>
                      <a:pt x="446" y="253"/>
                    </a:lnTo>
                    <a:lnTo>
                      <a:pt x="515" y="199"/>
                    </a:lnTo>
                    <a:lnTo>
                      <a:pt x="561" y="176"/>
                    </a:lnTo>
                    <a:lnTo>
                      <a:pt x="599" y="161"/>
                    </a:lnTo>
                    <a:lnTo>
                      <a:pt x="645" y="146"/>
                    </a:lnTo>
                    <a:lnTo>
                      <a:pt x="699" y="138"/>
                    </a:lnTo>
                    <a:lnTo>
                      <a:pt x="745" y="130"/>
                    </a:lnTo>
                    <a:lnTo>
                      <a:pt x="791" y="138"/>
                    </a:lnTo>
                    <a:lnTo>
                      <a:pt x="844" y="138"/>
                    </a:lnTo>
                    <a:lnTo>
                      <a:pt x="890" y="153"/>
                    </a:lnTo>
                    <a:lnTo>
                      <a:pt x="944" y="169"/>
                    </a:lnTo>
                    <a:lnTo>
                      <a:pt x="990" y="192"/>
                    </a:lnTo>
                    <a:lnTo>
                      <a:pt x="1036" y="215"/>
                    </a:lnTo>
                    <a:lnTo>
                      <a:pt x="1074" y="245"/>
                    </a:lnTo>
                    <a:lnTo>
                      <a:pt x="1113" y="284"/>
                    </a:lnTo>
                    <a:lnTo>
                      <a:pt x="1151" y="322"/>
                    </a:lnTo>
                    <a:lnTo>
                      <a:pt x="1182" y="368"/>
                    </a:lnTo>
                    <a:lnTo>
                      <a:pt x="1205" y="414"/>
                    </a:lnTo>
                    <a:lnTo>
                      <a:pt x="1228" y="468"/>
                    </a:lnTo>
                    <a:lnTo>
                      <a:pt x="1243" y="521"/>
                    </a:lnTo>
                    <a:lnTo>
                      <a:pt x="1235" y="468"/>
                    </a:lnTo>
                    <a:lnTo>
                      <a:pt x="1220" y="414"/>
                    </a:lnTo>
                    <a:lnTo>
                      <a:pt x="1197" y="360"/>
                    </a:lnTo>
                    <a:lnTo>
                      <a:pt x="1166" y="314"/>
                    </a:lnTo>
                    <a:lnTo>
                      <a:pt x="1136" y="261"/>
                    </a:lnTo>
                    <a:lnTo>
                      <a:pt x="1105" y="222"/>
                    </a:lnTo>
                    <a:lnTo>
                      <a:pt x="1067" y="176"/>
                    </a:lnTo>
                    <a:lnTo>
                      <a:pt x="1021" y="138"/>
                    </a:lnTo>
                    <a:lnTo>
                      <a:pt x="975" y="100"/>
                    </a:lnTo>
                    <a:lnTo>
                      <a:pt x="929" y="69"/>
                    </a:lnTo>
                    <a:lnTo>
                      <a:pt x="875" y="46"/>
                    </a:lnTo>
                    <a:lnTo>
                      <a:pt x="814" y="23"/>
                    </a:lnTo>
                    <a:lnTo>
                      <a:pt x="760" y="8"/>
                    </a:lnTo>
                    <a:lnTo>
                      <a:pt x="699" y="0"/>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7" name="Google Shape;2207;p29">
                <a:extLst>
                  <a:ext uri="{FF2B5EF4-FFF2-40B4-BE49-F238E27FC236}">
                    <a16:creationId xmlns="" xmlns:a16="http://schemas.microsoft.com/office/drawing/2014/main" id="{0E7C3931-82CB-4AD7-85E1-E5A34CC84B44}"/>
                  </a:ext>
                </a:extLst>
              </p:cNvPr>
              <p:cNvSpPr/>
              <p:nvPr/>
            </p:nvSpPr>
            <p:spPr>
              <a:xfrm>
                <a:off x="6660098" y="1998305"/>
                <a:ext cx="447992" cy="129630"/>
              </a:xfrm>
              <a:custGeom>
                <a:avLst/>
                <a:gdLst/>
                <a:ahLst/>
                <a:cxnLst/>
                <a:rect l="l" t="t" r="r" b="b"/>
                <a:pathLst>
                  <a:path w="23877" h="6909" extrusionOk="0">
                    <a:moveTo>
                      <a:pt x="23263" y="0"/>
                    </a:moveTo>
                    <a:lnTo>
                      <a:pt x="23063" y="8"/>
                    </a:lnTo>
                    <a:lnTo>
                      <a:pt x="22833" y="31"/>
                    </a:lnTo>
                    <a:lnTo>
                      <a:pt x="22588" y="54"/>
                    </a:lnTo>
                    <a:lnTo>
                      <a:pt x="22312" y="92"/>
                    </a:lnTo>
                    <a:lnTo>
                      <a:pt x="21691" y="184"/>
                    </a:lnTo>
                    <a:lnTo>
                      <a:pt x="20986" y="307"/>
                    </a:lnTo>
                    <a:lnTo>
                      <a:pt x="20196" y="460"/>
                    </a:lnTo>
                    <a:lnTo>
                      <a:pt x="19337" y="637"/>
                    </a:lnTo>
                    <a:lnTo>
                      <a:pt x="18402" y="844"/>
                    </a:lnTo>
                    <a:lnTo>
                      <a:pt x="17405" y="1074"/>
                    </a:lnTo>
                    <a:lnTo>
                      <a:pt x="16347" y="1327"/>
                    </a:lnTo>
                    <a:lnTo>
                      <a:pt x="15243" y="1603"/>
                    </a:lnTo>
                    <a:lnTo>
                      <a:pt x="14093" y="1902"/>
                    </a:lnTo>
                    <a:lnTo>
                      <a:pt x="12905" y="2216"/>
                    </a:lnTo>
                    <a:lnTo>
                      <a:pt x="11685" y="2553"/>
                    </a:lnTo>
                    <a:lnTo>
                      <a:pt x="10466" y="2898"/>
                    </a:lnTo>
                    <a:lnTo>
                      <a:pt x="9286" y="3243"/>
                    </a:lnTo>
                    <a:lnTo>
                      <a:pt x="8143" y="3588"/>
                    </a:lnTo>
                    <a:lnTo>
                      <a:pt x="7055" y="3926"/>
                    </a:lnTo>
                    <a:lnTo>
                      <a:pt x="6027" y="4255"/>
                    </a:lnTo>
                    <a:lnTo>
                      <a:pt x="5053" y="4570"/>
                    </a:lnTo>
                    <a:lnTo>
                      <a:pt x="4149" y="4884"/>
                    </a:lnTo>
                    <a:lnTo>
                      <a:pt x="3321" y="5175"/>
                    </a:lnTo>
                    <a:lnTo>
                      <a:pt x="2569" y="5451"/>
                    </a:lnTo>
                    <a:lnTo>
                      <a:pt x="1895" y="5720"/>
                    </a:lnTo>
                    <a:lnTo>
                      <a:pt x="1320" y="5958"/>
                    </a:lnTo>
                    <a:lnTo>
                      <a:pt x="1067" y="6073"/>
                    </a:lnTo>
                    <a:lnTo>
                      <a:pt x="837" y="6180"/>
                    </a:lnTo>
                    <a:lnTo>
                      <a:pt x="637" y="6280"/>
                    </a:lnTo>
                    <a:lnTo>
                      <a:pt x="461" y="6372"/>
                    </a:lnTo>
                    <a:lnTo>
                      <a:pt x="315" y="6464"/>
                    </a:lnTo>
                    <a:lnTo>
                      <a:pt x="193" y="6540"/>
                    </a:lnTo>
                    <a:lnTo>
                      <a:pt x="101" y="6617"/>
                    </a:lnTo>
                    <a:lnTo>
                      <a:pt x="39" y="6678"/>
                    </a:lnTo>
                    <a:lnTo>
                      <a:pt x="16" y="6709"/>
                    </a:lnTo>
                    <a:lnTo>
                      <a:pt x="1" y="6740"/>
                    </a:lnTo>
                    <a:lnTo>
                      <a:pt x="1" y="6763"/>
                    </a:lnTo>
                    <a:lnTo>
                      <a:pt x="1" y="6793"/>
                    </a:lnTo>
                    <a:lnTo>
                      <a:pt x="9" y="6816"/>
                    </a:lnTo>
                    <a:lnTo>
                      <a:pt x="32" y="6832"/>
                    </a:lnTo>
                    <a:lnTo>
                      <a:pt x="55" y="6847"/>
                    </a:lnTo>
                    <a:lnTo>
                      <a:pt x="85" y="6862"/>
                    </a:lnTo>
                    <a:lnTo>
                      <a:pt x="177" y="6893"/>
                    </a:lnTo>
                    <a:lnTo>
                      <a:pt x="292" y="6901"/>
                    </a:lnTo>
                    <a:lnTo>
                      <a:pt x="438" y="6908"/>
                    </a:lnTo>
                    <a:lnTo>
                      <a:pt x="614" y="6908"/>
                    </a:lnTo>
                    <a:lnTo>
                      <a:pt x="814" y="6901"/>
                    </a:lnTo>
                    <a:lnTo>
                      <a:pt x="1036" y="6878"/>
                    </a:lnTo>
                    <a:lnTo>
                      <a:pt x="1289" y="6855"/>
                    </a:lnTo>
                    <a:lnTo>
                      <a:pt x="1557" y="6816"/>
                    </a:lnTo>
                    <a:lnTo>
                      <a:pt x="2178" y="6724"/>
                    </a:lnTo>
                    <a:lnTo>
                      <a:pt x="2884" y="6602"/>
                    </a:lnTo>
                    <a:lnTo>
                      <a:pt x="3673" y="6448"/>
                    </a:lnTo>
                    <a:lnTo>
                      <a:pt x="4540" y="6272"/>
                    </a:lnTo>
                    <a:lnTo>
                      <a:pt x="5475" y="6065"/>
                    </a:lnTo>
                    <a:lnTo>
                      <a:pt x="6472" y="5835"/>
                    </a:lnTo>
                    <a:lnTo>
                      <a:pt x="7522" y="5582"/>
                    </a:lnTo>
                    <a:lnTo>
                      <a:pt x="8626" y="5306"/>
                    </a:lnTo>
                    <a:lnTo>
                      <a:pt x="9776" y="5007"/>
                    </a:lnTo>
                    <a:lnTo>
                      <a:pt x="10965" y="4692"/>
                    </a:lnTo>
                    <a:lnTo>
                      <a:pt x="12192" y="4355"/>
                    </a:lnTo>
                    <a:lnTo>
                      <a:pt x="13411" y="4010"/>
                    </a:lnTo>
                    <a:lnTo>
                      <a:pt x="14591" y="3665"/>
                    </a:lnTo>
                    <a:lnTo>
                      <a:pt x="15726" y="3320"/>
                    </a:lnTo>
                    <a:lnTo>
                      <a:pt x="16815" y="2990"/>
                    </a:lnTo>
                    <a:lnTo>
                      <a:pt x="17850" y="2661"/>
                    </a:lnTo>
                    <a:lnTo>
                      <a:pt x="18816" y="2339"/>
                    </a:lnTo>
                    <a:lnTo>
                      <a:pt x="19721" y="2032"/>
                    </a:lnTo>
                    <a:lnTo>
                      <a:pt x="20556" y="1733"/>
                    </a:lnTo>
                    <a:lnTo>
                      <a:pt x="21308" y="1457"/>
                    </a:lnTo>
                    <a:lnTo>
                      <a:pt x="21975" y="1196"/>
                    </a:lnTo>
                    <a:lnTo>
                      <a:pt x="22550" y="951"/>
                    </a:lnTo>
                    <a:lnTo>
                      <a:pt x="22803" y="836"/>
                    </a:lnTo>
                    <a:lnTo>
                      <a:pt x="23033" y="729"/>
                    </a:lnTo>
                    <a:lnTo>
                      <a:pt x="23232" y="629"/>
                    </a:lnTo>
                    <a:lnTo>
                      <a:pt x="23408" y="537"/>
                    </a:lnTo>
                    <a:lnTo>
                      <a:pt x="23562" y="453"/>
                    </a:lnTo>
                    <a:lnTo>
                      <a:pt x="23684" y="368"/>
                    </a:lnTo>
                    <a:lnTo>
                      <a:pt x="23776" y="292"/>
                    </a:lnTo>
                    <a:lnTo>
                      <a:pt x="23838" y="230"/>
                    </a:lnTo>
                    <a:lnTo>
                      <a:pt x="23861" y="199"/>
                    </a:lnTo>
                    <a:lnTo>
                      <a:pt x="23868" y="169"/>
                    </a:lnTo>
                    <a:lnTo>
                      <a:pt x="23876" y="146"/>
                    </a:lnTo>
                    <a:lnTo>
                      <a:pt x="23876" y="115"/>
                    </a:lnTo>
                    <a:lnTo>
                      <a:pt x="23861" y="100"/>
                    </a:lnTo>
                    <a:lnTo>
                      <a:pt x="23845" y="77"/>
                    </a:lnTo>
                    <a:lnTo>
                      <a:pt x="23815" y="61"/>
                    </a:lnTo>
                    <a:lnTo>
                      <a:pt x="23784" y="46"/>
                    </a:lnTo>
                    <a:lnTo>
                      <a:pt x="23700" y="23"/>
                    </a:lnTo>
                    <a:lnTo>
                      <a:pt x="23577" y="8"/>
                    </a:lnTo>
                    <a:lnTo>
                      <a:pt x="23431" y="0"/>
                    </a:lnTo>
                    <a:close/>
                  </a:path>
                </a:pathLst>
              </a:custGeom>
              <a:solidFill>
                <a:srgbClr val="FFCE8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8" name="Google Shape;2208;p29">
                <a:extLst>
                  <a:ext uri="{FF2B5EF4-FFF2-40B4-BE49-F238E27FC236}">
                    <a16:creationId xmlns="" xmlns:a16="http://schemas.microsoft.com/office/drawing/2014/main" id="{5A8C16ED-90A8-41CB-960E-CA66D6963B8F}"/>
                  </a:ext>
                </a:extLst>
              </p:cNvPr>
              <p:cNvSpPr/>
              <p:nvPr/>
            </p:nvSpPr>
            <p:spPr>
              <a:xfrm>
                <a:off x="6687866" y="2016279"/>
                <a:ext cx="92799" cy="68933"/>
              </a:xfrm>
              <a:custGeom>
                <a:avLst/>
                <a:gdLst/>
                <a:ahLst/>
                <a:cxnLst/>
                <a:rect l="l" t="t" r="r" b="b"/>
                <a:pathLst>
                  <a:path w="4946" h="3674" extrusionOk="0">
                    <a:moveTo>
                      <a:pt x="185" y="1"/>
                    </a:moveTo>
                    <a:lnTo>
                      <a:pt x="1" y="261"/>
                    </a:lnTo>
                    <a:lnTo>
                      <a:pt x="4754" y="3673"/>
                    </a:lnTo>
                    <a:lnTo>
                      <a:pt x="4946" y="3420"/>
                    </a:lnTo>
                    <a:lnTo>
                      <a:pt x="185" y="1"/>
                    </a:lnTo>
                    <a:close/>
                  </a:path>
                </a:pathLst>
              </a:custGeom>
              <a:solidFill>
                <a:srgbClr val="917A5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9" name="Google Shape;2209;p29">
                <a:extLst>
                  <a:ext uri="{FF2B5EF4-FFF2-40B4-BE49-F238E27FC236}">
                    <a16:creationId xmlns="" xmlns:a16="http://schemas.microsoft.com/office/drawing/2014/main" id="{03A41E6D-5EDD-4062-BB1E-914DDE90068E}"/>
                  </a:ext>
                </a:extLst>
              </p:cNvPr>
              <p:cNvSpPr/>
              <p:nvPr/>
            </p:nvSpPr>
            <p:spPr>
              <a:xfrm>
                <a:off x="6589907" y="1945506"/>
                <a:ext cx="111074" cy="84169"/>
              </a:xfrm>
              <a:custGeom>
                <a:avLst/>
                <a:gdLst/>
                <a:ahLst/>
                <a:cxnLst/>
                <a:rect l="l" t="t" r="r" b="b"/>
                <a:pathLst>
                  <a:path w="5920" h="4486" extrusionOk="0">
                    <a:moveTo>
                      <a:pt x="292" y="0"/>
                    </a:moveTo>
                    <a:lnTo>
                      <a:pt x="238" y="8"/>
                    </a:lnTo>
                    <a:lnTo>
                      <a:pt x="184" y="23"/>
                    </a:lnTo>
                    <a:lnTo>
                      <a:pt x="138" y="39"/>
                    </a:lnTo>
                    <a:lnTo>
                      <a:pt x="108" y="54"/>
                    </a:lnTo>
                    <a:lnTo>
                      <a:pt x="69" y="85"/>
                    </a:lnTo>
                    <a:lnTo>
                      <a:pt x="46" y="115"/>
                    </a:lnTo>
                    <a:lnTo>
                      <a:pt x="46" y="123"/>
                    </a:lnTo>
                    <a:lnTo>
                      <a:pt x="39" y="123"/>
                    </a:lnTo>
                    <a:lnTo>
                      <a:pt x="16" y="161"/>
                    </a:lnTo>
                    <a:lnTo>
                      <a:pt x="0" y="200"/>
                    </a:lnTo>
                    <a:lnTo>
                      <a:pt x="0" y="238"/>
                    </a:lnTo>
                    <a:lnTo>
                      <a:pt x="0" y="284"/>
                    </a:lnTo>
                    <a:lnTo>
                      <a:pt x="0" y="338"/>
                    </a:lnTo>
                    <a:lnTo>
                      <a:pt x="8" y="399"/>
                    </a:lnTo>
                    <a:lnTo>
                      <a:pt x="23" y="453"/>
                    </a:lnTo>
                    <a:lnTo>
                      <a:pt x="46" y="514"/>
                    </a:lnTo>
                    <a:lnTo>
                      <a:pt x="108" y="629"/>
                    </a:lnTo>
                    <a:lnTo>
                      <a:pt x="169" y="729"/>
                    </a:lnTo>
                    <a:lnTo>
                      <a:pt x="261" y="844"/>
                    </a:lnTo>
                    <a:lnTo>
                      <a:pt x="361" y="951"/>
                    </a:lnTo>
                    <a:lnTo>
                      <a:pt x="468" y="1051"/>
                    </a:lnTo>
                    <a:lnTo>
                      <a:pt x="591" y="1143"/>
                    </a:lnTo>
                    <a:lnTo>
                      <a:pt x="5168" y="4432"/>
                    </a:lnTo>
                    <a:lnTo>
                      <a:pt x="5214" y="4455"/>
                    </a:lnTo>
                    <a:lnTo>
                      <a:pt x="5275" y="4478"/>
                    </a:lnTo>
                    <a:lnTo>
                      <a:pt x="5329" y="4486"/>
                    </a:lnTo>
                    <a:lnTo>
                      <a:pt x="5390" y="4478"/>
                    </a:lnTo>
                    <a:lnTo>
                      <a:pt x="5620" y="4440"/>
                    </a:lnTo>
                    <a:lnTo>
                      <a:pt x="5628" y="4432"/>
                    </a:lnTo>
                    <a:lnTo>
                      <a:pt x="5912" y="4033"/>
                    </a:lnTo>
                    <a:lnTo>
                      <a:pt x="5919" y="4018"/>
                    </a:lnTo>
                    <a:lnTo>
                      <a:pt x="5881" y="3788"/>
                    </a:lnTo>
                    <a:lnTo>
                      <a:pt x="5866" y="3734"/>
                    </a:lnTo>
                    <a:lnTo>
                      <a:pt x="5843" y="3681"/>
                    </a:lnTo>
                    <a:lnTo>
                      <a:pt x="5804" y="3635"/>
                    </a:lnTo>
                    <a:lnTo>
                      <a:pt x="5766" y="3596"/>
                    </a:lnTo>
                    <a:lnTo>
                      <a:pt x="1189" y="307"/>
                    </a:lnTo>
                    <a:lnTo>
                      <a:pt x="1066" y="230"/>
                    </a:lnTo>
                    <a:lnTo>
                      <a:pt x="936" y="154"/>
                    </a:lnTo>
                    <a:lnTo>
                      <a:pt x="798" y="100"/>
                    </a:lnTo>
                    <a:lnTo>
                      <a:pt x="660" y="46"/>
                    </a:lnTo>
                    <a:lnTo>
                      <a:pt x="537" y="16"/>
                    </a:lnTo>
                    <a:lnTo>
                      <a:pt x="414" y="0"/>
                    </a:lnTo>
                    <a:close/>
                  </a:path>
                </a:pathLst>
              </a:custGeom>
              <a:solidFill>
                <a:srgbClr val="917A5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0" name="Google Shape;2210;p29">
                <a:extLst>
                  <a:ext uri="{FF2B5EF4-FFF2-40B4-BE49-F238E27FC236}">
                    <a16:creationId xmlns="" xmlns:a16="http://schemas.microsoft.com/office/drawing/2014/main" id="{17152F7B-3576-4697-A9D9-77B4B9ABCF59}"/>
                  </a:ext>
                </a:extLst>
              </p:cNvPr>
              <p:cNvSpPr/>
              <p:nvPr/>
            </p:nvSpPr>
            <p:spPr>
              <a:xfrm>
                <a:off x="6773311" y="2077859"/>
                <a:ext cx="134677" cy="101580"/>
              </a:xfrm>
              <a:custGeom>
                <a:avLst/>
                <a:gdLst/>
                <a:ahLst/>
                <a:cxnLst/>
                <a:rect l="l" t="t" r="r" b="b"/>
                <a:pathLst>
                  <a:path w="7178" h="5414" extrusionOk="0">
                    <a:moveTo>
                      <a:pt x="246" y="184"/>
                    </a:moveTo>
                    <a:lnTo>
                      <a:pt x="576" y="307"/>
                    </a:lnTo>
                    <a:lnTo>
                      <a:pt x="1182" y="521"/>
                    </a:lnTo>
                    <a:lnTo>
                      <a:pt x="1550" y="667"/>
                    </a:lnTo>
                    <a:lnTo>
                      <a:pt x="1971" y="828"/>
                    </a:lnTo>
                    <a:lnTo>
                      <a:pt x="2416" y="1012"/>
                    </a:lnTo>
                    <a:lnTo>
                      <a:pt x="2876" y="1211"/>
                    </a:lnTo>
                    <a:lnTo>
                      <a:pt x="3359" y="1418"/>
                    </a:lnTo>
                    <a:lnTo>
                      <a:pt x="3834" y="1641"/>
                    </a:lnTo>
                    <a:lnTo>
                      <a:pt x="4317" y="1871"/>
                    </a:lnTo>
                    <a:lnTo>
                      <a:pt x="4777" y="2109"/>
                    </a:lnTo>
                    <a:lnTo>
                      <a:pt x="5214" y="2362"/>
                    </a:lnTo>
                    <a:lnTo>
                      <a:pt x="5421" y="2484"/>
                    </a:lnTo>
                    <a:lnTo>
                      <a:pt x="5621" y="2607"/>
                    </a:lnTo>
                    <a:lnTo>
                      <a:pt x="5805" y="2730"/>
                    </a:lnTo>
                    <a:lnTo>
                      <a:pt x="5981" y="2860"/>
                    </a:lnTo>
                    <a:lnTo>
                      <a:pt x="6150" y="2983"/>
                    </a:lnTo>
                    <a:lnTo>
                      <a:pt x="6296" y="3113"/>
                    </a:lnTo>
                    <a:lnTo>
                      <a:pt x="6403" y="3213"/>
                    </a:lnTo>
                    <a:lnTo>
                      <a:pt x="6503" y="3312"/>
                    </a:lnTo>
                    <a:lnTo>
                      <a:pt x="6595" y="3427"/>
                    </a:lnTo>
                    <a:lnTo>
                      <a:pt x="6671" y="3542"/>
                    </a:lnTo>
                    <a:lnTo>
                      <a:pt x="6748" y="3665"/>
                    </a:lnTo>
                    <a:lnTo>
                      <a:pt x="6817" y="3788"/>
                    </a:lnTo>
                    <a:lnTo>
                      <a:pt x="6871" y="3910"/>
                    </a:lnTo>
                    <a:lnTo>
                      <a:pt x="6917" y="4041"/>
                    </a:lnTo>
                    <a:lnTo>
                      <a:pt x="6955" y="4163"/>
                    </a:lnTo>
                    <a:lnTo>
                      <a:pt x="6986" y="4286"/>
                    </a:lnTo>
                    <a:lnTo>
                      <a:pt x="7009" y="4409"/>
                    </a:lnTo>
                    <a:lnTo>
                      <a:pt x="7009" y="4524"/>
                    </a:lnTo>
                    <a:lnTo>
                      <a:pt x="7009" y="4631"/>
                    </a:lnTo>
                    <a:lnTo>
                      <a:pt x="6993" y="4738"/>
                    </a:lnTo>
                    <a:lnTo>
                      <a:pt x="6963" y="4830"/>
                    </a:lnTo>
                    <a:lnTo>
                      <a:pt x="6924" y="4922"/>
                    </a:lnTo>
                    <a:lnTo>
                      <a:pt x="6886" y="4984"/>
                    </a:lnTo>
                    <a:lnTo>
                      <a:pt x="6832" y="5045"/>
                    </a:lnTo>
                    <a:lnTo>
                      <a:pt x="6779" y="5091"/>
                    </a:lnTo>
                    <a:lnTo>
                      <a:pt x="6717" y="5137"/>
                    </a:lnTo>
                    <a:lnTo>
                      <a:pt x="6641" y="5175"/>
                    </a:lnTo>
                    <a:lnTo>
                      <a:pt x="6564" y="5198"/>
                    </a:lnTo>
                    <a:lnTo>
                      <a:pt x="6480" y="5221"/>
                    </a:lnTo>
                    <a:lnTo>
                      <a:pt x="6388" y="5237"/>
                    </a:lnTo>
                    <a:lnTo>
                      <a:pt x="6288" y="5244"/>
                    </a:lnTo>
                    <a:lnTo>
                      <a:pt x="6188" y="5252"/>
                    </a:lnTo>
                    <a:lnTo>
                      <a:pt x="6073" y="5244"/>
                    </a:lnTo>
                    <a:lnTo>
                      <a:pt x="5958" y="5229"/>
                    </a:lnTo>
                    <a:lnTo>
                      <a:pt x="5835" y="5214"/>
                    </a:lnTo>
                    <a:lnTo>
                      <a:pt x="5705" y="5183"/>
                    </a:lnTo>
                    <a:lnTo>
                      <a:pt x="5567" y="5152"/>
                    </a:lnTo>
                    <a:lnTo>
                      <a:pt x="5429" y="5114"/>
                    </a:lnTo>
                    <a:lnTo>
                      <a:pt x="5237" y="5045"/>
                    </a:lnTo>
                    <a:lnTo>
                      <a:pt x="5038" y="4961"/>
                    </a:lnTo>
                    <a:lnTo>
                      <a:pt x="4839" y="4861"/>
                    </a:lnTo>
                    <a:lnTo>
                      <a:pt x="4632" y="4746"/>
                    </a:lnTo>
                    <a:lnTo>
                      <a:pt x="4432" y="4616"/>
                    </a:lnTo>
                    <a:lnTo>
                      <a:pt x="4218" y="4470"/>
                    </a:lnTo>
                    <a:lnTo>
                      <a:pt x="4011" y="4317"/>
                    </a:lnTo>
                    <a:lnTo>
                      <a:pt x="3804" y="4156"/>
                    </a:lnTo>
                    <a:lnTo>
                      <a:pt x="3597" y="3979"/>
                    </a:lnTo>
                    <a:lnTo>
                      <a:pt x="3390" y="3803"/>
                    </a:lnTo>
                    <a:lnTo>
                      <a:pt x="3183" y="3611"/>
                    </a:lnTo>
                    <a:lnTo>
                      <a:pt x="2976" y="3420"/>
                    </a:lnTo>
                    <a:lnTo>
                      <a:pt x="2577" y="3021"/>
                    </a:lnTo>
                    <a:lnTo>
                      <a:pt x="2194" y="2615"/>
                    </a:lnTo>
                    <a:lnTo>
                      <a:pt x="1826" y="2216"/>
                    </a:lnTo>
                    <a:lnTo>
                      <a:pt x="1488" y="1817"/>
                    </a:lnTo>
                    <a:lnTo>
                      <a:pt x="1174" y="1449"/>
                    </a:lnTo>
                    <a:lnTo>
                      <a:pt x="898" y="1104"/>
                    </a:lnTo>
                    <a:lnTo>
                      <a:pt x="653" y="797"/>
                    </a:lnTo>
                    <a:lnTo>
                      <a:pt x="461" y="544"/>
                    </a:lnTo>
                    <a:lnTo>
                      <a:pt x="216" y="215"/>
                    </a:lnTo>
                    <a:lnTo>
                      <a:pt x="246" y="184"/>
                    </a:lnTo>
                    <a:close/>
                    <a:moveTo>
                      <a:pt x="200" y="0"/>
                    </a:moveTo>
                    <a:lnTo>
                      <a:pt x="1" y="199"/>
                    </a:lnTo>
                    <a:lnTo>
                      <a:pt x="39" y="253"/>
                    </a:lnTo>
                    <a:lnTo>
                      <a:pt x="216" y="491"/>
                    </a:lnTo>
                    <a:lnTo>
                      <a:pt x="392" y="721"/>
                    </a:lnTo>
                    <a:lnTo>
                      <a:pt x="614" y="1012"/>
                    </a:lnTo>
                    <a:lnTo>
                      <a:pt x="890" y="1357"/>
                    </a:lnTo>
                    <a:lnTo>
                      <a:pt x="1197" y="1741"/>
                    </a:lnTo>
                    <a:lnTo>
                      <a:pt x="1550" y="2147"/>
                    </a:lnTo>
                    <a:lnTo>
                      <a:pt x="1925" y="2569"/>
                    </a:lnTo>
                    <a:lnTo>
                      <a:pt x="2324" y="2998"/>
                    </a:lnTo>
                    <a:lnTo>
                      <a:pt x="2531" y="3213"/>
                    </a:lnTo>
                    <a:lnTo>
                      <a:pt x="2746" y="3427"/>
                    </a:lnTo>
                    <a:lnTo>
                      <a:pt x="2960" y="3634"/>
                    </a:lnTo>
                    <a:lnTo>
                      <a:pt x="3183" y="3834"/>
                    </a:lnTo>
                    <a:lnTo>
                      <a:pt x="3405" y="4033"/>
                    </a:lnTo>
                    <a:lnTo>
                      <a:pt x="3627" y="4217"/>
                    </a:lnTo>
                    <a:lnTo>
                      <a:pt x="3850" y="4401"/>
                    </a:lnTo>
                    <a:lnTo>
                      <a:pt x="4072" y="4562"/>
                    </a:lnTo>
                    <a:lnTo>
                      <a:pt x="4294" y="4723"/>
                    </a:lnTo>
                    <a:lnTo>
                      <a:pt x="4517" y="4861"/>
                    </a:lnTo>
                    <a:lnTo>
                      <a:pt x="4739" y="4991"/>
                    </a:lnTo>
                    <a:lnTo>
                      <a:pt x="4954" y="5099"/>
                    </a:lnTo>
                    <a:lnTo>
                      <a:pt x="5168" y="5191"/>
                    </a:lnTo>
                    <a:lnTo>
                      <a:pt x="5383" y="5267"/>
                    </a:lnTo>
                    <a:lnTo>
                      <a:pt x="5559" y="5313"/>
                    </a:lnTo>
                    <a:lnTo>
                      <a:pt x="5728" y="5359"/>
                    </a:lnTo>
                    <a:lnTo>
                      <a:pt x="5889" y="5382"/>
                    </a:lnTo>
                    <a:lnTo>
                      <a:pt x="6027" y="5405"/>
                    </a:lnTo>
                    <a:lnTo>
                      <a:pt x="6165" y="5413"/>
                    </a:lnTo>
                    <a:lnTo>
                      <a:pt x="6288" y="5413"/>
                    </a:lnTo>
                    <a:lnTo>
                      <a:pt x="6395" y="5405"/>
                    </a:lnTo>
                    <a:lnTo>
                      <a:pt x="6503" y="5382"/>
                    </a:lnTo>
                    <a:lnTo>
                      <a:pt x="6595" y="5359"/>
                    </a:lnTo>
                    <a:lnTo>
                      <a:pt x="6679" y="5336"/>
                    </a:lnTo>
                    <a:lnTo>
                      <a:pt x="6756" y="5298"/>
                    </a:lnTo>
                    <a:lnTo>
                      <a:pt x="6817" y="5260"/>
                    </a:lnTo>
                    <a:lnTo>
                      <a:pt x="6878" y="5221"/>
                    </a:lnTo>
                    <a:lnTo>
                      <a:pt x="6932" y="5175"/>
                    </a:lnTo>
                    <a:lnTo>
                      <a:pt x="6978" y="5122"/>
                    </a:lnTo>
                    <a:lnTo>
                      <a:pt x="7016" y="5076"/>
                    </a:lnTo>
                    <a:lnTo>
                      <a:pt x="7062" y="4999"/>
                    </a:lnTo>
                    <a:lnTo>
                      <a:pt x="7093" y="4945"/>
                    </a:lnTo>
                    <a:lnTo>
                      <a:pt x="7116" y="4892"/>
                    </a:lnTo>
                    <a:lnTo>
                      <a:pt x="7147" y="4769"/>
                    </a:lnTo>
                    <a:lnTo>
                      <a:pt x="7170" y="4646"/>
                    </a:lnTo>
                    <a:lnTo>
                      <a:pt x="7177" y="4516"/>
                    </a:lnTo>
                    <a:lnTo>
                      <a:pt x="7162" y="4386"/>
                    </a:lnTo>
                    <a:lnTo>
                      <a:pt x="7147" y="4248"/>
                    </a:lnTo>
                    <a:lnTo>
                      <a:pt x="7108" y="4110"/>
                    </a:lnTo>
                    <a:lnTo>
                      <a:pt x="7062" y="3972"/>
                    </a:lnTo>
                    <a:lnTo>
                      <a:pt x="7009" y="3834"/>
                    </a:lnTo>
                    <a:lnTo>
                      <a:pt x="6947" y="3696"/>
                    </a:lnTo>
                    <a:lnTo>
                      <a:pt x="6871" y="3565"/>
                    </a:lnTo>
                    <a:lnTo>
                      <a:pt x="6786" y="3435"/>
                    </a:lnTo>
                    <a:lnTo>
                      <a:pt x="6702" y="3312"/>
                    </a:lnTo>
                    <a:lnTo>
                      <a:pt x="6610" y="3197"/>
                    </a:lnTo>
                    <a:lnTo>
                      <a:pt x="6510" y="3090"/>
                    </a:lnTo>
                    <a:lnTo>
                      <a:pt x="6403" y="2990"/>
                    </a:lnTo>
                    <a:lnTo>
                      <a:pt x="6242" y="2860"/>
                    </a:lnTo>
                    <a:lnTo>
                      <a:pt x="6066" y="2722"/>
                    </a:lnTo>
                    <a:lnTo>
                      <a:pt x="5874" y="2584"/>
                    </a:lnTo>
                    <a:lnTo>
                      <a:pt x="5674" y="2454"/>
                    </a:lnTo>
                    <a:lnTo>
                      <a:pt x="5460" y="2323"/>
                    </a:lnTo>
                    <a:lnTo>
                      <a:pt x="5245" y="2185"/>
                    </a:lnTo>
                    <a:lnTo>
                      <a:pt x="5015" y="2055"/>
                    </a:lnTo>
                    <a:lnTo>
                      <a:pt x="4777" y="1925"/>
                    </a:lnTo>
                    <a:lnTo>
                      <a:pt x="4287" y="1679"/>
                    </a:lnTo>
                    <a:lnTo>
                      <a:pt x="3781" y="1434"/>
                    </a:lnTo>
                    <a:lnTo>
                      <a:pt x="3275" y="1204"/>
                    </a:lnTo>
                    <a:lnTo>
                      <a:pt x="2776" y="989"/>
                    </a:lnTo>
                    <a:lnTo>
                      <a:pt x="2301" y="790"/>
                    </a:lnTo>
                    <a:lnTo>
                      <a:pt x="1841" y="606"/>
                    </a:lnTo>
                    <a:lnTo>
                      <a:pt x="1427" y="445"/>
                    </a:lnTo>
                    <a:lnTo>
                      <a:pt x="1059" y="307"/>
                    </a:lnTo>
                    <a:lnTo>
                      <a:pt x="499" y="107"/>
                    </a:lnTo>
                    <a:lnTo>
                      <a:pt x="246" y="15"/>
                    </a:lnTo>
                    <a:lnTo>
                      <a:pt x="200" y="0"/>
                    </a:lnTo>
                    <a:close/>
                  </a:path>
                </a:pathLst>
              </a:custGeom>
              <a:solidFill>
                <a:srgbClr val="0B50A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1" name="Google Shape;2211;p29">
                <a:extLst>
                  <a:ext uri="{FF2B5EF4-FFF2-40B4-BE49-F238E27FC236}">
                    <a16:creationId xmlns="" xmlns:a16="http://schemas.microsoft.com/office/drawing/2014/main" id="{8BF7EC33-2DCD-441D-8617-F72DCA599893}"/>
                  </a:ext>
                </a:extLst>
              </p:cNvPr>
              <p:cNvSpPr/>
              <p:nvPr/>
            </p:nvSpPr>
            <p:spPr>
              <a:xfrm>
                <a:off x="6773461" y="2078290"/>
                <a:ext cx="118410" cy="120418"/>
              </a:xfrm>
              <a:custGeom>
                <a:avLst/>
                <a:gdLst/>
                <a:ahLst/>
                <a:cxnLst/>
                <a:rect l="l" t="t" r="r" b="b"/>
                <a:pathLst>
                  <a:path w="6311" h="6418" extrusionOk="0">
                    <a:moveTo>
                      <a:pt x="238" y="184"/>
                    </a:moveTo>
                    <a:lnTo>
                      <a:pt x="545" y="360"/>
                    </a:lnTo>
                    <a:lnTo>
                      <a:pt x="1097" y="682"/>
                    </a:lnTo>
                    <a:lnTo>
                      <a:pt x="1442" y="889"/>
                    </a:lnTo>
                    <a:lnTo>
                      <a:pt x="1818" y="1127"/>
                    </a:lnTo>
                    <a:lnTo>
                      <a:pt x="2224" y="1388"/>
                    </a:lnTo>
                    <a:lnTo>
                      <a:pt x="2646" y="1664"/>
                    </a:lnTo>
                    <a:lnTo>
                      <a:pt x="3083" y="1955"/>
                    </a:lnTo>
                    <a:lnTo>
                      <a:pt x="3520" y="2254"/>
                    </a:lnTo>
                    <a:lnTo>
                      <a:pt x="3941" y="2569"/>
                    </a:lnTo>
                    <a:lnTo>
                      <a:pt x="4355" y="2883"/>
                    </a:lnTo>
                    <a:lnTo>
                      <a:pt x="4746" y="3205"/>
                    </a:lnTo>
                    <a:lnTo>
                      <a:pt x="4923" y="3366"/>
                    </a:lnTo>
                    <a:lnTo>
                      <a:pt x="5099" y="3527"/>
                    </a:lnTo>
                    <a:lnTo>
                      <a:pt x="5260" y="3680"/>
                    </a:lnTo>
                    <a:lnTo>
                      <a:pt x="5413" y="3834"/>
                    </a:lnTo>
                    <a:lnTo>
                      <a:pt x="5551" y="3987"/>
                    </a:lnTo>
                    <a:lnTo>
                      <a:pt x="5674" y="4140"/>
                    </a:lnTo>
                    <a:lnTo>
                      <a:pt x="5766" y="4255"/>
                    </a:lnTo>
                    <a:lnTo>
                      <a:pt x="5843" y="4378"/>
                    </a:lnTo>
                    <a:lnTo>
                      <a:pt x="5912" y="4501"/>
                    </a:lnTo>
                    <a:lnTo>
                      <a:pt x="5973" y="4631"/>
                    </a:lnTo>
                    <a:lnTo>
                      <a:pt x="6019" y="4761"/>
                    </a:lnTo>
                    <a:lnTo>
                      <a:pt x="6065" y="4899"/>
                    </a:lnTo>
                    <a:lnTo>
                      <a:pt x="6104" y="5030"/>
                    </a:lnTo>
                    <a:lnTo>
                      <a:pt x="6127" y="5160"/>
                    </a:lnTo>
                    <a:lnTo>
                      <a:pt x="6142" y="5290"/>
                    </a:lnTo>
                    <a:lnTo>
                      <a:pt x="6150" y="5413"/>
                    </a:lnTo>
                    <a:lnTo>
                      <a:pt x="6142" y="5536"/>
                    </a:lnTo>
                    <a:lnTo>
                      <a:pt x="6134" y="5651"/>
                    </a:lnTo>
                    <a:lnTo>
                      <a:pt x="6111" y="5758"/>
                    </a:lnTo>
                    <a:lnTo>
                      <a:pt x="6073" y="5858"/>
                    </a:lnTo>
                    <a:lnTo>
                      <a:pt x="6027" y="5950"/>
                    </a:lnTo>
                    <a:lnTo>
                      <a:pt x="5973" y="6034"/>
                    </a:lnTo>
                    <a:lnTo>
                      <a:pt x="5920" y="6088"/>
                    </a:lnTo>
                    <a:lnTo>
                      <a:pt x="5866" y="6134"/>
                    </a:lnTo>
                    <a:lnTo>
                      <a:pt x="5797" y="6172"/>
                    </a:lnTo>
                    <a:lnTo>
                      <a:pt x="5728" y="6203"/>
                    </a:lnTo>
                    <a:lnTo>
                      <a:pt x="5651" y="6226"/>
                    </a:lnTo>
                    <a:lnTo>
                      <a:pt x="5574" y="6241"/>
                    </a:lnTo>
                    <a:lnTo>
                      <a:pt x="5482" y="6249"/>
                    </a:lnTo>
                    <a:lnTo>
                      <a:pt x="5390" y="6249"/>
                    </a:lnTo>
                    <a:lnTo>
                      <a:pt x="5291" y="6241"/>
                    </a:lnTo>
                    <a:lnTo>
                      <a:pt x="5191" y="6226"/>
                    </a:lnTo>
                    <a:lnTo>
                      <a:pt x="5084" y="6203"/>
                    </a:lnTo>
                    <a:lnTo>
                      <a:pt x="4969" y="6164"/>
                    </a:lnTo>
                    <a:lnTo>
                      <a:pt x="4846" y="6126"/>
                    </a:lnTo>
                    <a:lnTo>
                      <a:pt x="4723" y="6080"/>
                    </a:lnTo>
                    <a:lnTo>
                      <a:pt x="4601" y="6019"/>
                    </a:lnTo>
                    <a:lnTo>
                      <a:pt x="4470" y="5957"/>
                    </a:lnTo>
                    <a:lnTo>
                      <a:pt x="4286" y="5858"/>
                    </a:lnTo>
                    <a:lnTo>
                      <a:pt x="4110" y="5735"/>
                    </a:lnTo>
                    <a:lnTo>
                      <a:pt x="3934" y="5597"/>
                    </a:lnTo>
                    <a:lnTo>
                      <a:pt x="3750" y="5451"/>
                    </a:lnTo>
                    <a:lnTo>
                      <a:pt x="3573" y="5290"/>
                    </a:lnTo>
                    <a:lnTo>
                      <a:pt x="3389" y="5106"/>
                    </a:lnTo>
                    <a:lnTo>
                      <a:pt x="3213" y="4922"/>
                    </a:lnTo>
                    <a:lnTo>
                      <a:pt x="3037" y="4723"/>
                    </a:lnTo>
                    <a:lnTo>
                      <a:pt x="2868" y="4516"/>
                    </a:lnTo>
                    <a:lnTo>
                      <a:pt x="2692" y="4301"/>
                    </a:lnTo>
                    <a:lnTo>
                      <a:pt x="2523" y="4079"/>
                    </a:lnTo>
                    <a:lnTo>
                      <a:pt x="2354" y="3857"/>
                    </a:lnTo>
                    <a:lnTo>
                      <a:pt x="2032" y="3397"/>
                    </a:lnTo>
                    <a:lnTo>
                      <a:pt x="1726" y="2929"/>
                    </a:lnTo>
                    <a:lnTo>
                      <a:pt x="1434" y="2461"/>
                    </a:lnTo>
                    <a:lnTo>
                      <a:pt x="1174" y="2017"/>
                    </a:lnTo>
                    <a:lnTo>
                      <a:pt x="928" y="1595"/>
                    </a:lnTo>
                    <a:lnTo>
                      <a:pt x="714" y="1204"/>
                    </a:lnTo>
                    <a:lnTo>
                      <a:pt x="530" y="866"/>
                    </a:lnTo>
                    <a:lnTo>
                      <a:pt x="384" y="575"/>
                    </a:lnTo>
                    <a:lnTo>
                      <a:pt x="200" y="215"/>
                    </a:lnTo>
                    <a:lnTo>
                      <a:pt x="238" y="184"/>
                    </a:lnTo>
                    <a:close/>
                    <a:moveTo>
                      <a:pt x="231" y="0"/>
                    </a:moveTo>
                    <a:lnTo>
                      <a:pt x="1" y="153"/>
                    </a:lnTo>
                    <a:lnTo>
                      <a:pt x="31" y="215"/>
                    </a:lnTo>
                    <a:lnTo>
                      <a:pt x="154" y="483"/>
                    </a:lnTo>
                    <a:lnTo>
                      <a:pt x="284" y="744"/>
                    </a:lnTo>
                    <a:lnTo>
                      <a:pt x="461" y="1066"/>
                    </a:lnTo>
                    <a:lnTo>
                      <a:pt x="668" y="1457"/>
                    </a:lnTo>
                    <a:lnTo>
                      <a:pt x="905" y="1886"/>
                    </a:lnTo>
                    <a:lnTo>
                      <a:pt x="1174" y="2346"/>
                    </a:lnTo>
                    <a:lnTo>
                      <a:pt x="1473" y="2829"/>
                    </a:lnTo>
                    <a:lnTo>
                      <a:pt x="1787" y="3328"/>
                    </a:lnTo>
                    <a:lnTo>
                      <a:pt x="1956" y="3573"/>
                    </a:lnTo>
                    <a:lnTo>
                      <a:pt x="2124" y="3818"/>
                    </a:lnTo>
                    <a:lnTo>
                      <a:pt x="2301" y="4064"/>
                    </a:lnTo>
                    <a:lnTo>
                      <a:pt x="2485" y="4301"/>
                    </a:lnTo>
                    <a:lnTo>
                      <a:pt x="2669" y="4531"/>
                    </a:lnTo>
                    <a:lnTo>
                      <a:pt x="2853" y="4754"/>
                    </a:lnTo>
                    <a:lnTo>
                      <a:pt x="3037" y="4968"/>
                    </a:lnTo>
                    <a:lnTo>
                      <a:pt x="3228" y="5175"/>
                    </a:lnTo>
                    <a:lnTo>
                      <a:pt x="3420" y="5367"/>
                    </a:lnTo>
                    <a:lnTo>
                      <a:pt x="3619" y="5543"/>
                    </a:lnTo>
                    <a:lnTo>
                      <a:pt x="3811" y="5712"/>
                    </a:lnTo>
                    <a:lnTo>
                      <a:pt x="4003" y="5858"/>
                    </a:lnTo>
                    <a:lnTo>
                      <a:pt x="4202" y="5988"/>
                    </a:lnTo>
                    <a:lnTo>
                      <a:pt x="4394" y="6095"/>
                    </a:lnTo>
                    <a:lnTo>
                      <a:pt x="4578" y="6187"/>
                    </a:lnTo>
                    <a:lnTo>
                      <a:pt x="4746" y="6256"/>
                    </a:lnTo>
                    <a:lnTo>
                      <a:pt x="4907" y="6318"/>
                    </a:lnTo>
                    <a:lnTo>
                      <a:pt x="5053" y="6356"/>
                    </a:lnTo>
                    <a:lnTo>
                      <a:pt x="5191" y="6387"/>
                    </a:lnTo>
                    <a:lnTo>
                      <a:pt x="5314" y="6410"/>
                    </a:lnTo>
                    <a:lnTo>
                      <a:pt x="5436" y="6417"/>
                    </a:lnTo>
                    <a:lnTo>
                      <a:pt x="5544" y="6410"/>
                    </a:lnTo>
                    <a:lnTo>
                      <a:pt x="5636" y="6394"/>
                    </a:lnTo>
                    <a:lnTo>
                      <a:pt x="5728" y="6379"/>
                    </a:lnTo>
                    <a:lnTo>
                      <a:pt x="5804" y="6348"/>
                    </a:lnTo>
                    <a:lnTo>
                      <a:pt x="5881" y="6318"/>
                    </a:lnTo>
                    <a:lnTo>
                      <a:pt x="5943" y="6272"/>
                    </a:lnTo>
                    <a:lnTo>
                      <a:pt x="6004" y="6233"/>
                    </a:lnTo>
                    <a:lnTo>
                      <a:pt x="6050" y="6180"/>
                    </a:lnTo>
                    <a:lnTo>
                      <a:pt x="6096" y="6134"/>
                    </a:lnTo>
                    <a:lnTo>
                      <a:pt x="6127" y="6095"/>
                    </a:lnTo>
                    <a:lnTo>
                      <a:pt x="6188" y="5996"/>
                    </a:lnTo>
                    <a:lnTo>
                      <a:pt x="6242" y="5881"/>
                    </a:lnTo>
                    <a:lnTo>
                      <a:pt x="6272" y="5766"/>
                    </a:lnTo>
                    <a:lnTo>
                      <a:pt x="6295" y="5635"/>
                    </a:lnTo>
                    <a:lnTo>
                      <a:pt x="6311" y="5505"/>
                    </a:lnTo>
                    <a:lnTo>
                      <a:pt x="6311" y="5367"/>
                    </a:lnTo>
                    <a:lnTo>
                      <a:pt x="6295" y="5229"/>
                    </a:lnTo>
                    <a:lnTo>
                      <a:pt x="6272" y="5091"/>
                    </a:lnTo>
                    <a:lnTo>
                      <a:pt x="6242" y="4945"/>
                    </a:lnTo>
                    <a:lnTo>
                      <a:pt x="6203" y="4807"/>
                    </a:lnTo>
                    <a:lnTo>
                      <a:pt x="6157" y="4669"/>
                    </a:lnTo>
                    <a:lnTo>
                      <a:pt x="6096" y="4531"/>
                    </a:lnTo>
                    <a:lnTo>
                      <a:pt x="6035" y="4401"/>
                    </a:lnTo>
                    <a:lnTo>
                      <a:pt x="5966" y="4271"/>
                    </a:lnTo>
                    <a:lnTo>
                      <a:pt x="5889" y="4148"/>
                    </a:lnTo>
                    <a:lnTo>
                      <a:pt x="5804" y="4041"/>
                    </a:lnTo>
                    <a:lnTo>
                      <a:pt x="5666" y="3880"/>
                    </a:lnTo>
                    <a:lnTo>
                      <a:pt x="5521" y="3711"/>
                    </a:lnTo>
                    <a:lnTo>
                      <a:pt x="5352" y="3550"/>
                    </a:lnTo>
                    <a:lnTo>
                      <a:pt x="5183" y="3381"/>
                    </a:lnTo>
                    <a:lnTo>
                      <a:pt x="4999" y="3213"/>
                    </a:lnTo>
                    <a:lnTo>
                      <a:pt x="4800" y="3044"/>
                    </a:lnTo>
                    <a:lnTo>
                      <a:pt x="4601" y="2875"/>
                    </a:lnTo>
                    <a:lnTo>
                      <a:pt x="4386" y="2707"/>
                    </a:lnTo>
                    <a:lnTo>
                      <a:pt x="3949" y="2369"/>
                    </a:lnTo>
                    <a:lnTo>
                      <a:pt x="3497" y="2040"/>
                    </a:lnTo>
                    <a:lnTo>
                      <a:pt x="3044" y="1725"/>
                    </a:lnTo>
                    <a:lnTo>
                      <a:pt x="2592" y="1426"/>
                    </a:lnTo>
                    <a:lnTo>
                      <a:pt x="2155" y="1142"/>
                    </a:lnTo>
                    <a:lnTo>
                      <a:pt x="1741" y="882"/>
                    </a:lnTo>
                    <a:lnTo>
                      <a:pt x="1358" y="652"/>
                    </a:lnTo>
                    <a:lnTo>
                      <a:pt x="1013" y="452"/>
                    </a:lnTo>
                    <a:lnTo>
                      <a:pt x="499" y="153"/>
                    </a:lnTo>
                    <a:lnTo>
                      <a:pt x="269" y="23"/>
                    </a:lnTo>
                    <a:lnTo>
                      <a:pt x="231" y="0"/>
                    </a:lnTo>
                    <a:close/>
                  </a:path>
                </a:pathLst>
              </a:custGeom>
              <a:solidFill>
                <a:srgbClr val="917A5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2" name="Google Shape;2212;p29">
                <a:extLst>
                  <a:ext uri="{FF2B5EF4-FFF2-40B4-BE49-F238E27FC236}">
                    <a16:creationId xmlns="" xmlns:a16="http://schemas.microsoft.com/office/drawing/2014/main" id="{74E27996-6B2A-409B-BC19-E0E3801B1E7D}"/>
                  </a:ext>
                </a:extLst>
              </p:cNvPr>
              <p:cNvSpPr/>
              <p:nvPr/>
            </p:nvSpPr>
            <p:spPr>
              <a:xfrm>
                <a:off x="6773892" y="2077427"/>
                <a:ext cx="144584" cy="85313"/>
              </a:xfrm>
              <a:custGeom>
                <a:avLst/>
                <a:gdLst/>
                <a:ahLst/>
                <a:cxnLst/>
                <a:rect l="l" t="t" r="r" b="b"/>
                <a:pathLst>
                  <a:path w="7706" h="4547" extrusionOk="0">
                    <a:moveTo>
                      <a:pt x="238" y="176"/>
                    </a:moveTo>
                    <a:lnTo>
                      <a:pt x="583" y="245"/>
                    </a:lnTo>
                    <a:lnTo>
                      <a:pt x="1204" y="383"/>
                    </a:lnTo>
                    <a:lnTo>
                      <a:pt x="1595" y="468"/>
                    </a:lnTo>
                    <a:lnTo>
                      <a:pt x="2032" y="575"/>
                    </a:lnTo>
                    <a:lnTo>
                      <a:pt x="2500" y="690"/>
                    </a:lnTo>
                    <a:lnTo>
                      <a:pt x="2983" y="820"/>
                    </a:lnTo>
                    <a:lnTo>
                      <a:pt x="3489" y="966"/>
                    </a:lnTo>
                    <a:lnTo>
                      <a:pt x="3995" y="1119"/>
                    </a:lnTo>
                    <a:lnTo>
                      <a:pt x="4501" y="1280"/>
                    </a:lnTo>
                    <a:lnTo>
                      <a:pt x="4992" y="1457"/>
                    </a:lnTo>
                    <a:lnTo>
                      <a:pt x="5459" y="1641"/>
                    </a:lnTo>
                    <a:lnTo>
                      <a:pt x="5682" y="1733"/>
                    </a:lnTo>
                    <a:lnTo>
                      <a:pt x="5897" y="1833"/>
                    </a:lnTo>
                    <a:lnTo>
                      <a:pt x="6096" y="1932"/>
                    </a:lnTo>
                    <a:lnTo>
                      <a:pt x="6288" y="2032"/>
                    </a:lnTo>
                    <a:lnTo>
                      <a:pt x="6472" y="2132"/>
                    </a:lnTo>
                    <a:lnTo>
                      <a:pt x="6633" y="2239"/>
                    </a:lnTo>
                    <a:lnTo>
                      <a:pt x="6755" y="2323"/>
                    </a:lnTo>
                    <a:lnTo>
                      <a:pt x="6863" y="2408"/>
                    </a:lnTo>
                    <a:lnTo>
                      <a:pt x="6970" y="2507"/>
                    </a:lnTo>
                    <a:lnTo>
                      <a:pt x="7070" y="2615"/>
                    </a:lnTo>
                    <a:lnTo>
                      <a:pt x="7154" y="2722"/>
                    </a:lnTo>
                    <a:lnTo>
                      <a:pt x="7238" y="2837"/>
                    </a:lnTo>
                    <a:lnTo>
                      <a:pt x="7315" y="2952"/>
                    </a:lnTo>
                    <a:lnTo>
                      <a:pt x="7376" y="3067"/>
                    </a:lnTo>
                    <a:lnTo>
                      <a:pt x="7438" y="3190"/>
                    </a:lnTo>
                    <a:lnTo>
                      <a:pt x="7476" y="3305"/>
                    </a:lnTo>
                    <a:lnTo>
                      <a:pt x="7514" y="3420"/>
                    </a:lnTo>
                    <a:lnTo>
                      <a:pt x="7537" y="3535"/>
                    </a:lnTo>
                    <a:lnTo>
                      <a:pt x="7545" y="3642"/>
                    </a:lnTo>
                    <a:lnTo>
                      <a:pt x="7545" y="3749"/>
                    </a:lnTo>
                    <a:lnTo>
                      <a:pt x="7537" y="3849"/>
                    </a:lnTo>
                    <a:lnTo>
                      <a:pt x="7507" y="3941"/>
                    </a:lnTo>
                    <a:lnTo>
                      <a:pt x="7476" y="4010"/>
                    </a:lnTo>
                    <a:lnTo>
                      <a:pt x="7430" y="4071"/>
                    </a:lnTo>
                    <a:lnTo>
                      <a:pt x="7384" y="4133"/>
                    </a:lnTo>
                    <a:lnTo>
                      <a:pt x="7330" y="4186"/>
                    </a:lnTo>
                    <a:lnTo>
                      <a:pt x="7261" y="4232"/>
                    </a:lnTo>
                    <a:lnTo>
                      <a:pt x="7192" y="4271"/>
                    </a:lnTo>
                    <a:lnTo>
                      <a:pt x="7108" y="4301"/>
                    </a:lnTo>
                    <a:lnTo>
                      <a:pt x="7016" y="4332"/>
                    </a:lnTo>
                    <a:lnTo>
                      <a:pt x="6924" y="4355"/>
                    </a:lnTo>
                    <a:lnTo>
                      <a:pt x="6817" y="4370"/>
                    </a:lnTo>
                    <a:lnTo>
                      <a:pt x="6709" y="4378"/>
                    </a:lnTo>
                    <a:lnTo>
                      <a:pt x="6594" y="4386"/>
                    </a:lnTo>
                    <a:lnTo>
                      <a:pt x="6464" y="4378"/>
                    </a:lnTo>
                    <a:lnTo>
                      <a:pt x="6334" y="4370"/>
                    </a:lnTo>
                    <a:lnTo>
                      <a:pt x="6196" y="4363"/>
                    </a:lnTo>
                    <a:lnTo>
                      <a:pt x="6050" y="4340"/>
                    </a:lnTo>
                    <a:lnTo>
                      <a:pt x="5850" y="4301"/>
                    </a:lnTo>
                    <a:lnTo>
                      <a:pt x="5643" y="4240"/>
                    </a:lnTo>
                    <a:lnTo>
                      <a:pt x="5429" y="4171"/>
                    </a:lnTo>
                    <a:lnTo>
                      <a:pt x="5214" y="4079"/>
                    </a:lnTo>
                    <a:lnTo>
                      <a:pt x="4992" y="3979"/>
                    </a:lnTo>
                    <a:lnTo>
                      <a:pt x="4769" y="3872"/>
                    </a:lnTo>
                    <a:lnTo>
                      <a:pt x="4539" y="3749"/>
                    </a:lnTo>
                    <a:lnTo>
                      <a:pt x="4309" y="3611"/>
                    </a:lnTo>
                    <a:lnTo>
                      <a:pt x="4079" y="3473"/>
                    </a:lnTo>
                    <a:lnTo>
                      <a:pt x="3849" y="3320"/>
                    </a:lnTo>
                    <a:lnTo>
                      <a:pt x="3619" y="3167"/>
                    </a:lnTo>
                    <a:lnTo>
                      <a:pt x="3389" y="2998"/>
                    </a:lnTo>
                    <a:lnTo>
                      <a:pt x="2937" y="2661"/>
                    </a:lnTo>
                    <a:lnTo>
                      <a:pt x="2500" y="2316"/>
                    </a:lnTo>
                    <a:lnTo>
                      <a:pt x="2086" y="1963"/>
                    </a:lnTo>
                    <a:lnTo>
                      <a:pt x="1687" y="1626"/>
                    </a:lnTo>
                    <a:lnTo>
                      <a:pt x="1327" y="1296"/>
                    </a:lnTo>
                    <a:lnTo>
                      <a:pt x="1005" y="997"/>
                    </a:lnTo>
                    <a:lnTo>
                      <a:pt x="729" y="728"/>
                    </a:lnTo>
                    <a:lnTo>
                      <a:pt x="499" y="498"/>
                    </a:lnTo>
                    <a:lnTo>
                      <a:pt x="208" y="207"/>
                    </a:lnTo>
                    <a:lnTo>
                      <a:pt x="238" y="176"/>
                    </a:lnTo>
                    <a:close/>
                    <a:moveTo>
                      <a:pt x="169" y="0"/>
                    </a:moveTo>
                    <a:lnTo>
                      <a:pt x="1" y="222"/>
                    </a:lnTo>
                    <a:lnTo>
                      <a:pt x="47" y="268"/>
                    </a:lnTo>
                    <a:lnTo>
                      <a:pt x="254" y="483"/>
                    </a:lnTo>
                    <a:lnTo>
                      <a:pt x="453" y="690"/>
                    </a:lnTo>
                    <a:lnTo>
                      <a:pt x="721" y="943"/>
                    </a:lnTo>
                    <a:lnTo>
                      <a:pt x="1036" y="1242"/>
                    </a:lnTo>
                    <a:lnTo>
                      <a:pt x="1396" y="1579"/>
                    </a:lnTo>
                    <a:lnTo>
                      <a:pt x="1795" y="1932"/>
                    </a:lnTo>
                    <a:lnTo>
                      <a:pt x="2232" y="2308"/>
                    </a:lnTo>
                    <a:lnTo>
                      <a:pt x="2684" y="2676"/>
                    </a:lnTo>
                    <a:lnTo>
                      <a:pt x="2922" y="2860"/>
                    </a:lnTo>
                    <a:lnTo>
                      <a:pt x="3159" y="3036"/>
                    </a:lnTo>
                    <a:lnTo>
                      <a:pt x="3405" y="3213"/>
                    </a:lnTo>
                    <a:lnTo>
                      <a:pt x="3650" y="3381"/>
                    </a:lnTo>
                    <a:lnTo>
                      <a:pt x="3895" y="3550"/>
                    </a:lnTo>
                    <a:lnTo>
                      <a:pt x="4141" y="3703"/>
                    </a:lnTo>
                    <a:lnTo>
                      <a:pt x="4386" y="3849"/>
                    </a:lnTo>
                    <a:lnTo>
                      <a:pt x="4631" y="3979"/>
                    </a:lnTo>
                    <a:lnTo>
                      <a:pt x="4877" y="4110"/>
                    </a:lnTo>
                    <a:lnTo>
                      <a:pt x="5114" y="4217"/>
                    </a:lnTo>
                    <a:lnTo>
                      <a:pt x="5352" y="4309"/>
                    </a:lnTo>
                    <a:lnTo>
                      <a:pt x="5582" y="4393"/>
                    </a:lnTo>
                    <a:lnTo>
                      <a:pt x="5804" y="4455"/>
                    </a:lnTo>
                    <a:lnTo>
                      <a:pt x="6027" y="4493"/>
                    </a:lnTo>
                    <a:lnTo>
                      <a:pt x="6196" y="4524"/>
                    </a:lnTo>
                    <a:lnTo>
                      <a:pt x="6349" y="4539"/>
                    </a:lnTo>
                    <a:lnTo>
                      <a:pt x="6495" y="4547"/>
                    </a:lnTo>
                    <a:lnTo>
                      <a:pt x="6633" y="4547"/>
                    </a:lnTo>
                    <a:lnTo>
                      <a:pt x="6755" y="4539"/>
                    </a:lnTo>
                    <a:lnTo>
                      <a:pt x="6870" y="4524"/>
                    </a:lnTo>
                    <a:lnTo>
                      <a:pt x="6978" y="4508"/>
                    </a:lnTo>
                    <a:lnTo>
                      <a:pt x="7070" y="4485"/>
                    </a:lnTo>
                    <a:lnTo>
                      <a:pt x="7162" y="4455"/>
                    </a:lnTo>
                    <a:lnTo>
                      <a:pt x="7238" y="4424"/>
                    </a:lnTo>
                    <a:lnTo>
                      <a:pt x="7315" y="4386"/>
                    </a:lnTo>
                    <a:lnTo>
                      <a:pt x="7376" y="4347"/>
                    </a:lnTo>
                    <a:lnTo>
                      <a:pt x="7430" y="4309"/>
                    </a:lnTo>
                    <a:lnTo>
                      <a:pt x="7484" y="4263"/>
                    </a:lnTo>
                    <a:lnTo>
                      <a:pt x="7530" y="4217"/>
                    </a:lnTo>
                    <a:lnTo>
                      <a:pt x="7568" y="4163"/>
                    </a:lnTo>
                    <a:lnTo>
                      <a:pt x="7614" y="4087"/>
                    </a:lnTo>
                    <a:lnTo>
                      <a:pt x="7652" y="4002"/>
                    </a:lnTo>
                    <a:lnTo>
                      <a:pt x="7675" y="3941"/>
                    </a:lnTo>
                    <a:lnTo>
                      <a:pt x="7691" y="3887"/>
                    </a:lnTo>
                    <a:lnTo>
                      <a:pt x="7706" y="3765"/>
                    </a:lnTo>
                    <a:lnTo>
                      <a:pt x="7706" y="3634"/>
                    </a:lnTo>
                    <a:lnTo>
                      <a:pt x="7698" y="3504"/>
                    </a:lnTo>
                    <a:lnTo>
                      <a:pt x="7668" y="3374"/>
                    </a:lnTo>
                    <a:lnTo>
                      <a:pt x="7629" y="3243"/>
                    </a:lnTo>
                    <a:lnTo>
                      <a:pt x="7576" y="3113"/>
                    </a:lnTo>
                    <a:lnTo>
                      <a:pt x="7514" y="2983"/>
                    </a:lnTo>
                    <a:lnTo>
                      <a:pt x="7438" y="2852"/>
                    </a:lnTo>
                    <a:lnTo>
                      <a:pt x="7353" y="2722"/>
                    </a:lnTo>
                    <a:lnTo>
                      <a:pt x="7261" y="2607"/>
                    </a:lnTo>
                    <a:lnTo>
                      <a:pt x="7169" y="2492"/>
                    </a:lnTo>
                    <a:lnTo>
                      <a:pt x="7062" y="2377"/>
                    </a:lnTo>
                    <a:lnTo>
                      <a:pt x="6955" y="2277"/>
                    </a:lnTo>
                    <a:lnTo>
                      <a:pt x="6840" y="2185"/>
                    </a:lnTo>
                    <a:lnTo>
                      <a:pt x="6725" y="2101"/>
                    </a:lnTo>
                    <a:lnTo>
                      <a:pt x="6548" y="1994"/>
                    </a:lnTo>
                    <a:lnTo>
                      <a:pt x="6349" y="1879"/>
                    </a:lnTo>
                    <a:lnTo>
                      <a:pt x="6142" y="1779"/>
                    </a:lnTo>
                    <a:lnTo>
                      <a:pt x="5927" y="1672"/>
                    </a:lnTo>
                    <a:lnTo>
                      <a:pt x="5697" y="1564"/>
                    </a:lnTo>
                    <a:lnTo>
                      <a:pt x="5459" y="1464"/>
                    </a:lnTo>
                    <a:lnTo>
                      <a:pt x="5214" y="1372"/>
                    </a:lnTo>
                    <a:lnTo>
                      <a:pt x="4961" y="1273"/>
                    </a:lnTo>
                    <a:lnTo>
                      <a:pt x="4447" y="1096"/>
                    </a:lnTo>
                    <a:lnTo>
                      <a:pt x="3911" y="920"/>
                    </a:lnTo>
                    <a:lnTo>
                      <a:pt x="3382" y="767"/>
                    </a:lnTo>
                    <a:lnTo>
                      <a:pt x="2860" y="621"/>
                    </a:lnTo>
                    <a:lnTo>
                      <a:pt x="2354" y="491"/>
                    </a:lnTo>
                    <a:lnTo>
                      <a:pt x="1879" y="368"/>
                    </a:lnTo>
                    <a:lnTo>
                      <a:pt x="1442" y="268"/>
                    </a:lnTo>
                    <a:lnTo>
                      <a:pt x="1059" y="184"/>
                    </a:lnTo>
                    <a:lnTo>
                      <a:pt x="476" y="61"/>
                    </a:lnTo>
                    <a:lnTo>
                      <a:pt x="215" y="8"/>
                    </a:lnTo>
                    <a:lnTo>
                      <a:pt x="169" y="0"/>
                    </a:lnTo>
                    <a:close/>
                  </a:path>
                </a:pathLst>
              </a:custGeom>
              <a:solidFill>
                <a:srgbClr val="917A5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3" name="Google Shape;2213;p29">
                <a:extLst>
                  <a:ext uri="{FF2B5EF4-FFF2-40B4-BE49-F238E27FC236}">
                    <a16:creationId xmlns="" xmlns:a16="http://schemas.microsoft.com/office/drawing/2014/main" id="{3AE00373-9B00-47D6-9592-F426902EDA51}"/>
                  </a:ext>
                </a:extLst>
              </p:cNvPr>
              <p:cNvSpPr/>
              <p:nvPr/>
            </p:nvSpPr>
            <p:spPr>
              <a:xfrm>
                <a:off x="6774324" y="2076996"/>
                <a:ext cx="125165" cy="113232"/>
              </a:xfrm>
              <a:custGeom>
                <a:avLst/>
                <a:gdLst/>
                <a:ahLst/>
                <a:cxnLst/>
                <a:rect l="l" t="t" r="r" b="b"/>
                <a:pathLst>
                  <a:path w="6671" h="6035" extrusionOk="0">
                    <a:moveTo>
                      <a:pt x="238" y="192"/>
                    </a:moveTo>
                    <a:lnTo>
                      <a:pt x="560" y="345"/>
                    </a:lnTo>
                    <a:lnTo>
                      <a:pt x="1128" y="629"/>
                    </a:lnTo>
                    <a:lnTo>
                      <a:pt x="1488" y="813"/>
                    </a:lnTo>
                    <a:lnTo>
                      <a:pt x="1879" y="1020"/>
                    </a:lnTo>
                    <a:lnTo>
                      <a:pt x="2308" y="1242"/>
                    </a:lnTo>
                    <a:lnTo>
                      <a:pt x="2745" y="1487"/>
                    </a:lnTo>
                    <a:lnTo>
                      <a:pt x="3198" y="1748"/>
                    </a:lnTo>
                    <a:lnTo>
                      <a:pt x="3658" y="2024"/>
                    </a:lnTo>
                    <a:lnTo>
                      <a:pt x="4102" y="2300"/>
                    </a:lnTo>
                    <a:lnTo>
                      <a:pt x="4539" y="2592"/>
                    </a:lnTo>
                    <a:lnTo>
                      <a:pt x="4946" y="2883"/>
                    </a:lnTo>
                    <a:lnTo>
                      <a:pt x="5137" y="3029"/>
                    </a:lnTo>
                    <a:lnTo>
                      <a:pt x="5321" y="3174"/>
                    </a:lnTo>
                    <a:lnTo>
                      <a:pt x="5498" y="3320"/>
                    </a:lnTo>
                    <a:lnTo>
                      <a:pt x="5659" y="3466"/>
                    </a:lnTo>
                    <a:lnTo>
                      <a:pt x="5804" y="3604"/>
                    </a:lnTo>
                    <a:lnTo>
                      <a:pt x="5943" y="3749"/>
                    </a:lnTo>
                    <a:lnTo>
                      <a:pt x="6035" y="3857"/>
                    </a:lnTo>
                    <a:lnTo>
                      <a:pt x="6127" y="3972"/>
                    </a:lnTo>
                    <a:lnTo>
                      <a:pt x="6203" y="4094"/>
                    </a:lnTo>
                    <a:lnTo>
                      <a:pt x="6272" y="4217"/>
                    </a:lnTo>
                    <a:lnTo>
                      <a:pt x="6334" y="4347"/>
                    </a:lnTo>
                    <a:lnTo>
                      <a:pt x="6387" y="4478"/>
                    </a:lnTo>
                    <a:lnTo>
                      <a:pt x="6426" y="4608"/>
                    </a:lnTo>
                    <a:lnTo>
                      <a:pt x="6464" y="4738"/>
                    </a:lnTo>
                    <a:lnTo>
                      <a:pt x="6487" y="4869"/>
                    </a:lnTo>
                    <a:lnTo>
                      <a:pt x="6502" y="4991"/>
                    </a:lnTo>
                    <a:lnTo>
                      <a:pt x="6510" y="5114"/>
                    </a:lnTo>
                    <a:lnTo>
                      <a:pt x="6502" y="5229"/>
                    </a:lnTo>
                    <a:lnTo>
                      <a:pt x="6487" y="5336"/>
                    </a:lnTo>
                    <a:lnTo>
                      <a:pt x="6464" y="5436"/>
                    </a:lnTo>
                    <a:lnTo>
                      <a:pt x="6426" y="5528"/>
                    </a:lnTo>
                    <a:lnTo>
                      <a:pt x="6372" y="5612"/>
                    </a:lnTo>
                    <a:lnTo>
                      <a:pt x="6372" y="5620"/>
                    </a:lnTo>
                    <a:lnTo>
                      <a:pt x="6326" y="5674"/>
                    </a:lnTo>
                    <a:lnTo>
                      <a:pt x="6265" y="5727"/>
                    </a:lnTo>
                    <a:lnTo>
                      <a:pt x="6203" y="5773"/>
                    </a:lnTo>
                    <a:lnTo>
                      <a:pt x="6142" y="5804"/>
                    </a:lnTo>
                    <a:lnTo>
                      <a:pt x="6065" y="5835"/>
                    </a:lnTo>
                    <a:lnTo>
                      <a:pt x="5981" y="5858"/>
                    </a:lnTo>
                    <a:lnTo>
                      <a:pt x="5897" y="5865"/>
                    </a:lnTo>
                    <a:lnTo>
                      <a:pt x="5804" y="5873"/>
                    </a:lnTo>
                    <a:lnTo>
                      <a:pt x="5705" y="5873"/>
                    </a:lnTo>
                    <a:lnTo>
                      <a:pt x="5605" y="5865"/>
                    </a:lnTo>
                    <a:lnTo>
                      <a:pt x="5490" y="5842"/>
                    </a:lnTo>
                    <a:lnTo>
                      <a:pt x="5375" y="5819"/>
                    </a:lnTo>
                    <a:lnTo>
                      <a:pt x="5260" y="5789"/>
                    </a:lnTo>
                    <a:lnTo>
                      <a:pt x="5130" y="5750"/>
                    </a:lnTo>
                    <a:lnTo>
                      <a:pt x="4999" y="5697"/>
                    </a:lnTo>
                    <a:lnTo>
                      <a:pt x="4869" y="5643"/>
                    </a:lnTo>
                    <a:lnTo>
                      <a:pt x="4677" y="5559"/>
                    </a:lnTo>
                    <a:lnTo>
                      <a:pt x="4493" y="5451"/>
                    </a:lnTo>
                    <a:lnTo>
                      <a:pt x="4302" y="5329"/>
                    </a:lnTo>
                    <a:lnTo>
                      <a:pt x="4118" y="5191"/>
                    </a:lnTo>
                    <a:lnTo>
                      <a:pt x="3926" y="5045"/>
                    </a:lnTo>
                    <a:lnTo>
                      <a:pt x="3734" y="4876"/>
                    </a:lnTo>
                    <a:lnTo>
                      <a:pt x="3543" y="4700"/>
                    </a:lnTo>
                    <a:lnTo>
                      <a:pt x="3351" y="4516"/>
                    </a:lnTo>
                    <a:lnTo>
                      <a:pt x="3167" y="4324"/>
                    </a:lnTo>
                    <a:lnTo>
                      <a:pt x="2975" y="4125"/>
                    </a:lnTo>
                    <a:lnTo>
                      <a:pt x="2791" y="3910"/>
                    </a:lnTo>
                    <a:lnTo>
                      <a:pt x="2607" y="3703"/>
                    </a:lnTo>
                    <a:lnTo>
                      <a:pt x="2255" y="3259"/>
                    </a:lnTo>
                    <a:lnTo>
                      <a:pt x="1917" y="2822"/>
                    </a:lnTo>
                    <a:lnTo>
                      <a:pt x="1595" y="2377"/>
                    </a:lnTo>
                    <a:lnTo>
                      <a:pt x="1296" y="1948"/>
                    </a:lnTo>
                    <a:lnTo>
                      <a:pt x="1028" y="1549"/>
                    </a:lnTo>
                    <a:lnTo>
                      <a:pt x="783" y="1173"/>
                    </a:lnTo>
                    <a:lnTo>
                      <a:pt x="583" y="843"/>
                    </a:lnTo>
                    <a:lnTo>
                      <a:pt x="415" y="567"/>
                    </a:lnTo>
                    <a:lnTo>
                      <a:pt x="200" y="215"/>
                    </a:lnTo>
                    <a:lnTo>
                      <a:pt x="238" y="192"/>
                    </a:lnTo>
                    <a:close/>
                    <a:moveTo>
                      <a:pt x="215" y="0"/>
                    </a:moveTo>
                    <a:lnTo>
                      <a:pt x="1" y="176"/>
                    </a:lnTo>
                    <a:lnTo>
                      <a:pt x="31" y="238"/>
                    </a:lnTo>
                    <a:lnTo>
                      <a:pt x="177" y="491"/>
                    </a:lnTo>
                    <a:lnTo>
                      <a:pt x="330" y="744"/>
                    </a:lnTo>
                    <a:lnTo>
                      <a:pt x="522" y="1058"/>
                    </a:lnTo>
                    <a:lnTo>
                      <a:pt x="752" y="1426"/>
                    </a:lnTo>
                    <a:lnTo>
                      <a:pt x="1020" y="1833"/>
                    </a:lnTo>
                    <a:lnTo>
                      <a:pt x="1327" y="2277"/>
                    </a:lnTo>
                    <a:lnTo>
                      <a:pt x="1657" y="2745"/>
                    </a:lnTo>
                    <a:lnTo>
                      <a:pt x="2009" y="3213"/>
                    </a:lnTo>
                    <a:lnTo>
                      <a:pt x="2193" y="3450"/>
                    </a:lnTo>
                    <a:lnTo>
                      <a:pt x="2377" y="3680"/>
                    </a:lnTo>
                    <a:lnTo>
                      <a:pt x="2569" y="3910"/>
                    </a:lnTo>
                    <a:lnTo>
                      <a:pt x="2768" y="4133"/>
                    </a:lnTo>
                    <a:lnTo>
                      <a:pt x="2968" y="4355"/>
                    </a:lnTo>
                    <a:lnTo>
                      <a:pt x="3167" y="4562"/>
                    </a:lnTo>
                    <a:lnTo>
                      <a:pt x="3374" y="4761"/>
                    </a:lnTo>
                    <a:lnTo>
                      <a:pt x="3573" y="4953"/>
                    </a:lnTo>
                    <a:lnTo>
                      <a:pt x="3780" y="5129"/>
                    </a:lnTo>
                    <a:lnTo>
                      <a:pt x="3987" y="5298"/>
                    </a:lnTo>
                    <a:lnTo>
                      <a:pt x="4194" y="5444"/>
                    </a:lnTo>
                    <a:lnTo>
                      <a:pt x="4394" y="5582"/>
                    </a:lnTo>
                    <a:lnTo>
                      <a:pt x="4601" y="5697"/>
                    </a:lnTo>
                    <a:lnTo>
                      <a:pt x="4800" y="5789"/>
                    </a:lnTo>
                    <a:lnTo>
                      <a:pt x="4992" y="5865"/>
                    </a:lnTo>
                    <a:lnTo>
                      <a:pt x="5168" y="5927"/>
                    </a:lnTo>
                    <a:lnTo>
                      <a:pt x="5329" y="5973"/>
                    </a:lnTo>
                    <a:lnTo>
                      <a:pt x="5475" y="6003"/>
                    </a:lnTo>
                    <a:lnTo>
                      <a:pt x="5613" y="6026"/>
                    </a:lnTo>
                    <a:lnTo>
                      <a:pt x="5743" y="6034"/>
                    </a:lnTo>
                    <a:lnTo>
                      <a:pt x="5858" y="6034"/>
                    </a:lnTo>
                    <a:lnTo>
                      <a:pt x="5966" y="6026"/>
                    </a:lnTo>
                    <a:lnTo>
                      <a:pt x="6058" y="6003"/>
                    </a:lnTo>
                    <a:lnTo>
                      <a:pt x="6150" y="5980"/>
                    </a:lnTo>
                    <a:lnTo>
                      <a:pt x="6226" y="5942"/>
                    </a:lnTo>
                    <a:lnTo>
                      <a:pt x="6295" y="5904"/>
                    </a:lnTo>
                    <a:lnTo>
                      <a:pt x="6357" y="5865"/>
                    </a:lnTo>
                    <a:lnTo>
                      <a:pt x="6410" y="5812"/>
                    </a:lnTo>
                    <a:lnTo>
                      <a:pt x="6456" y="5766"/>
                    </a:lnTo>
                    <a:lnTo>
                      <a:pt x="6502" y="5712"/>
                    </a:lnTo>
                    <a:lnTo>
                      <a:pt x="6502" y="5704"/>
                    </a:lnTo>
                    <a:lnTo>
                      <a:pt x="6533" y="5658"/>
                    </a:lnTo>
                    <a:lnTo>
                      <a:pt x="6564" y="5605"/>
                    </a:lnTo>
                    <a:lnTo>
                      <a:pt x="6610" y="5490"/>
                    </a:lnTo>
                    <a:lnTo>
                      <a:pt x="6648" y="5367"/>
                    </a:lnTo>
                    <a:lnTo>
                      <a:pt x="6663" y="5237"/>
                    </a:lnTo>
                    <a:lnTo>
                      <a:pt x="6671" y="5106"/>
                    </a:lnTo>
                    <a:lnTo>
                      <a:pt x="6663" y="4968"/>
                    </a:lnTo>
                    <a:lnTo>
                      <a:pt x="6640" y="4823"/>
                    </a:lnTo>
                    <a:lnTo>
                      <a:pt x="6617" y="4685"/>
                    </a:lnTo>
                    <a:lnTo>
                      <a:pt x="6571" y="4539"/>
                    </a:lnTo>
                    <a:lnTo>
                      <a:pt x="6525" y="4401"/>
                    </a:lnTo>
                    <a:lnTo>
                      <a:pt x="6464" y="4255"/>
                    </a:lnTo>
                    <a:lnTo>
                      <a:pt x="6395" y="4125"/>
                    </a:lnTo>
                    <a:lnTo>
                      <a:pt x="6326" y="3995"/>
                    </a:lnTo>
                    <a:lnTo>
                      <a:pt x="6242" y="3864"/>
                    </a:lnTo>
                    <a:lnTo>
                      <a:pt x="6157" y="3749"/>
                    </a:lnTo>
                    <a:lnTo>
                      <a:pt x="6065" y="3642"/>
                    </a:lnTo>
                    <a:lnTo>
                      <a:pt x="5912" y="3489"/>
                    </a:lnTo>
                    <a:lnTo>
                      <a:pt x="5758" y="3335"/>
                    </a:lnTo>
                    <a:lnTo>
                      <a:pt x="5582" y="3182"/>
                    </a:lnTo>
                    <a:lnTo>
                      <a:pt x="5398" y="3029"/>
                    </a:lnTo>
                    <a:lnTo>
                      <a:pt x="5199" y="2875"/>
                    </a:lnTo>
                    <a:lnTo>
                      <a:pt x="4992" y="2714"/>
                    </a:lnTo>
                    <a:lnTo>
                      <a:pt x="4777" y="2561"/>
                    </a:lnTo>
                    <a:lnTo>
                      <a:pt x="4555" y="2408"/>
                    </a:lnTo>
                    <a:lnTo>
                      <a:pt x="4095" y="2109"/>
                    </a:lnTo>
                    <a:lnTo>
                      <a:pt x="3619" y="1810"/>
                    </a:lnTo>
                    <a:lnTo>
                      <a:pt x="3144" y="1526"/>
                    </a:lnTo>
                    <a:lnTo>
                      <a:pt x="2669" y="1257"/>
                    </a:lnTo>
                    <a:lnTo>
                      <a:pt x="2216" y="1012"/>
                    </a:lnTo>
                    <a:lnTo>
                      <a:pt x="1779" y="782"/>
                    </a:lnTo>
                    <a:lnTo>
                      <a:pt x="1388" y="575"/>
                    </a:lnTo>
                    <a:lnTo>
                      <a:pt x="1036" y="399"/>
                    </a:lnTo>
                    <a:lnTo>
                      <a:pt x="499" y="138"/>
                    </a:lnTo>
                    <a:lnTo>
                      <a:pt x="261" y="23"/>
                    </a:lnTo>
                    <a:lnTo>
                      <a:pt x="215" y="0"/>
                    </a:lnTo>
                    <a:close/>
                  </a:path>
                </a:pathLst>
              </a:custGeom>
              <a:solidFill>
                <a:srgbClr val="917A5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4" name="Google Shape;2214;p29">
                <a:extLst>
                  <a:ext uri="{FF2B5EF4-FFF2-40B4-BE49-F238E27FC236}">
                    <a16:creationId xmlns="" xmlns:a16="http://schemas.microsoft.com/office/drawing/2014/main" id="{EE24D2E8-4785-45ED-AA0A-77DB598481AB}"/>
                  </a:ext>
                </a:extLst>
              </p:cNvPr>
              <p:cNvSpPr/>
              <p:nvPr/>
            </p:nvSpPr>
            <p:spPr>
              <a:xfrm>
                <a:off x="6774324" y="2076996"/>
                <a:ext cx="138974" cy="95107"/>
              </a:xfrm>
              <a:custGeom>
                <a:avLst/>
                <a:gdLst/>
                <a:ahLst/>
                <a:cxnLst/>
                <a:rect l="l" t="t" r="r" b="b"/>
                <a:pathLst>
                  <a:path w="7407" h="5069" extrusionOk="0">
                    <a:moveTo>
                      <a:pt x="246" y="184"/>
                    </a:moveTo>
                    <a:lnTo>
                      <a:pt x="583" y="284"/>
                    </a:lnTo>
                    <a:lnTo>
                      <a:pt x="1197" y="468"/>
                    </a:lnTo>
                    <a:lnTo>
                      <a:pt x="1580" y="590"/>
                    </a:lnTo>
                    <a:lnTo>
                      <a:pt x="2002" y="728"/>
                    </a:lnTo>
                    <a:lnTo>
                      <a:pt x="2454" y="882"/>
                    </a:lnTo>
                    <a:lnTo>
                      <a:pt x="2929" y="1050"/>
                    </a:lnTo>
                    <a:lnTo>
                      <a:pt x="3420" y="1234"/>
                    </a:lnTo>
                    <a:lnTo>
                      <a:pt x="3911" y="1434"/>
                    </a:lnTo>
                    <a:lnTo>
                      <a:pt x="4401" y="1633"/>
                    </a:lnTo>
                    <a:lnTo>
                      <a:pt x="4877" y="1848"/>
                    </a:lnTo>
                    <a:lnTo>
                      <a:pt x="5329" y="2070"/>
                    </a:lnTo>
                    <a:lnTo>
                      <a:pt x="5544" y="2185"/>
                    </a:lnTo>
                    <a:lnTo>
                      <a:pt x="5743" y="2300"/>
                    </a:lnTo>
                    <a:lnTo>
                      <a:pt x="5943" y="2415"/>
                    </a:lnTo>
                    <a:lnTo>
                      <a:pt x="6127" y="2530"/>
                    </a:lnTo>
                    <a:lnTo>
                      <a:pt x="6295" y="2645"/>
                    </a:lnTo>
                    <a:lnTo>
                      <a:pt x="6456" y="2760"/>
                    </a:lnTo>
                    <a:lnTo>
                      <a:pt x="6564" y="2852"/>
                    </a:lnTo>
                    <a:lnTo>
                      <a:pt x="6663" y="2952"/>
                    </a:lnTo>
                    <a:lnTo>
                      <a:pt x="6763" y="3059"/>
                    </a:lnTo>
                    <a:lnTo>
                      <a:pt x="6855" y="3174"/>
                    </a:lnTo>
                    <a:lnTo>
                      <a:pt x="6932" y="3289"/>
                    </a:lnTo>
                    <a:lnTo>
                      <a:pt x="7008" y="3412"/>
                    </a:lnTo>
                    <a:lnTo>
                      <a:pt x="7070" y="3527"/>
                    </a:lnTo>
                    <a:lnTo>
                      <a:pt x="7123" y="3650"/>
                    </a:lnTo>
                    <a:lnTo>
                      <a:pt x="7169" y="3772"/>
                    </a:lnTo>
                    <a:lnTo>
                      <a:pt x="7208" y="3895"/>
                    </a:lnTo>
                    <a:lnTo>
                      <a:pt x="7231" y="4018"/>
                    </a:lnTo>
                    <a:lnTo>
                      <a:pt x="7246" y="4133"/>
                    </a:lnTo>
                    <a:lnTo>
                      <a:pt x="7246" y="4240"/>
                    </a:lnTo>
                    <a:lnTo>
                      <a:pt x="7238" y="4347"/>
                    </a:lnTo>
                    <a:lnTo>
                      <a:pt x="7215" y="4447"/>
                    </a:lnTo>
                    <a:lnTo>
                      <a:pt x="7177" y="4531"/>
                    </a:lnTo>
                    <a:lnTo>
                      <a:pt x="7146" y="4600"/>
                    </a:lnTo>
                    <a:lnTo>
                      <a:pt x="7100" y="4662"/>
                    </a:lnTo>
                    <a:lnTo>
                      <a:pt x="7047" y="4715"/>
                    </a:lnTo>
                    <a:lnTo>
                      <a:pt x="6985" y="4761"/>
                    </a:lnTo>
                    <a:lnTo>
                      <a:pt x="6916" y="4800"/>
                    </a:lnTo>
                    <a:lnTo>
                      <a:pt x="6840" y="4830"/>
                    </a:lnTo>
                    <a:lnTo>
                      <a:pt x="6755" y="4861"/>
                    </a:lnTo>
                    <a:lnTo>
                      <a:pt x="6663" y="4884"/>
                    </a:lnTo>
                    <a:lnTo>
                      <a:pt x="6564" y="4892"/>
                    </a:lnTo>
                    <a:lnTo>
                      <a:pt x="6464" y="4899"/>
                    </a:lnTo>
                    <a:lnTo>
                      <a:pt x="6349" y="4907"/>
                    </a:lnTo>
                    <a:lnTo>
                      <a:pt x="6234" y="4899"/>
                    </a:lnTo>
                    <a:lnTo>
                      <a:pt x="6111" y="4884"/>
                    </a:lnTo>
                    <a:lnTo>
                      <a:pt x="5981" y="4869"/>
                    </a:lnTo>
                    <a:lnTo>
                      <a:pt x="5843" y="4838"/>
                    </a:lnTo>
                    <a:lnTo>
                      <a:pt x="5697" y="4807"/>
                    </a:lnTo>
                    <a:lnTo>
                      <a:pt x="5498" y="4754"/>
                    </a:lnTo>
                    <a:lnTo>
                      <a:pt x="5298" y="4677"/>
                    </a:lnTo>
                    <a:lnTo>
                      <a:pt x="5091" y="4593"/>
                    </a:lnTo>
                    <a:lnTo>
                      <a:pt x="4884" y="4485"/>
                    </a:lnTo>
                    <a:lnTo>
                      <a:pt x="4670" y="4370"/>
                    </a:lnTo>
                    <a:lnTo>
                      <a:pt x="4455" y="4240"/>
                    </a:lnTo>
                    <a:lnTo>
                      <a:pt x="4240" y="4094"/>
                    </a:lnTo>
                    <a:lnTo>
                      <a:pt x="4018" y="3941"/>
                    </a:lnTo>
                    <a:lnTo>
                      <a:pt x="3803" y="3780"/>
                    </a:lnTo>
                    <a:lnTo>
                      <a:pt x="3589" y="3611"/>
                    </a:lnTo>
                    <a:lnTo>
                      <a:pt x="3366" y="3443"/>
                    </a:lnTo>
                    <a:lnTo>
                      <a:pt x="3152" y="3259"/>
                    </a:lnTo>
                    <a:lnTo>
                      <a:pt x="2730" y="2883"/>
                    </a:lnTo>
                    <a:lnTo>
                      <a:pt x="2324" y="2500"/>
                    </a:lnTo>
                    <a:lnTo>
                      <a:pt x="1940" y="2116"/>
                    </a:lnTo>
                    <a:lnTo>
                      <a:pt x="1572" y="1748"/>
                    </a:lnTo>
                    <a:lnTo>
                      <a:pt x="1243" y="1388"/>
                    </a:lnTo>
                    <a:lnTo>
                      <a:pt x="944" y="1066"/>
                    </a:lnTo>
                    <a:lnTo>
                      <a:pt x="691" y="774"/>
                    </a:lnTo>
                    <a:lnTo>
                      <a:pt x="476" y="529"/>
                    </a:lnTo>
                    <a:lnTo>
                      <a:pt x="215" y="215"/>
                    </a:lnTo>
                    <a:lnTo>
                      <a:pt x="246" y="184"/>
                    </a:lnTo>
                    <a:close/>
                    <a:moveTo>
                      <a:pt x="192" y="0"/>
                    </a:moveTo>
                    <a:lnTo>
                      <a:pt x="1" y="207"/>
                    </a:lnTo>
                    <a:lnTo>
                      <a:pt x="47" y="261"/>
                    </a:lnTo>
                    <a:lnTo>
                      <a:pt x="231" y="491"/>
                    </a:lnTo>
                    <a:lnTo>
                      <a:pt x="422" y="713"/>
                    </a:lnTo>
                    <a:lnTo>
                      <a:pt x="660" y="989"/>
                    </a:lnTo>
                    <a:lnTo>
                      <a:pt x="951" y="1319"/>
                    </a:lnTo>
                    <a:lnTo>
                      <a:pt x="1289" y="1679"/>
                    </a:lnTo>
                    <a:lnTo>
                      <a:pt x="1657" y="2063"/>
                    </a:lnTo>
                    <a:lnTo>
                      <a:pt x="2055" y="2469"/>
                    </a:lnTo>
                    <a:lnTo>
                      <a:pt x="2477" y="2875"/>
                    </a:lnTo>
                    <a:lnTo>
                      <a:pt x="2699" y="3075"/>
                    </a:lnTo>
                    <a:lnTo>
                      <a:pt x="2922" y="3274"/>
                    </a:lnTo>
                    <a:lnTo>
                      <a:pt x="3152" y="3473"/>
                    </a:lnTo>
                    <a:lnTo>
                      <a:pt x="3382" y="3657"/>
                    </a:lnTo>
                    <a:lnTo>
                      <a:pt x="3612" y="3841"/>
                    </a:lnTo>
                    <a:lnTo>
                      <a:pt x="3849" y="4018"/>
                    </a:lnTo>
                    <a:lnTo>
                      <a:pt x="4079" y="4186"/>
                    </a:lnTo>
                    <a:lnTo>
                      <a:pt x="4309" y="4340"/>
                    </a:lnTo>
                    <a:lnTo>
                      <a:pt x="4547" y="4478"/>
                    </a:lnTo>
                    <a:lnTo>
                      <a:pt x="4777" y="4608"/>
                    </a:lnTo>
                    <a:lnTo>
                      <a:pt x="4999" y="4723"/>
                    </a:lnTo>
                    <a:lnTo>
                      <a:pt x="5222" y="4823"/>
                    </a:lnTo>
                    <a:lnTo>
                      <a:pt x="5444" y="4899"/>
                    </a:lnTo>
                    <a:lnTo>
                      <a:pt x="5659" y="4961"/>
                    </a:lnTo>
                    <a:lnTo>
                      <a:pt x="5827" y="4999"/>
                    </a:lnTo>
                    <a:lnTo>
                      <a:pt x="5989" y="5030"/>
                    </a:lnTo>
                    <a:lnTo>
                      <a:pt x="6134" y="5053"/>
                    </a:lnTo>
                    <a:lnTo>
                      <a:pt x="6272" y="5060"/>
                    </a:lnTo>
                    <a:lnTo>
                      <a:pt x="6403" y="5068"/>
                    </a:lnTo>
                    <a:lnTo>
                      <a:pt x="6518" y="5060"/>
                    </a:lnTo>
                    <a:lnTo>
                      <a:pt x="6625" y="5053"/>
                    </a:lnTo>
                    <a:lnTo>
                      <a:pt x="6725" y="5037"/>
                    </a:lnTo>
                    <a:lnTo>
                      <a:pt x="6817" y="5014"/>
                    </a:lnTo>
                    <a:lnTo>
                      <a:pt x="6901" y="4984"/>
                    </a:lnTo>
                    <a:lnTo>
                      <a:pt x="6970" y="4953"/>
                    </a:lnTo>
                    <a:lnTo>
                      <a:pt x="7039" y="4915"/>
                    </a:lnTo>
                    <a:lnTo>
                      <a:pt x="7100" y="4876"/>
                    </a:lnTo>
                    <a:lnTo>
                      <a:pt x="7154" y="4830"/>
                    </a:lnTo>
                    <a:lnTo>
                      <a:pt x="7200" y="4784"/>
                    </a:lnTo>
                    <a:lnTo>
                      <a:pt x="7238" y="4738"/>
                    </a:lnTo>
                    <a:lnTo>
                      <a:pt x="7284" y="4669"/>
                    </a:lnTo>
                    <a:lnTo>
                      <a:pt x="7323" y="4600"/>
                    </a:lnTo>
                    <a:lnTo>
                      <a:pt x="7346" y="4547"/>
                    </a:lnTo>
                    <a:lnTo>
                      <a:pt x="7369" y="4493"/>
                    </a:lnTo>
                    <a:lnTo>
                      <a:pt x="7399" y="4370"/>
                    </a:lnTo>
                    <a:lnTo>
                      <a:pt x="7407" y="4248"/>
                    </a:lnTo>
                    <a:lnTo>
                      <a:pt x="7407" y="4117"/>
                    </a:lnTo>
                    <a:lnTo>
                      <a:pt x="7392" y="3979"/>
                    </a:lnTo>
                    <a:lnTo>
                      <a:pt x="7361" y="3849"/>
                    </a:lnTo>
                    <a:lnTo>
                      <a:pt x="7315" y="3711"/>
                    </a:lnTo>
                    <a:lnTo>
                      <a:pt x="7269" y="3573"/>
                    </a:lnTo>
                    <a:lnTo>
                      <a:pt x="7200" y="3443"/>
                    </a:lnTo>
                    <a:lnTo>
                      <a:pt x="7131" y="3305"/>
                    </a:lnTo>
                    <a:lnTo>
                      <a:pt x="7047" y="3182"/>
                    </a:lnTo>
                    <a:lnTo>
                      <a:pt x="6962" y="3059"/>
                    </a:lnTo>
                    <a:lnTo>
                      <a:pt x="6870" y="2937"/>
                    </a:lnTo>
                    <a:lnTo>
                      <a:pt x="6763" y="2829"/>
                    </a:lnTo>
                    <a:lnTo>
                      <a:pt x="6663" y="2730"/>
                    </a:lnTo>
                    <a:lnTo>
                      <a:pt x="6548" y="2638"/>
                    </a:lnTo>
                    <a:lnTo>
                      <a:pt x="6380" y="2507"/>
                    </a:lnTo>
                    <a:lnTo>
                      <a:pt x="6196" y="2385"/>
                    </a:lnTo>
                    <a:lnTo>
                      <a:pt x="6004" y="2262"/>
                    </a:lnTo>
                    <a:lnTo>
                      <a:pt x="5797" y="2139"/>
                    </a:lnTo>
                    <a:lnTo>
                      <a:pt x="5574" y="2017"/>
                    </a:lnTo>
                    <a:lnTo>
                      <a:pt x="5344" y="1902"/>
                    </a:lnTo>
                    <a:lnTo>
                      <a:pt x="5107" y="1779"/>
                    </a:lnTo>
                    <a:lnTo>
                      <a:pt x="4869" y="1664"/>
                    </a:lnTo>
                    <a:lnTo>
                      <a:pt x="4363" y="1441"/>
                    </a:lnTo>
                    <a:lnTo>
                      <a:pt x="3849" y="1227"/>
                    </a:lnTo>
                    <a:lnTo>
                      <a:pt x="3328" y="1027"/>
                    </a:lnTo>
                    <a:lnTo>
                      <a:pt x="2822" y="843"/>
                    </a:lnTo>
                    <a:lnTo>
                      <a:pt x="2331" y="667"/>
                    </a:lnTo>
                    <a:lnTo>
                      <a:pt x="1864" y="514"/>
                    </a:lnTo>
                    <a:lnTo>
                      <a:pt x="1442" y="376"/>
                    </a:lnTo>
                    <a:lnTo>
                      <a:pt x="1059" y="253"/>
                    </a:lnTo>
                    <a:lnTo>
                      <a:pt x="491" y="84"/>
                    </a:lnTo>
                    <a:lnTo>
                      <a:pt x="238" y="15"/>
                    </a:lnTo>
                    <a:lnTo>
                      <a:pt x="192" y="0"/>
                    </a:lnTo>
                    <a:close/>
                  </a:path>
                </a:pathLst>
              </a:custGeom>
              <a:solidFill>
                <a:srgbClr val="917A5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5" name="Google Shape;2215;p29">
                <a:extLst>
                  <a:ext uri="{FF2B5EF4-FFF2-40B4-BE49-F238E27FC236}">
                    <a16:creationId xmlns="" xmlns:a16="http://schemas.microsoft.com/office/drawing/2014/main" id="{71A5E1D5-1E53-497C-895D-5BCD3106C63F}"/>
                  </a:ext>
                </a:extLst>
              </p:cNvPr>
              <p:cNvSpPr/>
              <p:nvPr/>
            </p:nvSpPr>
            <p:spPr>
              <a:xfrm>
                <a:off x="6660098" y="2000462"/>
                <a:ext cx="447992" cy="245132"/>
              </a:xfrm>
              <a:custGeom>
                <a:avLst/>
                <a:gdLst/>
                <a:ahLst/>
                <a:cxnLst/>
                <a:rect l="l" t="t" r="r" b="b"/>
                <a:pathLst>
                  <a:path w="23877" h="13065" extrusionOk="0">
                    <a:moveTo>
                      <a:pt x="23876" y="0"/>
                    </a:moveTo>
                    <a:lnTo>
                      <a:pt x="1" y="6678"/>
                    </a:lnTo>
                    <a:lnTo>
                      <a:pt x="55" y="6770"/>
                    </a:lnTo>
                    <a:lnTo>
                      <a:pt x="216" y="7031"/>
                    </a:lnTo>
                    <a:lnTo>
                      <a:pt x="338" y="7215"/>
                    </a:lnTo>
                    <a:lnTo>
                      <a:pt x="492" y="7437"/>
                    </a:lnTo>
                    <a:lnTo>
                      <a:pt x="668" y="7683"/>
                    </a:lnTo>
                    <a:lnTo>
                      <a:pt x="867" y="7951"/>
                    </a:lnTo>
                    <a:lnTo>
                      <a:pt x="1097" y="8242"/>
                    </a:lnTo>
                    <a:lnTo>
                      <a:pt x="1358" y="8549"/>
                    </a:lnTo>
                    <a:lnTo>
                      <a:pt x="1642" y="8879"/>
                    </a:lnTo>
                    <a:lnTo>
                      <a:pt x="1956" y="9208"/>
                    </a:lnTo>
                    <a:lnTo>
                      <a:pt x="2293" y="9546"/>
                    </a:lnTo>
                    <a:lnTo>
                      <a:pt x="2661" y="9891"/>
                    </a:lnTo>
                    <a:lnTo>
                      <a:pt x="2853" y="10067"/>
                    </a:lnTo>
                    <a:lnTo>
                      <a:pt x="3052" y="10236"/>
                    </a:lnTo>
                    <a:lnTo>
                      <a:pt x="3259" y="10404"/>
                    </a:lnTo>
                    <a:lnTo>
                      <a:pt x="3474" y="10573"/>
                    </a:lnTo>
                    <a:lnTo>
                      <a:pt x="3689" y="10742"/>
                    </a:lnTo>
                    <a:lnTo>
                      <a:pt x="3919" y="10910"/>
                    </a:lnTo>
                    <a:lnTo>
                      <a:pt x="4149" y="11071"/>
                    </a:lnTo>
                    <a:lnTo>
                      <a:pt x="4394" y="11225"/>
                    </a:lnTo>
                    <a:lnTo>
                      <a:pt x="4639" y="11386"/>
                    </a:lnTo>
                    <a:lnTo>
                      <a:pt x="4892" y="11532"/>
                    </a:lnTo>
                    <a:lnTo>
                      <a:pt x="5153" y="11685"/>
                    </a:lnTo>
                    <a:lnTo>
                      <a:pt x="5421" y="11823"/>
                    </a:lnTo>
                    <a:lnTo>
                      <a:pt x="5690" y="11961"/>
                    </a:lnTo>
                    <a:lnTo>
                      <a:pt x="5974" y="12091"/>
                    </a:lnTo>
                    <a:lnTo>
                      <a:pt x="6257" y="12214"/>
                    </a:lnTo>
                    <a:lnTo>
                      <a:pt x="6556" y="12337"/>
                    </a:lnTo>
                    <a:lnTo>
                      <a:pt x="6855" y="12444"/>
                    </a:lnTo>
                    <a:lnTo>
                      <a:pt x="7162" y="12551"/>
                    </a:lnTo>
                    <a:lnTo>
                      <a:pt x="7476" y="12643"/>
                    </a:lnTo>
                    <a:lnTo>
                      <a:pt x="7791" y="12728"/>
                    </a:lnTo>
                    <a:lnTo>
                      <a:pt x="8120" y="12812"/>
                    </a:lnTo>
                    <a:lnTo>
                      <a:pt x="8458" y="12881"/>
                    </a:lnTo>
                    <a:lnTo>
                      <a:pt x="8795" y="12935"/>
                    </a:lnTo>
                    <a:lnTo>
                      <a:pt x="9140" y="12988"/>
                    </a:lnTo>
                    <a:lnTo>
                      <a:pt x="9493" y="13019"/>
                    </a:lnTo>
                    <a:lnTo>
                      <a:pt x="9853" y="13050"/>
                    </a:lnTo>
                    <a:lnTo>
                      <a:pt x="10221" y="13065"/>
                    </a:lnTo>
                    <a:lnTo>
                      <a:pt x="10597" y="13065"/>
                    </a:lnTo>
                    <a:lnTo>
                      <a:pt x="10980" y="13057"/>
                    </a:lnTo>
                    <a:lnTo>
                      <a:pt x="11363" y="13034"/>
                    </a:lnTo>
                    <a:lnTo>
                      <a:pt x="11762" y="13004"/>
                    </a:lnTo>
                    <a:lnTo>
                      <a:pt x="12161" y="12950"/>
                    </a:lnTo>
                    <a:lnTo>
                      <a:pt x="12567" y="12889"/>
                    </a:lnTo>
                    <a:lnTo>
                      <a:pt x="12981" y="12812"/>
                    </a:lnTo>
                    <a:lnTo>
                      <a:pt x="13403" y="12720"/>
                    </a:lnTo>
                    <a:lnTo>
                      <a:pt x="13825" y="12605"/>
                    </a:lnTo>
                    <a:lnTo>
                      <a:pt x="14254" y="12490"/>
                    </a:lnTo>
                    <a:lnTo>
                      <a:pt x="14660" y="12367"/>
                    </a:lnTo>
                    <a:lnTo>
                      <a:pt x="15059" y="12237"/>
                    </a:lnTo>
                    <a:lnTo>
                      <a:pt x="15450" y="12107"/>
                    </a:lnTo>
                    <a:lnTo>
                      <a:pt x="15826" y="11969"/>
                    </a:lnTo>
                    <a:lnTo>
                      <a:pt x="16194" y="11823"/>
                    </a:lnTo>
                    <a:lnTo>
                      <a:pt x="16546" y="11677"/>
                    </a:lnTo>
                    <a:lnTo>
                      <a:pt x="16884" y="11524"/>
                    </a:lnTo>
                    <a:lnTo>
                      <a:pt x="17213" y="11370"/>
                    </a:lnTo>
                    <a:lnTo>
                      <a:pt x="17535" y="11217"/>
                    </a:lnTo>
                    <a:lnTo>
                      <a:pt x="17842" y="11048"/>
                    </a:lnTo>
                    <a:lnTo>
                      <a:pt x="18141" y="10887"/>
                    </a:lnTo>
                    <a:lnTo>
                      <a:pt x="18433" y="10719"/>
                    </a:lnTo>
                    <a:lnTo>
                      <a:pt x="18709" y="10542"/>
                    </a:lnTo>
                    <a:lnTo>
                      <a:pt x="18977" y="10366"/>
                    </a:lnTo>
                    <a:lnTo>
                      <a:pt x="19238" y="10190"/>
                    </a:lnTo>
                    <a:lnTo>
                      <a:pt x="19491" y="10006"/>
                    </a:lnTo>
                    <a:lnTo>
                      <a:pt x="19728" y="9822"/>
                    </a:lnTo>
                    <a:lnTo>
                      <a:pt x="19958" y="9630"/>
                    </a:lnTo>
                    <a:lnTo>
                      <a:pt x="20181" y="9438"/>
                    </a:lnTo>
                    <a:lnTo>
                      <a:pt x="20395" y="9247"/>
                    </a:lnTo>
                    <a:lnTo>
                      <a:pt x="20602" y="9047"/>
                    </a:lnTo>
                    <a:lnTo>
                      <a:pt x="20794" y="8848"/>
                    </a:lnTo>
                    <a:lnTo>
                      <a:pt x="20986" y="8649"/>
                    </a:lnTo>
                    <a:lnTo>
                      <a:pt x="21162" y="8449"/>
                    </a:lnTo>
                    <a:lnTo>
                      <a:pt x="21338" y="8242"/>
                    </a:lnTo>
                    <a:lnTo>
                      <a:pt x="21499" y="8035"/>
                    </a:lnTo>
                    <a:lnTo>
                      <a:pt x="21660" y="7821"/>
                    </a:lnTo>
                    <a:lnTo>
                      <a:pt x="21806" y="7614"/>
                    </a:lnTo>
                    <a:lnTo>
                      <a:pt x="21952" y="7399"/>
                    </a:lnTo>
                    <a:lnTo>
                      <a:pt x="22082" y="7184"/>
                    </a:lnTo>
                    <a:lnTo>
                      <a:pt x="22212" y="6970"/>
                    </a:lnTo>
                    <a:lnTo>
                      <a:pt x="22335" y="6755"/>
                    </a:lnTo>
                    <a:lnTo>
                      <a:pt x="22450" y="6533"/>
                    </a:lnTo>
                    <a:lnTo>
                      <a:pt x="22557" y="6318"/>
                    </a:lnTo>
                    <a:lnTo>
                      <a:pt x="22665" y="6096"/>
                    </a:lnTo>
                    <a:lnTo>
                      <a:pt x="22764" y="5873"/>
                    </a:lnTo>
                    <a:lnTo>
                      <a:pt x="22856" y="5651"/>
                    </a:lnTo>
                    <a:lnTo>
                      <a:pt x="22941" y="5428"/>
                    </a:lnTo>
                    <a:lnTo>
                      <a:pt x="23025" y="5206"/>
                    </a:lnTo>
                    <a:lnTo>
                      <a:pt x="23102" y="4984"/>
                    </a:lnTo>
                    <a:lnTo>
                      <a:pt x="23171" y="4761"/>
                    </a:lnTo>
                    <a:lnTo>
                      <a:pt x="23301" y="4309"/>
                    </a:lnTo>
                    <a:lnTo>
                      <a:pt x="23408" y="3864"/>
                    </a:lnTo>
                    <a:lnTo>
                      <a:pt x="23508" y="3420"/>
                    </a:lnTo>
                    <a:lnTo>
                      <a:pt x="23585" y="2975"/>
                    </a:lnTo>
                    <a:lnTo>
                      <a:pt x="23654" y="2538"/>
                    </a:lnTo>
                    <a:lnTo>
                      <a:pt x="23707" y="2101"/>
                    </a:lnTo>
                    <a:lnTo>
                      <a:pt x="23753" y="1664"/>
                    </a:lnTo>
                    <a:lnTo>
                      <a:pt x="23792" y="1242"/>
                    </a:lnTo>
                    <a:lnTo>
                      <a:pt x="23822" y="821"/>
                    </a:lnTo>
                    <a:lnTo>
                      <a:pt x="23876" y="0"/>
                    </a:lnTo>
                    <a:close/>
                  </a:path>
                </a:pathLst>
              </a:custGeom>
              <a:solidFill>
                <a:srgbClr val="F3AE5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6" name="Google Shape;2216;p29">
                <a:extLst>
                  <a:ext uri="{FF2B5EF4-FFF2-40B4-BE49-F238E27FC236}">
                    <a16:creationId xmlns="" xmlns:a16="http://schemas.microsoft.com/office/drawing/2014/main" id="{FBDF073B-AE1C-42B8-BB88-18775049DF2B}"/>
                  </a:ext>
                </a:extLst>
              </p:cNvPr>
              <p:cNvSpPr/>
              <p:nvPr/>
            </p:nvSpPr>
            <p:spPr>
              <a:xfrm>
                <a:off x="6950541" y="1768554"/>
                <a:ext cx="322828" cy="456191"/>
              </a:xfrm>
              <a:custGeom>
                <a:avLst/>
                <a:gdLst/>
                <a:ahLst/>
                <a:cxnLst/>
                <a:rect l="l" t="t" r="r" b="b"/>
                <a:pathLst>
                  <a:path w="17206" h="24314" extrusionOk="0">
                    <a:moveTo>
                      <a:pt x="12759" y="1"/>
                    </a:moveTo>
                    <a:lnTo>
                      <a:pt x="4793" y="4003"/>
                    </a:lnTo>
                    <a:lnTo>
                      <a:pt x="9861" y="9799"/>
                    </a:lnTo>
                    <a:lnTo>
                      <a:pt x="6548" y="17742"/>
                    </a:lnTo>
                    <a:lnTo>
                      <a:pt x="6150" y="17781"/>
                    </a:lnTo>
                    <a:lnTo>
                      <a:pt x="5636" y="17819"/>
                    </a:lnTo>
                    <a:lnTo>
                      <a:pt x="4425" y="17903"/>
                    </a:lnTo>
                    <a:lnTo>
                      <a:pt x="3819" y="17949"/>
                    </a:lnTo>
                    <a:lnTo>
                      <a:pt x="3267" y="17995"/>
                    </a:lnTo>
                    <a:lnTo>
                      <a:pt x="2822" y="18049"/>
                    </a:lnTo>
                    <a:lnTo>
                      <a:pt x="2646" y="18080"/>
                    </a:lnTo>
                    <a:lnTo>
                      <a:pt x="2515" y="18103"/>
                    </a:lnTo>
                    <a:lnTo>
                      <a:pt x="2462" y="18118"/>
                    </a:lnTo>
                    <a:lnTo>
                      <a:pt x="2423" y="18141"/>
                    </a:lnTo>
                    <a:lnTo>
                      <a:pt x="2385" y="18164"/>
                    </a:lnTo>
                    <a:lnTo>
                      <a:pt x="2362" y="18203"/>
                    </a:lnTo>
                    <a:lnTo>
                      <a:pt x="2347" y="18233"/>
                    </a:lnTo>
                    <a:lnTo>
                      <a:pt x="2339" y="18279"/>
                    </a:lnTo>
                    <a:lnTo>
                      <a:pt x="2347" y="18325"/>
                    </a:lnTo>
                    <a:lnTo>
                      <a:pt x="2354" y="18371"/>
                    </a:lnTo>
                    <a:lnTo>
                      <a:pt x="2377" y="18417"/>
                    </a:lnTo>
                    <a:lnTo>
                      <a:pt x="2408" y="18471"/>
                    </a:lnTo>
                    <a:lnTo>
                      <a:pt x="2439" y="18525"/>
                    </a:lnTo>
                    <a:lnTo>
                      <a:pt x="2492" y="18586"/>
                    </a:lnTo>
                    <a:lnTo>
                      <a:pt x="2546" y="18640"/>
                    </a:lnTo>
                    <a:lnTo>
                      <a:pt x="2607" y="18693"/>
                    </a:lnTo>
                    <a:lnTo>
                      <a:pt x="2677" y="18755"/>
                    </a:lnTo>
                    <a:lnTo>
                      <a:pt x="2761" y="18808"/>
                    </a:lnTo>
                    <a:lnTo>
                      <a:pt x="2845" y="18862"/>
                    </a:lnTo>
                    <a:lnTo>
                      <a:pt x="2945" y="18916"/>
                    </a:lnTo>
                    <a:lnTo>
                      <a:pt x="3045" y="18962"/>
                    </a:lnTo>
                    <a:lnTo>
                      <a:pt x="3160" y="19008"/>
                    </a:lnTo>
                    <a:lnTo>
                      <a:pt x="3275" y="19054"/>
                    </a:lnTo>
                    <a:lnTo>
                      <a:pt x="3397" y="19092"/>
                    </a:lnTo>
                    <a:lnTo>
                      <a:pt x="3528" y="19130"/>
                    </a:lnTo>
                    <a:lnTo>
                      <a:pt x="3666" y="19161"/>
                    </a:lnTo>
                    <a:lnTo>
                      <a:pt x="3811" y="19184"/>
                    </a:lnTo>
                    <a:lnTo>
                      <a:pt x="3965" y="19207"/>
                    </a:lnTo>
                    <a:lnTo>
                      <a:pt x="4087" y="19230"/>
                    </a:lnTo>
                    <a:lnTo>
                      <a:pt x="4187" y="19245"/>
                    </a:lnTo>
                    <a:lnTo>
                      <a:pt x="4287" y="19276"/>
                    </a:lnTo>
                    <a:lnTo>
                      <a:pt x="4371" y="19307"/>
                    </a:lnTo>
                    <a:lnTo>
                      <a:pt x="4440" y="19337"/>
                    </a:lnTo>
                    <a:lnTo>
                      <a:pt x="4509" y="19376"/>
                    </a:lnTo>
                    <a:lnTo>
                      <a:pt x="4563" y="19414"/>
                    </a:lnTo>
                    <a:lnTo>
                      <a:pt x="4609" y="19460"/>
                    </a:lnTo>
                    <a:lnTo>
                      <a:pt x="4647" y="19506"/>
                    </a:lnTo>
                    <a:lnTo>
                      <a:pt x="4670" y="19552"/>
                    </a:lnTo>
                    <a:lnTo>
                      <a:pt x="4693" y="19598"/>
                    </a:lnTo>
                    <a:lnTo>
                      <a:pt x="4708" y="19652"/>
                    </a:lnTo>
                    <a:lnTo>
                      <a:pt x="4716" y="19705"/>
                    </a:lnTo>
                    <a:lnTo>
                      <a:pt x="4716" y="19751"/>
                    </a:lnTo>
                    <a:lnTo>
                      <a:pt x="4708" y="19805"/>
                    </a:lnTo>
                    <a:lnTo>
                      <a:pt x="4701" y="19866"/>
                    </a:lnTo>
                    <a:lnTo>
                      <a:pt x="4678" y="19920"/>
                    </a:lnTo>
                    <a:lnTo>
                      <a:pt x="4662" y="19974"/>
                    </a:lnTo>
                    <a:lnTo>
                      <a:pt x="4601" y="20081"/>
                    </a:lnTo>
                    <a:lnTo>
                      <a:pt x="4532" y="20181"/>
                    </a:lnTo>
                    <a:lnTo>
                      <a:pt x="4448" y="20280"/>
                    </a:lnTo>
                    <a:lnTo>
                      <a:pt x="4356" y="20372"/>
                    </a:lnTo>
                    <a:lnTo>
                      <a:pt x="4256" y="20449"/>
                    </a:lnTo>
                    <a:lnTo>
                      <a:pt x="4149" y="20518"/>
                    </a:lnTo>
                    <a:lnTo>
                      <a:pt x="4049" y="20564"/>
                    </a:lnTo>
                    <a:lnTo>
                      <a:pt x="1480" y="21545"/>
                    </a:lnTo>
                    <a:lnTo>
                      <a:pt x="1358" y="21622"/>
                    </a:lnTo>
                    <a:lnTo>
                      <a:pt x="1243" y="21699"/>
                    </a:lnTo>
                    <a:lnTo>
                      <a:pt x="1151" y="21783"/>
                    </a:lnTo>
                    <a:lnTo>
                      <a:pt x="1059" y="21867"/>
                    </a:lnTo>
                    <a:lnTo>
                      <a:pt x="990" y="21952"/>
                    </a:lnTo>
                    <a:lnTo>
                      <a:pt x="936" y="22044"/>
                    </a:lnTo>
                    <a:lnTo>
                      <a:pt x="898" y="22128"/>
                    </a:lnTo>
                    <a:lnTo>
                      <a:pt x="882" y="22182"/>
                    </a:lnTo>
                    <a:lnTo>
                      <a:pt x="875" y="22228"/>
                    </a:lnTo>
                    <a:lnTo>
                      <a:pt x="813" y="22251"/>
                    </a:lnTo>
                    <a:lnTo>
                      <a:pt x="652" y="22335"/>
                    </a:lnTo>
                    <a:lnTo>
                      <a:pt x="553" y="22389"/>
                    </a:lnTo>
                    <a:lnTo>
                      <a:pt x="438" y="22458"/>
                    </a:lnTo>
                    <a:lnTo>
                      <a:pt x="330" y="22527"/>
                    </a:lnTo>
                    <a:lnTo>
                      <a:pt x="231" y="22611"/>
                    </a:lnTo>
                    <a:lnTo>
                      <a:pt x="139" y="22695"/>
                    </a:lnTo>
                    <a:lnTo>
                      <a:pt x="100" y="22741"/>
                    </a:lnTo>
                    <a:lnTo>
                      <a:pt x="70" y="22787"/>
                    </a:lnTo>
                    <a:lnTo>
                      <a:pt x="39" y="22841"/>
                    </a:lnTo>
                    <a:lnTo>
                      <a:pt x="24" y="22887"/>
                    </a:lnTo>
                    <a:lnTo>
                      <a:pt x="8" y="22941"/>
                    </a:lnTo>
                    <a:lnTo>
                      <a:pt x="1" y="22987"/>
                    </a:lnTo>
                    <a:lnTo>
                      <a:pt x="8" y="23040"/>
                    </a:lnTo>
                    <a:lnTo>
                      <a:pt x="24" y="23086"/>
                    </a:lnTo>
                    <a:lnTo>
                      <a:pt x="47" y="23140"/>
                    </a:lnTo>
                    <a:lnTo>
                      <a:pt x="85" y="23194"/>
                    </a:lnTo>
                    <a:lnTo>
                      <a:pt x="131" y="23247"/>
                    </a:lnTo>
                    <a:lnTo>
                      <a:pt x="192" y="23293"/>
                    </a:lnTo>
                    <a:lnTo>
                      <a:pt x="269" y="23347"/>
                    </a:lnTo>
                    <a:lnTo>
                      <a:pt x="361" y="23401"/>
                    </a:lnTo>
                    <a:lnTo>
                      <a:pt x="453" y="23485"/>
                    </a:lnTo>
                    <a:lnTo>
                      <a:pt x="560" y="23577"/>
                    </a:lnTo>
                    <a:lnTo>
                      <a:pt x="691" y="23684"/>
                    </a:lnTo>
                    <a:lnTo>
                      <a:pt x="844" y="23792"/>
                    </a:lnTo>
                    <a:lnTo>
                      <a:pt x="921" y="23846"/>
                    </a:lnTo>
                    <a:lnTo>
                      <a:pt x="997" y="23892"/>
                    </a:lnTo>
                    <a:lnTo>
                      <a:pt x="1082" y="23930"/>
                    </a:lnTo>
                    <a:lnTo>
                      <a:pt x="1158" y="23961"/>
                    </a:lnTo>
                    <a:lnTo>
                      <a:pt x="1235" y="23984"/>
                    </a:lnTo>
                    <a:lnTo>
                      <a:pt x="1312" y="23999"/>
                    </a:lnTo>
                    <a:lnTo>
                      <a:pt x="1381" y="24053"/>
                    </a:lnTo>
                    <a:lnTo>
                      <a:pt x="1457" y="24106"/>
                    </a:lnTo>
                    <a:lnTo>
                      <a:pt x="1557" y="24168"/>
                    </a:lnTo>
                    <a:lnTo>
                      <a:pt x="1664" y="24229"/>
                    </a:lnTo>
                    <a:lnTo>
                      <a:pt x="1779" y="24283"/>
                    </a:lnTo>
                    <a:lnTo>
                      <a:pt x="1833" y="24298"/>
                    </a:lnTo>
                    <a:lnTo>
                      <a:pt x="1887" y="24313"/>
                    </a:lnTo>
                    <a:lnTo>
                      <a:pt x="1979" y="24313"/>
                    </a:lnTo>
                    <a:lnTo>
                      <a:pt x="2232" y="24260"/>
                    </a:lnTo>
                    <a:lnTo>
                      <a:pt x="2753" y="24129"/>
                    </a:lnTo>
                    <a:lnTo>
                      <a:pt x="3466" y="23938"/>
                    </a:lnTo>
                    <a:lnTo>
                      <a:pt x="4279" y="23707"/>
                    </a:lnTo>
                    <a:lnTo>
                      <a:pt x="4693" y="23585"/>
                    </a:lnTo>
                    <a:lnTo>
                      <a:pt x="5107" y="23454"/>
                    </a:lnTo>
                    <a:lnTo>
                      <a:pt x="5506" y="23324"/>
                    </a:lnTo>
                    <a:lnTo>
                      <a:pt x="5874" y="23194"/>
                    </a:lnTo>
                    <a:lnTo>
                      <a:pt x="6203" y="23063"/>
                    </a:lnTo>
                    <a:lnTo>
                      <a:pt x="6487" y="22933"/>
                    </a:lnTo>
                    <a:lnTo>
                      <a:pt x="6602" y="22872"/>
                    </a:lnTo>
                    <a:lnTo>
                      <a:pt x="6709" y="22818"/>
                    </a:lnTo>
                    <a:lnTo>
                      <a:pt x="6794" y="22757"/>
                    </a:lnTo>
                    <a:lnTo>
                      <a:pt x="6863" y="22703"/>
                    </a:lnTo>
                    <a:lnTo>
                      <a:pt x="7790" y="21814"/>
                    </a:lnTo>
                    <a:lnTo>
                      <a:pt x="8856" y="20779"/>
                    </a:lnTo>
                    <a:lnTo>
                      <a:pt x="9784" y="20012"/>
                    </a:lnTo>
                    <a:lnTo>
                      <a:pt x="10313" y="19567"/>
                    </a:lnTo>
                    <a:lnTo>
                      <a:pt x="10880" y="19084"/>
                    </a:lnTo>
                    <a:lnTo>
                      <a:pt x="11471" y="18571"/>
                    </a:lnTo>
                    <a:lnTo>
                      <a:pt x="12076" y="18041"/>
                    </a:lnTo>
                    <a:lnTo>
                      <a:pt x="12682" y="17497"/>
                    </a:lnTo>
                    <a:lnTo>
                      <a:pt x="13288" y="16937"/>
                    </a:lnTo>
                    <a:lnTo>
                      <a:pt x="13878" y="16385"/>
                    </a:lnTo>
                    <a:lnTo>
                      <a:pt x="14438" y="15833"/>
                    </a:lnTo>
                    <a:lnTo>
                      <a:pt x="14974" y="15289"/>
                    </a:lnTo>
                    <a:lnTo>
                      <a:pt x="15220" y="15028"/>
                    </a:lnTo>
                    <a:lnTo>
                      <a:pt x="15458" y="14768"/>
                    </a:lnTo>
                    <a:lnTo>
                      <a:pt x="15688" y="14515"/>
                    </a:lnTo>
                    <a:lnTo>
                      <a:pt x="15895" y="14269"/>
                    </a:lnTo>
                    <a:lnTo>
                      <a:pt x="16086" y="14032"/>
                    </a:lnTo>
                    <a:lnTo>
                      <a:pt x="16270" y="13802"/>
                    </a:lnTo>
                    <a:lnTo>
                      <a:pt x="16424" y="13579"/>
                    </a:lnTo>
                    <a:lnTo>
                      <a:pt x="16569" y="13372"/>
                    </a:lnTo>
                    <a:lnTo>
                      <a:pt x="16684" y="13173"/>
                    </a:lnTo>
                    <a:lnTo>
                      <a:pt x="16784" y="12989"/>
                    </a:lnTo>
                    <a:lnTo>
                      <a:pt x="16853" y="12851"/>
                    </a:lnTo>
                    <a:lnTo>
                      <a:pt x="16907" y="12713"/>
                    </a:lnTo>
                    <a:lnTo>
                      <a:pt x="16960" y="12567"/>
                    </a:lnTo>
                    <a:lnTo>
                      <a:pt x="17006" y="12421"/>
                    </a:lnTo>
                    <a:lnTo>
                      <a:pt x="17045" y="12283"/>
                    </a:lnTo>
                    <a:lnTo>
                      <a:pt x="17083" y="12138"/>
                    </a:lnTo>
                    <a:lnTo>
                      <a:pt x="17114" y="11984"/>
                    </a:lnTo>
                    <a:lnTo>
                      <a:pt x="17144" y="11839"/>
                    </a:lnTo>
                    <a:lnTo>
                      <a:pt x="17160" y="11693"/>
                    </a:lnTo>
                    <a:lnTo>
                      <a:pt x="17183" y="11547"/>
                    </a:lnTo>
                    <a:lnTo>
                      <a:pt x="17198" y="11248"/>
                    </a:lnTo>
                    <a:lnTo>
                      <a:pt x="17206" y="10949"/>
                    </a:lnTo>
                    <a:lnTo>
                      <a:pt x="17198" y="10650"/>
                    </a:lnTo>
                    <a:lnTo>
                      <a:pt x="17175" y="10359"/>
                    </a:lnTo>
                    <a:lnTo>
                      <a:pt x="17137" y="10068"/>
                    </a:lnTo>
                    <a:lnTo>
                      <a:pt x="17091" y="9784"/>
                    </a:lnTo>
                    <a:lnTo>
                      <a:pt x="17037" y="9508"/>
                    </a:lnTo>
                    <a:lnTo>
                      <a:pt x="16983" y="9240"/>
                    </a:lnTo>
                    <a:lnTo>
                      <a:pt x="16914" y="8979"/>
                    </a:lnTo>
                    <a:lnTo>
                      <a:pt x="16845" y="8734"/>
                    </a:lnTo>
                    <a:lnTo>
                      <a:pt x="16769" y="8496"/>
                    </a:lnTo>
                    <a:lnTo>
                      <a:pt x="16792" y="8488"/>
                    </a:lnTo>
                    <a:lnTo>
                      <a:pt x="16654" y="8105"/>
                    </a:lnTo>
                    <a:lnTo>
                      <a:pt x="16485" y="7699"/>
                    </a:lnTo>
                    <a:lnTo>
                      <a:pt x="16309" y="7262"/>
                    </a:lnTo>
                    <a:lnTo>
                      <a:pt x="16109" y="6802"/>
                    </a:lnTo>
                    <a:lnTo>
                      <a:pt x="15902" y="6311"/>
                    </a:lnTo>
                    <a:lnTo>
                      <a:pt x="15680" y="5805"/>
                    </a:lnTo>
                    <a:lnTo>
                      <a:pt x="15435" y="5283"/>
                    </a:lnTo>
                    <a:lnTo>
                      <a:pt x="15181" y="4739"/>
                    </a:lnTo>
                    <a:lnTo>
                      <a:pt x="14913" y="4179"/>
                    </a:lnTo>
                    <a:lnTo>
                      <a:pt x="14637" y="3612"/>
                    </a:lnTo>
                    <a:lnTo>
                      <a:pt x="14346" y="3029"/>
                    </a:lnTo>
                    <a:lnTo>
                      <a:pt x="14047" y="2431"/>
                    </a:lnTo>
                    <a:lnTo>
                      <a:pt x="13740" y="1833"/>
                    </a:lnTo>
                    <a:lnTo>
                      <a:pt x="13418" y="1228"/>
                    </a:lnTo>
                    <a:lnTo>
                      <a:pt x="13096" y="614"/>
                    </a:lnTo>
                    <a:lnTo>
                      <a:pt x="12759" y="1"/>
                    </a:lnTo>
                    <a:close/>
                  </a:path>
                </a:pathLst>
              </a:custGeom>
              <a:solidFill>
                <a:srgbClr val="EBAF7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7" name="Google Shape;2217;p29">
                <a:extLst>
                  <a:ext uri="{FF2B5EF4-FFF2-40B4-BE49-F238E27FC236}">
                    <a16:creationId xmlns="" xmlns:a16="http://schemas.microsoft.com/office/drawing/2014/main" id="{9DDEC88C-39CE-428B-8B88-36F0A18898F3}"/>
                  </a:ext>
                </a:extLst>
              </p:cNvPr>
              <p:cNvSpPr/>
              <p:nvPr/>
            </p:nvSpPr>
            <p:spPr>
              <a:xfrm>
                <a:off x="6971987" y="2169065"/>
                <a:ext cx="72799" cy="17993"/>
              </a:xfrm>
              <a:custGeom>
                <a:avLst/>
                <a:gdLst/>
                <a:ahLst/>
                <a:cxnLst/>
                <a:rect l="l" t="t" r="r" b="b"/>
                <a:pathLst>
                  <a:path w="3880" h="959" extrusionOk="0">
                    <a:moveTo>
                      <a:pt x="3880" y="0"/>
                    </a:moveTo>
                    <a:lnTo>
                      <a:pt x="3650" y="115"/>
                    </a:lnTo>
                    <a:lnTo>
                      <a:pt x="3420" y="230"/>
                    </a:lnTo>
                    <a:lnTo>
                      <a:pt x="3197" y="360"/>
                    </a:lnTo>
                    <a:lnTo>
                      <a:pt x="2975" y="491"/>
                    </a:lnTo>
                    <a:lnTo>
                      <a:pt x="2921" y="521"/>
                    </a:lnTo>
                    <a:lnTo>
                      <a:pt x="2875" y="537"/>
                    </a:lnTo>
                    <a:lnTo>
                      <a:pt x="2829" y="552"/>
                    </a:lnTo>
                    <a:lnTo>
                      <a:pt x="2776" y="567"/>
                    </a:lnTo>
                    <a:lnTo>
                      <a:pt x="2661" y="583"/>
                    </a:lnTo>
                    <a:lnTo>
                      <a:pt x="2538" y="598"/>
                    </a:lnTo>
                    <a:lnTo>
                      <a:pt x="2285" y="629"/>
                    </a:lnTo>
                    <a:lnTo>
                      <a:pt x="2032" y="644"/>
                    </a:lnTo>
                    <a:lnTo>
                      <a:pt x="1526" y="690"/>
                    </a:lnTo>
                    <a:lnTo>
                      <a:pt x="1020" y="744"/>
                    </a:lnTo>
                    <a:lnTo>
                      <a:pt x="514" y="805"/>
                    </a:lnTo>
                    <a:lnTo>
                      <a:pt x="253" y="843"/>
                    </a:lnTo>
                    <a:lnTo>
                      <a:pt x="0" y="889"/>
                    </a:lnTo>
                    <a:lnTo>
                      <a:pt x="261" y="920"/>
                    </a:lnTo>
                    <a:lnTo>
                      <a:pt x="514" y="935"/>
                    </a:lnTo>
                    <a:lnTo>
                      <a:pt x="774" y="951"/>
                    </a:lnTo>
                    <a:lnTo>
                      <a:pt x="1027" y="958"/>
                    </a:lnTo>
                    <a:lnTo>
                      <a:pt x="1288" y="958"/>
                    </a:lnTo>
                    <a:lnTo>
                      <a:pt x="1541" y="951"/>
                    </a:lnTo>
                    <a:lnTo>
                      <a:pt x="1802" y="935"/>
                    </a:lnTo>
                    <a:lnTo>
                      <a:pt x="2055" y="920"/>
                    </a:lnTo>
                    <a:lnTo>
                      <a:pt x="2316" y="889"/>
                    </a:lnTo>
                    <a:lnTo>
                      <a:pt x="2576" y="859"/>
                    </a:lnTo>
                    <a:lnTo>
                      <a:pt x="2699" y="828"/>
                    </a:lnTo>
                    <a:lnTo>
                      <a:pt x="2837" y="797"/>
                    </a:lnTo>
                    <a:lnTo>
                      <a:pt x="2906" y="774"/>
                    </a:lnTo>
                    <a:lnTo>
                      <a:pt x="2975" y="744"/>
                    </a:lnTo>
                    <a:lnTo>
                      <a:pt x="3044" y="705"/>
                    </a:lnTo>
                    <a:lnTo>
                      <a:pt x="3098" y="667"/>
                    </a:lnTo>
                    <a:lnTo>
                      <a:pt x="3297" y="506"/>
                    </a:lnTo>
                    <a:lnTo>
                      <a:pt x="3496" y="345"/>
                    </a:lnTo>
                    <a:lnTo>
                      <a:pt x="3696" y="176"/>
                    </a:lnTo>
                    <a:lnTo>
                      <a:pt x="3880"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8" name="Google Shape;2218;p29">
                <a:extLst>
                  <a:ext uri="{FF2B5EF4-FFF2-40B4-BE49-F238E27FC236}">
                    <a16:creationId xmlns="" xmlns:a16="http://schemas.microsoft.com/office/drawing/2014/main" id="{40CE0B77-29F4-478C-8E06-7569C5173A60}"/>
                  </a:ext>
                </a:extLst>
              </p:cNvPr>
              <p:cNvSpPr/>
              <p:nvPr/>
            </p:nvSpPr>
            <p:spPr>
              <a:xfrm>
                <a:off x="6975139" y="2188184"/>
                <a:ext cx="74675" cy="27206"/>
              </a:xfrm>
              <a:custGeom>
                <a:avLst/>
                <a:gdLst/>
                <a:ahLst/>
                <a:cxnLst/>
                <a:rect l="l" t="t" r="r" b="b"/>
                <a:pathLst>
                  <a:path w="3980" h="1450" extrusionOk="0">
                    <a:moveTo>
                      <a:pt x="3980" y="1"/>
                    </a:moveTo>
                    <a:lnTo>
                      <a:pt x="3727" y="93"/>
                    </a:lnTo>
                    <a:lnTo>
                      <a:pt x="3474" y="185"/>
                    </a:lnTo>
                    <a:lnTo>
                      <a:pt x="3229" y="284"/>
                    </a:lnTo>
                    <a:lnTo>
                      <a:pt x="2983" y="392"/>
                    </a:lnTo>
                    <a:lnTo>
                      <a:pt x="2738" y="499"/>
                    </a:lnTo>
                    <a:lnTo>
                      <a:pt x="2500" y="614"/>
                    </a:lnTo>
                    <a:lnTo>
                      <a:pt x="2263" y="729"/>
                    </a:lnTo>
                    <a:lnTo>
                      <a:pt x="2148" y="783"/>
                    </a:lnTo>
                    <a:lnTo>
                      <a:pt x="2086" y="798"/>
                    </a:lnTo>
                    <a:lnTo>
                      <a:pt x="2033" y="813"/>
                    </a:lnTo>
                    <a:lnTo>
                      <a:pt x="1527" y="959"/>
                    </a:lnTo>
                    <a:lnTo>
                      <a:pt x="1013" y="1105"/>
                    </a:lnTo>
                    <a:lnTo>
                      <a:pt x="760" y="1189"/>
                    </a:lnTo>
                    <a:lnTo>
                      <a:pt x="499" y="1266"/>
                    </a:lnTo>
                    <a:lnTo>
                      <a:pt x="246" y="1358"/>
                    </a:lnTo>
                    <a:lnTo>
                      <a:pt x="1" y="1450"/>
                    </a:lnTo>
                    <a:lnTo>
                      <a:pt x="269" y="1427"/>
                    </a:lnTo>
                    <a:lnTo>
                      <a:pt x="530" y="1396"/>
                    </a:lnTo>
                    <a:lnTo>
                      <a:pt x="798" y="1358"/>
                    </a:lnTo>
                    <a:lnTo>
                      <a:pt x="1059" y="1319"/>
                    </a:lnTo>
                    <a:lnTo>
                      <a:pt x="1327" y="1266"/>
                    </a:lnTo>
                    <a:lnTo>
                      <a:pt x="1588" y="1212"/>
                    </a:lnTo>
                    <a:lnTo>
                      <a:pt x="1849" y="1151"/>
                    </a:lnTo>
                    <a:lnTo>
                      <a:pt x="2109" y="1082"/>
                    </a:lnTo>
                    <a:lnTo>
                      <a:pt x="2178" y="1059"/>
                    </a:lnTo>
                    <a:lnTo>
                      <a:pt x="2247" y="1028"/>
                    </a:lnTo>
                    <a:lnTo>
                      <a:pt x="2370" y="974"/>
                    </a:lnTo>
                    <a:lnTo>
                      <a:pt x="2608" y="844"/>
                    </a:lnTo>
                    <a:lnTo>
                      <a:pt x="2845" y="714"/>
                    </a:lnTo>
                    <a:lnTo>
                      <a:pt x="3075" y="583"/>
                    </a:lnTo>
                    <a:lnTo>
                      <a:pt x="3305" y="445"/>
                    </a:lnTo>
                    <a:lnTo>
                      <a:pt x="3535" y="307"/>
                    </a:lnTo>
                    <a:lnTo>
                      <a:pt x="3758" y="154"/>
                    </a:lnTo>
                    <a:lnTo>
                      <a:pt x="3980" y="1"/>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9" name="Google Shape;2219;p29">
                <a:extLst>
                  <a:ext uri="{FF2B5EF4-FFF2-40B4-BE49-F238E27FC236}">
                    <a16:creationId xmlns="" xmlns:a16="http://schemas.microsoft.com/office/drawing/2014/main" id="{8105E380-2A52-4F0A-899E-956170175A0C}"/>
                  </a:ext>
                </a:extLst>
              </p:cNvPr>
              <p:cNvSpPr/>
              <p:nvPr/>
            </p:nvSpPr>
            <p:spPr>
              <a:xfrm>
                <a:off x="7134958" y="1906798"/>
                <a:ext cx="20451" cy="43173"/>
              </a:xfrm>
              <a:custGeom>
                <a:avLst/>
                <a:gdLst/>
                <a:ahLst/>
                <a:cxnLst/>
                <a:rect l="l" t="t" r="r" b="b"/>
                <a:pathLst>
                  <a:path w="1090" h="2301" extrusionOk="0">
                    <a:moveTo>
                      <a:pt x="1090" y="1"/>
                    </a:moveTo>
                    <a:lnTo>
                      <a:pt x="982" y="124"/>
                    </a:lnTo>
                    <a:lnTo>
                      <a:pt x="890" y="254"/>
                    </a:lnTo>
                    <a:lnTo>
                      <a:pt x="798" y="392"/>
                    </a:lnTo>
                    <a:lnTo>
                      <a:pt x="714" y="530"/>
                    </a:lnTo>
                    <a:lnTo>
                      <a:pt x="561" y="806"/>
                    </a:lnTo>
                    <a:lnTo>
                      <a:pt x="423" y="1090"/>
                    </a:lnTo>
                    <a:lnTo>
                      <a:pt x="292" y="1381"/>
                    </a:lnTo>
                    <a:lnTo>
                      <a:pt x="177" y="1680"/>
                    </a:lnTo>
                    <a:lnTo>
                      <a:pt x="124" y="1833"/>
                    </a:lnTo>
                    <a:lnTo>
                      <a:pt x="78" y="1987"/>
                    </a:lnTo>
                    <a:lnTo>
                      <a:pt x="32" y="2140"/>
                    </a:lnTo>
                    <a:lnTo>
                      <a:pt x="1" y="2301"/>
                    </a:lnTo>
                    <a:lnTo>
                      <a:pt x="101" y="2171"/>
                    </a:lnTo>
                    <a:lnTo>
                      <a:pt x="193" y="2040"/>
                    </a:lnTo>
                    <a:lnTo>
                      <a:pt x="285" y="1910"/>
                    </a:lnTo>
                    <a:lnTo>
                      <a:pt x="369" y="1772"/>
                    </a:lnTo>
                    <a:lnTo>
                      <a:pt x="522" y="1488"/>
                    </a:lnTo>
                    <a:lnTo>
                      <a:pt x="668" y="1205"/>
                    </a:lnTo>
                    <a:lnTo>
                      <a:pt x="798" y="913"/>
                    </a:lnTo>
                    <a:lnTo>
                      <a:pt x="913" y="622"/>
                    </a:lnTo>
                    <a:lnTo>
                      <a:pt x="967" y="469"/>
                    </a:lnTo>
                    <a:lnTo>
                      <a:pt x="1013" y="315"/>
                    </a:lnTo>
                    <a:lnTo>
                      <a:pt x="1051" y="154"/>
                    </a:lnTo>
                    <a:lnTo>
                      <a:pt x="1090" y="1"/>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0" name="Google Shape;2220;p29">
                <a:extLst>
                  <a:ext uri="{FF2B5EF4-FFF2-40B4-BE49-F238E27FC236}">
                    <a16:creationId xmlns="" xmlns:a16="http://schemas.microsoft.com/office/drawing/2014/main" id="{A9484904-48C6-4376-AD3F-EDD817CE2BE1}"/>
                  </a:ext>
                </a:extLst>
              </p:cNvPr>
              <p:cNvSpPr/>
              <p:nvPr/>
            </p:nvSpPr>
            <p:spPr>
              <a:xfrm>
                <a:off x="6288825" y="1745832"/>
                <a:ext cx="409417" cy="284702"/>
              </a:xfrm>
              <a:custGeom>
                <a:avLst/>
                <a:gdLst/>
                <a:ahLst/>
                <a:cxnLst/>
                <a:rect l="l" t="t" r="r" b="b"/>
                <a:pathLst>
                  <a:path w="21821" h="15174" extrusionOk="0">
                    <a:moveTo>
                      <a:pt x="5620" y="0"/>
                    </a:moveTo>
                    <a:lnTo>
                      <a:pt x="5099" y="813"/>
                    </a:lnTo>
                    <a:lnTo>
                      <a:pt x="4585" y="1626"/>
                    </a:lnTo>
                    <a:lnTo>
                      <a:pt x="4079" y="2439"/>
                    </a:lnTo>
                    <a:lnTo>
                      <a:pt x="3596" y="3244"/>
                    </a:lnTo>
                    <a:lnTo>
                      <a:pt x="3128" y="4033"/>
                    </a:lnTo>
                    <a:lnTo>
                      <a:pt x="2676" y="4808"/>
                    </a:lnTo>
                    <a:lnTo>
                      <a:pt x="2254" y="5567"/>
                    </a:lnTo>
                    <a:lnTo>
                      <a:pt x="1856" y="6303"/>
                    </a:lnTo>
                    <a:lnTo>
                      <a:pt x="1495" y="7008"/>
                    </a:lnTo>
                    <a:lnTo>
                      <a:pt x="1158" y="7683"/>
                    </a:lnTo>
                    <a:lnTo>
                      <a:pt x="1005" y="8005"/>
                    </a:lnTo>
                    <a:lnTo>
                      <a:pt x="859" y="8319"/>
                    </a:lnTo>
                    <a:lnTo>
                      <a:pt x="729" y="8626"/>
                    </a:lnTo>
                    <a:lnTo>
                      <a:pt x="606" y="8925"/>
                    </a:lnTo>
                    <a:lnTo>
                      <a:pt x="491" y="9209"/>
                    </a:lnTo>
                    <a:lnTo>
                      <a:pt x="383" y="9477"/>
                    </a:lnTo>
                    <a:lnTo>
                      <a:pt x="299" y="9738"/>
                    </a:lnTo>
                    <a:lnTo>
                      <a:pt x="215" y="9991"/>
                    </a:lnTo>
                    <a:lnTo>
                      <a:pt x="146" y="10228"/>
                    </a:lnTo>
                    <a:lnTo>
                      <a:pt x="92" y="10451"/>
                    </a:lnTo>
                    <a:lnTo>
                      <a:pt x="46" y="10658"/>
                    </a:lnTo>
                    <a:lnTo>
                      <a:pt x="15" y="10849"/>
                    </a:lnTo>
                    <a:lnTo>
                      <a:pt x="0" y="11018"/>
                    </a:lnTo>
                    <a:lnTo>
                      <a:pt x="8" y="11187"/>
                    </a:lnTo>
                    <a:lnTo>
                      <a:pt x="23" y="11348"/>
                    </a:lnTo>
                    <a:lnTo>
                      <a:pt x="54" y="11509"/>
                    </a:lnTo>
                    <a:lnTo>
                      <a:pt x="100" y="11662"/>
                    </a:lnTo>
                    <a:lnTo>
                      <a:pt x="153" y="11815"/>
                    </a:lnTo>
                    <a:lnTo>
                      <a:pt x="230" y="11961"/>
                    </a:lnTo>
                    <a:lnTo>
                      <a:pt x="314" y="12107"/>
                    </a:lnTo>
                    <a:lnTo>
                      <a:pt x="407" y="12245"/>
                    </a:lnTo>
                    <a:lnTo>
                      <a:pt x="522" y="12383"/>
                    </a:lnTo>
                    <a:lnTo>
                      <a:pt x="637" y="12513"/>
                    </a:lnTo>
                    <a:lnTo>
                      <a:pt x="775" y="12643"/>
                    </a:lnTo>
                    <a:lnTo>
                      <a:pt x="920" y="12774"/>
                    </a:lnTo>
                    <a:lnTo>
                      <a:pt x="1074" y="12896"/>
                    </a:lnTo>
                    <a:lnTo>
                      <a:pt x="1235" y="13019"/>
                    </a:lnTo>
                    <a:lnTo>
                      <a:pt x="1411" y="13134"/>
                    </a:lnTo>
                    <a:lnTo>
                      <a:pt x="1595" y="13249"/>
                    </a:lnTo>
                    <a:lnTo>
                      <a:pt x="1794" y="13356"/>
                    </a:lnTo>
                    <a:lnTo>
                      <a:pt x="1994" y="13464"/>
                    </a:lnTo>
                    <a:lnTo>
                      <a:pt x="2208" y="13563"/>
                    </a:lnTo>
                    <a:lnTo>
                      <a:pt x="2431" y="13663"/>
                    </a:lnTo>
                    <a:lnTo>
                      <a:pt x="2661" y="13763"/>
                    </a:lnTo>
                    <a:lnTo>
                      <a:pt x="2891" y="13855"/>
                    </a:lnTo>
                    <a:lnTo>
                      <a:pt x="3136" y="13947"/>
                    </a:lnTo>
                    <a:lnTo>
                      <a:pt x="3389" y="14031"/>
                    </a:lnTo>
                    <a:lnTo>
                      <a:pt x="3642" y="14116"/>
                    </a:lnTo>
                    <a:lnTo>
                      <a:pt x="3910" y="14200"/>
                    </a:lnTo>
                    <a:lnTo>
                      <a:pt x="4179" y="14277"/>
                    </a:lnTo>
                    <a:lnTo>
                      <a:pt x="4731" y="14422"/>
                    </a:lnTo>
                    <a:lnTo>
                      <a:pt x="5298" y="14553"/>
                    </a:lnTo>
                    <a:lnTo>
                      <a:pt x="5888" y="14668"/>
                    </a:lnTo>
                    <a:lnTo>
                      <a:pt x="6486" y="14775"/>
                    </a:lnTo>
                    <a:lnTo>
                      <a:pt x="7092" y="14867"/>
                    </a:lnTo>
                    <a:lnTo>
                      <a:pt x="7713" y="14951"/>
                    </a:lnTo>
                    <a:lnTo>
                      <a:pt x="8334" y="15013"/>
                    </a:lnTo>
                    <a:lnTo>
                      <a:pt x="8955" y="15074"/>
                    </a:lnTo>
                    <a:lnTo>
                      <a:pt x="9576" y="15112"/>
                    </a:lnTo>
                    <a:lnTo>
                      <a:pt x="10190" y="15143"/>
                    </a:lnTo>
                    <a:lnTo>
                      <a:pt x="10795" y="15166"/>
                    </a:lnTo>
                    <a:lnTo>
                      <a:pt x="11393" y="15174"/>
                    </a:lnTo>
                    <a:lnTo>
                      <a:pt x="11984" y="15166"/>
                    </a:lnTo>
                    <a:lnTo>
                      <a:pt x="12551" y="15151"/>
                    </a:lnTo>
                    <a:lnTo>
                      <a:pt x="13096" y="15120"/>
                    </a:lnTo>
                    <a:lnTo>
                      <a:pt x="13625" y="15074"/>
                    </a:lnTo>
                    <a:lnTo>
                      <a:pt x="14131" y="15028"/>
                    </a:lnTo>
                    <a:lnTo>
                      <a:pt x="14598" y="14959"/>
                    </a:lnTo>
                    <a:lnTo>
                      <a:pt x="14874" y="15036"/>
                    </a:lnTo>
                    <a:lnTo>
                      <a:pt x="15074" y="15082"/>
                    </a:lnTo>
                    <a:lnTo>
                      <a:pt x="15273" y="15112"/>
                    </a:lnTo>
                    <a:lnTo>
                      <a:pt x="15480" y="15128"/>
                    </a:lnTo>
                    <a:lnTo>
                      <a:pt x="15679" y="15128"/>
                    </a:lnTo>
                    <a:lnTo>
                      <a:pt x="16124" y="15112"/>
                    </a:lnTo>
                    <a:lnTo>
                      <a:pt x="16906" y="15082"/>
                    </a:lnTo>
                    <a:lnTo>
                      <a:pt x="17711" y="15043"/>
                    </a:lnTo>
                    <a:lnTo>
                      <a:pt x="18079" y="15020"/>
                    </a:lnTo>
                    <a:lnTo>
                      <a:pt x="18393" y="14990"/>
                    </a:lnTo>
                    <a:lnTo>
                      <a:pt x="18639" y="14959"/>
                    </a:lnTo>
                    <a:lnTo>
                      <a:pt x="18731" y="14951"/>
                    </a:lnTo>
                    <a:lnTo>
                      <a:pt x="18792" y="14936"/>
                    </a:lnTo>
                    <a:lnTo>
                      <a:pt x="18876" y="14905"/>
                    </a:lnTo>
                    <a:lnTo>
                      <a:pt x="18961" y="14859"/>
                    </a:lnTo>
                    <a:lnTo>
                      <a:pt x="19053" y="14813"/>
                    </a:lnTo>
                    <a:lnTo>
                      <a:pt x="19145" y="14752"/>
                    </a:lnTo>
                    <a:lnTo>
                      <a:pt x="19329" y="14622"/>
                    </a:lnTo>
                    <a:lnTo>
                      <a:pt x="19505" y="14484"/>
                    </a:lnTo>
                    <a:lnTo>
                      <a:pt x="19666" y="14346"/>
                    </a:lnTo>
                    <a:lnTo>
                      <a:pt x="19789" y="14231"/>
                    </a:lnTo>
                    <a:lnTo>
                      <a:pt x="19904" y="14123"/>
                    </a:lnTo>
                    <a:lnTo>
                      <a:pt x="19222" y="13571"/>
                    </a:lnTo>
                    <a:lnTo>
                      <a:pt x="21736" y="14162"/>
                    </a:lnTo>
                    <a:lnTo>
                      <a:pt x="21767" y="14062"/>
                    </a:lnTo>
                    <a:lnTo>
                      <a:pt x="21790" y="13955"/>
                    </a:lnTo>
                    <a:lnTo>
                      <a:pt x="21805" y="13847"/>
                    </a:lnTo>
                    <a:lnTo>
                      <a:pt x="21813" y="13740"/>
                    </a:lnTo>
                    <a:lnTo>
                      <a:pt x="21821" y="13632"/>
                    </a:lnTo>
                    <a:lnTo>
                      <a:pt x="21821" y="13525"/>
                    </a:lnTo>
                    <a:lnTo>
                      <a:pt x="21813" y="13418"/>
                    </a:lnTo>
                    <a:lnTo>
                      <a:pt x="21805" y="13310"/>
                    </a:lnTo>
                    <a:lnTo>
                      <a:pt x="21790" y="13203"/>
                    </a:lnTo>
                    <a:lnTo>
                      <a:pt x="21767" y="13103"/>
                    </a:lnTo>
                    <a:lnTo>
                      <a:pt x="21744" y="12996"/>
                    </a:lnTo>
                    <a:lnTo>
                      <a:pt x="21713" y="12889"/>
                    </a:lnTo>
                    <a:lnTo>
                      <a:pt x="21675" y="12789"/>
                    </a:lnTo>
                    <a:lnTo>
                      <a:pt x="21637" y="12689"/>
                    </a:lnTo>
                    <a:lnTo>
                      <a:pt x="21591" y="12590"/>
                    </a:lnTo>
                    <a:lnTo>
                      <a:pt x="21545" y="12490"/>
                    </a:lnTo>
                    <a:lnTo>
                      <a:pt x="21476" y="12344"/>
                    </a:lnTo>
                    <a:lnTo>
                      <a:pt x="21453" y="12306"/>
                    </a:lnTo>
                    <a:lnTo>
                      <a:pt x="21422" y="12260"/>
                    </a:lnTo>
                    <a:lnTo>
                      <a:pt x="21322" y="12153"/>
                    </a:lnTo>
                    <a:lnTo>
                      <a:pt x="21207" y="12038"/>
                    </a:lnTo>
                    <a:lnTo>
                      <a:pt x="21085" y="11923"/>
                    </a:lnTo>
                    <a:lnTo>
                      <a:pt x="20855" y="11739"/>
                    </a:lnTo>
                    <a:lnTo>
                      <a:pt x="20755" y="11662"/>
                    </a:lnTo>
                    <a:lnTo>
                      <a:pt x="20717" y="11562"/>
                    </a:lnTo>
                    <a:lnTo>
                      <a:pt x="20671" y="11447"/>
                    </a:lnTo>
                    <a:lnTo>
                      <a:pt x="20609" y="11309"/>
                    </a:lnTo>
                    <a:lnTo>
                      <a:pt x="20540" y="11164"/>
                    </a:lnTo>
                    <a:lnTo>
                      <a:pt x="20448" y="11018"/>
                    </a:lnTo>
                    <a:lnTo>
                      <a:pt x="20402" y="10949"/>
                    </a:lnTo>
                    <a:lnTo>
                      <a:pt x="20356" y="10880"/>
                    </a:lnTo>
                    <a:lnTo>
                      <a:pt x="20303" y="10819"/>
                    </a:lnTo>
                    <a:lnTo>
                      <a:pt x="20249" y="10773"/>
                    </a:lnTo>
                    <a:lnTo>
                      <a:pt x="20211" y="10750"/>
                    </a:lnTo>
                    <a:lnTo>
                      <a:pt x="20165" y="10719"/>
                    </a:lnTo>
                    <a:lnTo>
                      <a:pt x="20050" y="10673"/>
                    </a:lnTo>
                    <a:lnTo>
                      <a:pt x="19896" y="10619"/>
                    </a:lnTo>
                    <a:lnTo>
                      <a:pt x="19720" y="10566"/>
                    </a:lnTo>
                    <a:lnTo>
                      <a:pt x="19513" y="10512"/>
                    </a:lnTo>
                    <a:lnTo>
                      <a:pt x="19298" y="10458"/>
                    </a:lnTo>
                    <a:lnTo>
                      <a:pt x="18838" y="10359"/>
                    </a:lnTo>
                    <a:lnTo>
                      <a:pt x="18401" y="10267"/>
                    </a:lnTo>
                    <a:lnTo>
                      <a:pt x="18018" y="10198"/>
                    </a:lnTo>
                    <a:lnTo>
                      <a:pt x="17657" y="10129"/>
                    </a:lnTo>
                    <a:lnTo>
                      <a:pt x="16822" y="10566"/>
                    </a:lnTo>
                    <a:lnTo>
                      <a:pt x="15825" y="11072"/>
                    </a:lnTo>
                    <a:lnTo>
                      <a:pt x="9699" y="8074"/>
                    </a:lnTo>
                    <a:lnTo>
                      <a:pt x="12858" y="4187"/>
                    </a:lnTo>
                    <a:lnTo>
                      <a:pt x="5620" y="0"/>
                    </a:lnTo>
                    <a:close/>
                  </a:path>
                </a:pathLst>
              </a:custGeom>
              <a:solidFill>
                <a:srgbClr val="EBAF7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1" name="Google Shape;2221;p29">
                <a:extLst>
                  <a:ext uri="{FF2B5EF4-FFF2-40B4-BE49-F238E27FC236}">
                    <a16:creationId xmlns="" xmlns:a16="http://schemas.microsoft.com/office/drawing/2014/main" id="{30575D8A-7730-4553-B2AA-38562698ECF9}"/>
                  </a:ext>
                </a:extLst>
              </p:cNvPr>
              <p:cNvSpPr/>
              <p:nvPr/>
            </p:nvSpPr>
            <p:spPr>
              <a:xfrm>
                <a:off x="6406203" y="1884227"/>
                <a:ext cx="64749" cy="12383"/>
              </a:xfrm>
              <a:custGeom>
                <a:avLst/>
                <a:gdLst/>
                <a:ahLst/>
                <a:cxnLst/>
                <a:rect l="l" t="t" r="r" b="b"/>
                <a:pathLst>
                  <a:path w="3451" h="660" extrusionOk="0">
                    <a:moveTo>
                      <a:pt x="0" y="0"/>
                    </a:moveTo>
                    <a:lnTo>
                      <a:pt x="207" y="77"/>
                    </a:lnTo>
                    <a:lnTo>
                      <a:pt x="415" y="146"/>
                    </a:lnTo>
                    <a:lnTo>
                      <a:pt x="629" y="207"/>
                    </a:lnTo>
                    <a:lnTo>
                      <a:pt x="844" y="268"/>
                    </a:lnTo>
                    <a:lnTo>
                      <a:pt x="1266" y="376"/>
                    </a:lnTo>
                    <a:lnTo>
                      <a:pt x="1695" y="460"/>
                    </a:lnTo>
                    <a:lnTo>
                      <a:pt x="2132" y="537"/>
                    </a:lnTo>
                    <a:lnTo>
                      <a:pt x="2569" y="598"/>
                    </a:lnTo>
                    <a:lnTo>
                      <a:pt x="2784" y="629"/>
                    </a:lnTo>
                    <a:lnTo>
                      <a:pt x="3006" y="644"/>
                    </a:lnTo>
                    <a:lnTo>
                      <a:pt x="3228" y="660"/>
                    </a:lnTo>
                    <a:lnTo>
                      <a:pt x="3451" y="660"/>
                    </a:lnTo>
                    <a:lnTo>
                      <a:pt x="3244" y="583"/>
                    </a:lnTo>
                    <a:lnTo>
                      <a:pt x="3029" y="514"/>
                    </a:lnTo>
                    <a:lnTo>
                      <a:pt x="2822" y="452"/>
                    </a:lnTo>
                    <a:lnTo>
                      <a:pt x="2607" y="391"/>
                    </a:lnTo>
                    <a:lnTo>
                      <a:pt x="2178" y="284"/>
                    </a:lnTo>
                    <a:lnTo>
                      <a:pt x="1749" y="199"/>
                    </a:lnTo>
                    <a:lnTo>
                      <a:pt x="1319" y="123"/>
                    </a:lnTo>
                    <a:lnTo>
                      <a:pt x="882" y="61"/>
                    </a:lnTo>
                    <a:lnTo>
                      <a:pt x="660" y="31"/>
                    </a:lnTo>
                    <a:lnTo>
                      <a:pt x="445" y="15"/>
                    </a:lnTo>
                    <a:lnTo>
                      <a:pt x="223"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2" name="Google Shape;2222;p29">
                <a:extLst>
                  <a:ext uri="{FF2B5EF4-FFF2-40B4-BE49-F238E27FC236}">
                    <a16:creationId xmlns="" xmlns:a16="http://schemas.microsoft.com/office/drawing/2014/main" id="{54D194BA-98EB-40B1-A86D-052933C42BDD}"/>
                  </a:ext>
                </a:extLst>
              </p:cNvPr>
              <p:cNvSpPr/>
              <p:nvPr/>
            </p:nvSpPr>
            <p:spPr>
              <a:xfrm>
                <a:off x="6656645" y="1964062"/>
                <a:ext cx="20301" cy="5347"/>
              </a:xfrm>
              <a:custGeom>
                <a:avLst/>
                <a:gdLst/>
                <a:ahLst/>
                <a:cxnLst/>
                <a:rect l="l" t="t" r="r" b="b"/>
                <a:pathLst>
                  <a:path w="1082" h="285" extrusionOk="0">
                    <a:moveTo>
                      <a:pt x="660" y="0"/>
                    </a:moveTo>
                    <a:lnTo>
                      <a:pt x="522" y="8"/>
                    </a:lnTo>
                    <a:lnTo>
                      <a:pt x="392" y="31"/>
                    </a:lnTo>
                    <a:lnTo>
                      <a:pt x="254" y="69"/>
                    </a:lnTo>
                    <a:lnTo>
                      <a:pt x="193" y="92"/>
                    </a:lnTo>
                    <a:lnTo>
                      <a:pt x="124" y="123"/>
                    </a:lnTo>
                    <a:lnTo>
                      <a:pt x="62" y="161"/>
                    </a:lnTo>
                    <a:lnTo>
                      <a:pt x="1" y="207"/>
                    </a:lnTo>
                    <a:lnTo>
                      <a:pt x="70" y="238"/>
                    </a:lnTo>
                    <a:lnTo>
                      <a:pt x="139" y="253"/>
                    </a:lnTo>
                    <a:lnTo>
                      <a:pt x="216" y="269"/>
                    </a:lnTo>
                    <a:lnTo>
                      <a:pt x="285" y="284"/>
                    </a:lnTo>
                    <a:lnTo>
                      <a:pt x="423" y="284"/>
                    </a:lnTo>
                    <a:lnTo>
                      <a:pt x="561" y="276"/>
                    </a:lnTo>
                    <a:lnTo>
                      <a:pt x="691" y="253"/>
                    </a:lnTo>
                    <a:lnTo>
                      <a:pt x="829" y="215"/>
                    </a:lnTo>
                    <a:lnTo>
                      <a:pt x="890" y="192"/>
                    </a:lnTo>
                    <a:lnTo>
                      <a:pt x="959" y="161"/>
                    </a:lnTo>
                    <a:lnTo>
                      <a:pt x="1021" y="123"/>
                    </a:lnTo>
                    <a:lnTo>
                      <a:pt x="1082" y="77"/>
                    </a:lnTo>
                    <a:lnTo>
                      <a:pt x="1013" y="46"/>
                    </a:lnTo>
                    <a:lnTo>
                      <a:pt x="944" y="31"/>
                    </a:lnTo>
                    <a:lnTo>
                      <a:pt x="867" y="16"/>
                    </a:lnTo>
                    <a:lnTo>
                      <a:pt x="798"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3" name="Google Shape;2223;p29">
                <a:extLst>
                  <a:ext uri="{FF2B5EF4-FFF2-40B4-BE49-F238E27FC236}">
                    <a16:creationId xmlns="" xmlns:a16="http://schemas.microsoft.com/office/drawing/2014/main" id="{70D14CB7-26AB-4C59-8937-FD1974BB50C3}"/>
                  </a:ext>
                </a:extLst>
              </p:cNvPr>
              <p:cNvSpPr/>
              <p:nvPr/>
            </p:nvSpPr>
            <p:spPr>
              <a:xfrm>
                <a:off x="6629458" y="1941904"/>
                <a:ext cx="21033" cy="6342"/>
              </a:xfrm>
              <a:custGeom>
                <a:avLst/>
                <a:gdLst/>
                <a:ahLst/>
                <a:cxnLst/>
                <a:rect l="l" t="t" r="r" b="b"/>
                <a:pathLst>
                  <a:path w="1121" h="338" extrusionOk="0">
                    <a:moveTo>
                      <a:pt x="813" y="1"/>
                    </a:moveTo>
                    <a:lnTo>
                      <a:pt x="668" y="8"/>
                    </a:lnTo>
                    <a:lnTo>
                      <a:pt x="530" y="39"/>
                    </a:lnTo>
                    <a:lnTo>
                      <a:pt x="392" y="77"/>
                    </a:lnTo>
                    <a:lnTo>
                      <a:pt x="254" y="131"/>
                    </a:lnTo>
                    <a:lnTo>
                      <a:pt x="192" y="162"/>
                    </a:lnTo>
                    <a:lnTo>
                      <a:pt x="123" y="200"/>
                    </a:lnTo>
                    <a:lnTo>
                      <a:pt x="62" y="246"/>
                    </a:lnTo>
                    <a:lnTo>
                      <a:pt x="1" y="300"/>
                    </a:lnTo>
                    <a:lnTo>
                      <a:pt x="77" y="323"/>
                    </a:lnTo>
                    <a:lnTo>
                      <a:pt x="154" y="330"/>
                    </a:lnTo>
                    <a:lnTo>
                      <a:pt x="231" y="338"/>
                    </a:lnTo>
                    <a:lnTo>
                      <a:pt x="307" y="338"/>
                    </a:lnTo>
                    <a:lnTo>
                      <a:pt x="453" y="330"/>
                    </a:lnTo>
                    <a:lnTo>
                      <a:pt x="591" y="300"/>
                    </a:lnTo>
                    <a:lnTo>
                      <a:pt x="729" y="261"/>
                    </a:lnTo>
                    <a:lnTo>
                      <a:pt x="867" y="208"/>
                    </a:lnTo>
                    <a:lnTo>
                      <a:pt x="928" y="177"/>
                    </a:lnTo>
                    <a:lnTo>
                      <a:pt x="997" y="139"/>
                    </a:lnTo>
                    <a:lnTo>
                      <a:pt x="1059" y="93"/>
                    </a:lnTo>
                    <a:lnTo>
                      <a:pt x="1120" y="39"/>
                    </a:lnTo>
                    <a:lnTo>
                      <a:pt x="1044" y="24"/>
                    </a:lnTo>
                    <a:lnTo>
                      <a:pt x="967" y="8"/>
                    </a:lnTo>
                    <a:lnTo>
                      <a:pt x="890" y="1"/>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4" name="Google Shape;2224;p29">
                <a:extLst>
                  <a:ext uri="{FF2B5EF4-FFF2-40B4-BE49-F238E27FC236}">
                    <a16:creationId xmlns="" xmlns:a16="http://schemas.microsoft.com/office/drawing/2014/main" id="{74E5E3AC-0147-4134-A06E-16523BB81A78}"/>
                  </a:ext>
                </a:extLst>
              </p:cNvPr>
              <p:cNvSpPr/>
              <p:nvPr/>
            </p:nvSpPr>
            <p:spPr>
              <a:xfrm>
                <a:off x="6604148" y="1141352"/>
                <a:ext cx="333466" cy="322096"/>
              </a:xfrm>
              <a:custGeom>
                <a:avLst/>
                <a:gdLst/>
                <a:ahLst/>
                <a:cxnLst/>
                <a:rect l="l" t="t" r="r" b="b"/>
                <a:pathLst>
                  <a:path w="17773" h="17167" extrusionOk="0">
                    <a:moveTo>
                      <a:pt x="8541" y="0"/>
                    </a:moveTo>
                    <a:lnTo>
                      <a:pt x="8250" y="15"/>
                    </a:lnTo>
                    <a:lnTo>
                      <a:pt x="7959" y="38"/>
                    </a:lnTo>
                    <a:lnTo>
                      <a:pt x="7667" y="69"/>
                    </a:lnTo>
                    <a:lnTo>
                      <a:pt x="7384" y="107"/>
                    </a:lnTo>
                    <a:lnTo>
                      <a:pt x="7100" y="153"/>
                    </a:lnTo>
                    <a:lnTo>
                      <a:pt x="6824" y="207"/>
                    </a:lnTo>
                    <a:lnTo>
                      <a:pt x="6548" y="261"/>
                    </a:lnTo>
                    <a:lnTo>
                      <a:pt x="6280" y="330"/>
                    </a:lnTo>
                    <a:lnTo>
                      <a:pt x="6019" y="399"/>
                    </a:lnTo>
                    <a:lnTo>
                      <a:pt x="5758" y="483"/>
                    </a:lnTo>
                    <a:lnTo>
                      <a:pt x="5505" y="560"/>
                    </a:lnTo>
                    <a:lnTo>
                      <a:pt x="5260" y="652"/>
                    </a:lnTo>
                    <a:lnTo>
                      <a:pt x="5022" y="744"/>
                    </a:lnTo>
                    <a:lnTo>
                      <a:pt x="4792" y="844"/>
                    </a:lnTo>
                    <a:lnTo>
                      <a:pt x="4570" y="943"/>
                    </a:lnTo>
                    <a:lnTo>
                      <a:pt x="4355" y="1051"/>
                    </a:lnTo>
                    <a:lnTo>
                      <a:pt x="4148" y="1158"/>
                    </a:lnTo>
                    <a:lnTo>
                      <a:pt x="3949" y="1273"/>
                    </a:lnTo>
                    <a:lnTo>
                      <a:pt x="3757" y="1388"/>
                    </a:lnTo>
                    <a:lnTo>
                      <a:pt x="3581" y="1503"/>
                    </a:lnTo>
                    <a:lnTo>
                      <a:pt x="3412" y="1626"/>
                    </a:lnTo>
                    <a:lnTo>
                      <a:pt x="3259" y="1741"/>
                    </a:lnTo>
                    <a:lnTo>
                      <a:pt x="3106" y="1863"/>
                    </a:lnTo>
                    <a:lnTo>
                      <a:pt x="2975" y="1986"/>
                    </a:lnTo>
                    <a:lnTo>
                      <a:pt x="2853" y="2109"/>
                    </a:lnTo>
                    <a:lnTo>
                      <a:pt x="2745" y="2231"/>
                    </a:lnTo>
                    <a:lnTo>
                      <a:pt x="2646" y="2354"/>
                    </a:lnTo>
                    <a:lnTo>
                      <a:pt x="2561" y="2477"/>
                    </a:lnTo>
                    <a:lnTo>
                      <a:pt x="2492" y="2599"/>
                    </a:lnTo>
                    <a:lnTo>
                      <a:pt x="2431" y="2714"/>
                    </a:lnTo>
                    <a:lnTo>
                      <a:pt x="2393" y="2837"/>
                    </a:lnTo>
                    <a:lnTo>
                      <a:pt x="2354" y="2975"/>
                    </a:lnTo>
                    <a:lnTo>
                      <a:pt x="2323" y="3144"/>
                    </a:lnTo>
                    <a:lnTo>
                      <a:pt x="2285" y="3343"/>
                    </a:lnTo>
                    <a:lnTo>
                      <a:pt x="2254" y="3565"/>
                    </a:lnTo>
                    <a:lnTo>
                      <a:pt x="2224" y="3811"/>
                    </a:lnTo>
                    <a:lnTo>
                      <a:pt x="2201" y="4087"/>
                    </a:lnTo>
                    <a:lnTo>
                      <a:pt x="2178" y="4378"/>
                    </a:lnTo>
                    <a:lnTo>
                      <a:pt x="2162" y="4685"/>
                    </a:lnTo>
                    <a:lnTo>
                      <a:pt x="2147" y="5014"/>
                    </a:lnTo>
                    <a:lnTo>
                      <a:pt x="2132" y="5359"/>
                    </a:lnTo>
                    <a:lnTo>
                      <a:pt x="2124" y="5727"/>
                    </a:lnTo>
                    <a:lnTo>
                      <a:pt x="2124" y="6095"/>
                    </a:lnTo>
                    <a:lnTo>
                      <a:pt x="2124" y="6487"/>
                    </a:lnTo>
                    <a:lnTo>
                      <a:pt x="2132" y="6878"/>
                    </a:lnTo>
                    <a:lnTo>
                      <a:pt x="2147" y="7284"/>
                    </a:lnTo>
                    <a:lnTo>
                      <a:pt x="2162" y="7698"/>
                    </a:lnTo>
                    <a:lnTo>
                      <a:pt x="2063" y="7629"/>
                    </a:lnTo>
                    <a:lnTo>
                      <a:pt x="1940" y="7568"/>
                    </a:lnTo>
                    <a:lnTo>
                      <a:pt x="1802" y="7514"/>
                    </a:lnTo>
                    <a:lnTo>
                      <a:pt x="1649" y="7468"/>
                    </a:lnTo>
                    <a:lnTo>
                      <a:pt x="1472" y="7430"/>
                    </a:lnTo>
                    <a:lnTo>
                      <a:pt x="1281" y="7407"/>
                    </a:lnTo>
                    <a:lnTo>
                      <a:pt x="1058" y="7391"/>
                    </a:lnTo>
                    <a:lnTo>
                      <a:pt x="821" y="7399"/>
                    </a:lnTo>
                    <a:lnTo>
                      <a:pt x="744" y="7407"/>
                    </a:lnTo>
                    <a:lnTo>
                      <a:pt x="667" y="7422"/>
                    </a:lnTo>
                    <a:lnTo>
                      <a:pt x="598" y="7445"/>
                    </a:lnTo>
                    <a:lnTo>
                      <a:pt x="537" y="7476"/>
                    </a:lnTo>
                    <a:lnTo>
                      <a:pt x="476" y="7514"/>
                    </a:lnTo>
                    <a:lnTo>
                      <a:pt x="414" y="7560"/>
                    </a:lnTo>
                    <a:lnTo>
                      <a:pt x="361" y="7606"/>
                    </a:lnTo>
                    <a:lnTo>
                      <a:pt x="315" y="7667"/>
                    </a:lnTo>
                    <a:lnTo>
                      <a:pt x="269" y="7729"/>
                    </a:lnTo>
                    <a:lnTo>
                      <a:pt x="223" y="7798"/>
                    </a:lnTo>
                    <a:lnTo>
                      <a:pt x="184" y="7874"/>
                    </a:lnTo>
                    <a:lnTo>
                      <a:pt x="154" y="7951"/>
                    </a:lnTo>
                    <a:lnTo>
                      <a:pt x="123" y="8035"/>
                    </a:lnTo>
                    <a:lnTo>
                      <a:pt x="92" y="8127"/>
                    </a:lnTo>
                    <a:lnTo>
                      <a:pt x="46" y="8319"/>
                    </a:lnTo>
                    <a:lnTo>
                      <a:pt x="23" y="8518"/>
                    </a:lnTo>
                    <a:lnTo>
                      <a:pt x="8" y="8733"/>
                    </a:lnTo>
                    <a:lnTo>
                      <a:pt x="0" y="8955"/>
                    </a:lnTo>
                    <a:lnTo>
                      <a:pt x="16" y="9185"/>
                    </a:lnTo>
                    <a:lnTo>
                      <a:pt x="39" y="9423"/>
                    </a:lnTo>
                    <a:lnTo>
                      <a:pt x="77" y="9661"/>
                    </a:lnTo>
                    <a:lnTo>
                      <a:pt x="131" y="9891"/>
                    </a:lnTo>
                    <a:lnTo>
                      <a:pt x="192" y="10128"/>
                    </a:lnTo>
                    <a:lnTo>
                      <a:pt x="269" y="10351"/>
                    </a:lnTo>
                    <a:lnTo>
                      <a:pt x="353" y="10573"/>
                    </a:lnTo>
                    <a:lnTo>
                      <a:pt x="453" y="10780"/>
                    </a:lnTo>
                    <a:lnTo>
                      <a:pt x="560" y="10979"/>
                    </a:lnTo>
                    <a:lnTo>
                      <a:pt x="683" y="11156"/>
                    </a:lnTo>
                    <a:lnTo>
                      <a:pt x="752" y="11240"/>
                    </a:lnTo>
                    <a:lnTo>
                      <a:pt x="813" y="11324"/>
                    </a:lnTo>
                    <a:lnTo>
                      <a:pt x="882" y="11393"/>
                    </a:lnTo>
                    <a:lnTo>
                      <a:pt x="959" y="11462"/>
                    </a:lnTo>
                    <a:lnTo>
                      <a:pt x="1035" y="11524"/>
                    </a:lnTo>
                    <a:lnTo>
                      <a:pt x="1112" y="11585"/>
                    </a:lnTo>
                    <a:lnTo>
                      <a:pt x="1189" y="11631"/>
                    </a:lnTo>
                    <a:lnTo>
                      <a:pt x="1273" y="11677"/>
                    </a:lnTo>
                    <a:lnTo>
                      <a:pt x="1357" y="11715"/>
                    </a:lnTo>
                    <a:lnTo>
                      <a:pt x="1442" y="11746"/>
                    </a:lnTo>
                    <a:lnTo>
                      <a:pt x="1534" y="11769"/>
                    </a:lnTo>
                    <a:lnTo>
                      <a:pt x="1626" y="11784"/>
                    </a:lnTo>
                    <a:lnTo>
                      <a:pt x="1718" y="11792"/>
                    </a:lnTo>
                    <a:lnTo>
                      <a:pt x="1817" y="11792"/>
                    </a:lnTo>
                    <a:lnTo>
                      <a:pt x="1909" y="11777"/>
                    </a:lnTo>
                    <a:lnTo>
                      <a:pt x="2017" y="11761"/>
                    </a:lnTo>
                    <a:lnTo>
                      <a:pt x="2116" y="11731"/>
                    </a:lnTo>
                    <a:lnTo>
                      <a:pt x="2224" y="11692"/>
                    </a:lnTo>
                    <a:lnTo>
                      <a:pt x="2323" y="11646"/>
                    </a:lnTo>
                    <a:lnTo>
                      <a:pt x="2439" y="11585"/>
                    </a:lnTo>
                    <a:lnTo>
                      <a:pt x="2546" y="11516"/>
                    </a:lnTo>
                    <a:lnTo>
                      <a:pt x="2661" y="11439"/>
                    </a:lnTo>
                    <a:lnTo>
                      <a:pt x="2707" y="11646"/>
                    </a:lnTo>
                    <a:lnTo>
                      <a:pt x="2814" y="12045"/>
                    </a:lnTo>
                    <a:lnTo>
                      <a:pt x="2929" y="12436"/>
                    </a:lnTo>
                    <a:lnTo>
                      <a:pt x="3052" y="12804"/>
                    </a:lnTo>
                    <a:lnTo>
                      <a:pt x="3190" y="13165"/>
                    </a:lnTo>
                    <a:lnTo>
                      <a:pt x="3336" y="13510"/>
                    </a:lnTo>
                    <a:lnTo>
                      <a:pt x="3412" y="13671"/>
                    </a:lnTo>
                    <a:lnTo>
                      <a:pt x="3497" y="13832"/>
                    </a:lnTo>
                    <a:lnTo>
                      <a:pt x="3581" y="13985"/>
                    </a:lnTo>
                    <a:lnTo>
                      <a:pt x="3665" y="14138"/>
                    </a:lnTo>
                    <a:lnTo>
                      <a:pt x="3757" y="14284"/>
                    </a:lnTo>
                    <a:lnTo>
                      <a:pt x="3849" y="14422"/>
                    </a:lnTo>
                    <a:lnTo>
                      <a:pt x="3980" y="14606"/>
                    </a:lnTo>
                    <a:lnTo>
                      <a:pt x="4118" y="14790"/>
                    </a:lnTo>
                    <a:lnTo>
                      <a:pt x="4248" y="14959"/>
                    </a:lnTo>
                    <a:lnTo>
                      <a:pt x="4386" y="15120"/>
                    </a:lnTo>
                    <a:lnTo>
                      <a:pt x="4524" y="15273"/>
                    </a:lnTo>
                    <a:lnTo>
                      <a:pt x="4662" y="15419"/>
                    </a:lnTo>
                    <a:lnTo>
                      <a:pt x="4800" y="15557"/>
                    </a:lnTo>
                    <a:lnTo>
                      <a:pt x="4938" y="15687"/>
                    </a:lnTo>
                    <a:lnTo>
                      <a:pt x="5076" y="15810"/>
                    </a:lnTo>
                    <a:lnTo>
                      <a:pt x="5214" y="15925"/>
                    </a:lnTo>
                    <a:lnTo>
                      <a:pt x="5352" y="16040"/>
                    </a:lnTo>
                    <a:lnTo>
                      <a:pt x="5490" y="16139"/>
                    </a:lnTo>
                    <a:lnTo>
                      <a:pt x="5628" y="16239"/>
                    </a:lnTo>
                    <a:lnTo>
                      <a:pt x="5766" y="16323"/>
                    </a:lnTo>
                    <a:lnTo>
                      <a:pt x="6034" y="16492"/>
                    </a:lnTo>
                    <a:lnTo>
                      <a:pt x="6287" y="16622"/>
                    </a:lnTo>
                    <a:lnTo>
                      <a:pt x="6533" y="16745"/>
                    </a:lnTo>
                    <a:lnTo>
                      <a:pt x="6778" y="16845"/>
                    </a:lnTo>
                    <a:lnTo>
                      <a:pt x="7000" y="16921"/>
                    </a:lnTo>
                    <a:lnTo>
                      <a:pt x="7223" y="16990"/>
                    </a:lnTo>
                    <a:lnTo>
                      <a:pt x="7430" y="17044"/>
                    </a:lnTo>
                    <a:lnTo>
                      <a:pt x="7621" y="17090"/>
                    </a:lnTo>
                    <a:lnTo>
                      <a:pt x="7798" y="17121"/>
                    </a:lnTo>
                    <a:lnTo>
                      <a:pt x="7966" y="17144"/>
                    </a:lnTo>
                    <a:lnTo>
                      <a:pt x="8104" y="17151"/>
                    </a:lnTo>
                    <a:lnTo>
                      <a:pt x="8342" y="17167"/>
                    </a:lnTo>
                    <a:lnTo>
                      <a:pt x="8488" y="17167"/>
                    </a:lnTo>
                    <a:lnTo>
                      <a:pt x="8541" y="17159"/>
                    </a:lnTo>
                    <a:lnTo>
                      <a:pt x="9140" y="17159"/>
                    </a:lnTo>
                    <a:lnTo>
                      <a:pt x="9201" y="17167"/>
                    </a:lnTo>
                    <a:lnTo>
                      <a:pt x="9370" y="17167"/>
                    </a:lnTo>
                    <a:lnTo>
                      <a:pt x="9492" y="17159"/>
                    </a:lnTo>
                    <a:lnTo>
                      <a:pt x="9638" y="17151"/>
                    </a:lnTo>
                    <a:lnTo>
                      <a:pt x="9807" y="17128"/>
                    </a:lnTo>
                    <a:lnTo>
                      <a:pt x="9991" y="17098"/>
                    </a:lnTo>
                    <a:lnTo>
                      <a:pt x="10190" y="17059"/>
                    </a:lnTo>
                    <a:lnTo>
                      <a:pt x="10412" y="17006"/>
                    </a:lnTo>
                    <a:lnTo>
                      <a:pt x="10642" y="16937"/>
                    </a:lnTo>
                    <a:lnTo>
                      <a:pt x="10888" y="16845"/>
                    </a:lnTo>
                    <a:lnTo>
                      <a:pt x="11148" y="16737"/>
                    </a:lnTo>
                    <a:lnTo>
                      <a:pt x="11417" y="16615"/>
                    </a:lnTo>
                    <a:lnTo>
                      <a:pt x="11693" y="16461"/>
                    </a:lnTo>
                    <a:lnTo>
                      <a:pt x="11831" y="16377"/>
                    </a:lnTo>
                    <a:lnTo>
                      <a:pt x="11969" y="16293"/>
                    </a:lnTo>
                    <a:lnTo>
                      <a:pt x="12199" y="16124"/>
                    </a:lnTo>
                    <a:lnTo>
                      <a:pt x="12436" y="15948"/>
                    </a:lnTo>
                    <a:lnTo>
                      <a:pt x="12674" y="15748"/>
                    </a:lnTo>
                    <a:lnTo>
                      <a:pt x="12904" y="15526"/>
                    </a:lnTo>
                    <a:lnTo>
                      <a:pt x="13142" y="15288"/>
                    </a:lnTo>
                    <a:lnTo>
                      <a:pt x="13379" y="15020"/>
                    </a:lnTo>
                    <a:lnTo>
                      <a:pt x="13609" y="14736"/>
                    </a:lnTo>
                    <a:lnTo>
                      <a:pt x="13832" y="14422"/>
                    </a:lnTo>
                    <a:lnTo>
                      <a:pt x="13931" y="14284"/>
                    </a:lnTo>
                    <a:lnTo>
                      <a:pt x="14016" y="14131"/>
                    </a:lnTo>
                    <a:lnTo>
                      <a:pt x="14108" y="13985"/>
                    </a:lnTo>
                    <a:lnTo>
                      <a:pt x="14192" y="13824"/>
                    </a:lnTo>
                    <a:lnTo>
                      <a:pt x="14269" y="13663"/>
                    </a:lnTo>
                    <a:lnTo>
                      <a:pt x="14353" y="13494"/>
                    </a:lnTo>
                    <a:lnTo>
                      <a:pt x="14499" y="13149"/>
                    </a:lnTo>
                    <a:lnTo>
                      <a:pt x="14637" y="12789"/>
                    </a:lnTo>
                    <a:lnTo>
                      <a:pt x="14759" y="12406"/>
                    </a:lnTo>
                    <a:lnTo>
                      <a:pt x="14874" y="12015"/>
                    </a:lnTo>
                    <a:lnTo>
                      <a:pt x="14982" y="11608"/>
                    </a:lnTo>
                    <a:lnTo>
                      <a:pt x="15036" y="11370"/>
                    </a:lnTo>
                    <a:lnTo>
                      <a:pt x="15151" y="11462"/>
                    </a:lnTo>
                    <a:lnTo>
                      <a:pt x="15266" y="11539"/>
                    </a:lnTo>
                    <a:lnTo>
                      <a:pt x="15373" y="11600"/>
                    </a:lnTo>
                    <a:lnTo>
                      <a:pt x="15488" y="11662"/>
                    </a:lnTo>
                    <a:lnTo>
                      <a:pt x="15595" y="11708"/>
                    </a:lnTo>
                    <a:lnTo>
                      <a:pt x="15695" y="11738"/>
                    </a:lnTo>
                    <a:lnTo>
                      <a:pt x="15802" y="11769"/>
                    </a:lnTo>
                    <a:lnTo>
                      <a:pt x="15902" y="11784"/>
                    </a:lnTo>
                    <a:lnTo>
                      <a:pt x="16002" y="11792"/>
                    </a:lnTo>
                    <a:lnTo>
                      <a:pt x="16094" y="11784"/>
                    </a:lnTo>
                    <a:lnTo>
                      <a:pt x="16193" y="11777"/>
                    </a:lnTo>
                    <a:lnTo>
                      <a:pt x="16285" y="11761"/>
                    </a:lnTo>
                    <a:lnTo>
                      <a:pt x="16370" y="11731"/>
                    </a:lnTo>
                    <a:lnTo>
                      <a:pt x="16462" y="11700"/>
                    </a:lnTo>
                    <a:lnTo>
                      <a:pt x="16546" y="11662"/>
                    </a:lnTo>
                    <a:lnTo>
                      <a:pt x="16623" y="11608"/>
                    </a:lnTo>
                    <a:lnTo>
                      <a:pt x="16707" y="11554"/>
                    </a:lnTo>
                    <a:lnTo>
                      <a:pt x="16784" y="11493"/>
                    </a:lnTo>
                    <a:lnTo>
                      <a:pt x="16853" y="11432"/>
                    </a:lnTo>
                    <a:lnTo>
                      <a:pt x="16929" y="11355"/>
                    </a:lnTo>
                    <a:lnTo>
                      <a:pt x="16998" y="11278"/>
                    </a:lnTo>
                    <a:lnTo>
                      <a:pt x="17060" y="11202"/>
                    </a:lnTo>
                    <a:lnTo>
                      <a:pt x="17129" y="11110"/>
                    </a:lnTo>
                    <a:lnTo>
                      <a:pt x="17190" y="11018"/>
                    </a:lnTo>
                    <a:lnTo>
                      <a:pt x="17305" y="10826"/>
                    </a:lnTo>
                    <a:lnTo>
                      <a:pt x="17405" y="10619"/>
                    </a:lnTo>
                    <a:lnTo>
                      <a:pt x="17497" y="10397"/>
                    </a:lnTo>
                    <a:lnTo>
                      <a:pt x="17573" y="10167"/>
                    </a:lnTo>
                    <a:lnTo>
                      <a:pt x="17642" y="9937"/>
                    </a:lnTo>
                    <a:lnTo>
                      <a:pt x="17688" y="9699"/>
                    </a:lnTo>
                    <a:lnTo>
                      <a:pt x="17734" y="9454"/>
                    </a:lnTo>
                    <a:lnTo>
                      <a:pt x="17757" y="9216"/>
                    </a:lnTo>
                    <a:lnTo>
                      <a:pt x="17773" y="8986"/>
                    </a:lnTo>
                    <a:lnTo>
                      <a:pt x="17773" y="8756"/>
                    </a:lnTo>
                    <a:lnTo>
                      <a:pt x="17757" y="8541"/>
                    </a:lnTo>
                    <a:lnTo>
                      <a:pt x="17734" y="8334"/>
                    </a:lnTo>
                    <a:lnTo>
                      <a:pt x="17688" y="8143"/>
                    </a:lnTo>
                    <a:lnTo>
                      <a:pt x="17665" y="8051"/>
                    </a:lnTo>
                    <a:lnTo>
                      <a:pt x="17635" y="7966"/>
                    </a:lnTo>
                    <a:lnTo>
                      <a:pt x="17596" y="7882"/>
                    </a:lnTo>
                    <a:lnTo>
                      <a:pt x="17558" y="7805"/>
                    </a:lnTo>
                    <a:lnTo>
                      <a:pt x="17520" y="7736"/>
                    </a:lnTo>
                    <a:lnTo>
                      <a:pt x="17474" y="7675"/>
                    </a:lnTo>
                    <a:lnTo>
                      <a:pt x="17420" y="7614"/>
                    </a:lnTo>
                    <a:lnTo>
                      <a:pt x="17366" y="7560"/>
                    </a:lnTo>
                    <a:lnTo>
                      <a:pt x="17305" y="7514"/>
                    </a:lnTo>
                    <a:lnTo>
                      <a:pt x="17244" y="7476"/>
                    </a:lnTo>
                    <a:lnTo>
                      <a:pt x="17182" y="7445"/>
                    </a:lnTo>
                    <a:lnTo>
                      <a:pt x="17106" y="7422"/>
                    </a:lnTo>
                    <a:lnTo>
                      <a:pt x="17037" y="7407"/>
                    </a:lnTo>
                    <a:lnTo>
                      <a:pt x="16952" y="7399"/>
                    </a:lnTo>
                    <a:lnTo>
                      <a:pt x="16814" y="7391"/>
                    </a:lnTo>
                    <a:lnTo>
                      <a:pt x="16684" y="7391"/>
                    </a:lnTo>
                    <a:lnTo>
                      <a:pt x="16561" y="7399"/>
                    </a:lnTo>
                    <a:lnTo>
                      <a:pt x="16439" y="7414"/>
                    </a:lnTo>
                    <a:lnTo>
                      <a:pt x="16331" y="7422"/>
                    </a:lnTo>
                    <a:lnTo>
                      <a:pt x="16224" y="7445"/>
                    </a:lnTo>
                    <a:lnTo>
                      <a:pt x="16132" y="7468"/>
                    </a:lnTo>
                    <a:lnTo>
                      <a:pt x="16040" y="7491"/>
                    </a:lnTo>
                    <a:lnTo>
                      <a:pt x="15956" y="7522"/>
                    </a:lnTo>
                    <a:lnTo>
                      <a:pt x="15871" y="7552"/>
                    </a:lnTo>
                    <a:lnTo>
                      <a:pt x="15733" y="7621"/>
                    </a:lnTo>
                    <a:lnTo>
                      <a:pt x="15611" y="7698"/>
                    </a:lnTo>
                    <a:lnTo>
                      <a:pt x="15511" y="7782"/>
                    </a:lnTo>
                    <a:lnTo>
                      <a:pt x="15534" y="7361"/>
                    </a:lnTo>
                    <a:lnTo>
                      <a:pt x="15549" y="6954"/>
                    </a:lnTo>
                    <a:lnTo>
                      <a:pt x="15557" y="6548"/>
                    </a:lnTo>
                    <a:lnTo>
                      <a:pt x="15557" y="6157"/>
                    </a:lnTo>
                    <a:lnTo>
                      <a:pt x="15557" y="5773"/>
                    </a:lnTo>
                    <a:lnTo>
                      <a:pt x="15549" y="5405"/>
                    </a:lnTo>
                    <a:lnTo>
                      <a:pt x="15534" y="5053"/>
                    </a:lnTo>
                    <a:lnTo>
                      <a:pt x="15519" y="4723"/>
                    </a:lnTo>
                    <a:lnTo>
                      <a:pt x="15503" y="4401"/>
                    </a:lnTo>
                    <a:lnTo>
                      <a:pt x="15480" y="4102"/>
                    </a:lnTo>
                    <a:lnTo>
                      <a:pt x="15450" y="3826"/>
                    </a:lnTo>
                    <a:lnTo>
                      <a:pt x="15427" y="3581"/>
                    </a:lnTo>
                    <a:lnTo>
                      <a:pt x="15396" y="3351"/>
                    </a:lnTo>
                    <a:lnTo>
                      <a:pt x="15358" y="3151"/>
                    </a:lnTo>
                    <a:lnTo>
                      <a:pt x="15327" y="2975"/>
                    </a:lnTo>
                    <a:lnTo>
                      <a:pt x="15289" y="2837"/>
                    </a:lnTo>
                    <a:lnTo>
                      <a:pt x="15243" y="2714"/>
                    </a:lnTo>
                    <a:lnTo>
                      <a:pt x="15189" y="2599"/>
                    </a:lnTo>
                    <a:lnTo>
                      <a:pt x="15120" y="2477"/>
                    </a:lnTo>
                    <a:lnTo>
                      <a:pt x="15036" y="2354"/>
                    </a:lnTo>
                    <a:lnTo>
                      <a:pt x="14936" y="2231"/>
                    </a:lnTo>
                    <a:lnTo>
                      <a:pt x="14828" y="2109"/>
                    </a:lnTo>
                    <a:lnTo>
                      <a:pt x="14706" y="1986"/>
                    </a:lnTo>
                    <a:lnTo>
                      <a:pt x="14568" y="1863"/>
                    </a:lnTo>
                    <a:lnTo>
                      <a:pt x="14422" y="1741"/>
                    </a:lnTo>
                    <a:lnTo>
                      <a:pt x="14269" y="1626"/>
                    </a:lnTo>
                    <a:lnTo>
                      <a:pt x="14100" y="1503"/>
                    </a:lnTo>
                    <a:lnTo>
                      <a:pt x="13924" y="1388"/>
                    </a:lnTo>
                    <a:lnTo>
                      <a:pt x="13732" y="1273"/>
                    </a:lnTo>
                    <a:lnTo>
                      <a:pt x="13533" y="1158"/>
                    </a:lnTo>
                    <a:lnTo>
                      <a:pt x="13326" y="1051"/>
                    </a:lnTo>
                    <a:lnTo>
                      <a:pt x="13111" y="943"/>
                    </a:lnTo>
                    <a:lnTo>
                      <a:pt x="12889" y="844"/>
                    </a:lnTo>
                    <a:lnTo>
                      <a:pt x="12659" y="744"/>
                    </a:lnTo>
                    <a:lnTo>
                      <a:pt x="12421" y="652"/>
                    </a:lnTo>
                    <a:lnTo>
                      <a:pt x="12176" y="560"/>
                    </a:lnTo>
                    <a:lnTo>
                      <a:pt x="11923" y="483"/>
                    </a:lnTo>
                    <a:lnTo>
                      <a:pt x="11662" y="399"/>
                    </a:lnTo>
                    <a:lnTo>
                      <a:pt x="11401" y="330"/>
                    </a:lnTo>
                    <a:lnTo>
                      <a:pt x="11133" y="261"/>
                    </a:lnTo>
                    <a:lnTo>
                      <a:pt x="10857" y="207"/>
                    </a:lnTo>
                    <a:lnTo>
                      <a:pt x="10581" y="153"/>
                    </a:lnTo>
                    <a:lnTo>
                      <a:pt x="10297" y="107"/>
                    </a:lnTo>
                    <a:lnTo>
                      <a:pt x="10014" y="69"/>
                    </a:lnTo>
                    <a:lnTo>
                      <a:pt x="9722" y="38"/>
                    </a:lnTo>
                    <a:lnTo>
                      <a:pt x="9431" y="15"/>
                    </a:lnTo>
                    <a:lnTo>
                      <a:pt x="9140" y="0"/>
                    </a:lnTo>
                    <a:close/>
                  </a:path>
                </a:pathLst>
              </a:custGeom>
              <a:solidFill>
                <a:srgbClr val="EBAF7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5" name="Google Shape;2225;p29">
                <a:extLst>
                  <a:ext uri="{FF2B5EF4-FFF2-40B4-BE49-F238E27FC236}">
                    <a16:creationId xmlns="" xmlns:a16="http://schemas.microsoft.com/office/drawing/2014/main" id="{6CCADF06-5BAB-4789-ACD8-39F0DC76B802}"/>
                  </a:ext>
                </a:extLst>
              </p:cNvPr>
              <p:cNvSpPr/>
              <p:nvPr/>
            </p:nvSpPr>
            <p:spPr>
              <a:xfrm>
                <a:off x="6604148" y="1141352"/>
                <a:ext cx="333466" cy="322096"/>
              </a:xfrm>
              <a:custGeom>
                <a:avLst/>
                <a:gdLst/>
                <a:ahLst/>
                <a:cxnLst/>
                <a:rect l="l" t="t" r="r" b="b"/>
                <a:pathLst>
                  <a:path w="17773" h="17167" fill="none" extrusionOk="0">
                    <a:moveTo>
                      <a:pt x="16952" y="7399"/>
                    </a:moveTo>
                    <a:lnTo>
                      <a:pt x="16952" y="7399"/>
                    </a:lnTo>
                    <a:lnTo>
                      <a:pt x="16814" y="7391"/>
                    </a:lnTo>
                    <a:lnTo>
                      <a:pt x="16684" y="7391"/>
                    </a:lnTo>
                    <a:lnTo>
                      <a:pt x="16561" y="7399"/>
                    </a:lnTo>
                    <a:lnTo>
                      <a:pt x="16439" y="7414"/>
                    </a:lnTo>
                    <a:lnTo>
                      <a:pt x="16331" y="7422"/>
                    </a:lnTo>
                    <a:lnTo>
                      <a:pt x="16224" y="7445"/>
                    </a:lnTo>
                    <a:lnTo>
                      <a:pt x="16132" y="7468"/>
                    </a:lnTo>
                    <a:lnTo>
                      <a:pt x="16040" y="7491"/>
                    </a:lnTo>
                    <a:lnTo>
                      <a:pt x="15956" y="7522"/>
                    </a:lnTo>
                    <a:lnTo>
                      <a:pt x="15871" y="7552"/>
                    </a:lnTo>
                    <a:lnTo>
                      <a:pt x="15733" y="7621"/>
                    </a:lnTo>
                    <a:lnTo>
                      <a:pt x="15611" y="7698"/>
                    </a:lnTo>
                    <a:lnTo>
                      <a:pt x="15511" y="7782"/>
                    </a:lnTo>
                    <a:lnTo>
                      <a:pt x="15511" y="7782"/>
                    </a:lnTo>
                    <a:lnTo>
                      <a:pt x="15534" y="7361"/>
                    </a:lnTo>
                    <a:lnTo>
                      <a:pt x="15549" y="6954"/>
                    </a:lnTo>
                    <a:lnTo>
                      <a:pt x="15557" y="6548"/>
                    </a:lnTo>
                    <a:lnTo>
                      <a:pt x="15557" y="6157"/>
                    </a:lnTo>
                    <a:lnTo>
                      <a:pt x="15557" y="5773"/>
                    </a:lnTo>
                    <a:lnTo>
                      <a:pt x="15549" y="5405"/>
                    </a:lnTo>
                    <a:lnTo>
                      <a:pt x="15534" y="5053"/>
                    </a:lnTo>
                    <a:lnTo>
                      <a:pt x="15519" y="4723"/>
                    </a:lnTo>
                    <a:lnTo>
                      <a:pt x="15503" y="4401"/>
                    </a:lnTo>
                    <a:lnTo>
                      <a:pt x="15480" y="4102"/>
                    </a:lnTo>
                    <a:lnTo>
                      <a:pt x="15450" y="3826"/>
                    </a:lnTo>
                    <a:lnTo>
                      <a:pt x="15427" y="3581"/>
                    </a:lnTo>
                    <a:lnTo>
                      <a:pt x="15396" y="3351"/>
                    </a:lnTo>
                    <a:lnTo>
                      <a:pt x="15358" y="3151"/>
                    </a:lnTo>
                    <a:lnTo>
                      <a:pt x="15327" y="2975"/>
                    </a:lnTo>
                    <a:lnTo>
                      <a:pt x="15289" y="2837"/>
                    </a:lnTo>
                    <a:lnTo>
                      <a:pt x="15289" y="2837"/>
                    </a:lnTo>
                    <a:lnTo>
                      <a:pt x="15243" y="2714"/>
                    </a:lnTo>
                    <a:lnTo>
                      <a:pt x="15189" y="2599"/>
                    </a:lnTo>
                    <a:lnTo>
                      <a:pt x="15120" y="2477"/>
                    </a:lnTo>
                    <a:lnTo>
                      <a:pt x="15036" y="2354"/>
                    </a:lnTo>
                    <a:lnTo>
                      <a:pt x="14936" y="2231"/>
                    </a:lnTo>
                    <a:lnTo>
                      <a:pt x="14828" y="2109"/>
                    </a:lnTo>
                    <a:lnTo>
                      <a:pt x="14706" y="1986"/>
                    </a:lnTo>
                    <a:lnTo>
                      <a:pt x="14568" y="1863"/>
                    </a:lnTo>
                    <a:lnTo>
                      <a:pt x="14422" y="1741"/>
                    </a:lnTo>
                    <a:lnTo>
                      <a:pt x="14269" y="1626"/>
                    </a:lnTo>
                    <a:lnTo>
                      <a:pt x="14100" y="1503"/>
                    </a:lnTo>
                    <a:lnTo>
                      <a:pt x="13924" y="1388"/>
                    </a:lnTo>
                    <a:lnTo>
                      <a:pt x="13732" y="1273"/>
                    </a:lnTo>
                    <a:lnTo>
                      <a:pt x="13533" y="1158"/>
                    </a:lnTo>
                    <a:lnTo>
                      <a:pt x="13326" y="1051"/>
                    </a:lnTo>
                    <a:lnTo>
                      <a:pt x="13111" y="943"/>
                    </a:lnTo>
                    <a:lnTo>
                      <a:pt x="12889" y="844"/>
                    </a:lnTo>
                    <a:lnTo>
                      <a:pt x="12659" y="744"/>
                    </a:lnTo>
                    <a:lnTo>
                      <a:pt x="12421" y="652"/>
                    </a:lnTo>
                    <a:lnTo>
                      <a:pt x="12176" y="560"/>
                    </a:lnTo>
                    <a:lnTo>
                      <a:pt x="11923" y="483"/>
                    </a:lnTo>
                    <a:lnTo>
                      <a:pt x="11662" y="399"/>
                    </a:lnTo>
                    <a:lnTo>
                      <a:pt x="11401" y="330"/>
                    </a:lnTo>
                    <a:lnTo>
                      <a:pt x="11133" y="261"/>
                    </a:lnTo>
                    <a:lnTo>
                      <a:pt x="10857" y="207"/>
                    </a:lnTo>
                    <a:lnTo>
                      <a:pt x="10581" y="153"/>
                    </a:lnTo>
                    <a:lnTo>
                      <a:pt x="10297" y="107"/>
                    </a:lnTo>
                    <a:lnTo>
                      <a:pt x="10014" y="69"/>
                    </a:lnTo>
                    <a:lnTo>
                      <a:pt x="9722" y="38"/>
                    </a:lnTo>
                    <a:lnTo>
                      <a:pt x="9431" y="15"/>
                    </a:lnTo>
                    <a:lnTo>
                      <a:pt x="9140" y="0"/>
                    </a:lnTo>
                    <a:lnTo>
                      <a:pt x="8841" y="0"/>
                    </a:lnTo>
                    <a:lnTo>
                      <a:pt x="8841" y="0"/>
                    </a:lnTo>
                    <a:lnTo>
                      <a:pt x="8541" y="0"/>
                    </a:lnTo>
                    <a:lnTo>
                      <a:pt x="8250" y="15"/>
                    </a:lnTo>
                    <a:lnTo>
                      <a:pt x="7959" y="38"/>
                    </a:lnTo>
                    <a:lnTo>
                      <a:pt x="7667" y="69"/>
                    </a:lnTo>
                    <a:lnTo>
                      <a:pt x="7384" y="107"/>
                    </a:lnTo>
                    <a:lnTo>
                      <a:pt x="7100" y="153"/>
                    </a:lnTo>
                    <a:lnTo>
                      <a:pt x="6824" y="207"/>
                    </a:lnTo>
                    <a:lnTo>
                      <a:pt x="6548" y="261"/>
                    </a:lnTo>
                    <a:lnTo>
                      <a:pt x="6280" y="330"/>
                    </a:lnTo>
                    <a:lnTo>
                      <a:pt x="6019" y="399"/>
                    </a:lnTo>
                    <a:lnTo>
                      <a:pt x="5758" y="483"/>
                    </a:lnTo>
                    <a:lnTo>
                      <a:pt x="5505" y="560"/>
                    </a:lnTo>
                    <a:lnTo>
                      <a:pt x="5260" y="652"/>
                    </a:lnTo>
                    <a:lnTo>
                      <a:pt x="5022" y="744"/>
                    </a:lnTo>
                    <a:lnTo>
                      <a:pt x="4792" y="844"/>
                    </a:lnTo>
                    <a:lnTo>
                      <a:pt x="4570" y="943"/>
                    </a:lnTo>
                    <a:lnTo>
                      <a:pt x="4355" y="1051"/>
                    </a:lnTo>
                    <a:lnTo>
                      <a:pt x="4148" y="1158"/>
                    </a:lnTo>
                    <a:lnTo>
                      <a:pt x="3949" y="1273"/>
                    </a:lnTo>
                    <a:lnTo>
                      <a:pt x="3757" y="1388"/>
                    </a:lnTo>
                    <a:lnTo>
                      <a:pt x="3581" y="1503"/>
                    </a:lnTo>
                    <a:lnTo>
                      <a:pt x="3412" y="1626"/>
                    </a:lnTo>
                    <a:lnTo>
                      <a:pt x="3259" y="1741"/>
                    </a:lnTo>
                    <a:lnTo>
                      <a:pt x="3106" y="1863"/>
                    </a:lnTo>
                    <a:lnTo>
                      <a:pt x="2975" y="1986"/>
                    </a:lnTo>
                    <a:lnTo>
                      <a:pt x="2853" y="2109"/>
                    </a:lnTo>
                    <a:lnTo>
                      <a:pt x="2745" y="2231"/>
                    </a:lnTo>
                    <a:lnTo>
                      <a:pt x="2646" y="2354"/>
                    </a:lnTo>
                    <a:lnTo>
                      <a:pt x="2561" y="2477"/>
                    </a:lnTo>
                    <a:lnTo>
                      <a:pt x="2492" y="2599"/>
                    </a:lnTo>
                    <a:lnTo>
                      <a:pt x="2431" y="2714"/>
                    </a:lnTo>
                    <a:lnTo>
                      <a:pt x="2393" y="2837"/>
                    </a:lnTo>
                    <a:lnTo>
                      <a:pt x="2393" y="2837"/>
                    </a:lnTo>
                    <a:lnTo>
                      <a:pt x="2354" y="2975"/>
                    </a:lnTo>
                    <a:lnTo>
                      <a:pt x="2323" y="3144"/>
                    </a:lnTo>
                    <a:lnTo>
                      <a:pt x="2285" y="3343"/>
                    </a:lnTo>
                    <a:lnTo>
                      <a:pt x="2254" y="3565"/>
                    </a:lnTo>
                    <a:lnTo>
                      <a:pt x="2224" y="3811"/>
                    </a:lnTo>
                    <a:lnTo>
                      <a:pt x="2201" y="4087"/>
                    </a:lnTo>
                    <a:lnTo>
                      <a:pt x="2178" y="4378"/>
                    </a:lnTo>
                    <a:lnTo>
                      <a:pt x="2162" y="4685"/>
                    </a:lnTo>
                    <a:lnTo>
                      <a:pt x="2147" y="5014"/>
                    </a:lnTo>
                    <a:lnTo>
                      <a:pt x="2132" y="5359"/>
                    </a:lnTo>
                    <a:lnTo>
                      <a:pt x="2124" y="5727"/>
                    </a:lnTo>
                    <a:lnTo>
                      <a:pt x="2124" y="6095"/>
                    </a:lnTo>
                    <a:lnTo>
                      <a:pt x="2124" y="6487"/>
                    </a:lnTo>
                    <a:lnTo>
                      <a:pt x="2132" y="6878"/>
                    </a:lnTo>
                    <a:lnTo>
                      <a:pt x="2147" y="7284"/>
                    </a:lnTo>
                    <a:lnTo>
                      <a:pt x="2162" y="7698"/>
                    </a:lnTo>
                    <a:lnTo>
                      <a:pt x="2162" y="7698"/>
                    </a:lnTo>
                    <a:lnTo>
                      <a:pt x="2063" y="7629"/>
                    </a:lnTo>
                    <a:lnTo>
                      <a:pt x="1940" y="7568"/>
                    </a:lnTo>
                    <a:lnTo>
                      <a:pt x="1802" y="7514"/>
                    </a:lnTo>
                    <a:lnTo>
                      <a:pt x="1649" y="7468"/>
                    </a:lnTo>
                    <a:lnTo>
                      <a:pt x="1472" y="7430"/>
                    </a:lnTo>
                    <a:lnTo>
                      <a:pt x="1281" y="7407"/>
                    </a:lnTo>
                    <a:lnTo>
                      <a:pt x="1058" y="7391"/>
                    </a:lnTo>
                    <a:lnTo>
                      <a:pt x="821" y="7399"/>
                    </a:lnTo>
                    <a:lnTo>
                      <a:pt x="821" y="7399"/>
                    </a:lnTo>
                    <a:lnTo>
                      <a:pt x="744" y="7407"/>
                    </a:lnTo>
                    <a:lnTo>
                      <a:pt x="667" y="7422"/>
                    </a:lnTo>
                    <a:lnTo>
                      <a:pt x="598" y="7445"/>
                    </a:lnTo>
                    <a:lnTo>
                      <a:pt x="537" y="7476"/>
                    </a:lnTo>
                    <a:lnTo>
                      <a:pt x="476" y="7514"/>
                    </a:lnTo>
                    <a:lnTo>
                      <a:pt x="414" y="7560"/>
                    </a:lnTo>
                    <a:lnTo>
                      <a:pt x="361" y="7606"/>
                    </a:lnTo>
                    <a:lnTo>
                      <a:pt x="315" y="7667"/>
                    </a:lnTo>
                    <a:lnTo>
                      <a:pt x="269" y="7729"/>
                    </a:lnTo>
                    <a:lnTo>
                      <a:pt x="223" y="7798"/>
                    </a:lnTo>
                    <a:lnTo>
                      <a:pt x="184" y="7874"/>
                    </a:lnTo>
                    <a:lnTo>
                      <a:pt x="154" y="7951"/>
                    </a:lnTo>
                    <a:lnTo>
                      <a:pt x="123" y="8035"/>
                    </a:lnTo>
                    <a:lnTo>
                      <a:pt x="92" y="8127"/>
                    </a:lnTo>
                    <a:lnTo>
                      <a:pt x="46" y="8319"/>
                    </a:lnTo>
                    <a:lnTo>
                      <a:pt x="23" y="8518"/>
                    </a:lnTo>
                    <a:lnTo>
                      <a:pt x="8" y="8733"/>
                    </a:lnTo>
                    <a:lnTo>
                      <a:pt x="0" y="8955"/>
                    </a:lnTo>
                    <a:lnTo>
                      <a:pt x="16" y="9185"/>
                    </a:lnTo>
                    <a:lnTo>
                      <a:pt x="39" y="9423"/>
                    </a:lnTo>
                    <a:lnTo>
                      <a:pt x="77" y="9661"/>
                    </a:lnTo>
                    <a:lnTo>
                      <a:pt x="131" y="9891"/>
                    </a:lnTo>
                    <a:lnTo>
                      <a:pt x="192" y="10128"/>
                    </a:lnTo>
                    <a:lnTo>
                      <a:pt x="269" y="10351"/>
                    </a:lnTo>
                    <a:lnTo>
                      <a:pt x="353" y="10573"/>
                    </a:lnTo>
                    <a:lnTo>
                      <a:pt x="453" y="10780"/>
                    </a:lnTo>
                    <a:lnTo>
                      <a:pt x="560" y="10979"/>
                    </a:lnTo>
                    <a:lnTo>
                      <a:pt x="683" y="11156"/>
                    </a:lnTo>
                    <a:lnTo>
                      <a:pt x="752" y="11240"/>
                    </a:lnTo>
                    <a:lnTo>
                      <a:pt x="813" y="11324"/>
                    </a:lnTo>
                    <a:lnTo>
                      <a:pt x="882" y="11393"/>
                    </a:lnTo>
                    <a:lnTo>
                      <a:pt x="959" y="11462"/>
                    </a:lnTo>
                    <a:lnTo>
                      <a:pt x="1035" y="11524"/>
                    </a:lnTo>
                    <a:lnTo>
                      <a:pt x="1112" y="11585"/>
                    </a:lnTo>
                    <a:lnTo>
                      <a:pt x="1189" y="11631"/>
                    </a:lnTo>
                    <a:lnTo>
                      <a:pt x="1273" y="11677"/>
                    </a:lnTo>
                    <a:lnTo>
                      <a:pt x="1357" y="11715"/>
                    </a:lnTo>
                    <a:lnTo>
                      <a:pt x="1442" y="11746"/>
                    </a:lnTo>
                    <a:lnTo>
                      <a:pt x="1534" y="11769"/>
                    </a:lnTo>
                    <a:lnTo>
                      <a:pt x="1626" y="11784"/>
                    </a:lnTo>
                    <a:lnTo>
                      <a:pt x="1718" y="11792"/>
                    </a:lnTo>
                    <a:lnTo>
                      <a:pt x="1817" y="11792"/>
                    </a:lnTo>
                    <a:lnTo>
                      <a:pt x="1909" y="11777"/>
                    </a:lnTo>
                    <a:lnTo>
                      <a:pt x="2017" y="11761"/>
                    </a:lnTo>
                    <a:lnTo>
                      <a:pt x="2116" y="11731"/>
                    </a:lnTo>
                    <a:lnTo>
                      <a:pt x="2224" y="11692"/>
                    </a:lnTo>
                    <a:lnTo>
                      <a:pt x="2323" y="11646"/>
                    </a:lnTo>
                    <a:lnTo>
                      <a:pt x="2439" y="11585"/>
                    </a:lnTo>
                    <a:lnTo>
                      <a:pt x="2546" y="11516"/>
                    </a:lnTo>
                    <a:lnTo>
                      <a:pt x="2661" y="11439"/>
                    </a:lnTo>
                    <a:lnTo>
                      <a:pt x="2661" y="11439"/>
                    </a:lnTo>
                    <a:lnTo>
                      <a:pt x="2707" y="11646"/>
                    </a:lnTo>
                    <a:lnTo>
                      <a:pt x="2707" y="11646"/>
                    </a:lnTo>
                    <a:lnTo>
                      <a:pt x="2814" y="12045"/>
                    </a:lnTo>
                    <a:lnTo>
                      <a:pt x="2929" y="12436"/>
                    </a:lnTo>
                    <a:lnTo>
                      <a:pt x="3052" y="12804"/>
                    </a:lnTo>
                    <a:lnTo>
                      <a:pt x="3190" y="13165"/>
                    </a:lnTo>
                    <a:lnTo>
                      <a:pt x="3336" y="13510"/>
                    </a:lnTo>
                    <a:lnTo>
                      <a:pt x="3412" y="13671"/>
                    </a:lnTo>
                    <a:lnTo>
                      <a:pt x="3497" y="13832"/>
                    </a:lnTo>
                    <a:lnTo>
                      <a:pt x="3581" y="13985"/>
                    </a:lnTo>
                    <a:lnTo>
                      <a:pt x="3665" y="14138"/>
                    </a:lnTo>
                    <a:lnTo>
                      <a:pt x="3757" y="14284"/>
                    </a:lnTo>
                    <a:lnTo>
                      <a:pt x="3849" y="14422"/>
                    </a:lnTo>
                    <a:lnTo>
                      <a:pt x="3849" y="14422"/>
                    </a:lnTo>
                    <a:lnTo>
                      <a:pt x="3980" y="14606"/>
                    </a:lnTo>
                    <a:lnTo>
                      <a:pt x="4118" y="14790"/>
                    </a:lnTo>
                    <a:lnTo>
                      <a:pt x="4248" y="14959"/>
                    </a:lnTo>
                    <a:lnTo>
                      <a:pt x="4386" y="15120"/>
                    </a:lnTo>
                    <a:lnTo>
                      <a:pt x="4524" y="15273"/>
                    </a:lnTo>
                    <a:lnTo>
                      <a:pt x="4662" y="15419"/>
                    </a:lnTo>
                    <a:lnTo>
                      <a:pt x="4800" y="15557"/>
                    </a:lnTo>
                    <a:lnTo>
                      <a:pt x="4938" y="15687"/>
                    </a:lnTo>
                    <a:lnTo>
                      <a:pt x="5076" y="15810"/>
                    </a:lnTo>
                    <a:lnTo>
                      <a:pt x="5214" y="15925"/>
                    </a:lnTo>
                    <a:lnTo>
                      <a:pt x="5352" y="16040"/>
                    </a:lnTo>
                    <a:lnTo>
                      <a:pt x="5490" y="16139"/>
                    </a:lnTo>
                    <a:lnTo>
                      <a:pt x="5628" y="16239"/>
                    </a:lnTo>
                    <a:lnTo>
                      <a:pt x="5766" y="16323"/>
                    </a:lnTo>
                    <a:lnTo>
                      <a:pt x="6034" y="16492"/>
                    </a:lnTo>
                    <a:lnTo>
                      <a:pt x="6034" y="16492"/>
                    </a:lnTo>
                    <a:lnTo>
                      <a:pt x="6287" y="16622"/>
                    </a:lnTo>
                    <a:lnTo>
                      <a:pt x="6533" y="16745"/>
                    </a:lnTo>
                    <a:lnTo>
                      <a:pt x="6778" y="16845"/>
                    </a:lnTo>
                    <a:lnTo>
                      <a:pt x="7000" y="16921"/>
                    </a:lnTo>
                    <a:lnTo>
                      <a:pt x="7223" y="16990"/>
                    </a:lnTo>
                    <a:lnTo>
                      <a:pt x="7430" y="17044"/>
                    </a:lnTo>
                    <a:lnTo>
                      <a:pt x="7621" y="17090"/>
                    </a:lnTo>
                    <a:lnTo>
                      <a:pt x="7798" y="17121"/>
                    </a:lnTo>
                    <a:lnTo>
                      <a:pt x="7966" y="17144"/>
                    </a:lnTo>
                    <a:lnTo>
                      <a:pt x="8104" y="17151"/>
                    </a:lnTo>
                    <a:lnTo>
                      <a:pt x="8342" y="17167"/>
                    </a:lnTo>
                    <a:lnTo>
                      <a:pt x="8488" y="17167"/>
                    </a:lnTo>
                    <a:lnTo>
                      <a:pt x="8541" y="17159"/>
                    </a:lnTo>
                    <a:lnTo>
                      <a:pt x="9140" y="17159"/>
                    </a:lnTo>
                    <a:lnTo>
                      <a:pt x="9140" y="17159"/>
                    </a:lnTo>
                    <a:lnTo>
                      <a:pt x="9201" y="17167"/>
                    </a:lnTo>
                    <a:lnTo>
                      <a:pt x="9370" y="17167"/>
                    </a:lnTo>
                    <a:lnTo>
                      <a:pt x="9492" y="17159"/>
                    </a:lnTo>
                    <a:lnTo>
                      <a:pt x="9638" y="17151"/>
                    </a:lnTo>
                    <a:lnTo>
                      <a:pt x="9807" y="17128"/>
                    </a:lnTo>
                    <a:lnTo>
                      <a:pt x="9991" y="17098"/>
                    </a:lnTo>
                    <a:lnTo>
                      <a:pt x="10190" y="17059"/>
                    </a:lnTo>
                    <a:lnTo>
                      <a:pt x="10412" y="17006"/>
                    </a:lnTo>
                    <a:lnTo>
                      <a:pt x="10642" y="16937"/>
                    </a:lnTo>
                    <a:lnTo>
                      <a:pt x="10888" y="16845"/>
                    </a:lnTo>
                    <a:lnTo>
                      <a:pt x="11148" y="16737"/>
                    </a:lnTo>
                    <a:lnTo>
                      <a:pt x="11417" y="16615"/>
                    </a:lnTo>
                    <a:lnTo>
                      <a:pt x="11693" y="16461"/>
                    </a:lnTo>
                    <a:lnTo>
                      <a:pt x="11831" y="16377"/>
                    </a:lnTo>
                    <a:lnTo>
                      <a:pt x="11969" y="16293"/>
                    </a:lnTo>
                    <a:lnTo>
                      <a:pt x="11969" y="16293"/>
                    </a:lnTo>
                    <a:lnTo>
                      <a:pt x="12199" y="16124"/>
                    </a:lnTo>
                    <a:lnTo>
                      <a:pt x="12436" y="15948"/>
                    </a:lnTo>
                    <a:lnTo>
                      <a:pt x="12674" y="15748"/>
                    </a:lnTo>
                    <a:lnTo>
                      <a:pt x="12904" y="15526"/>
                    </a:lnTo>
                    <a:lnTo>
                      <a:pt x="13142" y="15288"/>
                    </a:lnTo>
                    <a:lnTo>
                      <a:pt x="13379" y="15020"/>
                    </a:lnTo>
                    <a:lnTo>
                      <a:pt x="13609" y="14736"/>
                    </a:lnTo>
                    <a:lnTo>
                      <a:pt x="13832" y="14422"/>
                    </a:lnTo>
                    <a:lnTo>
                      <a:pt x="13832" y="14422"/>
                    </a:lnTo>
                    <a:lnTo>
                      <a:pt x="13931" y="14284"/>
                    </a:lnTo>
                    <a:lnTo>
                      <a:pt x="14016" y="14131"/>
                    </a:lnTo>
                    <a:lnTo>
                      <a:pt x="14108" y="13985"/>
                    </a:lnTo>
                    <a:lnTo>
                      <a:pt x="14192" y="13824"/>
                    </a:lnTo>
                    <a:lnTo>
                      <a:pt x="14269" y="13663"/>
                    </a:lnTo>
                    <a:lnTo>
                      <a:pt x="14353" y="13494"/>
                    </a:lnTo>
                    <a:lnTo>
                      <a:pt x="14499" y="13149"/>
                    </a:lnTo>
                    <a:lnTo>
                      <a:pt x="14637" y="12789"/>
                    </a:lnTo>
                    <a:lnTo>
                      <a:pt x="14759" y="12406"/>
                    </a:lnTo>
                    <a:lnTo>
                      <a:pt x="14874" y="12015"/>
                    </a:lnTo>
                    <a:lnTo>
                      <a:pt x="14982" y="11608"/>
                    </a:lnTo>
                    <a:lnTo>
                      <a:pt x="14982" y="11608"/>
                    </a:lnTo>
                    <a:lnTo>
                      <a:pt x="15036" y="11370"/>
                    </a:lnTo>
                    <a:lnTo>
                      <a:pt x="15036" y="11370"/>
                    </a:lnTo>
                    <a:lnTo>
                      <a:pt x="15151" y="11462"/>
                    </a:lnTo>
                    <a:lnTo>
                      <a:pt x="15266" y="11539"/>
                    </a:lnTo>
                    <a:lnTo>
                      <a:pt x="15373" y="11600"/>
                    </a:lnTo>
                    <a:lnTo>
                      <a:pt x="15488" y="11662"/>
                    </a:lnTo>
                    <a:lnTo>
                      <a:pt x="15595" y="11708"/>
                    </a:lnTo>
                    <a:lnTo>
                      <a:pt x="15695" y="11738"/>
                    </a:lnTo>
                    <a:lnTo>
                      <a:pt x="15802" y="11769"/>
                    </a:lnTo>
                    <a:lnTo>
                      <a:pt x="15902" y="11784"/>
                    </a:lnTo>
                    <a:lnTo>
                      <a:pt x="16002" y="11792"/>
                    </a:lnTo>
                    <a:lnTo>
                      <a:pt x="16094" y="11784"/>
                    </a:lnTo>
                    <a:lnTo>
                      <a:pt x="16193" y="11777"/>
                    </a:lnTo>
                    <a:lnTo>
                      <a:pt x="16285" y="11761"/>
                    </a:lnTo>
                    <a:lnTo>
                      <a:pt x="16370" y="11731"/>
                    </a:lnTo>
                    <a:lnTo>
                      <a:pt x="16462" y="11700"/>
                    </a:lnTo>
                    <a:lnTo>
                      <a:pt x="16546" y="11662"/>
                    </a:lnTo>
                    <a:lnTo>
                      <a:pt x="16623" y="11608"/>
                    </a:lnTo>
                    <a:lnTo>
                      <a:pt x="16707" y="11554"/>
                    </a:lnTo>
                    <a:lnTo>
                      <a:pt x="16784" y="11493"/>
                    </a:lnTo>
                    <a:lnTo>
                      <a:pt x="16853" y="11432"/>
                    </a:lnTo>
                    <a:lnTo>
                      <a:pt x="16929" y="11355"/>
                    </a:lnTo>
                    <a:lnTo>
                      <a:pt x="16998" y="11278"/>
                    </a:lnTo>
                    <a:lnTo>
                      <a:pt x="17060" y="11202"/>
                    </a:lnTo>
                    <a:lnTo>
                      <a:pt x="17129" y="11110"/>
                    </a:lnTo>
                    <a:lnTo>
                      <a:pt x="17190" y="11018"/>
                    </a:lnTo>
                    <a:lnTo>
                      <a:pt x="17305" y="10826"/>
                    </a:lnTo>
                    <a:lnTo>
                      <a:pt x="17405" y="10619"/>
                    </a:lnTo>
                    <a:lnTo>
                      <a:pt x="17497" y="10397"/>
                    </a:lnTo>
                    <a:lnTo>
                      <a:pt x="17573" y="10167"/>
                    </a:lnTo>
                    <a:lnTo>
                      <a:pt x="17642" y="9937"/>
                    </a:lnTo>
                    <a:lnTo>
                      <a:pt x="17688" y="9699"/>
                    </a:lnTo>
                    <a:lnTo>
                      <a:pt x="17734" y="9454"/>
                    </a:lnTo>
                    <a:lnTo>
                      <a:pt x="17757" y="9216"/>
                    </a:lnTo>
                    <a:lnTo>
                      <a:pt x="17773" y="8986"/>
                    </a:lnTo>
                    <a:lnTo>
                      <a:pt x="17773" y="8756"/>
                    </a:lnTo>
                    <a:lnTo>
                      <a:pt x="17757" y="8541"/>
                    </a:lnTo>
                    <a:lnTo>
                      <a:pt x="17734" y="8334"/>
                    </a:lnTo>
                    <a:lnTo>
                      <a:pt x="17688" y="8143"/>
                    </a:lnTo>
                    <a:lnTo>
                      <a:pt x="17665" y="8051"/>
                    </a:lnTo>
                    <a:lnTo>
                      <a:pt x="17635" y="7966"/>
                    </a:lnTo>
                    <a:lnTo>
                      <a:pt x="17596" y="7882"/>
                    </a:lnTo>
                    <a:lnTo>
                      <a:pt x="17558" y="7805"/>
                    </a:lnTo>
                    <a:lnTo>
                      <a:pt x="17520" y="7736"/>
                    </a:lnTo>
                    <a:lnTo>
                      <a:pt x="17474" y="7675"/>
                    </a:lnTo>
                    <a:lnTo>
                      <a:pt x="17420" y="7614"/>
                    </a:lnTo>
                    <a:lnTo>
                      <a:pt x="17366" y="7560"/>
                    </a:lnTo>
                    <a:lnTo>
                      <a:pt x="17305" y="7514"/>
                    </a:lnTo>
                    <a:lnTo>
                      <a:pt x="17244" y="7476"/>
                    </a:lnTo>
                    <a:lnTo>
                      <a:pt x="17182" y="7445"/>
                    </a:lnTo>
                    <a:lnTo>
                      <a:pt x="17106" y="7422"/>
                    </a:lnTo>
                    <a:lnTo>
                      <a:pt x="17037" y="7407"/>
                    </a:lnTo>
                    <a:lnTo>
                      <a:pt x="16952" y="7399"/>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6" name="Google Shape;2226;p29">
                <a:extLst>
                  <a:ext uri="{FF2B5EF4-FFF2-40B4-BE49-F238E27FC236}">
                    <a16:creationId xmlns="" xmlns:a16="http://schemas.microsoft.com/office/drawing/2014/main" id="{23C07248-4D8E-4887-AEB8-8106E4D43E61}"/>
                  </a:ext>
                </a:extLst>
              </p:cNvPr>
              <p:cNvSpPr/>
              <p:nvPr/>
            </p:nvSpPr>
            <p:spPr>
              <a:xfrm>
                <a:off x="6615518" y="1302036"/>
                <a:ext cx="35255" cy="39720"/>
              </a:xfrm>
              <a:custGeom>
                <a:avLst/>
                <a:gdLst/>
                <a:ahLst/>
                <a:cxnLst/>
                <a:rect l="l" t="t" r="r" b="b"/>
                <a:pathLst>
                  <a:path w="1879" h="2117" extrusionOk="0">
                    <a:moveTo>
                      <a:pt x="567" y="0"/>
                    </a:moveTo>
                    <a:lnTo>
                      <a:pt x="491" y="16"/>
                    </a:lnTo>
                    <a:lnTo>
                      <a:pt x="414" y="31"/>
                    </a:lnTo>
                    <a:lnTo>
                      <a:pt x="337" y="62"/>
                    </a:lnTo>
                    <a:lnTo>
                      <a:pt x="261" y="108"/>
                    </a:lnTo>
                    <a:lnTo>
                      <a:pt x="199" y="161"/>
                    </a:lnTo>
                    <a:lnTo>
                      <a:pt x="138" y="223"/>
                    </a:lnTo>
                    <a:lnTo>
                      <a:pt x="92" y="284"/>
                    </a:lnTo>
                    <a:lnTo>
                      <a:pt x="54" y="361"/>
                    </a:lnTo>
                    <a:lnTo>
                      <a:pt x="31" y="437"/>
                    </a:lnTo>
                    <a:lnTo>
                      <a:pt x="15" y="506"/>
                    </a:lnTo>
                    <a:lnTo>
                      <a:pt x="0" y="583"/>
                    </a:lnTo>
                    <a:lnTo>
                      <a:pt x="0" y="660"/>
                    </a:lnTo>
                    <a:lnTo>
                      <a:pt x="0" y="729"/>
                    </a:lnTo>
                    <a:lnTo>
                      <a:pt x="15" y="874"/>
                    </a:lnTo>
                    <a:lnTo>
                      <a:pt x="38" y="1005"/>
                    </a:lnTo>
                    <a:lnTo>
                      <a:pt x="77" y="1143"/>
                    </a:lnTo>
                    <a:lnTo>
                      <a:pt x="123" y="1273"/>
                    </a:lnTo>
                    <a:lnTo>
                      <a:pt x="146" y="1334"/>
                    </a:lnTo>
                    <a:lnTo>
                      <a:pt x="176" y="1396"/>
                    </a:lnTo>
                    <a:lnTo>
                      <a:pt x="215" y="1457"/>
                    </a:lnTo>
                    <a:lnTo>
                      <a:pt x="253" y="1511"/>
                    </a:lnTo>
                    <a:lnTo>
                      <a:pt x="215" y="1380"/>
                    </a:lnTo>
                    <a:lnTo>
                      <a:pt x="192" y="1250"/>
                    </a:lnTo>
                    <a:lnTo>
                      <a:pt x="176" y="1120"/>
                    </a:lnTo>
                    <a:lnTo>
                      <a:pt x="169" y="989"/>
                    </a:lnTo>
                    <a:lnTo>
                      <a:pt x="161" y="859"/>
                    </a:lnTo>
                    <a:lnTo>
                      <a:pt x="169" y="736"/>
                    </a:lnTo>
                    <a:lnTo>
                      <a:pt x="192" y="614"/>
                    </a:lnTo>
                    <a:lnTo>
                      <a:pt x="207" y="552"/>
                    </a:lnTo>
                    <a:lnTo>
                      <a:pt x="222" y="499"/>
                    </a:lnTo>
                    <a:lnTo>
                      <a:pt x="245" y="453"/>
                    </a:lnTo>
                    <a:lnTo>
                      <a:pt x="276" y="407"/>
                    </a:lnTo>
                    <a:lnTo>
                      <a:pt x="307" y="368"/>
                    </a:lnTo>
                    <a:lnTo>
                      <a:pt x="345" y="330"/>
                    </a:lnTo>
                    <a:lnTo>
                      <a:pt x="391" y="307"/>
                    </a:lnTo>
                    <a:lnTo>
                      <a:pt x="437" y="284"/>
                    </a:lnTo>
                    <a:lnTo>
                      <a:pt x="483" y="269"/>
                    </a:lnTo>
                    <a:lnTo>
                      <a:pt x="537" y="253"/>
                    </a:lnTo>
                    <a:lnTo>
                      <a:pt x="698" y="253"/>
                    </a:lnTo>
                    <a:lnTo>
                      <a:pt x="751" y="269"/>
                    </a:lnTo>
                    <a:lnTo>
                      <a:pt x="805" y="284"/>
                    </a:lnTo>
                    <a:lnTo>
                      <a:pt x="859" y="299"/>
                    </a:lnTo>
                    <a:lnTo>
                      <a:pt x="905" y="330"/>
                    </a:lnTo>
                    <a:lnTo>
                      <a:pt x="958" y="361"/>
                    </a:lnTo>
                    <a:lnTo>
                      <a:pt x="1058" y="430"/>
                    </a:lnTo>
                    <a:lnTo>
                      <a:pt x="1150" y="506"/>
                    </a:lnTo>
                    <a:lnTo>
                      <a:pt x="1242" y="591"/>
                    </a:lnTo>
                    <a:lnTo>
                      <a:pt x="1334" y="675"/>
                    </a:lnTo>
                    <a:lnTo>
                      <a:pt x="1418" y="775"/>
                    </a:lnTo>
                    <a:lnTo>
                      <a:pt x="1487" y="874"/>
                    </a:lnTo>
                    <a:lnTo>
                      <a:pt x="1556" y="982"/>
                    </a:lnTo>
                    <a:lnTo>
                      <a:pt x="1610" y="1089"/>
                    </a:lnTo>
                    <a:lnTo>
                      <a:pt x="1656" y="1204"/>
                    </a:lnTo>
                    <a:lnTo>
                      <a:pt x="1694" y="1327"/>
                    </a:lnTo>
                    <a:lnTo>
                      <a:pt x="1725" y="1457"/>
                    </a:lnTo>
                    <a:lnTo>
                      <a:pt x="1748" y="1580"/>
                    </a:lnTo>
                    <a:lnTo>
                      <a:pt x="1787" y="1848"/>
                    </a:lnTo>
                    <a:lnTo>
                      <a:pt x="1817" y="2116"/>
                    </a:lnTo>
                    <a:lnTo>
                      <a:pt x="1856" y="1848"/>
                    </a:lnTo>
                    <a:lnTo>
                      <a:pt x="1871" y="1710"/>
                    </a:lnTo>
                    <a:lnTo>
                      <a:pt x="1879" y="1572"/>
                    </a:lnTo>
                    <a:lnTo>
                      <a:pt x="1879" y="1434"/>
                    </a:lnTo>
                    <a:lnTo>
                      <a:pt x="1863" y="1296"/>
                    </a:lnTo>
                    <a:lnTo>
                      <a:pt x="1840" y="1158"/>
                    </a:lnTo>
                    <a:lnTo>
                      <a:pt x="1802" y="1020"/>
                    </a:lnTo>
                    <a:lnTo>
                      <a:pt x="1748" y="882"/>
                    </a:lnTo>
                    <a:lnTo>
                      <a:pt x="1687" y="752"/>
                    </a:lnTo>
                    <a:lnTo>
                      <a:pt x="1610" y="629"/>
                    </a:lnTo>
                    <a:lnTo>
                      <a:pt x="1526" y="522"/>
                    </a:lnTo>
                    <a:lnTo>
                      <a:pt x="1426" y="414"/>
                    </a:lnTo>
                    <a:lnTo>
                      <a:pt x="1326" y="315"/>
                    </a:lnTo>
                    <a:lnTo>
                      <a:pt x="1211" y="215"/>
                    </a:lnTo>
                    <a:lnTo>
                      <a:pt x="1096" y="131"/>
                    </a:lnTo>
                    <a:lnTo>
                      <a:pt x="1027" y="100"/>
                    </a:lnTo>
                    <a:lnTo>
                      <a:pt x="958" y="62"/>
                    </a:lnTo>
                    <a:lnTo>
                      <a:pt x="882" y="39"/>
                    </a:lnTo>
                    <a:lnTo>
                      <a:pt x="805" y="16"/>
                    </a:lnTo>
                    <a:lnTo>
                      <a:pt x="728"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7" name="Google Shape;2227;p29">
                <a:extLst>
                  <a:ext uri="{FF2B5EF4-FFF2-40B4-BE49-F238E27FC236}">
                    <a16:creationId xmlns="" xmlns:a16="http://schemas.microsoft.com/office/drawing/2014/main" id="{3C8D1642-2079-424A-BEF7-E7CA9192E708}"/>
                  </a:ext>
                </a:extLst>
              </p:cNvPr>
              <p:cNvSpPr/>
              <p:nvPr/>
            </p:nvSpPr>
            <p:spPr>
              <a:xfrm>
                <a:off x="6629327" y="1314551"/>
                <a:ext cx="13959" cy="29082"/>
              </a:xfrm>
              <a:custGeom>
                <a:avLst/>
                <a:gdLst/>
                <a:ahLst/>
                <a:cxnLst/>
                <a:rect l="l" t="t" r="r" b="b"/>
                <a:pathLst>
                  <a:path w="744" h="1550" extrusionOk="0">
                    <a:moveTo>
                      <a:pt x="560" y="0"/>
                    </a:moveTo>
                    <a:lnTo>
                      <a:pt x="491" y="8"/>
                    </a:lnTo>
                    <a:lnTo>
                      <a:pt x="414" y="23"/>
                    </a:lnTo>
                    <a:lnTo>
                      <a:pt x="353" y="46"/>
                    </a:lnTo>
                    <a:lnTo>
                      <a:pt x="284" y="85"/>
                    </a:lnTo>
                    <a:lnTo>
                      <a:pt x="230" y="131"/>
                    </a:lnTo>
                    <a:lnTo>
                      <a:pt x="176" y="184"/>
                    </a:lnTo>
                    <a:lnTo>
                      <a:pt x="130" y="238"/>
                    </a:lnTo>
                    <a:lnTo>
                      <a:pt x="92" y="299"/>
                    </a:lnTo>
                    <a:lnTo>
                      <a:pt x="61" y="368"/>
                    </a:lnTo>
                    <a:lnTo>
                      <a:pt x="38" y="437"/>
                    </a:lnTo>
                    <a:lnTo>
                      <a:pt x="23" y="499"/>
                    </a:lnTo>
                    <a:lnTo>
                      <a:pt x="8" y="568"/>
                    </a:lnTo>
                    <a:lnTo>
                      <a:pt x="0" y="637"/>
                    </a:lnTo>
                    <a:lnTo>
                      <a:pt x="0" y="767"/>
                    </a:lnTo>
                    <a:lnTo>
                      <a:pt x="15" y="905"/>
                    </a:lnTo>
                    <a:lnTo>
                      <a:pt x="38" y="1028"/>
                    </a:lnTo>
                    <a:lnTo>
                      <a:pt x="84" y="1158"/>
                    </a:lnTo>
                    <a:lnTo>
                      <a:pt x="107" y="1219"/>
                    </a:lnTo>
                    <a:lnTo>
                      <a:pt x="138" y="1281"/>
                    </a:lnTo>
                    <a:lnTo>
                      <a:pt x="176" y="1334"/>
                    </a:lnTo>
                    <a:lnTo>
                      <a:pt x="215" y="1388"/>
                    </a:lnTo>
                    <a:lnTo>
                      <a:pt x="261" y="1434"/>
                    </a:lnTo>
                    <a:lnTo>
                      <a:pt x="307" y="1480"/>
                    </a:lnTo>
                    <a:lnTo>
                      <a:pt x="360" y="1518"/>
                    </a:lnTo>
                    <a:lnTo>
                      <a:pt x="414" y="1549"/>
                    </a:lnTo>
                    <a:lnTo>
                      <a:pt x="360" y="1434"/>
                    </a:lnTo>
                    <a:lnTo>
                      <a:pt x="322" y="1327"/>
                    </a:lnTo>
                    <a:lnTo>
                      <a:pt x="299" y="1212"/>
                    </a:lnTo>
                    <a:lnTo>
                      <a:pt x="276" y="1104"/>
                    </a:lnTo>
                    <a:lnTo>
                      <a:pt x="268" y="989"/>
                    </a:lnTo>
                    <a:lnTo>
                      <a:pt x="261" y="882"/>
                    </a:lnTo>
                    <a:lnTo>
                      <a:pt x="261" y="767"/>
                    </a:lnTo>
                    <a:lnTo>
                      <a:pt x="268" y="660"/>
                    </a:lnTo>
                    <a:lnTo>
                      <a:pt x="276" y="552"/>
                    </a:lnTo>
                    <a:lnTo>
                      <a:pt x="299" y="453"/>
                    </a:lnTo>
                    <a:lnTo>
                      <a:pt x="330" y="353"/>
                    </a:lnTo>
                    <a:lnTo>
                      <a:pt x="376" y="269"/>
                    </a:lnTo>
                    <a:lnTo>
                      <a:pt x="445" y="192"/>
                    </a:lnTo>
                    <a:lnTo>
                      <a:pt x="483" y="161"/>
                    </a:lnTo>
                    <a:lnTo>
                      <a:pt x="529" y="131"/>
                    </a:lnTo>
                    <a:lnTo>
                      <a:pt x="575" y="100"/>
                    </a:lnTo>
                    <a:lnTo>
                      <a:pt x="629" y="85"/>
                    </a:lnTo>
                    <a:lnTo>
                      <a:pt x="682" y="69"/>
                    </a:lnTo>
                    <a:lnTo>
                      <a:pt x="744" y="69"/>
                    </a:lnTo>
                    <a:lnTo>
                      <a:pt x="690" y="31"/>
                    </a:lnTo>
                    <a:lnTo>
                      <a:pt x="629" y="16"/>
                    </a:lnTo>
                    <a:lnTo>
                      <a:pt x="560"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8" name="Google Shape;2228;p29">
                <a:extLst>
                  <a:ext uri="{FF2B5EF4-FFF2-40B4-BE49-F238E27FC236}">
                    <a16:creationId xmlns="" xmlns:a16="http://schemas.microsoft.com/office/drawing/2014/main" id="{FAA49AB8-C1B3-4AE7-9198-92575720940A}"/>
                  </a:ext>
                </a:extLst>
              </p:cNvPr>
              <p:cNvSpPr/>
              <p:nvPr/>
            </p:nvSpPr>
            <p:spPr>
              <a:xfrm>
                <a:off x="6891139" y="1302036"/>
                <a:ext cx="35255" cy="39720"/>
              </a:xfrm>
              <a:custGeom>
                <a:avLst/>
                <a:gdLst/>
                <a:ahLst/>
                <a:cxnLst/>
                <a:rect l="l" t="t" r="r" b="b"/>
                <a:pathLst>
                  <a:path w="1879" h="2117" extrusionOk="0">
                    <a:moveTo>
                      <a:pt x="1143" y="0"/>
                    </a:moveTo>
                    <a:lnTo>
                      <a:pt x="1066" y="16"/>
                    </a:lnTo>
                    <a:lnTo>
                      <a:pt x="989" y="39"/>
                    </a:lnTo>
                    <a:lnTo>
                      <a:pt x="920" y="62"/>
                    </a:lnTo>
                    <a:lnTo>
                      <a:pt x="851" y="100"/>
                    </a:lnTo>
                    <a:lnTo>
                      <a:pt x="782" y="131"/>
                    </a:lnTo>
                    <a:lnTo>
                      <a:pt x="660" y="215"/>
                    </a:lnTo>
                    <a:lnTo>
                      <a:pt x="552" y="315"/>
                    </a:lnTo>
                    <a:lnTo>
                      <a:pt x="445" y="414"/>
                    </a:lnTo>
                    <a:lnTo>
                      <a:pt x="353" y="522"/>
                    </a:lnTo>
                    <a:lnTo>
                      <a:pt x="269" y="629"/>
                    </a:lnTo>
                    <a:lnTo>
                      <a:pt x="192" y="752"/>
                    </a:lnTo>
                    <a:lnTo>
                      <a:pt x="131" y="882"/>
                    </a:lnTo>
                    <a:lnTo>
                      <a:pt x="77" y="1020"/>
                    </a:lnTo>
                    <a:lnTo>
                      <a:pt x="39" y="1158"/>
                    </a:lnTo>
                    <a:lnTo>
                      <a:pt x="8" y="1296"/>
                    </a:lnTo>
                    <a:lnTo>
                      <a:pt x="0" y="1434"/>
                    </a:lnTo>
                    <a:lnTo>
                      <a:pt x="0" y="1572"/>
                    </a:lnTo>
                    <a:lnTo>
                      <a:pt x="0" y="1710"/>
                    </a:lnTo>
                    <a:lnTo>
                      <a:pt x="16" y="1848"/>
                    </a:lnTo>
                    <a:lnTo>
                      <a:pt x="54" y="2116"/>
                    </a:lnTo>
                    <a:lnTo>
                      <a:pt x="85" y="1848"/>
                    </a:lnTo>
                    <a:lnTo>
                      <a:pt x="123" y="1580"/>
                    </a:lnTo>
                    <a:lnTo>
                      <a:pt x="146" y="1457"/>
                    </a:lnTo>
                    <a:lnTo>
                      <a:pt x="177" y="1327"/>
                    </a:lnTo>
                    <a:lnTo>
                      <a:pt x="215" y="1204"/>
                    </a:lnTo>
                    <a:lnTo>
                      <a:pt x="261" y="1089"/>
                    </a:lnTo>
                    <a:lnTo>
                      <a:pt x="322" y="982"/>
                    </a:lnTo>
                    <a:lnTo>
                      <a:pt x="384" y="874"/>
                    </a:lnTo>
                    <a:lnTo>
                      <a:pt x="460" y="775"/>
                    </a:lnTo>
                    <a:lnTo>
                      <a:pt x="545" y="675"/>
                    </a:lnTo>
                    <a:lnTo>
                      <a:pt x="629" y="591"/>
                    </a:lnTo>
                    <a:lnTo>
                      <a:pt x="721" y="506"/>
                    </a:lnTo>
                    <a:lnTo>
                      <a:pt x="821" y="430"/>
                    </a:lnTo>
                    <a:lnTo>
                      <a:pt x="920" y="361"/>
                    </a:lnTo>
                    <a:lnTo>
                      <a:pt x="966" y="330"/>
                    </a:lnTo>
                    <a:lnTo>
                      <a:pt x="1020" y="299"/>
                    </a:lnTo>
                    <a:lnTo>
                      <a:pt x="1074" y="284"/>
                    </a:lnTo>
                    <a:lnTo>
                      <a:pt x="1127" y="269"/>
                    </a:lnTo>
                    <a:lnTo>
                      <a:pt x="1181" y="253"/>
                    </a:lnTo>
                    <a:lnTo>
                      <a:pt x="1342" y="253"/>
                    </a:lnTo>
                    <a:lnTo>
                      <a:pt x="1388" y="269"/>
                    </a:lnTo>
                    <a:lnTo>
                      <a:pt x="1442" y="284"/>
                    </a:lnTo>
                    <a:lnTo>
                      <a:pt x="1488" y="307"/>
                    </a:lnTo>
                    <a:lnTo>
                      <a:pt x="1526" y="330"/>
                    </a:lnTo>
                    <a:lnTo>
                      <a:pt x="1564" y="368"/>
                    </a:lnTo>
                    <a:lnTo>
                      <a:pt x="1603" y="407"/>
                    </a:lnTo>
                    <a:lnTo>
                      <a:pt x="1626" y="453"/>
                    </a:lnTo>
                    <a:lnTo>
                      <a:pt x="1649" y="499"/>
                    </a:lnTo>
                    <a:lnTo>
                      <a:pt x="1672" y="552"/>
                    </a:lnTo>
                    <a:lnTo>
                      <a:pt x="1687" y="614"/>
                    </a:lnTo>
                    <a:lnTo>
                      <a:pt x="1702" y="736"/>
                    </a:lnTo>
                    <a:lnTo>
                      <a:pt x="1710" y="859"/>
                    </a:lnTo>
                    <a:lnTo>
                      <a:pt x="1710" y="989"/>
                    </a:lnTo>
                    <a:lnTo>
                      <a:pt x="1702" y="1120"/>
                    </a:lnTo>
                    <a:lnTo>
                      <a:pt x="1687" y="1250"/>
                    </a:lnTo>
                    <a:lnTo>
                      <a:pt x="1664" y="1380"/>
                    </a:lnTo>
                    <a:lnTo>
                      <a:pt x="1618" y="1511"/>
                    </a:lnTo>
                    <a:lnTo>
                      <a:pt x="1664" y="1457"/>
                    </a:lnTo>
                    <a:lnTo>
                      <a:pt x="1695" y="1396"/>
                    </a:lnTo>
                    <a:lnTo>
                      <a:pt x="1725" y="1334"/>
                    </a:lnTo>
                    <a:lnTo>
                      <a:pt x="1756" y="1273"/>
                    </a:lnTo>
                    <a:lnTo>
                      <a:pt x="1802" y="1143"/>
                    </a:lnTo>
                    <a:lnTo>
                      <a:pt x="1833" y="1005"/>
                    </a:lnTo>
                    <a:lnTo>
                      <a:pt x="1863" y="874"/>
                    </a:lnTo>
                    <a:lnTo>
                      <a:pt x="1879" y="729"/>
                    </a:lnTo>
                    <a:lnTo>
                      <a:pt x="1879" y="660"/>
                    </a:lnTo>
                    <a:lnTo>
                      <a:pt x="1871" y="583"/>
                    </a:lnTo>
                    <a:lnTo>
                      <a:pt x="1863" y="506"/>
                    </a:lnTo>
                    <a:lnTo>
                      <a:pt x="1848" y="437"/>
                    </a:lnTo>
                    <a:lnTo>
                      <a:pt x="1817" y="361"/>
                    </a:lnTo>
                    <a:lnTo>
                      <a:pt x="1787" y="284"/>
                    </a:lnTo>
                    <a:lnTo>
                      <a:pt x="1733" y="223"/>
                    </a:lnTo>
                    <a:lnTo>
                      <a:pt x="1679" y="161"/>
                    </a:lnTo>
                    <a:lnTo>
                      <a:pt x="1610" y="108"/>
                    </a:lnTo>
                    <a:lnTo>
                      <a:pt x="1541" y="62"/>
                    </a:lnTo>
                    <a:lnTo>
                      <a:pt x="1465" y="31"/>
                    </a:lnTo>
                    <a:lnTo>
                      <a:pt x="1388" y="16"/>
                    </a:lnTo>
                    <a:lnTo>
                      <a:pt x="1304"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9" name="Google Shape;2229;p29">
                <a:extLst>
                  <a:ext uri="{FF2B5EF4-FFF2-40B4-BE49-F238E27FC236}">
                    <a16:creationId xmlns="" xmlns:a16="http://schemas.microsoft.com/office/drawing/2014/main" id="{D6D9293A-18DB-43C8-87A7-916FA39A8345}"/>
                  </a:ext>
                </a:extLst>
              </p:cNvPr>
              <p:cNvSpPr/>
              <p:nvPr/>
            </p:nvSpPr>
            <p:spPr>
              <a:xfrm>
                <a:off x="6898475" y="1314551"/>
                <a:ext cx="13959" cy="29082"/>
              </a:xfrm>
              <a:custGeom>
                <a:avLst/>
                <a:gdLst/>
                <a:ahLst/>
                <a:cxnLst/>
                <a:rect l="l" t="t" r="r" b="b"/>
                <a:pathLst>
                  <a:path w="744" h="1550" extrusionOk="0">
                    <a:moveTo>
                      <a:pt x="192" y="0"/>
                    </a:moveTo>
                    <a:lnTo>
                      <a:pt x="123" y="16"/>
                    </a:lnTo>
                    <a:lnTo>
                      <a:pt x="62" y="31"/>
                    </a:lnTo>
                    <a:lnTo>
                      <a:pt x="0" y="69"/>
                    </a:lnTo>
                    <a:lnTo>
                      <a:pt x="62" y="69"/>
                    </a:lnTo>
                    <a:lnTo>
                      <a:pt x="123" y="85"/>
                    </a:lnTo>
                    <a:lnTo>
                      <a:pt x="177" y="100"/>
                    </a:lnTo>
                    <a:lnTo>
                      <a:pt x="223" y="131"/>
                    </a:lnTo>
                    <a:lnTo>
                      <a:pt x="269" y="161"/>
                    </a:lnTo>
                    <a:lnTo>
                      <a:pt x="307" y="192"/>
                    </a:lnTo>
                    <a:lnTo>
                      <a:pt x="368" y="269"/>
                    </a:lnTo>
                    <a:lnTo>
                      <a:pt x="414" y="353"/>
                    </a:lnTo>
                    <a:lnTo>
                      <a:pt x="453" y="453"/>
                    </a:lnTo>
                    <a:lnTo>
                      <a:pt x="476" y="552"/>
                    </a:lnTo>
                    <a:lnTo>
                      <a:pt x="483" y="660"/>
                    </a:lnTo>
                    <a:lnTo>
                      <a:pt x="491" y="767"/>
                    </a:lnTo>
                    <a:lnTo>
                      <a:pt x="491" y="882"/>
                    </a:lnTo>
                    <a:lnTo>
                      <a:pt x="483" y="989"/>
                    </a:lnTo>
                    <a:lnTo>
                      <a:pt x="468" y="1104"/>
                    </a:lnTo>
                    <a:lnTo>
                      <a:pt x="453" y="1212"/>
                    </a:lnTo>
                    <a:lnTo>
                      <a:pt x="422" y="1327"/>
                    </a:lnTo>
                    <a:lnTo>
                      <a:pt x="384" y="1434"/>
                    </a:lnTo>
                    <a:lnTo>
                      <a:pt x="330" y="1549"/>
                    </a:lnTo>
                    <a:lnTo>
                      <a:pt x="391" y="1518"/>
                    </a:lnTo>
                    <a:lnTo>
                      <a:pt x="445" y="1480"/>
                    </a:lnTo>
                    <a:lnTo>
                      <a:pt x="491" y="1434"/>
                    </a:lnTo>
                    <a:lnTo>
                      <a:pt x="537" y="1388"/>
                    </a:lnTo>
                    <a:lnTo>
                      <a:pt x="575" y="1334"/>
                    </a:lnTo>
                    <a:lnTo>
                      <a:pt x="614" y="1281"/>
                    </a:lnTo>
                    <a:lnTo>
                      <a:pt x="644" y="1219"/>
                    </a:lnTo>
                    <a:lnTo>
                      <a:pt x="667" y="1158"/>
                    </a:lnTo>
                    <a:lnTo>
                      <a:pt x="706" y="1028"/>
                    </a:lnTo>
                    <a:lnTo>
                      <a:pt x="736" y="905"/>
                    </a:lnTo>
                    <a:lnTo>
                      <a:pt x="744" y="767"/>
                    </a:lnTo>
                    <a:lnTo>
                      <a:pt x="744" y="637"/>
                    </a:lnTo>
                    <a:lnTo>
                      <a:pt x="736" y="568"/>
                    </a:lnTo>
                    <a:lnTo>
                      <a:pt x="721" y="499"/>
                    </a:lnTo>
                    <a:lnTo>
                      <a:pt x="706" y="437"/>
                    </a:lnTo>
                    <a:lnTo>
                      <a:pt x="683" y="368"/>
                    </a:lnTo>
                    <a:lnTo>
                      <a:pt x="652" y="299"/>
                    </a:lnTo>
                    <a:lnTo>
                      <a:pt x="614" y="238"/>
                    </a:lnTo>
                    <a:lnTo>
                      <a:pt x="575" y="184"/>
                    </a:lnTo>
                    <a:lnTo>
                      <a:pt x="522" y="131"/>
                    </a:lnTo>
                    <a:lnTo>
                      <a:pt x="460" y="85"/>
                    </a:lnTo>
                    <a:lnTo>
                      <a:pt x="399" y="46"/>
                    </a:lnTo>
                    <a:lnTo>
                      <a:pt x="330" y="23"/>
                    </a:lnTo>
                    <a:lnTo>
                      <a:pt x="261" y="8"/>
                    </a:lnTo>
                    <a:lnTo>
                      <a:pt x="192"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0" name="Google Shape;2230;p29">
                <a:extLst>
                  <a:ext uri="{FF2B5EF4-FFF2-40B4-BE49-F238E27FC236}">
                    <a16:creationId xmlns="" xmlns:a16="http://schemas.microsoft.com/office/drawing/2014/main" id="{A5DE44ED-29E7-4FA0-8B68-AFBA28D22C54}"/>
                  </a:ext>
                </a:extLst>
              </p:cNvPr>
              <p:cNvSpPr/>
              <p:nvPr/>
            </p:nvSpPr>
            <p:spPr>
              <a:xfrm>
                <a:off x="6654919" y="1359150"/>
                <a:ext cx="70228" cy="91655"/>
              </a:xfrm>
              <a:custGeom>
                <a:avLst/>
                <a:gdLst/>
                <a:ahLst/>
                <a:cxnLst/>
                <a:rect l="l" t="t" r="r" b="b"/>
                <a:pathLst>
                  <a:path w="3743" h="4885" extrusionOk="0">
                    <a:moveTo>
                      <a:pt x="476" y="0"/>
                    </a:moveTo>
                    <a:lnTo>
                      <a:pt x="239" y="15"/>
                    </a:lnTo>
                    <a:lnTo>
                      <a:pt x="1" y="38"/>
                    </a:lnTo>
                    <a:lnTo>
                      <a:pt x="108" y="437"/>
                    </a:lnTo>
                    <a:lnTo>
                      <a:pt x="223" y="828"/>
                    </a:lnTo>
                    <a:lnTo>
                      <a:pt x="346" y="1196"/>
                    </a:lnTo>
                    <a:lnTo>
                      <a:pt x="484" y="1557"/>
                    </a:lnTo>
                    <a:lnTo>
                      <a:pt x="630" y="1902"/>
                    </a:lnTo>
                    <a:lnTo>
                      <a:pt x="706" y="2063"/>
                    </a:lnTo>
                    <a:lnTo>
                      <a:pt x="791" y="2224"/>
                    </a:lnTo>
                    <a:lnTo>
                      <a:pt x="875" y="2377"/>
                    </a:lnTo>
                    <a:lnTo>
                      <a:pt x="959" y="2530"/>
                    </a:lnTo>
                    <a:lnTo>
                      <a:pt x="1051" y="2676"/>
                    </a:lnTo>
                    <a:lnTo>
                      <a:pt x="1143" y="2814"/>
                    </a:lnTo>
                    <a:lnTo>
                      <a:pt x="1274" y="2998"/>
                    </a:lnTo>
                    <a:lnTo>
                      <a:pt x="1412" y="3182"/>
                    </a:lnTo>
                    <a:lnTo>
                      <a:pt x="1542" y="3351"/>
                    </a:lnTo>
                    <a:lnTo>
                      <a:pt x="1680" y="3512"/>
                    </a:lnTo>
                    <a:lnTo>
                      <a:pt x="1818" y="3665"/>
                    </a:lnTo>
                    <a:lnTo>
                      <a:pt x="1956" y="3811"/>
                    </a:lnTo>
                    <a:lnTo>
                      <a:pt x="2094" y="3949"/>
                    </a:lnTo>
                    <a:lnTo>
                      <a:pt x="2232" y="4079"/>
                    </a:lnTo>
                    <a:lnTo>
                      <a:pt x="2370" y="4202"/>
                    </a:lnTo>
                    <a:lnTo>
                      <a:pt x="2508" y="4317"/>
                    </a:lnTo>
                    <a:lnTo>
                      <a:pt x="2646" y="4432"/>
                    </a:lnTo>
                    <a:lnTo>
                      <a:pt x="2784" y="4531"/>
                    </a:lnTo>
                    <a:lnTo>
                      <a:pt x="2922" y="4631"/>
                    </a:lnTo>
                    <a:lnTo>
                      <a:pt x="3060" y="4715"/>
                    </a:lnTo>
                    <a:lnTo>
                      <a:pt x="3328" y="4884"/>
                    </a:lnTo>
                    <a:lnTo>
                      <a:pt x="3420" y="4685"/>
                    </a:lnTo>
                    <a:lnTo>
                      <a:pt x="3497" y="4485"/>
                    </a:lnTo>
                    <a:lnTo>
                      <a:pt x="3574" y="4286"/>
                    </a:lnTo>
                    <a:lnTo>
                      <a:pt x="3627" y="4079"/>
                    </a:lnTo>
                    <a:lnTo>
                      <a:pt x="3681" y="3872"/>
                    </a:lnTo>
                    <a:lnTo>
                      <a:pt x="3712" y="3673"/>
                    </a:lnTo>
                    <a:lnTo>
                      <a:pt x="3735" y="3466"/>
                    </a:lnTo>
                    <a:lnTo>
                      <a:pt x="3742" y="3274"/>
                    </a:lnTo>
                    <a:lnTo>
                      <a:pt x="3735" y="3105"/>
                    </a:lnTo>
                    <a:lnTo>
                      <a:pt x="3727" y="2937"/>
                    </a:lnTo>
                    <a:lnTo>
                      <a:pt x="3704" y="2776"/>
                    </a:lnTo>
                    <a:lnTo>
                      <a:pt x="3673" y="2615"/>
                    </a:lnTo>
                    <a:lnTo>
                      <a:pt x="3643" y="2454"/>
                    </a:lnTo>
                    <a:lnTo>
                      <a:pt x="3597" y="2300"/>
                    </a:lnTo>
                    <a:lnTo>
                      <a:pt x="3543" y="2147"/>
                    </a:lnTo>
                    <a:lnTo>
                      <a:pt x="3489" y="2001"/>
                    </a:lnTo>
                    <a:lnTo>
                      <a:pt x="3420" y="1856"/>
                    </a:lnTo>
                    <a:lnTo>
                      <a:pt x="3351" y="1710"/>
                    </a:lnTo>
                    <a:lnTo>
                      <a:pt x="3267" y="1580"/>
                    </a:lnTo>
                    <a:lnTo>
                      <a:pt x="3183" y="1442"/>
                    </a:lnTo>
                    <a:lnTo>
                      <a:pt x="3091" y="1319"/>
                    </a:lnTo>
                    <a:lnTo>
                      <a:pt x="2999" y="1189"/>
                    </a:lnTo>
                    <a:lnTo>
                      <a:pt x="2891" y="1074"/>
                    </a:lnTo>
                    <a:lnTo>
                      <a:pt x="2784" y="959"/>
                    </a:lnTo>
                    <a:lnTo>
                      <a:pt x="2677" y="851"/>
                    </a:lnTo>
                    <a:lnTo>
                      <a:pt x="2554" y="752"/>
                    </a:lnTo>
                    <a:lnTo>
                      <a:pt x="2431" y="652"/>
                    </a:lnTo>
                    <a:lnTo>
                      <a:pt x="2301" y="560"/>
                    </a:lnTo>
                    <a:lnTo>
                      <a:pt x="2171" y="476"/>
                    </a:lnTo>
                    <a:lnTo>
                      <a:pt x="2033" y="399"/>
                    </a:lnTo>
                    <a:lnTo>
                      <a:pt x="1895" y="322"/>
                    </a:lnTo>
                    <a:lnTo>
                      <a:pt x="1749" y="261"/>
                    </a:lnTo>
                    <a:lnTo>
                      <a:pt x="1603" y="199"/>
                    </a:lnTo>
                    <a:lnTo>
                      <a:pt x="1450" y="153"/>
                    </a:lnTo>
                    <a:lnTo>
                      <a:pt x="1297" y="107"/>
                    </a:lnTo>
                    <a:lnTo>
                      <a:pt x="1136" y="69"/>
                    </a:lnTo>
                    <a:lnTo>
                      <a:pt x="975" y="38"/>
                    </a:lnTo>
                    <a:lnTo>
                      <a:pt x="814" y="23"/>
                    </a:lnTo>
                    <a:lnTo>
                      <a:pt x="645" y="8"/>
                    </a:lnTo>
                    <a:lnTo>
                      <a:pt x="476" y="0"/>
                    </a:lnTo>
                    <a:close/>
                  </a:path>
                </a:pathLst>
              </a:custGeom>
              <a:solidFill>
                <a:srgbClr val="E9A77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1" name="Google Shape;2231;p29">
                <a:extLst>
                  <a:ext uri="{FF2B5EF4-FFF2-40B4-BE49-F238E27FC236}">
                    <a16:creationId xmlns="" xmlns:a16="http://schemas.microsoft.com/office/drawing/2014/main" id="{43373338-CEA7-42F9-8641-5DB55D839D44}"/>
                  </a:ext>
                </a:extLst>
              </p:cNvPr>
              <p:cNvSpPr/>
              <p:nvPr/>
            </p:nvSpPr>
            <p:spPr>
              <a:xfrm>
                <a:off x="6822656" y="1359150"/>
                <a:ext cx="62592" cy="87902"/>
              </a:xfrm>
              <a:custGeom>
                <a:avLst/>
                <a:gdLst/>
                <a:ahLst/>
                <a:cxnLst/>
                <a:rect l="l" t="t" r="r" b="b"/>
                <a:pathLst>
                  <a:path w="3336" h="4685" extrusionOk="0">
                    <a:moveTo>
                      <a:pt x="3267" y="0"/>
                    </a:moveTo>
                    <a:lnTo>
                      <a:pt x="3098" y="8"/>
                    </a:lnTo>
                    <a:lnTo>
                      <a:pt x="2937" y="23"/>
                    </a:lnTo>
                    <a:lnTo>
                      <a:pt x="2768" y="38"/>
                    </a:lnTo>
                    <a:lnTo>
                      <a:pt x="2607" y="69"/>
                    </a:lnTo>
                    <a:lnTo>
                      <a:pt x="2454" y="107"/>
                    </a:lnTo>
                    <a:lnTo>
                      <a:pt x="2293" y="153"/>
                    </a:lnTo>
                    <a:lnTo>
                      <a:pt x="2147" y="199"/>
                    </a:lnTo>
                    <a:lnTo>
                      <a:pt x="1994" y="261"/>
                    </a:lnTo>
                    <a:lnTo>
                      <a:pt x="1848" y="322"/>
                    </a:lnTo>
                    <a:lnTo>
                      <a:pt x="1710" y="399"/>
                    </a:lnTo>
                    <a:lnTo>
                      <a:pt x="1572" y="476"/>
                    </a:lnTo>
                    <a:lnTo>
                      <a:pt x="1442" y="560"/>
                    </a:lnTo>
                    <a:lnTo>
                      <a:pt x="1312" y="652"/>
                    </a:lnTo>
                    <a:lnTo>
                      <a:pt x="1189" y="752"/>
                    </a:lnTo>
                    <a:lnTo>
                      <a:pt x="1074" y="851"/>
                    </a:lnTo>
                    <a:lnTo>
                      <a:pt x="959" y="959"/>
                    </a:lnTo>
                    <a:lnTo>
                      <a:pt x="852" y="1074"/>
                    </a:lnTo>
                    <a:lnTo>
                      <a:pt x="752" y="1189"/>
                    </a:lnTo>
                    <a:lnTo>
                      <a:pt x="652" y="1319"/>
                    </a:lnTo>
                    <a:lnTo>
                      <a:pt x="560" y="1442"/>
                    </a:lnTo>
                    <a:lnTo>
                      <a:pt x="476" y="1580"/>
                    </a:lnTo>
                    <a:lnTo>
                      <a:pt x="399" y="1710"/>
                    </a:lnTo>
                    <a:lnTo>
                      <a:pt x="323" y="1856"/>
                    </a:lnTo>
                    <a:lnTo>
                      <a:pt x="261" y="2001"/>
                    </a:lnTo>
                    <a:lnTo>
                      <a:pt x="200" y="2147"/>
                    </a:lnTo>
                    <a:lnTo>
                      <a:pt x="154" y="2300"/>
                    </a:lnTo>
                    <a:lnTo>
                      <a:pt x="108" y="2454"/>
                    </a:lnTo>
                    <a:lnTo>
                      <a:pt x="70" y="2615"/>
                    </a:lnTo>
                    <a:lnTo>
                      <a:pt x="39" y="2776"/>
                    </a:lnTo>
                    <a:lnTo>
                      <a:pt x="24" y="2937"/>
                    </a:lnTo>
                    <a:lnTo>
                      <a:pt x="8" y="3105"/>
                    </a:lnTo>
                    <a:lnTo>
                      <a:pt x="1" y="3274"/>
                    </a:lnTo>
                    <a:lnTo>
                      <a:pt x="8" y="3443"/>
                    </a:lnTo>
                    <a:lnTo>
                      <a:pt x="24" y="3619"/>
                    </a:lnTo>
                    <a:lnTo>
                      <a:pt x="54" y="3795"/>
                    </a:lnTo>
                    <a:lnTo>
                      <a:pt x="93" y="3972"/>
                    </a:lnTo>
                    <a:lnTo>
                      <a:pt x="139" y="4156"/>
                    </a:lnTo>
                    <a:lnTo>
                      <a:pt x="192" y="4332"/>
                    </a:lnTo>
                    <a:lnTo>
                      <a:pt x="254" y="4508"/>
                    </a:lnTo>
                    <a:lnTo>
                      <a:pt x="323" y="4685"/>
                    </a:lnTo>
                    <a:lnTo>
                      <a:pt x="553" y="4516"/>
                    </a:lnTo>
                    <a:lnTo>
                      <a:pt x="790" y="4340"/>
                    </a:lnTo>
                    <a:lnTo>
                      <a:pt x="1028" y="4140"/>
                    </a:lnTo>
                    <a:lnTo>
                      <a:pt x="1258" y="3918"/>
                    </a:lnTo>
                    <a:lnTo>
                      <a:pt x="1496" y="3680"/>
                    </a:lnTo>
                    <a:lnTo>
                      <a:pt x="1733" y="3412"/>
                    </a:lnTo>
                    <a:lnTo>
                      <a:pt x="1963" y="3128"/>
                    </a:lnTo>
                    <a:lnTo>
                      <a:pt x="2186" y="2814"/>
                    </a:lnTo>
                    <a:lnTo>
                      <a:pt x="2285" y="2676"/>
                    </a:lnTo>
                    <a:lnTo>
                      <a:pt x="2370" y="2523"/>
                    </a:lnTo>
                    <a:lnTo>
                      <a:pt x="2462" y="2377"/>
                    </a:lnTo>
                    <a:lnTo>
                      <a:pt x="2546" y="2216"/>
                    </a:lnTo>
                    <a:lnTo>
                      <a:pt x="2623" y="2055"/>
                    </a:lnTo>
                    <a:lnTo>
                      <a:pt x="2707" y="1886"/>
                    </a:lnTo>
                    <a:lnTo>
                      <a:pt x="2853" y="1541"/>
                    </a:lnTo>
                    <a:lnTo>
                      <a:pt x="2991" y="1181"/>
                    </a:lnTo>
                    <a:lnTo>
                      <a:pt x="3113" y="798"/>
                    </a:lnTo>
                    <a:lnTo>
                      <a:pt x="3228" y="407"/>
                    </a:lnTo>
                    <a:lnTo>
                      <a:pt x="3336" y="0"/>
                    </a:lnTo>
                    <a:close/>
                  </a:path>
                </a:pathLst>
              </a:custGeom>
              <a:solidFill>
                <a:srgbClr val="E9A77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2" name="Google Shape;2232;p29">
                <a:extLst>
                  <a:ext uri="{FF2B5EF4-FFF2-40B4-BE49-F238E27FC236}">
                    <a16:creationId xmlns="" xmlns:a16="http://schemas.microsoft.com/office/drawing/2014/main" id="{C8B7B08C-873F-463F-907A-8065F859D115}"/>
                  </a:ext>
                </a:extLst>
              </p:cNvPr>
              <p:cNvSpPr/>
              <p:nvPr/>
            </p:nvSpPr>
            <p:spPr>
              <a:xfrm>
                <a:off x="6756781" y="1342883"/>
                <a:ext cx="8931" cy="5497"/>
              </a:xfrm>
              <a:custGeom>
                <a:avLst/>
                <a:gdLst/>
                <a:ahLst/>
                <a:cxnLst/>
                <a:rect l="l" t="t" r="r" b="b"/>
                <a:pathLst>
                  <a:path w="476" h="293" extrusionOk="0">
                    <a:moveTo>
                      <a:pt x="0" y="1"/>
                    </a:moveTo>
                    <a:lnTo>
                      <a:pt x="38" y="70"/>
                    </a:lnTo>
                    <a:lnTo>
                      <a:pt x="84" y="123"/>
                    </a:lnTo>
                    <a:lnTo>
                      <a:pt x="138" y="169"/>
                    </a:lnTo>
                    <a:lnTo>
                      <a:pt x="192" y="215"/>
                    </a:lnTo>
                    <a:lnTo>
                      <a:pt x="261" y="246"/>
                    </a:lnTo>
                    <a:lnTo>
                      <a:pt x="322" y="269"/>
                    </a:lnTo>
                    <a:lnTo>
                      <a:pt x="391" y="284"/>
                    </a:lnTo>
                    <a:lnTo>
                      <a:pt x="475" y="292"/>
                    </a:lnTo>
                    <a:lnTo>
                      <a:pt x="475" y="292"/>
                    </a:lnTo>
                    <a:lnTo>
                      <a:pt x="437" y="223"/>
                    </a:lnTo>
                    <a:lnTo>
                      <a:pt x="383" y="169"/>
                    </a:lnTo>
                    <a:lnTo>
                      <a:pt x="330" y="123"/>
                    </a:lnTo>
                    <a:lnTo>
                      <a:pt x="276" y="77"/>
                    </a:lnTo>
                    <a:lnTo>
                      <a:pt x="215" y="47"/>
                    </a:lnTo>
                    <a:lnTo>
                      <a:pt x="153" y="24"/>
                    </a:lnTo>
                    <a:lnTo>
                      <a:pt x="77" y="1"/>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3" name="Google Shape;2233;p29">
                <a:extLst>
                  <a:ext uri="{FF2B5EF4-FFF2-40B4-BE49-F238E27FC236}">
                    <a16:creationId xmlns="" xmlns:a16="http://schemas.microsoft.com/office/drawing/2014/main" id="{474ED20A-A2D8-4D7B-BA3B-0FAA200737D9}"/>
                  </a:ext>
                </a:extLst>
              </p:cNvPr>
              <p:cNvSpPr/>
              <p:nvPr/>
            </p:nvSpPr>
            <p:spPr>
              <a:xfrm>
                <a:off x="6779652" y="1342883"/>
                <a:ext cx="8781" cy="5497"/>
              </a:xfrm>
              <a:custGeom>
                <a:avLst/>
                <a:gdLst/>
                <a:ahLst/>
                <a:cxnLst/>
                <a:rect l="l" t="t" r="r" b="b"/>
                <a:pathLst>
                  <a:path w="468" h="293" extrusionOk="0">
                    <a:moveTo>
                      <a:pt x="391" y="1"/>
                    </a:moveTo>
                    <a:lnTo>
                      <a:pt x="315" y="24"/>
                    </a:lnTo>
                    <a:lnTo>
                      <a:pt x="253" y="47"/>
                    </a:lnTo>
                    <a:lnTo>
                      <a:pt x="192" y="77"/>
                    </a:lnTo>
                    <a:lnTo>
                      <a:pt x="138" y="123"/>
                    </a:lnTo>
                    <a:lnTo>
                      <a:pt x="85" y="169"/>
                    </a:lnTo>
                    <a:lnTo>
                      <a:pt x="39" y="223"/>
                    </a:lnTo>
                    <a:lnTo>
                      <a:pt x="0" y="292"/>
                    </a:lnTo>
                    <a:lnTo>
                      <a:pt x="77" y="284"/>
                    </a:lnTo>
                    <a:lnTo>
                      <a:pt x="146" y="269"/>
                    </a:lnTo>
                    <a:lnTo>
                      <a:pt x="215" y="246"/>
                    </a:lnTo>
                    <a:lnTo>
                      <a:pt x="276" y="215"/>
                    </a:lnTo>
                    <a:lnTo>
                      <a:pt x="330" y="169"/>
                    </a:lnTo>
                    <a:lnTo>
                      <a:pt x="384" y="123"/>
                    </a:lnTo>
                    <a:lnTo>
                      <a:pt x="430" y="70"/>
                    </a:lnTo>
                    <a:lnTo>
                      <a:pt x="468" y="1"/>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4" name="Google Shape;2234;p29">
                <a:extLst>
                  <a:ext uri="{FF2B5EF4-FFF2-40B4-BE49-F238E27FC236}">
                    <a16:creationId xmlns="" xmlns:a16="http://schemas.microsoft.com/office/drawing/2014/main" id="{E470381D-DC24-48A7-A7D4-D6B781254AA8}"/>
                  </a:ext>
                </a:extLst>
              </p:cNvPr>
              <p:cNvSpPr/>
              <p:nvPr/>
            </p:nvSpPr>
            <p:spPr>
              <a:xfrm>
                <a:off x="6715203" y="1291961"/>
                <a:ext cx="22890" cy="30527"/>
              </a:xfrm>
              <a:custGeom>
                <a:avLst/>
                <a:gdLst/>
                <a:ahLst/>
                <a:cxnLst/>
                <a:rect l="l" t="t" r="r" b="b"/>
                <a:pathLst>
                  <a:path w="1220" h="1627" extrusionOk="0">
                    <a:moveTo>
                      <a:pt x="552" y="1"/>
                    </a:moveTo>
                    <a:lnTo>
                      <a:pt x="491" y="16"/>
                    </a:lnTo>
                    <a:lnTo>
                      <a:pt x="430" y="39"/>
                    </a:lnTo>
                    <a:lnTo>
                      <a:pt x="376" y="62"/>
                    </a:lnTo>
                    <a:lnTo>
                      <a:pt x="322" y="100"/>
                    </a:lnTo>
                    <a:lnTo>
                      <a:pt x="269" y="139"/>
                    </a:lnTo>
                    <a:lnTo>
                      <a:pt x="223" y="185"/>
                    </a:lnTo>
                    <a:lnTo>
                      <a:pt x="184" y="238"/>
                    </a:lnTo>
                    <a:lnTo>
                      <a:pt x="138" y="292"/>
                    </a:lnTo>
                    <a:lnTo>
                      <a:pt x="108" y="361"/>
                    </a:lnTo>
                    <a:lnTo>
                      <a:pt x="77" y="422"/>
                    </a:lnTo>
                    <a:lnTo>
                      <a:pt x="54" y="499"/>
                    </a:lnTo>
                    <a:lnTo>
                      <a:pt x="31" y="568"/>
                    </a:lnTo>
                    <a:lnTo>
                      <a:pt x="16" y="652"/>
                    </a:lnTo>
                    <a:lnTo>
                      <a:pt x="8" y="729"/>
                    </a:lnTo>
                    <a:lnTo>
                      <a:pt x="0" y="813"/>
                    </a:lnTo>
                    <a:lnTo>
                      <a:pt x="8" y="898"/>
                    </a:lnTo>
                    <a:lnTo>
                      <a:pt x="16" y="974"/>
                    </a:lnTo>
                    <a:lnTo>
                      <a:pt x="31" y="1051"/>
                    </a:lnTo>
                    <a:lnTo>
                      <a:pt x="54" y="1128"/>
                    </a:lnTo>
                    <a:lnTo>
                      <a:pt x="77" y="1197"/>
                    </a:lnTo>
                    <a:lnTo>
                      <a:pt x="108" y="1266"/>
                    </a:lnTo>
                    <a:lnTo>
                      <a:pt x="138" y="1327"/>
                    </a:lnTo>
                    <a:lnTo>
                      <a:pt x="184" y="1388"/>
                    </a:lnTo>
                    <a:lnTo>
                      <a:pt x="223" y="1442"/>
                    </a:lnTo>
                    <a:lnTo>
                      <a:pt x="269" y="1488"/>
                    </a:lnTo>
                    <a:lnTo>
                      <a:pt x="322" y="1526"/>
                    </a:lnTo>
                    <a:lnTo>
                      <a:pt x="376" y="1565"/>
                    </a:lnTo>
                    <a:lnTo>
                      <a:pt x="430" y="1588"/>
                    </a:lnTo>
                    <a:lnTo>
                      <a:pt x="491" y="1611"/>
                    </a:lnTo>
                    <a:lnTo>
                      <a:pt x="552" y="1618"/>
                    </a:lnTo>
                    <a:lnTo>
                      <a:pt x="614" y="1626"/>
                    </a:lnTo>
                    <a:lnTo>
                      <a:pt x="675" y="1618"/>
                    </a:lnTo>
                    <a:lnTo>
                      <a:pt x="736" y="1611"/>
                    </a:lnTo>
                    <a:lnTo>
                      <a:pt x="790" y="1588"/>
                    </a:lnTo>
                    <a:lnTo>
                      <a:pt x="844" y="1565"/>
                    </a:lnTo>
                    <a:lnTo>
                      <a:pt x="897" y="1526"/>
                    </a:lnTo>
                    <a:lnTo>
                      <a:pt x="951" y="1488"/>
                    </a:lnTo>
                    <a:lnTo>
                      <a:pt x="997" y="1442"/>
                    </a:lnTo>
                    <a:lnTo>
                      <a:pt x="1043" y="1388"/>
                    </a:lnTo>
                    <a:lnTo>
                      <a:pt x="1081" y="1327"/>
                    </a:lnTo>
                    <a:lnTo>
                      <a:pt x="1112" y="1266"/>
                    </a:lnTo>
                    <a:lnTo>
                      <a:pt x="1143" y="1197"/>
                    </a:lnTo>
                    <a:lnTo>
                      <a:pt x="1173" y="1128"/>
                    </a:lnTo>
                    <a:lnTo>
                      <a:pt x="1189" y="1051"/>
                    </a:lnTo>
                    <a:lnTo>
                      <a:pt x="1204" y="974"/>
                    </a:lnTo>
                    <a:lnTo>
                      <a:pt x="1212" y="898"/>
                    </a:lnTo>
                    <a:lnTo>
                      <a:pt x="1219" y="813"/>
                    </a:lnTo>
                    <a:lnTo>
                      <a:pt x="1212" y="729"/>
                    </a:lnTo>
                    <a:lnTo>
                      <a:pt x="1204" y="652"/>
                    </a:lnTo>
                    <a:lnTo>
                      <a:pt x="1189" y="568"/>
                    </a:lnTo>
                    <a:lnTo>
                      <a:pt x="1173" y="499"/>
                    </a:lnTo>
                    <a:lnTo>
                      <a:pt x="1143" y="422"/>
                    </a:lnTo>
                    <a:lnTo>
                      <a:pt x="1112" y="361"/>
                    </a:lnTo>
                    <a:lnTo>
                      <a:pt x="1081" y="292"/>
                    </a:lnTo>
                    <a:lnTo>
                      <a:pt x="1043" y="238"/>
                    </a:lnTo>
                    <a:lnTo>
                      <a:pt x="997" y="185"/>
                    </a:lnTo>
                    <a:lnTo>
                      <a:pt x="951" y="139"/>
                    </a:lnTo>
                    <a:lnTo>
                      <a:pt x="897" y="100"/>
                    </a:lnTo>
                    <a:lnTo>
                      <a:pt x="844" y="62"/>
                    </a:lnTo>
                    <a:lnTo>
                      <a:pt x="790" y="39"/>
                    </a:lnTo>
                    <a:lnTo>
                      <a:pt x="736" y="16"/>
                    </a:lnTo>
                    <a:lnTo>
                      <a:pt x="675" y="1"/>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5" name="Google Shape;2235;p29">
                <a:extLst>
                  <a:ext uri="{FF2B5EF4-FFF2-40B4-BE49-F238E27FC236}">
                    <a16:creationId xmlns="" xmlns:a16="http://schemas.microsoft.com/office/drawing/2014/main" id="{C856A610-DFAE-4D30-AD05-2C72BD3C65E4}"/>
                  </a:ext>
                </a:extLst>
              </p:cNvPr>
              <p:cNvSpPr/>
              <p:nvPr/>
            </p:nvSpPr>
            <p:spPr>
              <a:xfrm>
                <a:off x="6721676" y="1288940"/>
                <a:ext cx="24185" cy="12252"/>
              </a:xfrm>
              <a:custGeom>
                <a:avLst/>
                <a:gdLst/>
                <a:ahLst/>
                <a:cxnLst/>
                <a:rect l="l" t="t" r="r" b="b"/>
                <a:pathLst>
                  <a:path w="1289" h="653" extrusionOk="0">
                    <a:moveTo>
                      <a:pt x="1189" y="1"/>
                    </a:moveTo>
                    <a:lnTo>
                      <a:pt x="1158" y="16"/>
                    </a:lnTo>
                    <a:lnTo>
                      <a:pt x="1112" y="62"/>
                    </a:lnTo>
                    <a:lnTo>
                      <a:pt x="1058" y="100"/>
                    </a:lnTo>
                    <a:lnTo>
                      <a:pt x="1012" y="123"/>
                    </a:lnTo>
                    <a:lnTo>
                      <a:pt x="966" y="146"/>
                    </a:lnTo>
                    <a:lnTo>
                      <a:pt x="859" y="169"/>
                    </a:lnTo>
                    <a:lnTo>
                      <a:pt x="752" y="185"/>
                    </a:lnTo>
                    <a:lnTo>
                      <a:pt x="522" y="185"/>
                    </a:lnTo>
                    <a:lnTo>
                      <a:pt x="399" y="177"/>
                    </a:lnTo>
                    <a:lnTo>
                      <a:pt x="284" y="162"/>
                    </a:lnTo>
                    <a:lnTo>
                      <a:pt x="207" y="162"/>
                    </a:lnTo>
                    <a:lnTo>
                      <a:pt x="154" y="177"/>
                    </a:lnTo>
                    <a:lnTo>
                      <a:pt x="115" y="200"/>
                    </a:lnTo>
                    <a:lnTo>
                      <a:pt x="77" y="231"/>
                    </a:lnTo>
                    <a:lnTo>
                      <a:pt x="46" y="261"/>
                    </a:lnTo>
                    <a:lnTo>
                      <a:pt x="23" y="307"/>
                    </a:lnTo>
                    <a:lnTo>
                      <a:pt x="8" y="353"/>
                    </a:lnTo>
                    <a:lnTo>
                      <a:pt x="0" y="399"/>
                    </a:lnTo>
                    <a:lnTo>
                      <a:pt x="8" y="453"/>
                    </a:lnTo>
                    <a:lnTo>
                      <a:pt x="16" y="499"/>
                    </a:lnTo>
                    <a:lnTo>
                      <a:pt x="39" y="545"/>
                    </a:lnTo>
                    <a:lnTo>
                      <a:pt x="69" y="576"/>
                    </a:lnTo>
                    <a:lnTo>
                      <a:pt x="108" y="606"/>
                    </a:lnTo>
                    <a:lnTo>
                      <a:pt x="146" y="629"/>
                    </a:lnTo>
                    <a:lnTo>
                      <a:pt x="192" y="645"/>
                    </a:lnTo>
                    <a:lnTo>
                      <a:pt x="246" y="652"/>
                    </a:lnTo>
                    <a:lnTo>
                      <a:pt x="292" y="652"/>
                    </a:lnTo>
                    <a:lnTo>
                      <a:pt x="430" y="622"/>
                    </a:lnTo>
                    <a:lnTo>
                      <a:pt x="560" y="591"/>
                    </a:lnTo>
                    <a:lnTo>
                      <a:pt x="698" y="553"/>
                    </a:lnTo>
                    <a:lnTo>
                      <a:pt x="828" y="507"/>
                    </a:lnTo>
                    <a:lnTo>
                      <a:pt x="966" y="445"/>
                    </a:lnTo>
                    <a:lnTo>
                      <a:pt x="1028" y="407"/>
                    </a:lnTo>
                    <a:lnTo>
                      <a:pt x="1089" y="369"/>
                    </a:lnTo>
                    <a:lnTo>
                      <a:pt x="1150" y="315"/>
                    </a:lnTo>
                    <a:lnTo>
                      <a:pt x="1204" y="261"/>
                    </a:lnTo>
                    <a:lnTo>
                      <a:pt x="1227" y="231"/>
                    </a:lnTo>
                    <a:lnTo>
                      <a:pt x="1250" y="192"/>
                    </a:lnTo>
                    <a:lnTo>
                      <a:pt x="1273" y="146"/>
                    </a:lnTo>
                    <a:lnTo>
                      <a:pt x="1288" y="100"/>
                    </a:lnTo>
                    <a:lnTo>
                      <a:pt x="1288" y="62"/>
                    </a:lnTo>
                    <a:lnTo>
                      <a:pt x="1281" y="39"/>
                    </a:lnTo>
                    <a:lnTo>
                      <a:pt x="1265" y="24"/>
                    </a:lnTo>
                    <a:lnTo>
                      <a:pt x="1242" y="8"/>
                    </a:lnTo>
                    <a:lnTo>
                      <a:pt x="1212" y="1"/>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6" name="Google Shape;2236;p29">
                <a:extLst>
                  <a:ext uri="{FF2B5EF4-FFF2-40B4-BE49-F238E27FC236}">
                    <a16:creationId xmlns="" xmlns:a16="http://schemas.microsoft.com/office/drawing/2014/main" id="{D4863B07-A8E8-4FA6-9E4E-67950DD0AA40}"/>
                  </a:ext>
                </a:extLst>
              </p:cNvPr>
              <p:cNvSpPr/>
              <p:nvPr/>
            </p:nvSpPr>
            <p:spPr>
              <a:xfrm>
                <a:off x="6801079" y="1291961"/>
                <a:ext cx="22740" cy="30527"/>
              </a:xfrm>
              <a:custGeom>
                <a:avLst/>
                <a:gdLst/>
                <a:ahLst/>
                <a:cxnLst/>
                <a:rect l="l" t="t" r="r" b="b"/>
                <a:pathLst>
                  <a:path w="1212" h="1627" extrusionOk="0">
                    <a:moveTo>
                      <a:pt x="545" y="1"/>
                    </a:moveTo>
                    <a:lnTo>
                      <a:pt x="484" y="16"/>
                    </a:lnTo>
                    <a:lnTo>
                      <a:pt x="422" y="39"/>
                    </a:lnTo>
                    <a:lnTo>
                      <a:pt x="369" y="62"/>
                    </a:lnTo>
                    <a:lnTo>
                      <a:pt x="315" y="100"/>
                    </a:lnTo>
                    <a:lnTo>
                      <a:pt x="269" y="139"/>
                    </a:lnTo>
                    <a:lnTo>
                      <a:pt x="223" y="185"/>
                    </a:lnTo>
                    <a:lnTo>
                      <a:pt x="177" y="238"/>
                    </a:lnTo>
                    <a:lnTo>
                      <a:pt x="139" y="292"/>
                    </a:lnTo>
                    <a:lnTo>
                      <a:pt x="100" y="361"/>
                    </a:lnTo>
                    <a:lnTo>
                      <a:pt x="70" y="422"/>
                    </a:lnTo>
                    <a:lnTo>
                      <a:pt x="47" y="499"/>
                    </a:lnTo>
                    <a:lnTo>
                      <a:pt x="24" y="568"/>
                    </a:lnTo>
                    <a:lnTo>
                      <a:pt x="8" y="652"/>
                    </a:lnTo>
                    <a:lnTo>
                      <a:pt x="1" y="729"/>
                    </a:lnTo>
                    <a:lnTo>
                      <a:pt x="1" y="813"/>
                    </a:lnTo>
                    <a:lnTo>
                      <a:pt x="1" y="898"/>
                    </a:lnTo>
                    <a:lnTo>
                      <a:pt x="8" y="974"/>
                    </a:lnTo>
                    <a:lnTo>
                      <a:pt x="24" y="1051"/>
                    </a:lnTo>
                    <a:lnTo>
                      <a:pt x="47" y="1128"/>
                    </a:lnTo>
                    <a:lnTo>
                      <a:pt x="70" y="1197"/>
                    </a:lnTo>
                    <a:lnTo>
                      <a:pt x="100" y="1266"/>
                    </a:lnTo>
                    <a:lnTo>
                      <a:pt x="139" y="1327"/>
                    </a:lnTo>
                    <a:lnTo>
                      <a:pt x="177" y="1388"/>
                    </a:lnTo>
                    <a:lnTo>
                      <a:pt x="223" y="1442"/>
                    </a:lnTo>
                    <a:lnTo>
                      <a:pt x="269" y="1488"/>
                    </a:lnTo>
                    <a:lnTo>
                      <a:pt x="315" y="1526"/>
                    </a:lnTo>
                    <a:lnTo>
                      <a:pt x="369" y="1565"/>
                    </a:lnTo>
                    <a:lnTo>
                      <a:pt x="422" y="1588"/>
                    </a:lnTo>
                    <a:lnTo>
                      <a:pt x="484" y="1611"/>
                    </a:lnTo>
                    <a:lnTo>
                      <a:pt x="545" y="1618"/>
                    </a:lnTo>
                    <a:lnTo>
                      <a:pt x="606" y="1626"/>
                    </a:lnTo>
                    <a:lnTo>
                      <a:pt x="668" y="1618"/>
                    </a:lnTo>
                    <a:lnTo>
                      <a:pt x="729" y="1611"/>
                    </a:lnTo>
                    <a:lnTo>
                      <a:pt x="790" y="1588"/>
                    </a:lnTo>
                    <a:lnTo>
                      <a:pt x="844" y="1565"/>
                    </a:lnTo>
                    <a:lnTo>
                      <a:pt x="898" y="1526"/>
                    </a:lnTo>
                    <a:lnTo>
                      <a:pt x="944" y="1488"/>
                    </a:lnTo>
                    <a:lnTo>
                      <a:pt x="990" y="1442"/>
                    </a:lnTo>
                    <a:lnTo>
                      <a:pt x="1036" y="1388"/>
                    </a:lnTo>
                    <a:lnTo>
                      <a:pt x="1074" y="1327"/>
                    </a:lnTo>
                    <a:lnTo>
                      <a:pt x="1112" y="1266"/>
                    </a:lnTo>
                    <a:lnTo>
                      <a:pt x="1143" y="1197"/>
                    </a:lnTo>
                    <a:lnTo>
                      <a:pt x="1166" y="1128"/>
                    </a:lnTo>
                    <a:lnTo>
                      <a:pt x="1189" y="1051"/>
                    </a:lnTo>
                    <a:lnTo>
                      <a:pt x="1204" y="974"/>
                    </a:lnTo>
                    <a:lnTo>
                      <a:pt x="1212" y="898"/>
                    </a:lnTo>
                    <a:lnTo>
                      <a:pt x="1212" y="813"/>
                    </a:lnTo>
                    <a:lnTo>
                      <a:pt x="1212" y="729"/>
                    </a:lnTo>
                    <a:lnTo>
                      <a:pt x="1204" y="652"/>
                    </a:lnTo>
                    <a:lnTo>
                      <a:pt x="1189" y="568"/>
                    </a:lnTo>
                    <a:lnTo>
                      <a:pt x="1166" y="499"/>
                    </a:lnTo>
                    <a:lnTo>
                      <a:pt x="1143" y="422"/>
                    </a:lnTo>
                    <a:lnTo>
                      <a:pt x="1112" y="361"/>
                    </a:lnTo>
                    <a:lnTo>
                      <a:pt x="1074" y="292"/>
                    </a:lnTo>
                    <a:lnTo>
                      <a:pt x="1036" y="238"/>
                    </a:lnTo>
                    <a:lnTo>
                      <a:pt x="990" y="185"/>
                    </a:lnTo>
                    <a:lnTo>
                      <a:pt x="944" y="139"/>
                    </a:lnTo>
                    <a:lnTo>
                      <a:pt x="898" y="100"/>
                    </a:lnTo>
                    <a:lnTo>
                      <a:pt x="844" y="62"/>
                    </a:lnTo>
                    <a:lnTo>
                      <a:pt x="790" y="39"/>
                    </a:lnTo>
                    <a:lnTo>
                      <a:pt x="729" y="16"/>
                    </a:lnTo>
                    <a:lnTo>
                      <a:pt x="668" y="1"/>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7" name="Google Shape;2237;p29">
                <a:extLst>
                  <a:ext uri="{FF2B5EF4-FFF2-40B4-BE49-F238E27FC236}">
                    <a16:creationId xmlns="" xmlns:a16="http://schemas.microsoft.com/office/drawing/2014/main" id="{FD433DD1-BB97-4CE7-952F-E89687B731E0}"/>
                  </a:ext>
                </a:extLst>
              </p:cNvPr>
              <p:cNvSpPr/>
              <p:nvPr/>
            </p:nvSpPr>
            <p:spPr>
              <a:xfrm>
                <a:off x="6807402" y="1288940"/>
                <a:ext cx="24204" cy="12252"/>
              </a:xfrm>
              <a:custGeom>
                <a:avLst/>
                <a:gdLst/>
                <a:ahLst/>
                <a:cxnLst/>
                <a:rect l="l" t="t" r="r" b="b"/>
                <a:pathLst>
                  <a:path w="1290" h="653" extrusionOk="0">
                    <a:moveTo>
                      <a:pt x="1189" y="1"/>
                    </a:moveTo>
                    <a:lnTo>
                      <a:pt x="1159" y="16"/>
                    </a:lnTo>
                    <a:lnTo>
                      <a:pt x="1113" y="62"/>
                    </a:lnTo>
                    <a:lnTo>
                      <a:pt x="1059" y="100"/>
                    </a:lnTo>
                    <a:lnTo>
                      <a:pt x="1013" y="123"/>
                    </a:lnTo>
                    <a:lnTo>
                      <a:pt x="967" y="146"/>
                    </a:lnTo>
                    <a:lnTo>
                      <a:pt x="860" y="169"/>
                    </a:lnTo>
                    <a:lnTo>
                      <a:pt x="752" y="185"/>
                    </a:lnTo>
                    <a:lnTo>
                      <a:pt x="522" y="185"/>
                    </a:lnTo>
                    <a:lnTo>
                      <a:pt x="407" y="177"/>
                    </a:lnTo>
                    <a:lnTo>
                      <a:pt x="285" y="162"/>
                    </a:lnTo>
                    <a:lnTo>
                      <a:pt x="208" y="162"/>
                    </a:lnTo>
                    <a:lnTo>
                      <a:pt x="162" y="177"/>
                    </a:lnTo>
                    <a:lnTo>
                      <a:pt x="116" y="200"/>
                    </a:lnTo>
                    <a:lnTo>
                      <a:pt x="78" y="231"/>
                    </a:lnTo>
                    <a:lnTo>
                      <a:pt x="47" y="261"/>
                    </a:lnTo>
                    <a:lnTo>
                      <a:pt x="24" y="307"/>
                    </a:lnTo>
                    <a:lnTo>
                      <a:pt x="9" y="353"/>
                    </a:lnTo>
                    <a:lnTo>
                      <a:pt x="1" y="399"/>
                    </a:lnTo>
                    <a:lnTo>
                      <a:pt x="9" y="453"/>
                    </a:lnTo>
                    <a:lnTo>
                      <a:pt x="24" y="499"/>
                    </a:lnTo>
                    <a:lnTo>
                      <a:pt x="47" y="545"/>
                    </a:lnTo>
                    <a:lnTo>
                      <a:pt x="78" y="576"/>
                    </a:lnTo>
                    <a:lnTo>
                      <a:pt x="108" y="606"/>
                    </a:lnTo>
                    <a:lnTo>
                      <a:pt x="154" y="629"/>
                    </a:lnTo>
                    <a:lnTo>
                      <a:pt x="200" y="645"/>
                    </a:lnTo>
                    <a:lnTo>
                      <a:pt x="246" y="652"/>
                    </a:lnTo>
                    <a:lnTo>
                      <a:pt x="300" y="652"/>
                    </a:lnTo>
                    <a:lnTo>
                      <a:pt x="430" y="622"/>
                    </a:lnTo>
                    <a:lnTo>
                      <a:pt x="568" y="591"/>
                    </a:lnTo>
                    <a:lnTo>
                      <a:pt x="699" y="553"/>
                    </a:lnTo>
                    <a:lnTo>
                      <a:pt x="837" y="507"/>
                    </a:lnTo>
                    <a:lnTo>
                      <a:pt x="967" y="445"/>
                    </a:lnTo>
                    <a:lnTo>
                      <a:pt x="1028" y="407"/>
                    </a:lnTo>
                    <a:lnTo>
                      <a:pt x="1090" y="369"/>
                    </a:lnTo>
                    <a:lnTo>
                      <a:pt x="1151" y="315"/>
                    </a:lnTo>
                    <a:lnTo>
                      <a:pt x="1205" y="261"/>
                    </a:lnTo>
                    <a:lnTo>
                      <a:pt x="1228" y="231"/>
                    </a:lnTo>
                    <a:lnTo>
                      <a:pt x="1251" y="192"/>
                    </a:lnTo>
                    <a:lnTo>
                      <a:pt x="1274" y="146"/>
                    </a:lnTo>
                    <a:lnTo>
                      <a:pt x="1289" y="100"/>
                    </a:lnTo>
                    <a:lnTo>
                      <a:pt x="1289" y="62"/>
                    </a:lnTo>
                    <a:lnTo>
                      <a:pt x="1281" y="39"/>
                    </a:lnTo>
                    <a:lnTo>
                      <a:pt x="1274" y="24"/>
                    </a:lnTo>
                    <a:lnTo>
                      <a:pt x="1251" y="8"/>
                    </a:lnTo>
                    <a:lnTo>
                      <a:pt x="1220" y="1"/>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8" name="Google Shape;2238;p29">
                <a:extLst>
                  <a:ext uri="{FF2B5EF4-FFF2-40B4-BE49-F238E27FC236}">
                    <a16:creationId xmlns="" xmlns:a16="http://schemas.microsoft.com/office/drawing/2014/main" id="{64B13408-AD67-45B9-9E33-2704310ACAB9}"/>
                  </a:ext>
                </a:extLst>
              </p:cNvPr>
              <p:cNvSpPr/>
              <p:nvPr/>
            </p:nvSpPr>
            <p:spPr>
              <a:xfrm>
                <a:off x="6688448" y="1249951"/>
                <a:ext cx="62310" cy="22177"/>
              </a:xfrm>
              <a:custGeom>
                <a:avLst/>
                <a:gdLst/>
                <a:ahLst/>
                <a:cxnLst/>
                <a:rect l="l" t="t" r="r" b="b"/>
                <a:pathLst>
                  <a:path w="3321" h="1182" extrusionOk="0">
                    <a:moveTo>
                      <a:pt x="2270" y="1"/>
                    </a:moveTo>
                    <a:lnTo>
                      <a:pt x="2063" y="16"/>
                    </a:lnTo>
                    <a:lnTo>
                      <a:pt x="1856" y="39"/>
                    </a:lnTo>
                    <a:lnTo>
                      <a:pt x="1656" y="77"/>
                    </a:lnTo>
                    <a:lnTo>
                      <a:pt x="1457" y="123"/>
                    </a:lnTo>
                    <a:lnTo>
                      <a:pt x="1258" y="185"/>
                    </a:lnTo>
                    <a:lnTo>
                      <a:pt x="1066" y="254"/>
                    </a:lnTo>
                    <a:lnTo>
                      <a:pt x="882" y="338"/>
                    </a:lnTo>
                    <a:lnTo>
                      <a:pt x="790" y="384"/>
                    </a:lnTo>
                    <a:lnTo>
                      <a:pt x="698" y="430"/>
                    </a:lnTo>
                    <a:lnTo>
                      <a:pt x="522" y="538"/>
                    </a:lnTo>
                    <a:lnTo>
                      <a:pt x="361" y="653"/>
                    </a:lnTo>
                    <a:lnTo>
                      <a:pt x="200" y="775"/>
                    </a:lnTo>
                    <a:lnTo>
                      <a:pt x="46" y="906"/>
                    </a:lnTo>
                    <a:lnTo>
                      <a:pt x="16" y="944"/>
                    </a:lnTo>
                    <a:lnTo>
                      <a:pt x="0" y="990"/>
                    </a:lnTo>
                    <a:lnTo>
                      <a:pt x="0" y="1036"/>
                    </a:lnTo>
                    <a:lnTo>
                      <a:pt x="16" y="1090"/>
                    </a:lnTo>
                    <a:lnTo>
                      <a:pt x="31" y="1113"/>
                    </a:lnTo>
                    <a:lnTo>
                      <a:pt x="46" y="1136"/>
                    </a:lnTo>
                    <a:lnTo>
                      <a:pt x="77" y="1159"/>
                    </a:lnTo>
                    <a:lnTo>
                      <a:pt x="100" y="1166"/>
                    </a:lnTo>
                    <a:lnTo>
                      <a:pt x="131" y="1182"/>
                    </a:lnTo>
                    <a:lnTo>
                      <a:pt x="161" y="1182"/>
                    </a:lnTo>
                    <a:lnTo>
                      <a:pt x="192" y="1174"/>
                    </a:lnTo>
                    <a:lnTo>
                      <a:pt x="223" y="1166"/>
                    </a:lnTo>
                    <a:lnTo>
                      <a:pt x="230" y="1159"/>
                    </a:lnTo>
                    <a:lnTo>
                      <a:pt x="568" y="1013"/>
                    </a:lnTo>
                    <a:lnTo>
                      <a:pt x="736" y="944"/>
                    </a:lnTo>
                    <a:lnTo>
                      <a:pt x="905" y="890"/>
                    </a:lnTo>
                    <a:lnTo>
                      <a:pt x="1074" y="837"/>
                    </a:lnTo>
                    <a:lnTo>
                      <a:pt x="1242" y="791"/>
                    </a:lnTo>
                    <a:lnTo>
                      <a:pt x="1411" y="752"/>
                    </a:lnTo>
                    <a:lnTo>
                      <a:pt x="1587" y="722"/>
                    </a:lnTo>
                    <a:lnTo>
                      <a:pt x="1764" y="699"/>
                    </a:lnTo>
                    <a:lnTo>
                      <a:pt x="1932" y="683"/>
                    </a:lnTo>
                    <a:lnTo>
                      <a:pt x="2109" y="668"/>
                    </a:lnTo>
                    <a:lnTo>
                      <a:pt x="2285" y="660"/>
                    </a:lnTo>
                    <a:lnTo>
                      <a:pt x="2630" y="660"/>
                    </a:lnTo>
                    <a:lnTo>
                      <a:pt x="2960" y="683"/>
                    </a:lnTo>
                    <a:lnTo>
                      <a:pt x="2990" y="691"/>
                    </a:lnTo>
                    <a:lnTo>
                      <a:pt x="3044" y="691"/>
                    </a:lnTo>
                    <a:lnTo>
                      <a:pt x="3098" y="683"/>
                    </a:lnTo>
                    <a:lnTo>
                      <a:pt x="3144" y="660"/>
                    </a:lnTo>
                    <a:lnTo>
                      <a:pt x="3190" y="637"/>
                    </a:lnTo>
                    <a:lnTo>
                      <a:pt x="3228" y="607"/>
                    </a:lnTo>
                    <a:lnTo>
                      <a:pt x="3259" y="568"/>
                    </a:lnTo>
                    <a:lnTo>
                      <a:pt x="3289" y="522"/>
                    </a:lnTo>
                    <a:lnTo>
                      <a:pt x="3305" y="476"/>
                    </a:lnTo>
                    <a:lnTo>
                      <a:pt x="3320" y="415"/>
                    </a:lnTo>
                    <a:lnTo>
                      <a:pt x="3320" y="353"/>
                    </a:lnTo>
                    <a:lnTo>
                      <a:pt x="3305" y="300"/>
                    </a:lnTo>
                    <a:lnTo>
                      <a:pt x="3282" y="246"/>
                    </a:lnTo>
                    <a:lnTo>
                      <a:pt x="3251" y="200"/>
                    </a:lnTo>
                    <a:lnTo>
                      <a:pt x="3205" y="154"/>
                    </a:lnTo>
                    <a:lnTo>
                      <a:pt x="3159" y="123"/>
                    </a:lnTo>
                    <a:lnTo>
                      <a:pt x="3105" y="100"/>
                    </a:lnTo>
                    <a:lnTo>
                      <a:pt x="2990" y="70"/>
                    </a:lnTo>
                    <a:lnTo>
                      <a:pt x="2891" y="47"/>
                    </a:lnTo>
                    <a:lnTo>
                      <a:pt x="2783" y="31"/>
                    </a:lnTo>
                    <a:lnTo>
                      <a:pt x="2676" y="16"/>
                    </a:lnTo>
                    <a:lnTo>
                      <a:pt x="2477" y="1"/>
                    </a:lnTo>
                    <a:close/>
                  </a:path>
                </a:pathLst>
              </a:custGeom>
              <a:solidFill>
                <a:srgbClr val="FF634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9" name="Google Shape;2239;p29">
                <a:extLst>
                  <a:ext uri="{FF2B5EF4-FFF2-40B4-BE49-F238E27FC236}">
                    <a16:creationId xmlns="" xmlns:a16="http://schemas.microsoft.com/office/drawing/2014/main" id="{1DE6E4DC-4768-422A-9432-89A803975743}"/>
                  </a:ext>
                </a:extLst>
              </p:cNvPr>
              <p:cNvSpPr/>
              <p:nvPr/>
            </p:nvSpPr>
            <p:spPr>
              <a:xfrm>
                <a:off x="6742240" y="1252259"/>
                <a:ext cx="11970" cy="10657"/>
              </a:xfrm>
              <a:custGeom>
                <a:avLst/>
                <a:gdLst/>
                <a:ahLst/>
                <a:cxnLst/>
                <a:rect l="l" t="t" r="r" b="b"/>
                <a:pathLst>
                  <a:path w="638" h="568" extrusionOk="0">
                    <a:moveTo>
                      <a:pt x="568" y="0"/>
                    </a:moveTo>
                    <a:lnTo>
                      <a:pt x="553" y="8"/>
                    </a:lnTo>
                    <a:lnTo>
                      <a:pt x="537" y="23"/>
                    </a:lnTo>
                    <a:lnTo>
                      <a:pt x="530" y="39"/>
                    </a:lnTo>
                    <a:lnTo>
                      <a:pt x="530" y="54"/>
                    </a:lnTo>
                    <a:lnTo>
                      <a:pt x="514" y="108"/>
                    </a:lnTo>
                    <a:lnTo>
                      <a:pt x="484" y="154"/>
                    </a:lnTo>
                    <a:lnTo>
                      <a:pt x="445" y="192"/>
                    </a:lnTo>
                    <a:lnTo>
                      <a:pt x="399" y="223"/>
                    </a:lnTo>
                    <a:lnTo>
                      <a:pt x="346" y="238"/>
                    </a:lnTo>
                    <a:lnTo>
                      <a:pt x="292" y="246"/>
                    </a:lnTo>
                    <a:lnTo>
                      <a:pt x="139" y="246"/>
                    </a:lnTo>
                    <a:lnTo>
                      <a:pt x="108" y="253"/>
                    </a:lnTo>
                    <a:lnTo>
                      <a:pt x="85" y="269"/>
                    </a:lnTo>
                    <a:lnTo>
                      <a:pt x="54" y="284"/>
                    </a:lnTo>
                    <a:lnTo>
                      <a:pt x="31" y="307"/>
                    </a:lnTo>
                    <a:lnTo>
                      <a:pt x="16" y="330"/>
                    </a:lnTo>
                    <a:lnTo>
                      <a:pt x="8" y="361"/>
                    </a:lnTo>
                    <a:lnTo>
                      <a:pt x="1" y="392"/>
                    </a:lnTo>
                    <a:lnTo>
                      <a:pt x="1" y="422"/>
                    </a:lnTo>
                    <a:lnTo>
                      <a:pt x="8" y="453"/>
                    </a:lnTo>
                    <a:lnTo>
                      <a:pt x="16" y="484"/>
                    </a:lnTo>
                    <a:lnTo>
                      <a:pt x="39" y="507"/>
                    </a:lnTo>
                    <a:lnTo>
                      <a:pt x="54" y="530"/>
                    </a:lnTo>
                    <a:lnTo>
                      <a:pt x="85" y="545"/>
                    </a:lnTo>
                    <a:lnTo>
                      <a:pt x="108" y="560"/>
                    </a:lnTo>
                    <a:lnTo>
                      <a:pt x="139" y="568"/>
                    </a:lnTo>
                    <a:lnTo>
                      <a:pt x="177" y="568"/>
                    </a:lnTo>
                    <a:lnTo>
                      <a:pt x="208" y="560"/>
                    </a:lnTo>
                    <a:lnTo>
                      <a:pt x="215" y="560"/>
                    </a:lnTo>
                    <a:lnTo>
                      <a:pt x="300" y="530"/>
                    </a:lnTo>
                    <a:lnTo>
                      <a:pt x="376" y="491"/>
                    </a:lnTo>
                    <a:lnTo>
                      <a:pt x="453" y="445"/>
                    </a:lnTo>
                    <a:lnTo>
                      <a:pt x="530" y="384"/>
                    </a:lnTo>
                    <a:lnTo>
                      <a:pt x="560" y="346"/>
                    </a:lnTo>
                    <a:lnTo>
                      <a:pt x="583" y="307"/>
                    </a:lnTo>
                    <a:lnTo>
                      <a:pt x="606" y="261"/>
                    </a:lnTo>
                    <a:lnTo>
                      <a:pt x="622" y="223"/>
                    </a:lnTo>
                    <a:lnTo>
                      <a:pt x="637" y="177"/>
                    </a:lnTo>
                    <a:lnTo>
                      <a:pt x="637" y="131"/>
                    </a:lnTo>
                    <a:lnTo>
                      <a:pt x="637" y="85"/>
                    </a:lnTo>
                    <a:lnTo>
                      <a:pt x="629" y="39"/>
                    </a:lnTo>
                    <a:lnTo>
                      <a:pt x="614" y="16"/>
                    </a:lnTo>
                    <a:lnTo>
                      <a:pt x="591" y="0"/>
                    </a:lnTo>
                    <a:close/>
                  </a:path>
                </a:pathLst>
              </a:custGeom>
              <a:solidFill>
                <a:srgbClr val="FF634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0" name="Google Shape;2240;p29">
                <a:extLst>
                  <a:ext uri="{FF2B5EF4-FFF2-40B4-BE49-F238E27FC236}">
                    <a16:creationId xmlns="" xmlns:a16="http://schemas.microsoft.com/office/drawing/2014/main" id="{FB278102-8327-44D1-AEC1-D7DFBC705227}"/>
                  </a:ext>
                </a:extLst>
              </p:cNvPr>
              <p:cNvSpPr/>
              <p:nvPr/>
            </p:nvSpPr>
            <p:spPr>
              <a:xfrm>
                <a:off x="6794456" y="1249951"/>
                <a:ext cx="62310" cy="22177"/>
              </a:xfrm>
              <a:custGeom>
                <a:avLst/>
                <a:gdLst/>
                <a:ahLst/>
                <a:cxnLst/>
                <a:rect l="l" t="t" r="r" b="b"/>
                <a:pathLst>
                  <a:path w="3321" h="1182" extrusionOk="0">
                    <a:moveTo>
                      <a:pt x="844" y="1"/>
                    </a:moveTo>
                    <a:lnTo>
                      <a:pt x="645" y="16"/>
                    </a:lnTo>
                    <a:lnTo>
                      <a:pt x="538" y="31"/>
                    </a:lnTo>
                    <a:lnTo>
                      <a:pt x="438" y="47"/>
                    </a:lnTo>
                    <a:lnTo>
                      <a:pt x="331" y="70"/>
                    </a:lnTo>
                    <a:lnTo>
                      <a:pt x="216" y="100"/>
                    </a:lnTo>
                    <a:lnTo>
                      <a:pt x="162" y="123"/>
                    </a:lnTo>
                    <a:lnTo>
                      <a:pt x="116" y="154"/>
                    </a:lnTo>
                    <a:lnTo>
                      <a:pt x="70" y="200"/>
                    </a:lnTo>
                    <a:lnTo>
                      <a:pt x="39" y="246"/>
                    </a:lnTo>
                    <a:lnTo>
                      <a:pt x="16" y="300"/>
                    </a:lnTo>
                    <a:lnTo>
                      <a:pt x="1" y="353"/>
                    </a:lnTo>
                    <a:lnTo>
                      <a:pt x="1" y="415"/>
                    </a:lnTo>
                    <a:lnTo>
                      <a:pt x="16" y="476"/>
                    </a:lnTo>
                    <a:lnTo>
                      <a:pt x="32" y="522"/>
                    </a:lnTo>
                    <a:lnTo>
                      <a:pt x="62" y="568"/>
                    </a:lnTo>
                    <a:lnTo>
                      <a:pt x="93" y="607"/>
                    </a:lnTo>
                    <a:lnTo>
                      <a:pt x="131" y="637"/>
                    </a:lnTo>
                    <a:lnTo>
                      <a:pt x="177" y="660"/>
                    </a:lnTo>
                    <a:lnTo>
                      <a:pt x="223" y="683"/>
                    </a:lnTo>
                    <a:lnTo>
                      <a:pt x="277" y="691"/>
                    </a:lnTo>
                    <a:lnTo>
                      <a:pt x="331" y="691"/>
                    </a:lnTo>
                    <a:lnTo>
                      <a:pt x="361" y="683"/>
                    </a:lnTo>
                    <a:lnTo>
                      <a:pt x="691" y="660"/>
                    </a:lnTo>
                    <a:lnTo>
                      <a:pt x="1036" y="660"/>
                    </a:lnTo>
                    <a:lnTo>
                      <a:pt x="1212" y="668"/>
                    </a:lnTo>
                    <a:lnTo>
                      <a:pt x="1389" y="683"/>
                    </a:lnTo>
                    <a:lnTo>
                      <a:pt x="1557" y="699"/>
                    </a:lnTo>
                    <a:lnTo>
                      <a:pt x="1734" y="722"/>
                    </a:lnTo>
                    <a:lnTo>
                      <a:pt x="1910" y="752"/>
                    </a:lnTo>
                    <a:lnTo>
                      <a:pt x="2079" y="791"/>
                    </a:lnTo>
                    <a:lnTo>
                      <a:pt x="2247" y="837"/>
                    </a:lnTo>
                    <a:lnTo>
                      <a:pt x="2424" y="890"/>
                    </a:lnTo>
                    <a:lnTo>
                      <a:pt x="2592" y="944"/>
                    </a:lnTo>
                    <a:lnTo>
                      <a:pt x="2753" y="1013"/>
                    </a:lnTo>
                    <a:lnTo>
                      <a:pt x="3091" y="1159"/>
                    </a:lnTo>
                    <a:lnTo>
                      <a:pt x="3098" y="1166"/>
                    </a:lnTo>
                    <a:lnTo>
                      <a:pt x="3129" y="1174"/>
                    </a:lnTo>
                    <a:lnTo>
                      <a:pt x="3160" y="1182"/>
                    </a:lnTo>
                    <a:lnTo>
                      <a:pt x="3190" y="1182"/>
                    </a:lnTo>
                    <a:lnTo>
                      <a:pt x="3221" y="1166"/>
                    </a:lnTo>
                    <a:lnTo>
                      <a:pt x="3252" y="1159"/>
                    </a:lnTo>
                    <a:lnTo>
                      <a:pt x="3275" y="1136"/>
                    </a:lnTo>
                    <a:lnTo>
                      <a:pt x="3290" y="1113"/>
                    </a:lnTo>
                    <a:lnTo>
                      <a:pt x="3313" y="1090"/>
                    </a:lnTo>
                    <a:lnTo>
                      <a:pt x="3321" y="1036"/>
                    </a:lnTo>
                    <a:lnTo>
                      <a:pt x="3321" y="990"/>
                    </a:lnTo>
                    <a:lnTo>
                      <a:pt x="3305" y="944"/>
                    </a:lnTo>
                    <a:lnTo>
                      <a:pt x="3275" y="906"/>
                    </a:lnTo>
                    <a:lnTo>
                      <a:pt x="3121" y="775"/>
                    </a:lnTo>
                    <a:lnTo>
                      <a:pt x="2960" y="653"/>
                    </a:lnTo>
                    <a:lnTo>
                      <a:pt x="2799" y="538"/>
                    </a:lnTo>
                    <a:lnTo>
                      <a:pt x="2623" y="430"/>
                    </a:lnTo>
                    <a:lnTo>
                      <a:pt x="2531" y="384"/>
                    </a:lnTo>
                    <a:lnTo>
                      <a:pt x="2439" y="338"/>
                    </a:lnTo>
                    <a:lnTo>
                      <a:pt x="2255" y="254"/>
                    </a:lnTo>
                    <a:lnTo>
                      <a:pt x="2063" y="185"/>
                    </a:lnTo>
                    <a:lnTo>
                      <a:pt x="1864" y="123"/>
                    </a:lnTo>
                    <a:lnTo>
                      <a:pt x="1665" y="77"/>
                    </a:lnTo>
                    <a:lnTo>
                      <a:pt x="1465" y="39"/>
                    </a:lnTo>
                    <a:lnTo>
                      <a:pt x="1258" y="16"/>
                    </a:lnTo>
                    <a:lnTo>
                      <a:pt x="1051" y="1"/>
                    </a:lnTo>
                    <a:close/>
                  </a:path>
                </a:pathLst>
              </a:custGeom>
              <a:solidFill>
                <a:srgbClr val="FF634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1" name="Google Shape;2241;p29">
                <a:extLst>
                  <a:ext uri="{FF2B5EF4-FFF2-40B4-BE49-F238E27FC236}">
                    <a16:creationId xmlns="" xmlns:a16="http://schemas.microsoft.com/office/drawing/2014/main" id="{23B2FCCC-920C-4A9B-B123-C321E76DADE0}"/>
                  </a:ext>
                </a:extLst>
              </p:cNvPr>
              <p:cNvSpPr/>
              <p:nvPr/>
            </p:nvSpPr>
            <p:spPr>
              <a:xfrm>
                <a:off x="6791004" y="1252259"/>
                <a:ext cx="11970" cy="10657"/>
              </a:xfrm>
              <a:custGeom>
                <a:avLst/>
                <a:gdLst/>
                <a:ahLst/>
                <a:cxnLst/>
                <a:rect l="l" t="t" r="r" b="b"/>
                <a:pathLst>
                  <a:path w="638" h="568" extrusionOk="0">
                    <a:moveTo>
                      <a:pt x="47" y="0"/>
                    </a:moveTo>
                    <a:lnTo>
                      <a:pt x="24" y="16"/>
                    </a:lnTo>
                    <a:lnTo>
                      <a:pt x="9" y="39"/>
                    </a:lnTo>
                    <a:lnTo>
                      <a:pt x="1" y="85"/>
                    </a:lnTo>
                    <a:lnTo>
                      <a:pt x="1" y="131"/>
                    </a:lnTo>
                    <a:lnTo>
                      <a:pt x="1" y="177"/>
                    </a:lnTo>
                    <a:lnTo>
                      <a:pt x="16" y="223"/>
                    </a:lnTo>
                    <a:lnTo>
                      <a:pt x="32" y="261"/>
                    </a:lnTo>
                    <a:lnTo>
                      <a:pt x="55" y="307"/>
                    </a:lnTo>
                    <a:lnTo>
                      <a:pt x="78" y="346"/>
                    </a:lnTo>
                    <a:lnTo>
                      <a:pt x="108" y="384"/>
                    </a:lnTo>
                    <a:lnTo>
                      <a:pt x="185" y="445"/>
                    </a:lnTo>
                    <a:lnTo>
                      <a:pt x="262" y="491"/>
                    </a:lnTo>
                    <a:lnTo>
                      <a:pt x="346" y="530"/>
                    </a:lnTo>
                    <a:lnTo>
                      <a:pt x="423" y="560"/>
                    </a:lnTo>
                    <a:lnTo>
                      <a:pt x="430" y="560"/>
                    </a:lnTo>
                    <a:lnTo>
                      <a:pt x="469" y="568"/>
                    </a:lnTo>
                    <a:lnTo>
                      <a:pt x="499" y="568"/>
                    </a:lnTo>
                    <a:lnTo>
                      <a:pt x="530" y="560"/>
                    </a:lnTo>
                    <a:lnTo>
                      <a:pt x="553" y="545"/>
                    </a:lnTo>
                    <a:lnTo>
                      <a:pt x="584" y="530"/>
                    </a:lnTo>
                    <a:lnTo>
                      <a:pt x="607" y="507"/>
                    </a:lnTo>
                    <a:lnTo>
                      <a:pt x="622" y="484"/>
                    </a:lnTo>
                    <a:lnTo>
                      <a:pt x="637" y="453"/>
                    </a:lnTo>
                    <a:lnTo>
                      <a:pt x="637" y="422"/>
                    </a:lnTo>
                    <a:lnTo>
                      <a:pt x="637" y="392"/>
                    </a:lnTo>
                    <a:lnTo>
                      <a:pt x="637" y="361"/>
                    </a:lnTo>
                    <a:lnTo>
                      <a:pt x="622" y="330"/>
                    </a:lnTo>
                    <a:lnTo>
                      <a:pt x="607" y="307"/>
                    </a:lnTo>
                    <a:lnTo>
                      <a:pt x="584" y="284"/>
                    </a:lnTo>
                    <a:lnTo>
                      <a:pt x="561" y="269"/>
                    </a:lnTo>
                    <a:lnTo>
                      <a:pt x="530" y="253"/>
                    </a:lnTo>
                    <a:lnTo>
                      <a:pt x="499" y="246"/>
                    </a:lnTo>
                    <a:lnTo>
                      <a:pt x="346" y="246"/>
                    </a:lnTo>
                    <a:lnTo>
                      <a:pt x="292" y="238"/>
                    </a:lnTo>
                    <a:lnTo>
                      <a:pt x="239" y="223"/>
                    </a:lnTo>
                    <a:lnTo>
                      <a:pt x="193" y="192"/>
                    </a:lnTo>
                    <a:lnTo>
                      <a:pt x="154" y="154"/>
                    </a:lnTo>
                    <a:lnTo>
                      <a:pt x="124" y="108"/>
                    </a:lnTo>
                    <a:lnTo>
                      <a:pt x="108" y="54"/>
                    </a:lnTo>
                    <a:lnTo>
                      <a:pt x="108" y="39"/>
                    </a:lnTo>
                    <a:lnTo>
                      <a:pt x="101" y="23"/>
                    </a:lnTo>
                    <a:lnTo>
                      <a:pt x="85" y="8"/>
                    </a:lnTo>
                    <a:lnTo>
                      <a:pt x="70" y="0"/>
                    </a:lnTo>
                    <a:close/>
                  </a:path>
                </a:pathLst>
              </a:custGeom>
              <a:solidFill>
                <a:srgbClr val="FF634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2" name="Google Shape;2242;p29">
                <a:extLst>
                  <a:ext uri="{FF2B5EF4-FFF2-40B4-BE49-F238E27FC236}">
                    <a16:creationId xmlns="" xmlns:a16="http://schemas.microsoft.com/office/drawing/2014/main" id="{DAD8CCBA-132D-45CC-8E69-2DF35656D77F}"/>
                  </a:ext>
                </a:extLst>
              </p:cNvPr>
              <p:cNvSpPr/>
              <p:nvPr/>
            </p:nvSpPr>
            <p:spPr>
              <a:xfrm>
                <a:off x="6733478" y="1355116"/>
                <a:ext cx="78258" cy="18575"/>
              </a:xfrm>
              <a:custGeom>
                <a:avLst/>
                <a:gdLst/>
                <a:ahLst/>
                <a:cxnLst/>
                <a:rect l="l" t="t" r="r" b="b"/>
                <a:pathLst>
                  <a:path w="4171" h="990" extrusionOk="0">
                    <a:moveTo>
                      <a:pt x="4171" y="0"/>
                    </a:moveTo>
                    <a:lnTo>
                      <a:pt x="4171" y="0"/>
                    </a:lnTo>
                    <a:lnTo>
                      <a:pt x="4171" y="0"/>
                    </a:lnTo>
                    <a:close/>
                    <a:moveTo>
                      <a:pt x="0" y="0"/>
                    </a:moveTo>
                    <a:lnTo>
                      <a:pt x="100" y="108"/>
                    </a:lnTo>
                    <a:lnTo>
                      <a:pt x="199" y="207"/>
                    </a:lnTo>
                    <a:lnTo>
                      <a:pt x="307" y="307"/>
                    </a:lnTo>
                    <a:lnTo>
                      <a:pt x="422" y="399"/>
                    </a:lnTo>
                    <a:lnTo>
                      <a:pt x="544" y="483"/>
                    </a:lnTo>
                    <a:lnTo>
                      <a:pt x="667" y="568"/>
                    </a:lnTo>
                    <a:lnTo>
                      <a:pt x="797" y="645"/>
                    </a:lnTo>
                    <a:lnTo>
                      <a:pt x="928" y="706"/>
                    </a:lnTo>
                    <a:lnTo>
                      <a:pt x="1066" y="767"/>
                    </a:lnTo>
                    <a:lnTo>
                      <a:pt x="1204" y="821"/>
                    </a:lnTo>
                    <a:lnTo>
                      <a:pt x="1342" y="867"/>
                    </a:lnTo>
                    <a:lnTo>
                      <a:pt x="1487" y="913"/>
                    </a:lnTo>
                    <a:lnTo>
                      <a:pt x="1633" y="944"/>
                    </a:lnTo>
                    <a:lnTo>
                      <a:pt x="1787" y="967"/>
                    </a:lnTo>
                    <a:lnTo>
                      <a:pt x="1940" y="982"/>
                    </a:lnTo>
                    <a:lnTo>
                      <a:pt x="2086" y="990"/>
                    </a:lnTo>
                    <a:lnTo>
                      <a:pt x="2239" y="982"/>
                    </a:lnTo>
                    <a:lnTo>
                      <a:pt x="2392" y="974"/>
                    </a:lnTo>
                    <a:lnTo>
                      <a:pt x="2538" y="951"/>
                    </a:lnTo>
                    <a:lnTo>
                      <a:pt x="2691" y="928"/>
                    </a:lnTo>
                    <a:lnTo>
                      <a:pt x="2837" y="890"/>
                    </a:lnTo>
                    <a:lnTo>
                      <a:pt x="2983" y="844"/>
                    </a:lnTo>
                    <a:lnTo>
                      <a:pt x="3121" y="790"/>
                    </a:lnTo>
                    <a:lnTo>
                      <a:pt x="3251" y="721"/>
                    </a:lnTo>
                    <a:lnTo>
                      <a:pt x="3320" y="691"/>
                    </a:lnTo>
                    <a:lnTo>
                      <a:pt x="3389" y="660"/>
                    </a:lnTo>
                    <a:lnTo>
                      <a:pt x="3512" y="576"/>
                    </a:lnTo>
                    <a:lnTo>
                      <a:pt x="3757" y="407"/>
                    </a:lnTo>
                    <a:lnTo>
                      <a:pt x="3864" y="307"/>
                    </a:lnTo>
                    <a:lnTo>
                      <a:pt x="3972" y="207"/>
                    </a:lnTo>
                    <a:lnTo>
                      <a:pt x="4171" y="0"/>
                    </a:lnTo>
                    <a:lnTo>
                      <a:pt x="3918" y="146"/>
                    </a:lnTo>
                    <a:lnTo>
                      <a:pt x="3673" y="276"/>
                    </a:lnTo>
                    <a:lnTo>
                      <a:pt x="3542" y="338"/>
                    </a:lnTo>
                    <a:lnTo>
                      <a:pt x="3420" y="399"/>
                    </a:lnTo>
                    <a:lnTo>
                      <a:pt x="3289" y="453"/>
                    </a:lnTo>
                    <a:lnTo>
                      <a:pt x="3159" y="499"/>
                    </a:lnTo>
                    <a:lnTo>
                      <a:pt x="3029" y="537"/>
                    </a:lnTo>
                    <a:lnTo>
                      <a:pt x="2898" y="576"/>
                    </a:lnTo>
                    <a:lnTo>
                      <a:pt x="2768" y="614"/>
                    </a:lnTo>
                    <a:lnTo>
                      <a:pt x="2630" y="637"/>
                    </a:lnTo>
                    <a:lnTo>
                      <a:pt x="2500" y="652"/>
                    </a:lnTo>
                    <a:lnTo>
                      <a:pt x="2362" y="668"/>
                    </a:lnTo>
                    <a:lnTo>
                      <a:pt x="2231" y="675"/>
                    </a:lnTo>
                    <a:lnTo>
                      <a:pt x="2093" y="675"/>
                    </a:lnTo>
                    <a:lnTo>
                      <a:pt x="1955" y="668"/>
                    </a:lnTo>
                    <a:lnTo>
                      <a:pt x="1825" y="660"/>
                    </a:lnTo>
                    <a:lnTo>
                      <a:pt x="1687" y="645"/>
                    </a:lnTo>
                    <a:lnTo>
                      <a:pt x="1556" y="622"/>
                    </a:lnTo>
                    <a:lnTo>
                      <a:pt x="1418" y="591"/>
                    </a:lnTo>
                    <a:lnTo>
                      <a:pt x="1288" y="560"/>
                    </a:lnTo>
                    <a:lnTo>
                      <a:pt x="1150" y="522"/>
                    </a:lnTo>
                    <a:lnTo>
                      <a:pt x="1020" y="483"/>
                    </a:lnTo>
                    <a:lnTo>
                      <a:pt x="759" y="384"/>
                    </a:lnTo>
                    <a:lnTo>
                      <a:pt x="506" y="269"/>
                    </a:lnTo>
                    <a:lnTo>
                      <a:pt x="245" y="146"/>
                    </a:lnTo>
                    <a:lnTo>
                      <a:pt x="0"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3" name="Google Shape;2243;p29">
                <a:extLst>
                  <a:ext uri="{FF2B5EF4-FFF2-40B4-BE49-F238E27FC236}">
                    <a16:creationId xmlns="" xmlns:a16="http://schemas.microsoft.com/office/drawing/2014/main" id="{DA63545C-CF50-4734-A5CC-36C1D36FC736}"/>
                  </a:ext>
                </a:extLst>
              </p:cNvPr>
              <p:cNvSpPr/>
              <p:nvPr/>
            </p:nvSpPr>
            <p:spPr>
              <a:xfrm>
                <a:off x="6759501" y="1379001"/>
                <a:ext cx="30226" cy="7205"/>
              </a:xfrm>
              <a:custGeom>
                <a:avLst/>
                <a:gdLst/>
                <a:ahLst/>
                <a:cxnLst/>
                <a:rect l="l" t="t" r="r" b="b"/>
                <a:pathLst>
                  <a:path w="1611" h="384" extrusionOk="0">
                    <a:moveTo>
                      <a:pt x="1" y="0"/>
                    </a:moveTo>
                    <a:lnTo>
                      <a:pt x="39" y="46"/>
                    </a:lnTo>
                    <a:lnTo>
                      <a:pt x="77" y="92"/>
                    </a:lnTo>
                    <a:lnTo>
                      <a:pt x="154" y="169"/>
                    </a:lnTo>
                    <a:lnTo>
                      <a:pt x="254" y="238"/>
                    </a:lnTo>
                    <a:lnTo>
                      <a:pt x="353" y="292"/>
                    </a:lnTo>
                    <a:lnTo>
                      <a:pt x="461" y="330"/>
                    </a:lnTo>
                    <a:lnTo>
                      <a:pt x="576" y="361"/>
                    </a:lnTo>
                    <a:lnTo>
                      <a:pt x="691" y="376"/>
                    </a:lnTo>
                    <a:lnTo>
                      <a:pt x="806" y="384"/>
                    </a:lnTo>
                    <a:lnTo>
                      <a:pt x="921" y="368"/>
                    </a:lnTo>
                    <a:lnTo>
                      <a:pt x="1036" y="353"/>
                    </a:lnTo>
                    <a:lnTo>
                      <a:pt x="1151" y="322"/>
                    </a:lnTo>
                    <a:lnTo>
                      <a:pt x="1251" y="276"/>
                    </a:lnTo>
                    <a:lnTo>
                      <a:pt x="1358" y="223"/>
                    </a:lnTo>
                    <a:lnTo>
                      <a:pt x="1450" y="161"/>
                    </a:lnTo>
                    <a:lnTo>
                      <a:pt x="1534" y="85"/>
                    </a:lnTo>
                    <a:lnTo>
                      <a:pt x="1611" y="0"/>
                    </a:lnTo>
                    <a:lnTo>
                      <a:pt x="1389" y="23"/>
                    </a:lnTo>
                    <a:lnTo>
                      <a:pt x="1189" y="46"/>
                    </a:lnTo>
                    <a:lnTo>
                      <a:pt x="990" y="62"/>
                    </a:lnTo>
                    <a:lnTo>
                      <a:pt x="798" y="69"/>
                    </a:lnTo>
                    <a:lnTo>
                      <a:pt x="614" y="69"/>
                    </a:lnTo>
                    <a:lnTo>
                      <a:pt x="423" y="54"/>
                    </a:lnTo>
                    <a:lnTo>
                      <a:pt x="215" y="31"/>
                    </a:lnTo>
                    <a:lnTo>
                      <a:pt x="1"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4" name="Google Shape;2244;p29">
                <a:extLst>
                  <a:ext uri="{FF2B5EF4-FFF2-40B4-BE49-F238E27FC236}">
                    <a16:creationId xmlns="" xmlns:a16="http://schemas.microsoft.com/office/drawing/2014/main" id="{25E41385-12C2-4DBE-9996-6D4294EA21B7}"/>
                  </a:ext>
                </a:extLst>
              </p:cNvPr>
              <p:cNvSpPr/>
              <p:nvPr/>
            </p:nvSpPr>
            <p:spPr>
              <a:xfrm>
                <a:off x="6833313" y="1336128"/>
                <a:ext cx="106177" cy="155241"/>
              </a:xfrm>
              <a:custGeom>
                <a:avLst/>
                <a:gdLst/>
                <a:ahLst/>
                <a:cxnLst/>
                <a:rect l="l" t="t" r="r" b="b"/>
                <a:pathLst>
                  <a:path w="5659" h="8274" extrusionOk="0">
                    <a:moveTo>
                      <a:pt x="5283" y="0"/>
                    </a:moveTo>
                    <a:lnTo>
                      <a:pt x="5198" y="207"/>
                    </a:lnTo>
                    <a:lnTo>
                      <a:pt x="5106" y="407"/>
                    </a:lnTo>
                    <a:lnTo>
                      <a:pt x="4999" y="598"/>
                    </a:lnTo>
                    <a:lnTo>
                      <a:pt x="4884" y="767"/>
                    </a:lnTo>
                    <a:lnTo>
                      <a:pt x="4761" y="920"/>
                    </a:lnTo>
                    <a:lnTo>
                      <a:pt x="4692" y="997"/>
                    </a:lnTo>
                    <a:lnTo>
                      <a:pt x="4631" y="1058"/>
                    </a:lnTo>
                    <a:lnTo>
                      <a:pt x="4554" y="1120"/>
                    </a:lnTo>
                    <a:lnTo>
                      <a:pt x="4485" y="1181"/>
                    </a:lnTo>
                    <a:lnTo>
                      <a:pt x="4409" y="1227"/>
                    </a:lnTo>
                    <a:lnTo>
                      <a:pt x="4332" y="1273"/>
                    </a:lnTo>
                    <a:lnTo>
                      <a:pt x="4255" y="1311"/>
                    </a:lnTo>
                    <a:lnTo>
                      <a:pt x="4171" y="1350"/>
                    </a:lnTo>
                    <a:lnTo>
                      <a:pt x="4087" y="1373"/>
                    </a:lnTo>
                    <a:lnTo>
                      <a:pt x="4002" y="1396"/>
                    </a:lnTo>
                    <a:lnTo>
                      <a:pt x="3918" y="1403"/>
                    </a:lnTo>
                    <a:lnTo>
                      <a:pt x="3826" y="1411"/>
                    </a:lnTo>
                    <a:lnTo>
                      <a:pt x="3734" y="1403"/>
                    </a:lnTo>
                    <a:lnTo>
                      <a:pt x="3642" y="1396"/>
                    </a:lnTo>
                    <a:lnTo>
                      <a:pt x="3542" y="1373"/>
                    </a:lnTo>
                    <a:lnTo>
                      <a:pt x="3443" y="1350"/>
                    </a:lnTo>
                    <a:lnTo>
                      <a:pt x="3343" y="1311"/>
                    </a:lnTo>
                    <a:lnTo>
                      <a:pt x="3243" y="1265"/>
                    </a:lnTo>
                    <a:lnTo>
                      <a:pt x="3144" y="1212"/>
                    </a:lnTo>
                    <a:lnTo>
                      <a:pt x="3036" y="1150"/>
                    </a:lnTo>
                    <a:lnTo>
                      <a:pt x="2929" y="1074"/>
                    </a:lnTo>
                    <a:lnTo>
                      <a:pt x="2822" y="989"/>
                    </a:lnTo>
                    <a:lnTo>
                      <a:pt x="2768" y="1235"/>
                    </a:lnTo>
                    <a:lnTo>
                      <a:pt x="2660" y="1634"/>
                    </a:lnTo>
                    <a:lnTo>
                      <a:pt x="2545" y="2025"/>
                    </a:lnTo>
                    <a:lnTo>
                      <a:pt x="2423" y="2408"/>
                    </a:lnTo>
                    <a:lnTo>
                      <a:pt x="2285" y="2768"/>
                    </a:lnTo>
                    <a:lnTo>
                      <a:pt x="2139" y="3113"/>
                    </a:lnTo>
                    <a:lnTo>
                      <a:pt x="2055" y="3282"/>
                    </a:lnTo>
                    <a:lnTo>
                      <a:pt x="1978" y="3443"/>
                    </a:lnTo>
                    <a:lnTo>
                      <a:pt x="1894" y="3604"/>
                    </a:lnTo>
                    <a:lnTo>
                      <a:pt x="1802" y="3750"/>
                    </a:lnTo>
                    <a:lnTo>
                      <a:pt x="1717" y="3895"/>
                    </a:lnTo>
                    <a:lnTo>
                      <a:pt x="1625" y="4041"/>
                    </a:lnTo>
                    <a:lnTo>
                      <a:pt x="1426" y="4309"/>
                    </a:lnTo>
                    <a:lnTo>
                      <a:pt x="1227" y="4562"/>
                    </a:lnTo>
                    <a:lnTo>
                      <a:pt x="1020" y="4800"/>
                    </a:lnTo>
                    <a:lnTo>
                      <a:pt x="820" y="5022"/>
                    </a:lnTo>
                    <a:lnTo>
                      <a:pt x="613" y="5222"/>
                    </a:lnTo>
                    <a:lnTo>
                      <a:pt x="414" y="5406"/>
                    </a:lnTo>
                    <a:lnTo>
                      <a:pt x="207" y="5574"/>
                    </a:lnTo>
                    <a:lnTo>
                      <a:pt x="0" y="5728"/>
                    </a:lnTo>
                    <a:lnTo>
                      <a:pt x="0" y="7369"/>
                    </a:lnTo>
                    <a:lnTo>
                      <a:pt x="253" y="7284"/>
                    </a:lnTo>
                    <a:lnTo>
                      <a:pt x="391" y="8273"/>
                    </a:lnTo>
                    <a:lnTo>
                      <a:pt x="1089" y="8074"/>
                    </a:lnTo>
                    <a:lnTo>
                      <a:pt x="1878" y="7829"/>
                    </a:lnTo>
                    <a:lnTo>
                      <a:pt x="2292" y="7698"/>
                    </a:lnTo>
                    <a:lnTo>
                      <a:pt x="2714" y="7560"/>
                    </a:lnTo>
                    <a:lnTo>
                      <a:pt x="3128" y="7407"/>
                    </a:lnTo>
                    <a:lnTo>
                      <a:pt x="3535" y="7254"/>
                    </a:lnTo>
                    <a:lnTo>
                      <a:pt x="3918" y="7100"/>
                    </a:lnTo>
                    <a:lnTo>
                      <a:pt x="4286" y="6939"/>
                    </a:lnTo>
                    <a:lnTo>
                      <a:pt x="4616" y="6778"/>
                    </a:lnTo>
                    <a:lnTo>
                      <a:pt x="4769" y="6694"/>
                    </a:lnTo>
                    <a:lnTo>
                      <a:pt x="4915" y="6609"/>
                    </a:lnTo>
                    <a:lnTo>
                      <a:pt x="5045" y="6533"/>
                    </a:lnTo>
                    <a:lnTo>
                      <a:pt x="5168" y="6448"/>
                    </a:lnTo>
                    <a:lnTo>
                      <a:pt x="5275" y="6364"/>
                    </a:lnTo>
                    <a:lnTo>
                      <a:pt x="5367" y="6287"/>
                    </a:lnTo>
                    <a:lnTo>
                      <a:pt x="5444" y="6203"/>
                    </a:lnTo>
                    <a:lnTo>
                      <a:pt x="5513" y="6126"/>
                    </a:lnTo>
                    <a:lnTo>
                      <a:pt x="5559" y="6050"/>
                    </a:lnTo>
                    <a:lnTo>
                      <a:pt x="5589" y="5965"/>
                    </a:lnTo>
                    <a:lnTo>
                      <a:pt x="5605" y="5896"/>
                    </a:lnTo>
                    <a:lnTo>
                      <a:pt x="5620" y="5812"/>
                    </a:lnTo>
                    <a:lnTo>
                      <a:pt x="5643" y="5597"/>
                    </a:lnTo>
                    <a:lnTo>
                      <a:pt x="5658" y="5344"/>
                    </a:lnTo>
                    <a:lnTo>
                      <a:pt x="5658" y="5045"/>
                    </a:lnTo>
                    <a:lnTo>
                      <a:pt x="5658" y="4708"/>
                    </a:lnTo>
                    <a:lnTo>
                      <a:pt x="5643" y="4348"/>
                    </a:lnTo>
                    <a:lnTo>
                      <a:pt x="5628" y="3949"/>
                    </a:lnTo>
                    <a:lnTo>
                      <a:pt x="5605" y="3535"/>
                    </a:lnTo>
                    <a:lnTo>
                      <a:pt x="5536" y="2661"/>
                    </a:lnTo>
                    <a:lnTo>
                      <a:pt x="5459" y="1756"/>
                    </a:lnTo>
                    <a:lnTo>
                      <a:pt x="5375" y="851"/>
                    </a:lnTo>
                    <a:lnTo>
                      <a:pt x="5283" y="0"/>
                    </a:lnTo>
                    <a:close/>
                  </a:path>
                </a:pathLst>
              </a:custGeom>
              <a:solidFill>
                <a:srgbClr val="FF634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5" name="Google Shape;2245;p29">
                <a:extLst>
                  <a:ext uri="{FF2B5EF4-FFF2-40B4-BE49-F238E27FC236}">
                    <a16:creationId xmlns="" xmlns:a16="http://schemas.microsoft.com/office/drawing/2014/main" id="{4902CFA7-6BD2-4108-916B-112B12612852}"/>
                  </a:ext>
                </a:extLst>
              </p:cNvPr>
              <p:cNvSpPr/>
              <p:nvPr/>
            </p:nvSpPr>
            <p:spPr>
              <a:xfrm>
                <a:off x="6833313" y="1336128"/>
                <a:ext cx="106177" cy="155241"/>
              </a:xfrm>
              <a:custGeom>
                <a:avLst/>
                <a:gdLst/>
                <a:ahLst/>
                <a:cxnLst/>
                <a:rect l="l" t="t" r="r" b="b"/>
                <a:pathLst>
                  <a:path w="5659" h="8274" fill="none" extrusionOk="0">
                    <a:moveTo>
                      <a:pt x="5283" y="0"/>
                    </a:moveTo>
                    <a:lnTo>
                      <a:pt x="5283" y="0"/>
                    </a:lnTo>
                    <a:lnTo>
                      <a:pt x="5198" y="207"/>
                    </a:lnTo>
                    <a:lnTo>
                      <a:pt x="5106" y="407"/>
                    </a:lnTo>
                    <a:lnTo>
                      <a:pt x="4999" y="598"/>
                    </a:lnTo>
                    <a:lnTo>
                      <a:pt x="4884" y="767"/>
                    </a:lnTo>
                    <a:lnTo>
                      <a:pt x="4761" y="920"/>
                    </a:lnTo>
                    <a:lnTo>
                      <a:pt x="4692" y="997"/>
                    </a:lnTo>
                    <a:lnTo>
                      <a:pt x="4631" y="1058"/>
                    </a:lnTo>
                    <a:lnTo>
                      <a:pt x="4554" y="1120"/>
                    </a:lnTo>
                    <a:lnTo>
                      <a:pt x="4485" y="1181"/>
                    </a:lnTo>
                    <a:lnTo>
                      <a:pt x="4409" y="1227"/>
                    </a:lnTo>
                    <a:lnTo>
                      <a:pt x="4332" y="1273"/>
                    </a:lnTo>
                    <a:lnTo>
                      <a:pt x="4255" y="1311"/>
                    </a:lnTo>
                    <a:lnTo>
                      <a:pt x="4171" y="1350"/>
                    </a:lnTo>
                    <a:lnTo>
                      <a:pt x="4087" y="1373"/>
                    </a:lnTo>
                    <a:lnTo>
                      <a:pt x="4002" y="1396"/>
                    </a:lnTo>
                    <a:lnTo>
                      <a:pt x="3918" y="1403"/>
                    </a:lnTo>
                    <a:lnTo>
                      <a:pt x="3826" y="1411"/>
                    </a:lnTo>
                    <a:lnTo>
                      <a:pt x="3734" y="1403"/>
                    </a:lnTo>
                    <a:lnTo>
                      <a:pt x="3642" y="1396"/>
                    </a:lnTo>
                    <a:lnTo>
                      <a:pt x="3542" y="1373"/>
                    </a:lnTo>
                    <a:lnTo>
                      <a:pt x="3443" y="1350"/>
                    </a:lnTo>
                    <a:lnTo>
                      <a:pt x="3343" y="1311"/>
                    </a:lnTo>
                    <a:lnTo>
                      <a:pt x="3243" y="1265"/>
                    </a:lnTo>
                    <a:lnTo>
                      <a:pt x="3144" y="1212"/>
                    </a:lnTo>
                    <a:lnTo>
                      <a:pt x="3036" y="1150"/>
                    </a:lnTo>
                    <a:lnTo>
                      <a:pt x="2929" y="1074"/>
                    </a:lnTo>
                    <a:lnTo>
                      <a:pt x="2822" y="989"/>
                    </a:lnTo>
                    <a:lnTo>
                      <a:pt x="2822" y="989"/>
                    </a:lnTo>
                    <a:lnTo>
                      <a:pt x="2768" y="1235"/>
                    </a:lnTo>
                    <a:lnTo>
                      <a:pt x="2768" y="1235"/>
                    </a:lnTo>
                    <a:lnTo>
                      <a:pt x="2660" y="1634"/>
                    </a:lnTo>
                    <a:lnTo>
                      <a:pt x="2545" y="2025"/>
                    </a:lnTo>
                    <a:lnTo>
                      <a:pt x="2423" y="2408"/>
                    </a:lnTo>
                    <a:lnTo>
                      <a:pt x="2285" y="2768"/>
                    </a:lnTo>
                    <a:lnTo>
                      <a:pt x="2139" y="3113"/>
                    </a:lnTo>
                    <a:lnTo>
                      <a:pt x="2055" y="3282"/>
                    </a:lnTo>
                    <a:lnTo>
                      <a:pt x="1978" y="3443"/>
                    </a:lnTo>
                    <a:lnTo>
                      <a:pt x="1894" y="3604"/>
                    </a:lnTo>
                    <a:lnTo>
                      <a:pt x="1802" y="3750"/>
                    </a:lnTo>
                    <a:lnTo>
                      <a:pt x="1717" y="3895"/>
                    </a:lnTo>
                    <a:lnTo>
                      <a:pt x="1625" y="4041"/>
                    </a:lnTo>
                    <a:lnTo>
                      <a:pt x="1625" y="4041"/>
                    </a:lnTo>
                    <a:lnTo>
                      <a:pt x="1426" y="4309"/>
                    </a:lnTo>
                    <a:lnTo>
                      <a:pt x="1227" y="4562"/>
                    </a:lnTo>
                    <a:lnTo>
                      <a:pt x="1020" y="4800"/>
                    </a:lnTo>
                    <a:lnTo>
                      <a:pt x="820" y="5022"/>
                    </a:lnTo>
                    <a:lnTo>
                      <a:pt x="613" y="5222"/>
                    </a:lnTo>
                    <a:lnTo>
                      <a:pt x="414" y="5406"/>
                    </a:lnTo>
                    <a:lnTo>
                      <a:pt x="207" y="5574"/>
                    </a:lnTo>
                    <a:lnTo>
                      <a:pt x="0" y="5728"/>
                    </a:lnTo>
                    <a:lnTo>
                      <a:pt x="0" y="7369"/>
                    </a:lnTo>
                    <a:lnTo>
                      <a:pt x="253" y="7284"/>
                    </a:lnTo>
                    <a:lnTo>
                      <a:pt x="391" y="8273"/>
                    </a:lnTo>
                    <a:lnTo>
                      <a:pt x="391" y="8273"/>
                    </a:lnTo>
                    <a:lnTo>
                      <a:pt x="1089" y="8074"/>
                    </a:lnTo>
                    <a:lnTo>
                      <a:pt x="1878" y="7829"/>
                    </a:lnTo>
                    <a:lnTo>
                      <a:pt x="2292" y="7698"/>
                    </a:lnTo>
                    <a:lnTo>
                      <a:pt x="2714" y="7560"/>
                    </a:lnTo>
                    <a:lnTo>
                      <a:pt x="3128" y="7407"/>
                    </a:lnTo>
                    <a:lnTo>
                      <a:pt x="3535" y="7254"/>
                    </a:lnTo>
                    <a:lnTo>
                      <a:pt x="3918" y="7100"/>
                    </a:lnTo>
                    <a:lnTo>
                      <a:pt x="4286" y="6939"/>
                    </a:lnTo>
                    <a:lnTo>
                      <a:pt x="4616" y="6778"/>
                    </a:lnTo>
                    <a:lnTo>
                      <a:pt x="4769" y="6694"/>
                    </a:lnTo>
                    <a:lnTo>
                      <a:pt x="4915" y="6609"/>
                    </a:lnTo>
                    <a:lnTo>
                      <a:pt x="5045" y="6533"/>
                    </a:lnTo>
                    <a:lnTo>
                      <a:pt x="5168" y="6448"/>
                    </a:lnTo>
                    <a:lnTo>
                      <a:pt x="5275" y="6364"/>
                    </a:lnTo>
                    <a:lnTo>
                      <a:pt x="5367" y="6287"/>
                    </a:lnTo>
                    <a:lnTo>
                      <a:pt x="5444" y="6203"/>
                    </a:lnTo>
                    <a:lnTo>
                      <a:pt x="5513" y="6126"/>
                    </a:lnTo>
                    <a:lnTo>
                      <a:pt x="5559" y="6050"/>
                    </a:lnTo>
                    <a:lnTo>
                      <a:pt x="5589" y="5965"/>
                    </a:lnTo>
                    <a:lnTo>
                      <a:pt x="5589" y="5965"/>
                    </a:lnTo>
                    <a:lnTo>
                      <a:pt x="5605" y="5896"/>
                    </a:lnTo>
                    <a:lnTo>
                      <a:pt x="5620" y="5812"/>
                    </a:lnTo>
                    <a:lnTo>
                      <a:pt x="5643" y="5597"/>
                    </a:lnTo>
                    <a:lnTo>
                      <a:pt x="5658" y="5344"/>
                    </a:lnTo>
                    <a:lnTo>
                      <a:pt x="5658" y="5045"/>
                    </a:lnTo>
                    <a:lnTo>
                      <a:pt x="5658" y="4708"/>
                    </a:lnTo>
                    <a:lnTo>
                      <a:pt x="5643" y="4348"/>
                    </a:lnTo>
                    <a:lnTo>
                      <a:pt x="5628" y="3949"/>
                    </a:lnTo>
                    <a:lnTo>
                      <a:pt x="5605" y="3535"/>
                    </a:lnTo>
                    <a:lnTo>
                      <a:pt x="5536" y="2661"/>
                    </a:lnTo>
                    <a:lnTo>
                      <a:pt x="5459" y="1756"/>
                    </a:lnTo>
                    <a:lnTo>
                      <a:pt x="5375" y="851"/>
                    </a:lnTo>
                    <a:lnTo>
                      <a:pt x="5283"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6" name="Google Shape;2246;p29">
                <a:extLst>
                  <a:ext uri="{FF2B5EF4-FFF2-40B4-BE49-F238E27FC236}">
                    <a16:creationId xmlns="" xmlns:a16="http://schemas.microsoft.com/office/drawing/2014/main" id="{54D54618-5279-4F28-A9E9-9D3AAD5AAFC3}"/>
                  </a:ext>
                </a:extLst>
              </p:cNvPr>
              <p:cNvSpPr/>
              <p:nvPr/>
            </p:nvSpPr>
            <p:spPr>
              <a:xfrm>
                <a:off x="6599682" y="1330087"/>
                <a:ext cx="106909" cy="161714"/>
              </a:xfrm>
              <a:custGeom>
                <a:avLst/>
                <a:gdLst/>
                <a:ahLst/>
                <a:cxnLst/>
                <a:rect l="l" t="t" r="r" b="b"/>
                <a:pathLst>
                  <a:path w="5698" h="8619" extrusionOk="0">
                    <a:moveTo>
                      <a:pt x="415" y="0"/>
                    </a:moveTo>
                    <a:lnTo>
                      <a:pt x="323" y="867"/>
                    </a:lnTo>
                    <a:lnTo>
                      <a:pt x="231" y="1794"/>
                    </a:lnTo>
                    <a:lnTo>
                      <a:pt x="139" y="2753"/>
                    </a:lnTo>
                    <a:lnTo>
                      <a:pt x="70" y="3681"/>
                    </a:lnTo>
                    <a:lnTo>
                      <a:pt x="39" y="4125"/>
                    </a:lnTo>
                    <a:lnTo>
                      <a:pt x="24" y="4547"/>
                    </a:lnTo>
                    <a:lnTo>
                      <a:pt x="8" y="4938"/>
                    </a:lnTo>
                    <a:lnTo>
                      <a:pt x="1" y="5298"/>
                    </a:lnTo>
                    <a:lnTo>
                      <a:pt x="1" y="5620"/>
                    </a:lnTo>
                    <a:lnTo>
                      <a:pt x="16" y="5896"/>
                    </a:lnTo>
                    <a:lnTo>
                      <a:pt x="39" y="6119"/>
                    </a:lnTo>
                    <a:lnTo>
                      <a:pt x="54" y="6211"/>
                    </a:lnTo>
                    <a:lnTo>
                      <a:pt x="70" y="6287"/>
                    </a:lnTo>
                    <a:lnTo>
                      <a:pt x="100" y="6372"/>
                    </a:lnTo>
                    <a:lnTo>
                      <a:pt x="154" y="6448"/>
                    </a:lnTo>
                    <a:lnTo>
                      <a:pt x="223" y="6533"/>
                    </a:lnTo>
                    <a:lnTo>
                      <a:pt x="300" y="6609"/>
                    </a:lnTo>
                    <a:lnTo>
                      <a:pt x="399" y="6694"/>
                    </a:lnTo>
                    <a:lnTo>
                      <a:pt x="507" y="6778"/>
                    </a:lnTo>
                    <a:lnTo>
                      <a:pt x="629" y="6862"/>
                    </a:lnTo>
                    <a:lnTo>
                      <a:pt x="767" y="6947"/>
                    </a:lnTo>
                    <a:lnTo>
                      <a:pt x="913" y="7023"/>
                    </a:lnTo>
                    <a:lnTo>
                      <a:pt x="1066" y="7108"/>
                    </a:lnTo>
                    <a:lnTo>
                      <a:pt x="1404" y="7276"/>
                    </a:lnTo>
                    <a:lnTo>
                      <a:pt x="1779" y="7437"/>
                    </a:lnTo>
                    <a:lnTo>
                      <a:pt x="2170" y="7599"/>
                    </a:lnTo>
                    <a:lnTo>
                      <a:pt x="2584" y="7752"/>
                    </a:lnTo>
                    <a:lnTo>
                      <a:pt x="3006" y="7898"/>
                    </a:lnTo>
                    <a:lnTo>
                      <a:pt x="3428" y="8043"/>
                    </a:lnTo>
                    <a:lnTo>
                      <a:pt x="3842" y="8174"/>
                    </a:lnTo>
                    <a:lnTo>
                      <a:pt x="4639" y="8419"/>
                    </a:lnTo>
                    <a:lnTo>
                      <a:pt x="5337" y="8618"/>
                    </a:lnTo>
                    <a:lnTo>
                      <a:pt x="5329" y="8250"/>
                    </a:lnTo>
                    <a:lnTo>
                      <a:pt x="5337" y="7959"/>
                    </a:lnTo>
                    <a:lnTo>
                      <a:pt x="5345" y="7852"/>
                    </a:lnTo>
                    <a:lnTo>
                      <a:pt x="5360" y="7775"/>
                    </a:lnTo>
                    <a:lnTo>
                      <a:pt x="5368" y="7752"/>
                    </a:lnTo>
                    <a:lnTo>
                      <a:pt x="5375" y="7737"/>
                    </a:lnTo>
                    <a:lnTo>
                      <a:pt x="5391" y="7729"/>
                    </a:lnTo>
                    <a:lnTo>
                      <a:pt x="5398" y="7737"/>
                    </a:lnTo>
                    <a:lnTo>
                      <a:pt x="5444" y="7775"/>
                    </a:lnTo>
                    <a:lnTo>
                      <a:pt x="5506" y="7821"/>
                    </a:lnTo>
                    <a:lnTo>
                      <a:pt x="5697" y="7951"/>
                    </a:lnTo>
                    <a:lnTo>
                      <a:pt x="5697" y="6057"/>
                    </a:lnTo>
                    <a:lnTo>
                      <a:pt x="5498" y="5904"/>
                    </a:lnTo>
                    <a:lnTo>
                      <a:pt x="5291" y="5728"/>
                    </a:lnTo>
                    <a:lnTo>
                      <a:pt x="5191" y="5643"/>
                    </a:lnTo>
                    <a:lnTo>
                      <a:pt x="5092" y="5544"/>
                    </a:lnTo>
                    <a:lnTo>
                      <a:pt x="4885" y="5344"/>
                    </a:lnTo>
                    <a:lnTo>
                      <a:pt x="4685" y="5122"/>
                    </a:lnTo>
                    <a:lnTo>
                      <a:pt x="4509" y="4930"/>
                    </a:lnTo>
                    <a:lnTo>
                      <a:pt x="4402" y="4792"/>
                    </a:lnTo>
                    <a:lnTo>
                      <a:pt x="4294" y="4654"/>
                    </a:lnTo>
                    <a:lnTo>
                      <a:pt x="4080" y="4363"/>
                    </a:lnTo>
                    <a:lnTo>
                      <a:pt x="3988" y="4225"/>
                    </a:lnTo>
                    <a:lnTo>
                      <a:pt x="3903" y="4079"/>
                    </a:lnTo>
                    <a:lnTo>
                      <a:pt x="3811" y="3926"/>
                    </a:lnTo>
                    <a:lnTo>
                      <a:pt x="3735" y="3773"/>
                    </a:lnTo>
                    <a:lnTo>
                      <a:pt x="3650" y="3612"/>
                    </a:lnTo>
                    <a:lnTo>
                      <a:pt x="3574" y="3451"/>
                    </a:lnTo>
                    <a:lnTo>
                      <a:pt x="3428" y="3106"/>
                    </a:lnTo>
                    <a:lnTo>
                      <a:pt x="3290" y="2745"/>
                    </a:lnTo>
                    <a:lnTo>
                      <a:pt x="3167" y="2377"/>
                    </a:lnTo>
                    <a:lnTo>
                      <a:pt x="3052" y="1986"/>
                    </a:lnTo>
                    <a:lnTo>
                      <a:pt x="2945" y="1587"/>
                    </a:lnTo>
                    <a:lnTo>
                      <a:pt x="2899" y="1380"/>
                    </a:lnTo>
                    <a:lnTo>
                      <a:pt x="2784" y="1457"/>
                    </a:lnTo>
                    <a:lnTo>
                      <a:pt x="2669" y="1534"/>
                    </a:lnTo>
                    <a:lnTo>
                      <a:pt x="2561" y="1587"/>
                    </a:lnTo>
                    <a:lnTo>
                      <a:pt x="2454" y="1641"/>
                    </a:lnTo>
                    <a:lnTo>
                      <a:pt x="2347" y="1679"/>
                    </a:lnTo>
                    <a:lnTo>
                      <a:pt x="2239" y="1702"/>
                    </a:lnTo>
                    <a:lnTo>
                      <a:pt x="2140" y="1725"/>
                    </a:lnTo>
                    <a:lnTo>
                      <a:pt x="2040" y="1733"/>
                    </a:lnTo>
                    <a:lnTo>
                      <a:pt x="1940" y="1733"/>
                    </a:lnTo>
                    <a:lnTo>
                      <a:pt x="1848" y="1725"/>
                    </a:lnTo>
                    <a:lnTo>
                      <a:pt x="1749" y="1710"/>
                    </a:lnTo>
                    <a:lnTo>
                      <a:pt x="1664" y="1679"/>
                    </a:lnTo>
                    <a:lnTo>
                      <a:pt x="1572" y="1649"/>
                    </a:lnTo>
                    <a:lnTo>
                      <a:pt x="1488" y="1610"/>
                    </a:lnTo>
                    <a:lnTo>
                      <a:pt x="1404" y="1564"/>
                    </a:lnTo>
                    <a:lnTo>
                      <a:pt x="1327" y="1511"/>
                    </a:lnTo>
                    <a:lnTo>
                      <a:pt x="1243" y="1449"/>
                    </a:lnTo>
                    <a:lnTo>
                      <a:pt x="1174" y="1380"/>
                    </a:lnTo>
                    <a:lnTo>
                      <a:pt x="1097" y="1311"/>
                    </a:lnTo>
                    <a:lnTo>
                      <a:pt x="1028" y="1235"/>
                    </a:lnTo>
                    <a:lnTo>
                      <a:pt x="959" y="1150"/>
                    </a:lnTo>
                    <a:lnTo>
                      <a:pt x="898" y="1066"/>
                    </a:lnTo>
                    <a:lnTo>
                      <a:pt x="836" y="974"/>
                    </a:lnTo>
                    <a:lnTo>
                      <a:pt x="775" y="874"/>
                    </a:lnTo>
                    <a:lnTo>
                      <a:pt x="668" y="675"/>
                    </a:lnTo>
                    <a:lnTo>
                      <a:pt x="568" y="460"/>
                    </a:lnTo>
                    <a:lnTo>
                      <a:pt x="484" y="230"/>
                    </a:lnTo>
                    <a:lnTo>
                      <a:pt x="415" y="0"/>
                    </a:lnTo>
                    <a:close/>
                  </a:path>
                </a:pathLst>
              </a:custGeom>
              <a:solidFill>
                <a:srgbClr val="FF634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7" name="Google Shape;2247;p29">
                <a:extLst>
                  <a:ext uri="{FF2B5EF4-FFF2-40B4-BE49-F238E27FC236}">
                    <a16:creationId xmlns="" xmlns:a16="http://schemas.microsoft.com/office/drawing/2014/main" id="{AD737166-D525-4655-B178-0D58C10B8D8A}"/>
                  </a:ext>
                </a:extLst>
              </p:cNvPr>
              <p:cNvSpPr/>
              <p:nvPr/>
            </p:nvSpPr>
            <p:spPr>
              <a:xfrm>
                <a:off x="6612197" y="1125084"/>
                <a:ext cx="314628" cy="208902"/>
              </a:xfrm>
              <a:custGeom>
                <a:avLst/>
                <a:gdLst/>
                <a:ahLst/>
                <a:cxnLst/>
                <a:rect l="l" t="t" r="r" b="b"/>
                <a:pathLst>
                  <a:path w="16769" h="11134" extrusionOk="0">
                    <a:moveTo>
                      <a:pt x="8181" y="1"/>
                    </a:moveTo>
                    <a:lnTo>
                      <a:pt x="7974" y="8"/>
                    </a:lnTo>
                    <a:lnTo>
                      <a:pt x="7767" y="16"/>
                    </a:lnTo>
                    <a:lnTo>
                      <a:pt x="7560" y="39"/>
                    </a:lnTo>
                    <a:lnTo>
                      <a:pt x="7353" y="62"/>
                    </a:lnTo>
                    <a:lnTo>
                      <a:pt x="7154" y="100"/>
                    </a:lnTo>
                    <a:lnTo>
                      <a:pt x="6955" y="131"/>
                    </a:lnTo>
                    <a:lnTo>
                      <a:pt x="6755" y="177"/>
                    </a:lnTo>
                    <a:lnTo>
                      <a:pt x="6556" y="223"/>
                    </a:lnTo>
                    <a:lnTo>
                      <a:pt x="6364" y="277"/>
                    </a:lnTo>
                    <a:lnTo>
                      <a:pt x="6173" y="330"/>
                    </a:lnTo>
                    <a:lnTo>
                      <a:pt x="5989" y="392"/>
                    </a:lnTo>
                    <a:lnTo>
                      <a:pt x="5621" y="522"/>
                    </a:lnTo>
                    <a:lnTo>
                      <a:pt x="5260" y="668"/>
                    </a:lnTo>
                    <a:lnTo>
                      <a:pt x="4923" y="821"/>
                    </a:lnTo>
                    <a:lnTo>
                      <a:pt x="4593" y="982"/>
                    </a:lnTo>
                    <a:lnTo>
                      <a:pt x="4279" y="1151"/>
                    </a:lnTo>
                    <a:lnTo>
                      <a:pt x="3988" y="1319"/>
                    </a:lnTo>
                    <a:lnTo>
                      <a:pt x="3704" y="1496"/>
                    </a:lnTo>
                    <a:lnTo>
                      <a:pt x="3451" y="1665"/>
                    </a:lnTo>
                    <a:lnTo>
                      <a:pt x="3206" y="1826"/>
                    </a:lnTo>
                    <a:lnTo>
                      <a:pt x="2991" y="1987"/>
                    </a:lnTo>
                    <a:lnTo>
                      <a:pt x="2899" y="2063"/>
                    </a:lnTo>
                    <a:lnTo>
                      <a:pt x="2807" y="2155"/>
                    </a:lnTo>
                    <a:lnTo>
                      <a:pt x="2707" y="2263"/>
                    </a:lnTo>
                    <a:lnTo>
                      <a:pt x="2600" y="2393"/>
                    </a:lnTo>
                    <a:lnTo>
                      <a:pt x="2493" y="2539"/>
                    </a:lnTo>
                    <a:lnTo>
                      <a:pt x="2378" y="2700"/>
                    </a:lnTo>
                    <a:lnTo>
                      <a:pt x="2263" y="2868"/>
                    </a:lnTo>
                    <a:lnTo>
                      <a:pt x="2148" y="3052"/>
                    </a:lnTo>
                    <a:lnTo>
                      <a:pt x="1910" y="3459"/>
                    </a:lnTo>
                    <a:lnTo>
                      <a:pt x="1664" y="3903"/>
                    </a:lnTo>
                    <a:lnTo>
                      <a:pt x="1427" y="4371"/>
                    </a:lnTo>
                    <a:lnTo>
                      <a:pt x="1189" y="4862"/>
                    </a:lnTo>
                    <a:lnTo>
                      <a:pt x="967" y="5360"/>
                    </a:lnTo>
                    <a:lnTo>
                      <a:pt x="752" y="5858"/>
                    </a:lnTo>
                    <a:lnTo>
                      <a:pt x="560" y="6349"/>
                    </a:lnTo>
                    <a:lnTo>
                      <a:pt x="384" y="6832"/>
                    </a:lnTo>
                    <a:lnTo>
                      <a:pt x="307" y="7062"/>
                    </a:lnTo>
                    <a:lnTo>
                      <a:pt x="238" y="7285"/>
                    </a:lnTo>
                    <a:lnTo>
                      <a:pt x="177" y="7499"/>
                    </a:lnTo>
                    <a:lnTo>
                      <a:pt x="123" y="7706"/>
                    </a:lnTo>
                    <a:lnTo>
                      <a:pt x="77" y="7898"/>
                    </a:lnTo>
                    <a:lnTo>
                      <a:pt x="47" y="8082"/>
                    </a:lnTo>
                    <a:lnTo>
                      <a:pt x="16" y="8251"/>
                    </a:lnTo>
                    <a:lnTo>
                      <a:pt x="1" y="8412"/>
                    </a:lnTo>
                    <a:lnTo>
                      <a:pt x="85" y="8350"/>
                    </a:lnTo>
                    <a:lnTo>
                      <a:pt x="185" y="8304"/>
                    </a:lnTo>
                    <a:lnTo>
                      <a:pt x="284" y="8274"/>
                    </a:lnTo>
                    <a:lnTo>
                      <a:pt x="392" y="8266"/>
                    </a:lnTo>
                    <a:lnTo>
                      <a:pt x="560" y="8258"/>
                    </a:lnTo>
                    <a:lnTo>
                      <a:pt x="714" y="8266"/>
                    </a:lnTo>
                    <a:lnTo>
                      <a:pt x="859" y="8274"/>
                    </a:lnTo>
                    <a:lnTo>
                      <a:pt x="997" y="8289"/>
                    </a:lnTo>
                    <a:lnTo>
                      <a:pt x="1128" y="8312"/>
                    </a:lnTo>
                    <a:lnTo>
                      <a:pt x="1243" y="8343"/>
                    </a:lnTo>
                    <a:lnTo>
                      <a:pt x="1350" y="8373"/>
                    </a:lnTo>
                    <a:lnTo>
                      <a:pt x="1450" y="8412"/>
                    </a:lnTo>
                    <a:lnTo>
                      <a:pt x="2401" y="11133"/>
                    </a:lnTo>
                    <a:lnTo>
                      <a:pt x="2692" y="8795"/>
                    </a:lnTo>
                    <a:lnTo>
                      <a:pt x="2799" y="8749"/>
                    </a:lnTo>
                    <a:lnTo>
                      <a:pt x="2907" y="8688"/>
                    </a:lnTo>
                    <a:lnTo>
                      <a:pt x="2999" y="8611"/>
                    </a:lnTo>
                    <a:lnTo>
                      <a:pt x="3098" y="8527"/>
                    </a:lnTo>
                    <a:lnTo>
                      <a:pt x="3183" y="8427"/>
                    </a:lnTo>
                    <a:lnTo>
                      <a:pt x="3275" y="8320"/>
                    </a:lnTo>
                    <a:lnTo>
                      <a:pt x="3351" y="8205"/>
                    </a:lnTo>
                    <a:lnTo>
                      <a:pt x="3436" y="8082"/>
                    </a:lnTo>
                    <a:lnTo>
                      <a:pt x="3505" y="7952"/>
                    </a:lnTo>
                    <a:lnTo>
                      <a:pt x="3581" y="7814"/>
                    </a:lnTo>
                    <a:lnTo>
                      <a:pt x="3650" y="7668"/>
                    </a:lnTo>
                    <a:lnTo>
                      <a:pt x="3712" y="7522"/>
                    </a:lnTo>
                    <a:lnTo>
                      <a:pt x="3827" y="7223"/>
                    </a:lnTo>
                    <a:lnTo>
                      <a:pt x="3934" y="6924"/>
                    </a:lnTo>
                    <a:lnTo>
                      <a:pt x="4026" y="6625"/>
                    </a:lnTo>
                    <a:lnTo>
                      <a:pt x="4103" y="6341"/>
                    </a:lnTo>
                    <a:lnTo>
                      <a:pt x="4164" y="6081"/>
                    </a:lnTo>
                    <a:lnTo>
                      <a:pt x="4218" y="5851"/>
                    </a:lnTo>
                    <a:lnTo>
                      <a:pt x="4287" y="5506"/>
                    </a:lnTo>
                    <a:lnTo>
                      <a:pt x="4310" y="5375"/>
                    </a:lnTo>
                    <a:lnTo>
                      <a:pt x="4310" y="6955"/>
                    </a:lnTo>
                    <a:lnTo>
                      <a:pt x="12636" y="6955"/>
                    </a:lnTo>
                    <a:lnTo>
                      <a:pt x="12743" y="7254"/>
                    </a:lnTo>
                    <a:lnTo>
                      <a:pt x="12858" y="7545"/>
                    </a:lnTo>
                    <a:lnTo>
                      <a:pt x="12920" y="7691"/>
                    </a:lnTo>
                    <a:lnTo>
                      <a:pt x="12989" y="7829"/>
                    </a:lnTo>
                    <a:lnTo>
                      <a:pt x="13058" y="7967"/>
                    </a:lnTo>
                    <a:lnTo>
                      <a:pt x="13134" y="8090"/>
                    </a:lnTo>
                    <a:lnTo>
                      <a:pt x="13211" y="8212"/>
                    </a:lnTo>
                    <a:lnTo>
                      <a:pt x="13295" y="8327"/>
                    </a:lnTo>
                    <a:lnTo>
                      <a:pt x="13380" y="8435"/>
                    </a:lnTo>
                    <a:lnTo>
                      <a:pt x="13472" y="8527"/>
                    </a:lnTo>
                    <a:lnTo>
                      <a:pt x="13564" y="8619"/>
                    </a:lnTo>
                    <a:lnTo>
                      <a:pt x="13663" y="8688"/>
                    </a:lnTo>
                    <a:lnTo>
                      <a:pt x="13763" y="8749"/>
                    </a:lnTo>
                    <a:lnTo>
                      <a:pt x="13863" y="8795"/>
                    </a:lnTo>
                    <a:lnTo>
                      <a:pt x="14162" y="11133"/>
                    </a:lnTo>
                    <a:lnTo>
                      <a:pt x="15235" y="8527"/>
                    </a:lnTo>
                    <a:lnTo>
                      <a:pt x="15335" y="8465"/>
                    </a:lnTo>
                    <a:lnTo>
                      <a:pt x="15458" y="8412"/>
                    </a:lnTo>
                    <a:lnTo>
                      <a:pt x="15588" y="8366"/>
                    </a:lnTo>
                    <a:lnTo>
                      <a:pt x="15741" y="8320"/>
                    </a:lnTo>
                    <a:lnTo>
                      <a:pt x="15910" y="8289"/>
                    </a:lnTo>
                    <a:lnTo>
                      <a:pt x="16094" y="8274"/>
                    </a:lnTo>
                    <a:lnTo>
                      <a:pt x="16301" y="8258"/>
                    </a:lnTo>
                    <a:lnTo>
                      <a:pt x="16523" y="8266"/>
                    </a:lnTo>
                    <a:lnTo>
                      <a:pt x="16592" y="8266"/>
                    </a:lnTo>
                    <a:lnTo>
                      <a:pt x="16654" y="8281"/>
                    </a:lnTo>
                    <a:lnTo>
                      <a:pt x="16715" y="8297"/>
                    </a:lnTo>
                    <a:lnTo>
                      <a:pt x="16769" y="8320"/>
                    </a:lnTo>
                    <a:lnTo>
                      <a:pt x="16769" y="8320"/>
                    </a:lnTo>
                    <a:lnTo>
                      <a:pt x="16753" y="8159"/>
                    </a:lnTo>
                    <a:lnTo>
                      <a:pt x="16730" y="7982"/>
                    </a:lnTo>
                    <a:lnTo>
                      <a:pt x="16700" y="7798"/>
                    </a:lnTo>
                    <a:lnTo>
                      <a:pt x="16654" y="7599"/>
                    </a:lnTo>
                    <a:lnTo>
                      <a:pt x="16608" y="7392"/>
                    </a:lnTo>
                    <a:lnTo>
                      <a:pt x="16554" y="7177"/>
                    </a:lnTo>
                    <a:lnTo>
                      <a:pt x="16424" y="6732"/>
                    </a:lnTo>
                    <a:lnTo>
                      <a:pt x="16270" y="6257"/>
                    </a:lnTo>
                    <a:lnTo>
                      <a:pt x="16094" y="5774"/>
                    </a:lnTo>
                    <a:lnTo>
                      <a:pt x="15910" y="5283"/>
                    </a:lnTo>
                    <a:lnTo>
                      <a:pt x="15703" y="4800"/>
                    </a:lnTo>
                    <a:lnTo>
                      <a:pt x="15496" y="4325"/>
                    </a:lnTo>
                    <a:lnTo>
                      <a:pt x="15274" y="3873"/>
                    </a:lnTo>
                    <a:lnTo>
                      <a:pt x="15059" y="3443"/>
                    </a:lnTo>
                    <a:lnTo>
                      <a:pt x="14837" y="3052"/>
                    </a:lnTo>
                    <a:lnTo>
                      <a:pt x="14729" y="2876"/>
                    </a:lnTo>
                    <a:lnTo>
                      <a:pt x="14622" y="2707"/>
                    </a:lnTo>
                    <a:lnTo>
                      <a:pt x="14522" y="2554"/>
                    </a:lnTo>
                    <a:lnTo>
                      <a:pt x="14415" y="2416"/>
                    </a:lnTo>
                    <a:lnTo>
                      <a:pt x="14323" y="2293"/>
                    </a:lnTo>
                    <a:lnTo>
                      <a:pt x="14223" y="2186"/>
                    </a:lnTo>
                    <a:lnTo>
                      <a:pt x="14131" y="2094"/>
                    </a:lnTo>
                    <a:lnTo>
                      <a:pt x="14047" y="2017"/>
                    </a:lnTo>
                    <a:lnTo>
                      <a:pt x="13824" y="1864"/>
                    </a:lnTo>
                    <a:lnTo>
                      <a:pt x="13579" y="1695"/>
                    </a:lnTo>
                    <a:lnTo>
                      <a:pt x="13303" y="1527"/>
                    </a:lnTo>
                    <a:lnTo>
                      <a:pt x="13012" y="1350"/>
                    </a:lnTo>
                    <a:lnTo>
                      <a:pt x="12697" y="1181"/>
                    </a:lnTo>
                    <a:lnTo>
                      <a:pt x="12360" y="1005"/>
                    </a:lnTo>
                    <a:lnTo>
                      <a:pt x="12007" y="844"/>
                    </a:lnTo>
                    <a:lnTo>
                      <a:pt x="11647" y="683"/>
                    </a:lnTo>
                    <a:lnTo>
                      <a:pt x="11264" y="537"/>
                    </a:lnTo>
                    <a:lnTo>
                      <a:pt x="10873" y="407"/>
                    </a:lnTo>
                    <a:lnTo>
                      <a:pt x="10673" y="338"/>
                    </a:lnTo>
                    <a:lnTo>
                      <a:pt x="10474" y="284"/>
                    </a:lnTo>
                    <a:lnTo>
                      <a:pt x="10267" y="231"/>
                    </a:lnTo>
                    <a:lnTo>
                      <a:pt x="10060" y="185"/>
                    </a:lnTo>
                    <a:lnTo>
                      <a:pt x="9861" y="139"/>
                    </a:lnTo>
                    <a:lnTo>
                      <a:pt x="9646" y="100"/>
                    </a:lnTo>
                    <a:lnTo>
                      <a:pt x="9439" y="70"/>
                    </a:lnTo>
                    <a:lnTo>
                      <a:pt x="9232" y="39"/>
                    </a:lnTo>
                    <a:lnTo>
                      <a:pt x="9017" y="24"/>
                    </a:lnTo>
                    <a:lnTo>
                      <a:pt x="8810" y="8"/>
                    </a:lnTo>
                    <a:lnTo>
                      <a:pt x="8603" y="1"/>
                    </a:lnTo>
                    <a:close/>
                  </a:path>
                </a:pathLst>
              </a:custGeom>
              <a:solidFill>
                <a:srgbClr val="FE604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8" name="Google Shape;2248;p29">
                <a:extLst>
                  <a:ext uri="{FF2B5EF4-FFF2-40B4-BE49-F238E27FC236}">
                    <a16:creationId xmlns="" xmlns:a16="http://schemas.microsoft.com/office/drawing/2014/main" id="{1F937C1C-27C1-4E8B-B855-39F09BBC498B}"/>
                  </a:ext>
                </a:extLst>
              </p:cNvPr>
              <p:cNvSpPr/>
              <p:nvPr/>
            </p:nvSpPr>
            <p:spPr>
              <a:xfrm>
                <a:off x="6612197" y="1125084"/>
                <a:ext cx="314628" cy="208902"/>
              </a:xfrm>
              <a:custGeom>
                <a:avLst/>
                <a:gdLst/>
                <a:ahLst/>
                <a:cxnLst/>
                <a:rect l="l" t="t" r="r" b="b"/>
                <a:pathLst>
                  <a:path w="16769" h="11134" fill="none" extrusionOk="0">
                    <a:moveTo>
                      <a:pt x="1450" y="8412"/>
                    </a:moveTo>
                    <a:lnTo>
                      <a:pt x="2401" y="11133"/>
                    </a:lnTo>
                    <a:lnTo>
                      <a:pt x="2692" y="8795"/>
                    </a:lnTo>
                    <a:lnTo>
                      <a:pt x="2692" y="8795"/>
                    </a:lnTo>
                    <a:lnTo>
                      <a:pt x="2799" y="8749"/>
                    </a:lnTo>
                    <a:lnTo>
                      <a:pt x="2907" y="8688"/>
                    </a:lnTo>
                    <a:lnTo>
                      <a:pt x="2999" y="8611"/>
                    </a:lnTo>
                    <a:lnTo>
                      <a:pt x="3098" y="8527"/>
                    </a:lnTo>
                    <a:lnTo>
                      <a:pt x="3183" y="8427"/>
                    </a:lnTo>
                    <a:lnTo>
                      <a:pt x="3275" y="8320"/>
                    </a:lnTo>
                    <a:lnTo>
                      <a:pt x="3351" y="8205"/>
                    </a:lnTo>
                    <a:lnTo>
                      <a:pt x="3436" y="8082"/>
                    </a:lnTo>
                    <a:lnTo>
                      <a:pt x="3505" y="7952"/>
                    </a:lnTo>
                    <a:lnTo>
                      <a:pt x="3581" y="7814"/>
                    </a:lnTo>
                    <a:lnTo>
                      <a:pt x="3650" y="7668"/>
                    </a:lnTo>
                    <a:lnTo>
                      <a:pt x="3712" y="7522"/>
                    </a:lnTo>
                    <a:lnTo>
                      <a:pt x="3827" y="7223"/>
                    </a:lnTo>
                    <a:lnTo>
                      <a:pt x="3934" y="6924"/>
                    </a:lnTo>
                    <a:lnTo>
                      <a:pt x="4026" y="6625"/>
                    </a:lnTo>
                    <a:lnTo>
                      <a:pt x="4103" y="6341"/>
                    </a:lnTo>
                    <a:lnTo>
                      <a:pt x="4164" y="6081"/>
                    </a:lnTo>
                    <a:lnTo>
                      <a:pt x="4218" y="5851"/>
                    </a:lnTo>
                    <a:lnTo>
                      <a:pt x="4287" y="5506"/>
                    </a:lnTo>
                    <a:lnTo>
                      <a:pt x="4310" y="5375"/>
                    </a:lnTo>
                    <a:lnTo>
                      <a:pt x="4310" y="6955"/>
                    </a:lnTo>
                    <a:lnTo>
                      <a:pt x="4540" y="6955"/>
                    </a:lnTo>
                    <a:lnTo>
                      <a:pt x="12253" y="6955"/>
                    </a:lnTo>
                    <a:lnTo>
                      <a:pt x="12636" y="6955"/>
                    </a:lnTo>
                    <a:lnTo>
                      <a:pt x="12636" y="6955"/>
                    </a:lnTo>
                    <a:lnTo>
                      <a:pt x="12743" y="7254"/>
                    </a:lnTo>
                    <a:lnTo>
                      <a:pt x="12858" y="7545"/>
                    </a:lnTo>
                    <a:lnTo>
                      <a:pt x="12920" y="7691"/>
                    </a:lnTo>
                    <a:lnTo>
                      <a:pt x="12989" y="7829"/>
                    </a:lnTo>
                    <a:lnTo>
                      <a:pt x="13058" y="7967"/>
                    </a:lnTo>
                    <a:lnTo>
                      <a:pt x="13134" y="8090"/>
                    </a:lnTo>
                    <a:lnTo>
                      <a:pt x="13211" y="8212"/>
                    </a:lnTo>
                    <a:lnTo>
                      <a:pt x="13295" y="8327"/>
                    </a:lnTo>
                    <a:lnTo>
                      <a:pt x="13380" y="8435"/>
                    </a:lnTo>
                    <a:lnTo>
                      <a:pt x="13472" y="8527"/>
                    </a:lnTo>
                    <a:lnTo>
                      <a:pt x="13564" y="8619"/>
                    </a:lnTo>
                    <a:lnTo>
                      <a:pt x="13663" y="8688"/>
                    </a:lnTo>
                    <a:lnTo>
                      <a:pt x="13763" y="8749"/>
                    </a:lnTo>
                    <a:lnTo>
                      <a:pt x="13863" y="8795"/>
                    </a:lnTo>
                    <a:lnTo>
                      <a:pt x="14162" y="11133"/>
                    </a:lnTo>
                    <a:lnTo>
                      <a:pt x="15235" y="8527"/>
                    </a:lnTo>
                    <a:lnTo>
                      <a:pt x="15235" y="8527"/>
                    </a:lnTo>
                    <a:lnTo>
                      <a:pt x="15335" y="8465"/>
                    </a:lnTo>
                    <a:lnTo>
                      <a:pt x="15458" y="8412"/>
                    </a:lnTo>
                    <a:lnTo>
                      <a:pt x="15588" y="8366"/>
                    </a:lnTo>
                    <a:lnTo>
                      <a:pt x="15741" y="8320"/>
                    </a:lnTo>
                    <a:lnTo>
                      <a:pt x="15910" y="8289"/>
                    </a:lnTo>
                    <a:lnTo>
                      <a:pt x="16094" y="8274"/>
                    </a:lnTo>
                    <a:lnTo>
                      <a:pt x="16301" y="8258"/>
                    </a:lnTo>
                    <a:lnTo>
                      <a:pt x="16523" y="8266"/>
                    </a:lnTo>
                    <a:lnTo>
                      <a:pt x="16523" y="8266"/>
                    </a:lnTo>
                    <a:lnTo>
                      <a:pt x="16592" y="8266"/>
                    </a:lnTo>
                    <a:lnTo>
                      <a:pt x="16654" y="8281"/>
                    </a:lnTo>
                    <a:lnTo>
                      <a:pt x="16715" y="8297"/>
                    </a:lnTo>
                    <a:lnTo>
                      <a:pt x="16769" y="8320"/>
                    </a:lnTo>
                    <a:lnTo>
                      <a:pt x="16769" y="8320"/>
                    </a:lnTo>
                    <a:lnTo>
                      <a:pt x="16753" y="8159"/>
                    </a:lnTo>
                    <a:lnTo>
                      <a:pt x="16730" y="7982"/>
                    </a:lnTo>
                    <a:lnTo>
                      <a:pt x="16700" y="7798"/>
                    </a:lnTo>
                    <a:lnTo>
                      <a:pt x="16654" y="7599"/>
                    </a:lnTo>
                    <a:lnTo>
                      <a:pt x="16608" y="7392"/>
                    </a:lnTo>
                    <a:lnTo>
                      <a:pt x="16554" y="7177"/>
                    </a:lnTo>
                    <a:lnTo>
                      <a:pt x="16424" y="6732"/>
                    </a:lnTo>
                    <a:lnTo>
                      <a:pt x="16270" y="6257"/>
                    </a:lnTo>
                    <a:lnTo>
                      <a:pt x="16094" y="5774"/>
                    </a:lnTo>
                    <a:lnTo>
                      <a:pt x="15910" y="5283"/>
                    </a:lnTo>
                    <a:lnTo>
                      <a:pt x="15703" y="4800"/>
                    </a:lnTo>
                    <a:lnTo>
                      <a:pt x="15496" y="4325"/>
                    </a:lnTo>
                    <a:lnTo>
                      <a:pt x="15274" y="3873"/>
                    </a:lnTo>
                    <a:lnTo>
                      <a:pt x="15059" y="3443"/>
                    </a:lnTo>
                    <a:lnTo>
                      <a:pt x="14837" y="3052"/>
                    </a:lnTo>
                    <a:lnTo>
                      <a:pt x="14729" y="2876"/>
                    </a:lnTo>
                    <a:lnTo>
                      <a:pt x="14622" y="2707"/>
                    </a:lnTo>
                    <a:lnTo>
                      <a:pt x="14522" y="2554"/>
                    </a:lnTo>
                    <a:lnTo>
                      <a:pt x="14415" y="2416"/>
                    </a:lnTo>
                    <a:lnTo>
                      <a:pt x="14323" y="2293"/>
                    </a:lnTo>
                    <a:lnTo>
                      <a:pt x="14223" y="2186"/>
                    </a:lnTo>
                    <a:lnTo>
                      <a:pt x="14131" y="2094"/>
                    </a:lnTo>
                    <a:lnTo>
                      <a:pt x="14047" y="2017"/>
                    </a:lnTo>
                    <a:lnTo>
                      <a:pt x="14047" y="2017"/>
                    </a:lnTo>
                    <a:lnTo>
                      <a:pt x="13824" y="1864"/>
                    </a:lnTo>
                    <a:lnTo>
                      <a:pt x="13579" y="1695"/>
                    </a:lnTo>
                    <a:lnTo>
                      <a:pt x="13303" y="1527"/>
                    </a:lnTo>
                    <a:lnTo>
                      <a:pt x="13012" y="1350"/>
                    </a:lnTo>
                    <a:lnTo>
                      <a:pt x="12697" y="1181"/>
                    </a:lnTo>
                    <a:lnTo>
                      <a:pt x="12360" y="1005"/>
                    </a:lnTo>
                    <a:lnTo>
                      <a:pt x="12007" y="844"/>
                    </a:lnTo>
                    <a:lnTo>
                      <a:pt x="11647" y="683"/>
                    </a:lnTo>
                    <a:lnTo>
                      <a:pt x="11264" y="537"/>
                    </a:lnTo>
                    <a:lnTo>
                      <a:pt x="10873" y="407"/>
                    </a:lnTo>
                    <a:lnTo>
                      <a:pt x="10673" y="338"/>
                    </a:lnTo>
                    <a:lnTo>
                      <a:pt x="10474" y="284"/>
                    </a:lnTo>
                    <a:lnTo>
                      <a:pt x="10267" y="231"/>
                    </a:lnTo>
                    <a:lnTo>
                      <a:pt x="10060" y="185"/>
                    </a:lnTo>
                    <a:lnTo>
                      <a:pt x="9861" y="139"/>
                    </a:lnTo>
                    <a:lnTo>
                      <a:pt x="9646" y="100"/>
                    </a:lnTo>
                    <a:lnTo>
                      <a:pt x="9439" y="70"/>
                    </a:lnTo>
                    <a:lnTo>
                      <a:pt x="9232" y="39"/>
                    </a:lnTo>
                    <a:lnTo>
                      <a:pt x="9017" y="24"/>
                    </a:lnTo>
                    <a:lnTo>
                      <a:pt x="8810" y="8"/>
                    </a:lnTo>
                    <a:lnTo>
                      <a:pt x="8603" y="1"/>
                    </a:lnTo>
                    <a:lnTo>
                      <a:pt x="8389" y="1"/>
                    </a:lnTo>
                    <a:lnTo>
                      <a:pt x="8389" y="1"/>
                    </a:lnTo>
                    <a:lnTo>
                      <a:pt x="8181" y="1"/>
                    </a:lnTo>
                    <a:lnTo>
                      <a:pt x="7974" y="8"/>
                    </a:lnTo>
                    <a:lnTo>
                      <a:pt x="7767" y="16"/>
                    </a:lnTo>
                    <a:lnTo>
                      <a:pt x="7560" y="39"/>
                    </a:lnTo>
                    <a:lnTo>
                      <a:pt x="7353" y="62"/>
                    </a:lnTo>
                    <a:lnTo>
                      <a:pt x="7154" y="100"/>
                    </a:lnTo>
                    <a:lnTo>
                      <a:pt x="6955" y="131"/>
                    </a:lnTo>
                    <a:lnTo>
                      <a:pt x="6755" y="177"/>
                    </a:lnTo>
                    <a:lnTo>
                      <a:pt x="6556" y="223"/>
                    </a:lnTo>
                    <a:lnTo>
                      <a:pt x="6364" y="277"/>
                    </a:lnTo>
                    <a:lnTo>
                      <a:pt x="6173" y="330"/>
                    </a:lnTo>
                    <a:lnTo>
                      <a:pt x="5989" y="392"/>
                    </a:lnTo>
                    <a:lnTo>
                      <a:pt x="5621" y="522"/>
                    </a:lnTo>
                    <a:lnTo>
                      <a:pt x="5260" y="668"/>
                    </a:lnTo>
                    <a:lnTo>
                      <a:pt x="4923" y="821"/>
                    </a:lnTo>
                    <a:lnTo>
                      <a:pt x="4593" y="982"/>
                    </a:lnTo>
                    <a:lnTo>
                      <a:pt x="4279" y="1151"/>
                    </a:lnTo>
                    <a:lnTo>
                      <a:pt x="3988" y="1319"/>
                    </a:lnTo>
                    <a:lnTo>
                      <a:pt x="3704" y="1496"/>
                    </a:lnTo>
                    <a:lnTo>
                      <a:pt x="3451" y="1665"/>
                    </a:lnTo>
                    <a:lnTo>
                      <a:pt x="3206" y="1826"/>
                    </a:lnTo>
                    <a:lnTo>
                      <a:pt x="2991" y="1987"/>
                    </a:lnTo>
                    <a:lnTo>
                      <a:pt x="2991" y="1987"/>
                    </a:lnTo>
                    <a:lnTo>
                      <a:pt x="2899" y="2063"/>
                    </a:lnTo>
                    <a:lnTo>
                      <a:pt x="2807" y="2155"/>
                    </a:lnTo>
                    <a:lnTo>
                      <a:pt x="2707" y="2263"/>
                    </a:lnTo>
                    <a:lnTo>
                      <a:pt x="2600" y="2393"/>
                    </a:lnTo>
                    <a:lnTo>
                      <a:pt x="2493" y="2539"/>
                    </a:lnTo>
                    <a:lnTo>
                      <a:pt x="2378" y="2700"/>
                    </a:lnTo>
                    <a:lnTo>
                      <a:pt x="2263" y="2868"/>
                    </a:lnTo>
                    <a:lnTo>
                      <a:pt x="2148" y="3052"/>
                    </a:lnTo>
                    <a:lnTo>
                      <a:pt x="1910" y="3459"/>
                    </a:lnTo>
                    <a:lnTo>
                      <a:pt x="1664" y="3903"/>
                    </a:lnTo>
                    <a:lnTo>
                      <a:pt x="1427" y="4371"/>
                    </a:lnTo>
                    <a:lnTo>
                      <a:pt x="1189" y="4862"/>
                    </a:lnTo>
                    <a:lnTo>
                      <a:pt x="967" y="5360"/>
                    </a:lnTo>
                    <a:lnTo>
                      <a:pt x="752" y="5858"/>
                    </a:lnTo>
                    <a:lnTo>
                      <a:pt x="560" y="6349"/>
                    </a:lnTo>
                    <a:lnTo>
                      <a:pt x="384" y="6832"/>
                    </a:lnTo>
                    <a:lnTo>
                      <a:pt x="307" y="7062"/>
                    </a:lnTo>
                    <a:lnTo>
                      <a:pt x="238" y="7285"/>
                    </a:lnTo>
                    <a:lnTo>
                      <a:pt x="177" y="7499"/>
                    </a:lnTo>
                    <a:lnTo>
                      <a:pt x="123" y="7706"/>
                    </a:lnTo>
                    <a:lnTo>
                      <a:pt x="77" y="7898"/>
                    </a:lnTo>
                    <a:lnTo>
                      <a:pt x="47" y="8082"/>
                    </a:lnTo>
                    <a:lnTo>
                      <a:pt x="16" y="8251"/>
                    </a:lnTo>
                    <a:lnTo>
                      <a:pt x="1" y="8412"/>
                    </a:lnTo>
                    <a:lnTo>
                      <a:pt x="1" y="8412"/>
                    </a:lnTo>
                    <a:lnTo>
                      <a:pt x="85" y="8350"/>
                    </a:lnTo>
                    <a:lnTo>
                      <a:pt x="185" y="8304"/>
                    </a:lnTo>
                    <a:lnTo>
                      <a:pt x="284" y="8274"/>
                    </a:lnTo>
                    <a:lnTo>
                      <a:pt x="392" y="8266"/>
                    </a:lnTo>
                    <a:lnTo>
                      <a:pt x="392" y="8266"/>
                    </a:lnTo>
                    <a:lnTo>
                      <a:pt x="560" y="8258"/>
                    </a:lnTo>
                    <a:lnTo>
                      <a:pt x="714" y="8266"/>
                    </a:lnTo>
                    <a:lnTo>
                      <a:pt x="859" y="8274"/>
                    </a:lnTo>
                    <a:lnTo>
                      <a:pt x="997" y="8289"/>
                    </a:lnTo>
                    <a:lnTo>
                      <a:pt x="1128" y="8312"/>
                    </a:lnTo>
                    <a:lnTo>
                      <a:pt x="1243" y="8343"/>
                    </a:lnTo>
                    <a:lnTo>
                      <a:pt x="1350" y="8373"/>
                    </a:lnTo>
                    <a:lnTo>
                      <a:pt x="1450" y="8412"/>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9" name="Google Shape;2249;p29">
                <a:extLst>
                  <a:ext uri="{FF2B5EF4-FFF2-40B4-BE49-F238E27FC236}">
                    <a16:creationId xmlns="" xmlns:a16="http://schemas.microsoft.com/office/drawing/2014/main" id="{AFD7881B-97BE-4B3E-A542-306034E264D7}"/>
                  </a:ext>
                </a:extLst>
              </p:cNvPr>
              <p:cNvSpPr/>
              <p:nvPr/>
            </p:nvSpPr>
            <p:spPr>
              <a:xfrm>
                <a:off x="6928683" y="1336128"/>
                <a:ext cx="3752" cy="8499"/>
              </a:xfrm>
              <a:custGeom>
                <a:avLst/>
                <a:gdLst/>
                <a:ahLst/>
                <a:cxnLst/>
                <a:rect l="l" t="t" r="r" b="b"/>
                <a:pathLst>
                  <a:path w="200" h="453" extrusionOk="0">
                    <a:moveTo>
                      <a:pt x="200" y="0"/>
                    </a:moveTo>
                    <a:lnTo>
                      <a:pt x="108" y="238"/>
                    </a:lnTo>
                    <a:lnTo>
                      <a:pt x="115" y="223"/>
                    </a:lnTo>
                    <a:lnTo>
                      <a:pt x="200" y="0"/>
                    </a:lnTo>
                    <a:close/>
                    <a:moveTo>
                      <a:pt x="85" y="284"/>
                    </a:moveTo>
                    <a:lnTo>
                      <a:pt x="1" y="452"/>
                    </a:lnTo>
                    <a:lnTo>
                      <a:pt x="8" y="437"/>
                    </a:lnTo>
                    <a:lnTo>
                      <a:pt x="85" y="284"/>
                    </a:lnTo>
                    <a:close/>
                  </a:path>
                </a:pathLst>
              </a:custGeom>
              <a:solidFill>
                <a:srgbClr val="FEAFA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0" name="Google Shape;2250;p29">
                <a:extLst>
                  <a:ext uri="{FF2B5EF4-FFF2-40B4-BE49-F238E27FC236}">
                    <a16:creationId xmlns="" xmlns:a16="http://schemas.microsoft.com/office/drawing/2014/main" id="{BF8C0412-0000-4612-B8CF-2E1675F314B6}"/>
                  </a:ext>
                </a:extLst>
              </p:cNvPr>
              <p:cNvSpPr/>
              <p:nvPr/>
            </p:nvSpPr>
            <p:spPr>
              <a:xfrm>
                <a:off x="6928683" y="1336128"/>
                <a:ext cx="3752" cy="8499"/>
              </a:xfrm>
              <a:custGeom>
                <a:avLst/>
                <a:gdLst/>
                <a:ahLst/>
                <a:cxnLst/>
                <a:rect l="l" t="t" r="r" b="b"/>
                <a:pathLst>
                  <a:path w="200" h="453" fill="none" extrusionOk="0">
                    <a:moveTo>
                      <a:pt x="200" y="0"/>
                    </a:moveTo>
                    <a:lnTo>
                      <a:pt x="200" y="0"/>
                    </a:lnTo>
                    <a:lnTo>
                      <a:pt x="115" y="223"/>
                    </a:lnTo>
                    <a:lnTo>
                      <a:pt x="8" y="437"/>
                    </a:lnTo>
                    <a:lnTo>
                      <a:pt x="8" y="437"/>
                    </a:lnTo>
                    <a:lnTo>
                      <a:pt x="0" y="453"/>
                    </a:lnTo>
                    <a:lnTo>
                      <a:pt x="0" y="453"/>
                    </a:lnTo>
                    <a:lnTo>
                      <a:pt x="108" y="238"/>
                    </a:lnTo>
                    <a:lnTo>
                      <a:pt x="200" y="0"/>
                    </a:lnTo>
                    <a:lnTo>
                      <a:pt x="200" y="0"/>
                    </a:lnTo>
                    <a:lnTo>
                      <a:pt x="200"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1" name="Google Shape;2251;p29">
                <a:extLst>
                  <a:ext uri="{FF2B5EF4-FFF2-40B4-BE49-F238E27FC236}">
                    <a16:creationId xmlns="" xmlns:a16="http://schemas.microsoft.com/office/drawing/2014/main" id="{A1A08CFE-3D60-4028-9EB7-1C42F49DF0BD}"/>
                  </a:ext>
                </a:extLst>
              </p:cNvPr>
              <p:cNvSpPr/>
              <p:nvPr/>
            </p:nvSpPr>
            <p:spPr>
              <a:xfrm>
                <a:off x="6905080" y="1344328"/>
                <a:ext cx="23753" cy="18293"/>
              </a:xfrm>
              <a:custGeom>
                <a:avLst/>
                <a:gdLst/>
                <a:ahLst/>
                <a:cxnLst/>
                <a:rect l="l" t="t" r="r" b="b"/>
                <a:pathLst>
                  <a:path w="1266" h="975" extrusionOk="0">
                    <a:moveTo>
                      <a:pt x="1266" y="0"/>
                    </a:moveTo>
                    <a:lnTo>
                      <a:pt x="1248" y="34"/>
                    </a:lnTo>
                    <a:lnTo>
                      <a:pt x="1258" y="16"/>
                    </a:lnTo>
                    <a:lnTo>
                      <a:pt x="1266" y="0"/>
                    </a:lnTo>
                    <a:close/>
                    <a:moveTo>
                      <a:pt x="1248" y="34"/>
                    </a:moveTo>
                    <a:lnTo>
                      <a:pt x="1197" y="123"/>
                    </a:lnTo>
                    <a:lnTo>
                      <a:pt x="1136" y="215"/>
                    </a:lnTo>
                    <a:lnTo>
                      <a:pt x="1074" y="307"/>
                    </a:lnTo>
                    <a:lnTo>
                      <a:pt x="1005" y="399"/>
                    </a:lnTo>
                    <a:lnTo>
                      <a:pt x="983" y="430"/>
                    </a:lnTo>
                    <a:lnTo>
                      <a:pt x="1021" y="384"/>
                    </a:lnTo>
                    <a:lnTo>
                      <a:pt x="1090" y="292"/>
                    </a:lnTo>
                    <a:lnTo>
                      <a:pt x="1151" y="200"/>
                    </a:lnTo>
                    <a:lnTo>
                      <a:pt x="1212" y="100"/>
                    </a:lnTo>
                    <a:lnTo>
                      <a:pt x="1248" y="34"/>
                    </a:lnTo>
                    <a:close/>
                    <a:moveTo>
                      <a:pt x="983" y="430"/>
                    </a:moveTo>
                    <a:lnTo>
                      <a:pt x="952" y="468"/>
                    </a:lnTo>
                    <a:lnTo>
                      <a:pt x="875" y="552"/>
                    </a:lnTo>
                    <a:lnTo>
                      <a:pt x="944" y="483"/>
                    </a:lnTo>
                    <a:lnTo>
                      <a:pt x="983" y="430"/>
                    </a:lnTo>
                    <a:close/>
                    <a:moveTo>
                      <a:pt x="875" y="552"/>
                    </a:moveTo>
                    <a:lnTo>
                      <a:pt x="867" y="560"/>
                    </a:lnTo>
                    <a:lnTo>
                      <a:pt x="791" y="629"/>
                    </a:lnTo>
                    <a:lnTo>
                      <a:pt x="731" y="683"/>
                    </a:lnTo>
                    <a:lnTo>
                      <a:pt x="731" y="683"/>
                    </a:lnTo>
                    <a:lnTo>
                      <a:pt x="806" y="621"/>
                    </a:lnTo>
                    <a:lnTo>
                      <a:pt x="875" y="552"/>
                    </a:lnTo>
                    <a:lnTo>
                      <a:pt x="875" y="552"/>
                    </a:lnTo>
                    <a:close/>
                    <a:moveTo>
                      <a:pt x="731" y="683"/>
                    </a:moveTo>
                    <a:lnTo>
                      <a:pt x="722" y="690"/>
                    </a:lnTo>
                    <a:lnTo>
                      <a:pt x="645" y="752"/>
                    </a:lnTo>
                    <a:lnTo>
                      <a:pt x="561" y="805"/>
                    </a:lnTo>
                    <a:lnTo>
                      <a:pt x="476" y="851"/>
                    </a:lnTo>
                    <a:lnTo>
                      <a:pt x="384" y="897"/>
                    </a:lnTo>
                    <a:lnTo>
                      <a:pt x="469" y="859"/>
                    </a:lnTo>
                    <a:lnTo>
                      <a:pt x="553" y="813"/>
                    </a:lnTo>
                    <a:lnTo>
                      <a:pt x="637" y="759"/>
                    </a:lnTo>
                    <a:lnTo>
                      <a:pt x="714" y="698"/>
                    </a:lnTo>
                    <a:lnTo>
                      <a:pt x="731" y="683"/>
                    </a:lnTo>
                    <a:close/>
                    <a:moveTo>
                      <a:pt x="101" y="966"/>
                    </a:moveTo>
                    <a:lnTo>
                      <a:pt x="1" y="974"/>
                    </a:lnTo>
                    <a:lnTo>
                      <a:pt x="9" y="974"/>
                    </a:lnTo>
                    <a:lnTo>
                      <a:pt x="101" y="966"/>
                    </a:lnTo>
                    <a:close/>
                  </a:path>
                </a:pathLst>
              </a:custGeom>
              <a:solidFill>
                <a:srgbClr val="F5BE9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2" name="Google Shape;2252;p29">
                <a:extLst>
                  <a:ext uri="{FF2B5EF4-FFF2-40B4-BE49-F238E27FC236}">
                    <a16:creationId xmlns="" xmlns:a16="http://schemas.microsoft.com/office/drawing/2014/main" id="{22D584CB-64F5-4AB6-A85D-BBDF548FF0E2}"/>
                  </a:ext>
                </a:extLst>
              </p:cNvPr>
              <p:cNvSpPr/>
              <p:nvPr/>
            </p:nvSpPr>
            <p:spPr>
              <a:xfrm>
                <a:off x="6905080" y="1344328"/>
                <a:ext cx="23753" cy="18293"/>
              </a:xfrm>
              <a:custGeom>
                <a:avLst/>
                <a:gdLst/>
                <a:ahLst/>
                <a:cxnLst/>
                <a:rect l="l" t="t" r="r" b="b"/>
                <a:pathLst>
                  <a:path w="1266" h="975" fill="none" extrusionOk="0">
                    <a:moveTo>
                      <a:pt x="1266" y="0"/>
                    </a:moveTo>
                    <a:lnTo>
                      <a:pt x="1266" y="0"/>
                    </a:lnTo>
                    <a:lnTo>
                      <a:pt x="1212" y="100"/>
                    </a:lnTo>
                    <a:lnTo>
                      <a:pt x="1151" y="200"/>
                    </a:lnTo>
                    <a:lnTo>
                      <a:pt x="1090" y="292"/>
                    </a:lnTo>
                    <a:lnTo>
                      <a:pt x="1021" y="384"/>
                    </a:lnTo>
                    <a:lnTo>
                      <a:pt x="952" y="468"/>
                    </a:lnTo>
                    <a:lnTo>
                      <a:pt x="875" y="552"/>
                    </a:lnTo>
                    <a:lnTo>
                      <a:pt x="806" y="621"/>
                    </a:lnTo>
                    <a:lnTo>
                      <a:pt x="722" y="690"/>
                    </a:lnTo>
                    <a:lnTo>
                      <a:pt x="645" y="752"/>
                    </a:lnTo>
                    <a:lnTo>
                      <a:pt x="561" y="805"/>
                    </a:lnTo>
                    <a:lnTo>
                      <a:pt x="476" y="851"/>
                    </a:lnTo>
                    <a:lnTo>
                      <a:pt x="384" y="897"/>
                    </a:lnTo>
                    <a:lnTo>
                      <a:pt x="292" y="928"/>
                    </a:lnTo>
                    <a:lnTo>
                      <a:pt x="200" y="951"/>
                    </a:lnTo>
                    <a:lnTo>
                      <a:pt x="101" y="966"/>
                    </a:lnTo>
                    <a:lnTo>
                      <a:pt x="1" y="974"/>
                    </a:lnTo>
                    <a:lnTo>
                      <a:pt x="1" y="974"/>
                    </a:lnTo>
                    <a:lnTo>
                      <a:pt x="9" y="974"/>
                    </a:lnTo>
                    <a:lnTo>
                      <a:pt x="9" y="974"/>
                    </a:lnTo>
                    <a:lnTo>
                      <a:pt x="101" y="966"/>
                    </a:lnTo>
                    <a:lnTo>
                      <a:pt x="200" y="951"/>
                    </a:lnTo>
                    <a:lnTo>
                      <a:pt x="292" y="928"/>
                    </a:lnTo>
                    <a:lnTo>
                      <a:pt x="384" y="897"/>
                    </a:lnTo>
                    <a:lnTo>
                      <a:pt x="469" y="859"/>
                    </a:lnTo>
                    <a:lnTo>
                      <a:pt x="553" y="813"/>
                    </a:lnTo>
                    <a:lnTo>
                      <a:pt x="637" y="759"/>
                    </a:lnTo>
                    <a:lnTo>
                      <a:pt x="714" y="698"/>
                    </a:lnTo>
                    <a:lnTo>
                      <a:pt x="791" y="629"/>
                    </a:lnTo>
                    <a:lnTo>
                      <a:pt x="867" y="560"/>
                    </a:lnTo>
                    <a:lnTo>
                      <a:pt x="944" y="483"/>
                    </a:lnTo>
                    <a:lnTo>
                      <a:pt x="1005" y="399"/>
                    </a:lnTo>
                    <a:lnTo>
                      <a:pt x="1074" y="307"/>
                    </a:lnTo>
                    <a:lnTo>
                      <a:pt x="1136" y="215"/>
                    </a:lnTo>
                    <a:lnTo>
                      <a:pt x="1197" y="123"/>
                    </a:lnTo>
                    <a:lnTo>
                      <a:pt x="1258" y="16"/>
                    </a:lnTo>
                    <a:lnTo>
                      <a:pt x="1258" y="16"/>
                    </a:lnTo>
                    <a:lnTo>
                      <a:pt x="1266"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3" name="Google Shape;2253;p29">
                <a:extLst>
                  <a:ext uri="{FF2B5EF4-FFF2-40B4-BE49-F238E27FC236}">
                    <a16:creationId xmlns="" xmlns:a16="http://schemas.microsoft.com/office/drawing/2014/main" id="{7A4874D4-FC1A-433D-82F1-683691DAEC01}"/>
                  </a:ext>
                </a:extLst>
              </p:cNvPr>
              <p:cNvSpPr/>
              <p:nvPr/>
            </p:nvSpPr>
            <p:spPr>
              <a:xfrm>
                <a:off x="6905230" y="1336128"/>
                <a:ext cx="30658" cy="33529"/>
              </a:xfrm>
              <a:custGeom>
                <a:avLst/>
                <a:gdLst/>
                <a:ahLst/>
                <a:cxnLst/>
                <a:rect l="l" t="t" r="r" b="b"/>
                <a:pathLst>
                  <a:path w="1634" h="1787" extrusionOk="0">
                    <a:moveTo>
                      <a:pt x="1450" y="0"/>
                    </a:moveTo>
                    <a:lnTo>
                      <a:pt x="1358" y="238"/>
                    </a:lnTo>
                    <a:lnTo>
                      <a:pt x="1250" y="453"/>
                    </a:lnTo>
                    <a:lnTo>
                      <a:pt x="1189" y="560"/>
                    </a:lnTo>
                    <a:lnTo>
                      <a:pt x="1128" y="652"/>
                    </a:lnTo>
                    <a:lnTo>
                      <a:pt x="1066" y="744"/>
                    </a:lnTo>
                    <a:lnTo>
                      <a:pt x="997" y="836"/>
                    </a:lnTo>
                    <a:lnTo>
                      <a:pt x="936" y="920"/>
                    </a:lnTo>
                    <a:lnTo>
                      <a:pt x="859" y="997"/>
                    </a:lnTo>
                    <a:lnTo>
                      <a:pt x="783" y="1066"/>
                    </a:lnTo>
                    <a:lnTo>
                      <a:pt x="706" y="1135"/>
                    </a:lnTo>
                    <a:lnTo>
                      <a:pt x="629" y="1196"/>
                    </a:lnTo>
                    <a:lnTo>
                      <a:pt x="545" y="1250"/>
                    </a:lnTo>
                    <a:lnTo>
                      <a:pt x="461" y="1296"/>
                    </a:lnTo>
                    <a:lnTo>
                      <a:pt x="376" y="1334"/>
                    </a:lnTo>
                    <a:lnTo>
                      <a:pt x="284" y="1365"/>
                    </a:lnTo>
                    <a:lnTo>
                      <a:pt x="192" y="1388"/>
                    </a:lnTo>
                    <a:lnTo>
                      <a:pt x="93" y="1403"/>
                    </a:lnTo>
                    <a:lnTo>
                      <a:pt x="1" y="1411"/>
                    </a:lnTo>
                    <a:lnTo>
                      <a:pt x="407" y="1518"/>
                    </a:lnTo>
                    <a:lnTo>
                      <a:pt x="813" y="1618"/>
                    </a:lnTo>
                    <a:lnTo>
                      <a:pt x="1220" y="1710"/>
                    </a:lnTo>
                    <a:lnTo>
                      <a:pt x="1634" y="1787"/>
                    </a:lnTo>
                    <a:lnTo>
                      <a:pt x="1542" y="874"/>
                    </a:lnTo>
                    <a:lnTo>
                      <a:pt x="1450" y="0"/>
                    </a:lnTo>
                    <a:close/>
                  </a:path>
                </a:pathLst>
              </a:custGeom>
              <a:solidFill>
                <a:srgbClr val="FF7E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4" name="Google Shape;2254;p29">
                <a:extLst>
                  <a:ext uri="{FF2B5EF4-FFF2-40B4-BE49-F238E27FC236}">
                    <a16:creationId xmlns="" xmlns:a16="http://schemas.microsoft.com/office/drawing/2014/main" id="{6834AE0C-4435-45B2-B47C-B380BC2FDF51}"/>
                  </a:ext>
                </a:extLst>
              </p:cNvPr>
              <p:cNvSpPr/>
              <p:nvPr/>
            </p:nvSpPr>
            <p:spPr>
              <a:xfrm>
                <a:off x="6905230" y="1336128"/>
                <a:ext cx="30658" cy="33529"/>
              </a:xfrm>
              <a:custGeom>
                <a:avLst/>
                <a:gdLst/>
                <a:ahLst/>
                <a:cxnLst/>
                <a:rect l="l" t="t" r="r" b="b"/>
                <a:pathLst>
                  <a:path w="1634" h="1787" fill="none" extrusionOk="0">
                    <a:moveTo>
                      <a:pt x="1450" y="0"/>
                    </a:moveTo>
                    <a:lnTo>
                      <a:pt x="1450" y="0"/>
                    </a:lnTo>
                    <a:lnTo>
                      <a:pt x="1358" y="238"/>
                    </a:lnTo>
                    <a:lnTo>
                      <a:pt x="1250" y="453"/>
                    </a:lnTo>
                    <a:lnTo>
                      <a:pt x="1250" y="453"/>
                    </a:lnTo>
                    <a:lnTo>
                      <a:pt x="1189" y="560"/>
                    </a:lnTo>
                    <a:lnTo>
                      <a:pt x="1128" y="652"/>
                    </a:lnTo>
                    <a:lnTo>
                      <a:pt x="1066" y="744"/>
                    </a:lnTo>
                    <a:lnTo>
                      <a:pt x="997" y="836"/>
                    </a:lnTo>
                    <a:lnTo>
                      <a:pt x="936" y="920"/>
                    </a:lnTo>
                    <a:lnTo>
                      <a:pt x="859" y="997"/>
                    </a:lnTo>
                    <a:lnTo>
                      <a:pt x="783" y="1066"/>
                    </a:lnTo>
                    <a:lnTo>
                      <a:pt x="706" y="1135"/>
                    </a:lnTo>
                    <a:lnTo>
                      <a:pt x="629" y="1196"/>
                    </a:lnTo>
                    <a:lnTo>
                      <a:pt x="545" y="1250"/>
                    </a:lnTo>
                    <a:lnTo>
                      <a:pt x="461" y="1296"/>
                    </a:lnTo>
                    <a:lnTo>
                      <a:pt x="376" y="1334"/>
                    </a:lnTo>
                    <a:lnTo>
                      <a:pt x="284" y="1365"/>
                    </a:lnTo>
                    <a:lnTo>
                      <a:pt x="192" y="1388"/>
                    </a:lnTo>
                    <a:lnTo>
                      <a:pt x="93" y="1403"/>
                    </a:lnTo>
                    <a:lnTo>
                      <a:pt x="1" y="1411"/>
                    </a:lnTo>
                    <a:lnTo>
                      <a:pt x="1" y="1411"/>
                    </a:lnTo>
                    <a:lnTo>
                      <a:pt x="407" y="1518"/>
                    </a:lnTo>
                    <a:lnTo>
                      <a:pt x="813" y="1618"/>
                    </a:lnTo>
                    <a:lnTo>
                      <a:pt x="1220" y="1710"/>
                    </a:lnTo>
                    <a:lnTo>
                      <a:pt x="1634" y="1787"/>
                    </a:lnTo>
                    <a:lnTo>
                      <a:pt x="1634" y="1787"/>
                    </a:lnTo>
                    <a:lnTo>
                      <a:pt x="1542" y="874"/>
                    </a:lnTo>
                    <a:lnTo>
                      <a:pt x="1450" y="0"/>
                    </a:lnTo>
                    <a:lnTo>
                      <a:pt x="1450"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5" name="Google Shape;2255;p29">
                <a:extLst>
                  <a:ext uri="{FF2B5EF4-FFF2-40B4-BE49-F238E27FC236}">
                    <a16:creationId xmlns="" xmlns:a16="http://schemas.microsoft.com/office/drawing/2014/main" id="{147C5B8E-06CA-4FAD-8722-32F86C6A4FFD}"/>
                  </a:ext>
                </a:extLst>
              </p:cNvPr>
              <p:cNvSpPr/>
              <p:nvPr/>
            </p:nvSpPr>
            <p:spPr>
              <a:xfrm>
                <a:off x="6612347" y="1280590"/>
                <a:ext cx="314478" cy="2176"/>
              </a:xfrm>
              <a:custGeom>
                <a:avLst/>
                <a:gdLst/>
                <a:ahLst/>
                <a:cxnLst/>
                <a:rect l="l" t="t" r="r" b="b"/>
                <a:pathLst>
                  <a:path w="16761" h="116" extrusionOk="0">
                    <a:moveTo>
                      <a:pt x="0" y="116"/>
                    </a:moveTo>
                    <a:lnTo>
                      <a:pt x="0" y="116"/>
                    </a:lnTo>
                    <a:lnTo>
                      <a:pt x="0" y="116"/>
                    </a:lnTo>
                    <a:lnTo>
                      <a:pt x="0" y="116"/>
                    </a:lnTo>
                    <a:lnTo>
                      <a:pt x="0" y="116"/>
                    </a:lnTo>
                    <a:close/>
                    <a:moveTo>
                      <a:pt x="0" y="108"/>
                    </a:moveTo>
                    <a:lnTo>
                      <a:pt x="0" y="108"/>
                    </a:lnTo>
                    <a:lnTo>
                      <a:pt x="0" y="108"/>
                    </a:lnTo>
                    <a:lnTo>
                      <a:pt x="0" y="108"/>
                    </a:lnTo>
                    <a:lnTo>
                      <a:pt x="0" y="108"/>
                    </a:lnTo>
                    <a:close/>
                    <a:moveTo>
                      <a:pt x="0" y="93"/>
                    </a:moveTo>
                    <a:lnTo>
                      <a:pt x="0" y="93"/>
                    </a:lnTo>
                    <a:lnTo>
                      <a:pt x="0" y="93"/>
                    </a:lnTo>
                    <a:lnTo>
                      <a:pt x="0" y="93"/>
                    </a:lnTo>
                    <a:lnTo>
                      <a:pt x="0" y="93"/>
                    </a:lnTo>
                    <a:close/>
                    <a:moveTo>
                      <a:pt x="0" y="93"/>
                    </a:moveTo>
                    <a:lnTo>
                      <a:pt x="0" y="93"/>
                    </a:lnTo>
                    <a:lnTo>
                      <a:pt x="0" y="93"/>
                    </a:lnTo>
                    <a:lnTo>
                      <a:pt x="0" y="93"/>
                    </a:lnTo>
                    <a:lnTo>
                      <a:pt x="0" y="93"/>
                    </a:lnTo>
                    <a:close/>
                    <a:moveTo>
                      <a:pt x="16761" y="24"/>
                    </a:moveTo>
                    <a:lnTo>
                      <a:pt x="16761" y="24"/>
                    </a:lnTo>
                    <a:lnTo>
                      <a:pt x="16761" y="32"/>
                    </a:lnTo>
                    <a:lnTo>
                      <a:pt x="16761" y="32"/>
                    </a:lnTo>
                    <a:lnTo>
                      <a:pt x="16761" y="32"/>
                    </a:lnTo>
                    <a:lnTo>
                      <a:pt x="16761" y="24"/>
                    </a:lnTo>
                    <a:close/>
                    <a:moveTo>
                      <a:pt x="16761" y="24"/>
                    </a:moveTo>
                    <a:lnTo>
                      <a:pt x="16761" y="24"/>
                    </a:lnTo>
                    <a:lnTo>
                      <a:pt x="16761" y="24"/>
                    </a:lnTo>
                    <a:lnTo>
                      <a:pt x="16761" y="24"/>
                    </a:lnTo>
                    <a:lnTo>
                      <a:pt x="16761" y="24"/>
                    </a:lnTo>
                    <a:close/>
                    <a:moveTo>
                      <a:pt x="16761" y="16"/>
                    </a:moveTo>
                    <a:lnTo>
                      <a:pt x="16761" y="16"/>
                    </a:lnTo>
                    <a:lnTo>
                      <a:pt x="16761" y="16"/>
                    </a:lnTo>
                    <a:lnTo>
                      <a:pt x="16761" y="16"/>
                    </a:lnTo>
                    <a:lnTo>
                      <a:pt x="16761" y="16"/>
                    </a:lnTo>
                    <a:close/>
                    <a:moveTo>
                      <a:pt x="16761" y="9"/>
                    </a:moveTo>
                    <a:lnTo>
                      <a:pt x="16761" y="9"/>
                    </a:lnTo>
                    <a:lnTo>
                      <a:pt x="16761" y="16"/>
                    </a:lnTo>
                    <a:lnTo>
                      <a:pt x="16761" y="16"/>
                    </a:lnTo>
                    <a:lnTo>
                      <a:pt x="16761" y="9"/>
                    </a:lnTo>
                    <a:close/>
                    <a:moveTo>
                      <a:pt x="16761" y="9"/>
                    </a:moveTo>
                    <a:lnTo>
                      <a:pt x="16761" y="9"/>
                    </a:lnTo>
                    <a:lnTo>
                      <a:pt x="16761" y="9"/>
                    </a:lnTo>
                    <a:lnTo>
                      <a:pt x="16761" y="9"/>
                    </a:lnTo>
                    <a:lnTo>
                      <a:pt x="16761" y="9"/>
                    </a:lnTo>
                    <a:close/>
                    <a:moveTo>
                      <a:pt x="16761" y="1"/>
                    </a:moveTo>
                    <a:lnTo>
                      <a:pt x="16761" y="1"/>
                    </a:lnTo>
                    <a:lnTo>
                      <a:pt x="16761" y="1"/>
                    </a:lnTo>
                    <a:lnTo>
                      <a:pt x="16761" y="1"/>
                    </a:lnTo>
                    <a:lnTo>
                      <a:pt x="16761" y="1"/>
                    </a:lnTo>
                    <a:close/>
                    <a:moveTo>
                      <a:pt x="16761" y="1"/>
                    </a:moveTo>
                    <a:lnTo>
                      <a:pt x="16761" y="1"/>
                    </a:lnTo>
                    <a:lnTo>
                      <a:pt x="16761" y="1"/>
                    </a:lnTo>
                    <a:lnTo>
                      <a:pt x="16761" y="1"/>
                    </a:lnTo>
                    <a:close/>
                  </a:path>
                </a:pathLst>
              </a:custGeom>
              <a:solidFill>
                <a:srgbClr val="FEAFA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6" name="Google Shape;2256;p29">
                <a:extLst>
                  <a:ext uri="{FF2B5EF4-FFF2-40B4-BE49-F238E27FC236}">
                    <a16:creationId xmlns="" xmlns:a16="http://schemas.microsoft.com/office/drawing/2014/main" id="{0E986E7B-1A7B-4C32-8DEE-B5CA0FFA1079}"/>
                  </a:ext>
                </a:extLst>
              </p:cNvPr>
              <p:cNvSpPr/>
              <p:nvPr/>
            </p:nvSpPr>
            <p:spPr>
              <a:xfrm>
                <a:off x="6612347" y="1282748"/>
                <a:ext cx="19" cy="19"/>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7" name="Google Shape;2257;p29">
                <a:extLst>
                  <a:ext uri="{FF2B5EF4-FFF2-40B4-BE49-F238E27FC236}">
                    <a16:creationId xmlns="" xmlns:a16="http://schemas.microsoft.com/office/drawing/2014/main" id="{B2D05039-586E-4112-AB26-05E5868371BC}"/>
                  </a:ext>
                </a:extLst>
              </p:cNvPr>
              <p:cNvSpPr/>
              <p:nvPr/>
            </p:nvSpPr>
            <p:spPr>
              <a:xfrm>
                <a:off x="6612347" y="1282617"/>
                <a:ext cx="19" cy="19"/>
              </a:xfrm>
              <a:custGeom>
                <a:avLst/>
                <a:gdLst/>
                <a:ahLst/>
                <a:cxnLst/>
                <a:rect l="l" t="t" r="r" b="b"/>
                <a:pathLst>
                  <a:path w="1" h="1" fill="none" extrusionOk="0">
                    <a:moveTo>
                      <a:pt x="0" y="0"/>
                    </a:moveTo>
                    <a:lnTo>
                      <a:pt x="0" y="0"/>
                    </a:lnTo>
                    <a:lnTo>
                      <a:pt x="0" y="0"/>
                    </a:lnTo>
                    <a:lnTo>
                      <a:pt x="0" y="0"/>
                    </a:lnTo>
                    <a:lnTo>
                      <a:pt x="0"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8" name="Google Shape;2258;p29">
                <a:extLst>
                  <a:ext uri="{FF2B5EF4-FFF2-40B4-BE49-F238E27FC236}">
                    <a16:creationId xmlns="" xmlns:a16="http://schemas.microsoft.com/office/drawing/2014/main" id="{56911C2D-7AD9-4789-A177-D04A5E83F5B1}"/>
                  </a:ext>
                </a:extLst>
              </p:cNvPr>
              <p:cNvSpPr/>
              <p:nvPr/>
            </p:nvSpPr>
            <p:spPr>
              <a:xfrm>
                <a:off x="6612347" y="1282317"/>
                <a:ext cx="19" cy="19"/>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9" name="Google Shape;2259;p29">
                <a:extLst>
                  <a:ext uri="{FF2B5EF4-FFF2-40B4-BE49-F238E27FC236}">
                    <a16:creationId xmlns="" xmlns:a16="http://schemas.microsoft.com/office/drawing/2014/main" id="{AFCE7394-D679-4ABD-941D-73FB5FD7C943}"/>
                  </a:ext>
                </a:extLst>
              </p:cNvPr>
              <p:cNvSpPr/>
              <p:nvPr/>
            </p:nvSpPr>
            <p:spPr>
              <a:xfrm>
                <a:off x="6612347" y="1282317"/>
                <a:ext cx="19" cy="19"/>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0" name="Google Shape;2260;p29">
                <a:extLst>
                  <a:ext uri="{FF2B5EF4-FFF2-40B4-BE49-F238E27FC236}">
                    <a16:creationId xmlns="" xmlns:a16="http://schemas.microsoft.com/office/drawing/2014/main" id="{20AC5220-088A-4B4B-9294-2AAE09422D00}"/>
                  </a:ext>
                </a:extLst>
              </p:cNvPr>
              <p:cNvSpPr/>
              <p:nvPr/>
            </p:nvSpPr>
            <p:spPr>
              <a:xfrm>
                <a:off x="6926807" y="1281022"/>
                <a:ext cx="19" cy="169"/>
              </a:xfrm>
              <a:custGeom>
                <a:avLst/>
                <a:gdLst/>
                <a:ahLst/>
                <a:cxnLst/>
                <a:rect l="l" t="t" r="r" b="b"/>
                <a:pathLst>
                  <a:path w="1" h="9" fill="none" extrusionOk="0">
                    <a:moveTo>
                      <a:pt x="1" y="1"/>
                    </a:moveTo>
                    <a:lnTo>
                      <a:pt x="1" y="1"/>
                    </a:lnTo>
                    <a:lnTo>
                      <a:pt x="1" y="9"/>
                    </a:lnTo>
                    <a:lnTo>
                      <a:pt x="1" y="9"/>
                    </a:lnTo>
                    <a:lnTo>
                      <a:pt x="1" y="9"/>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1" name="Google Shape;2261;p29">
                <a:extLst>
                  <a:ext uri="{FF2B5EF4-FFF2-40B4-BE49-F238E27FC236}">
                    <a16:creationId xmlns="" xmlns:a16="http://schemas.microsoft.com/office/drawing/2014/main" id="{D19B8AD2-ACE3-4ED0-A2B2-C1470B28E16C}"/>
                  </a:ext>
                </a:extLst>
              </p:cNvPr>
              <p:cNvSpPr/>
              <p:nvPr/>
            </p:nvSpPr>
            <p:spPr>
              <a:xfrm>
                <a:off x="6926807" y="1281022"/>
                <a:ext cx="19" cy="19"/>
              </a:xfrm>
              <a:custGeom>
                <a:avLst/>
                <a:gdLst/>
                <a:ahLst/>
                <a:cxnLst/>
                <a:rect l="l" t="t" r="r" b="b"/>
                <a:pathLst>
                  <a:path w="1" h="1" fill="none" extrusionOk="0">
                    <a:moveTo>
                      <a:pt x="1" y="1"/>
                    </a:moveTo>
                    <a:lnTo>
                      <a:pt x="1" y="1"/>
                    </a:lnTo>
                    <a:lnTo>
                      <a:pt x="1" y="1"/>
                    </a:lnTo>
                    <a:lnTo>
                      <a:pt x="1" y="1"/>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2" name="Google Shape;2262;p29">
                <a:extLst>
                  <a:ext uri="{FF2B5EF4-FFF2-40B4-BE49-F238E27FC236}">
                    <a16:creationId xmlns="" xmlns:a16="http://schemas.microsoft.com/office/drawing/2014/main" id="{BC2345AE-8936-4514-A843-480981CCE2A4}"/>
                  </a:ext>
                </a:extLst>
              </p:cNvPr>
              <p:cNvSpPr/>
              <p:nvPr/>
            </p:nvSpPr>
            <p:spPr>
              <a:xfrm>
                <a:off x="6926807" y="1280891"/>
                <a:ext cx="19" cy="19"/>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3" name="Google Shape;2263;p29">
                <a:extLst>
                  <a:ext uri="{FF2B5EF4-FFF2-40B4-BE49-F238E27FC236}">
                    <a16:creationId xmlns="" xmlns:a16="http://schemas.microsoft.com/office/drawing/2014/main" id="{5A973228-60FA-429F-954D-D0CEEC38B20F}"/>
                  </a:ext>
                </a:extLst>
              </p:cNvPr>
              <p:cNvSpPr/>
              <p:nvPr/>
            </p:nvSpPr>
            <p:spPr>
              <a:xfrm>
                <a:off x="6926807" y="1280740"/>
                <a:ext cx="19" cy="169"/>
              </a:xfrm>
              <a:custGeom>
                <a:avLst/>
                <a:gdLst/>
                <a:ahLst/>
                <a:cxnLst/>
                <a:rect l="l" t="t" r="r" b="b"/>
                <a:pathLst>
                  <a:path w="1" h="9" fill="none" extrusionOk="0">
                    <a:moveTo>
                      <a:pt x="1" y="1"/>
                    </a:moveTo>
                    <a:lnTo>
                      <a:pt x="1" y="1"/>
                    </a:lnTo>
                    <a:lnTo>
                      <a:pt x="1" y="8"/>
                    </a:lnTo>
                    <a:lnTo>
                      <a:pt x="1" y="8"/>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4" name="Google Shape;2264;p29">
                <a:extLst>
                  <a:ext uri="{FF2B5EF4-FFF2-40B4-BE49-F238E27FC236}">
                    <a16:creationId xmlns="" xmlns:a16="http://schemas.microsoft.com/office/drawing/2014/main" id="{D92961DA-48F8-4845-8BBC-5CAE05B86070}"/>
                  </a:ext>
                </a:extLst>
              </p:cNvPr>
              <p:cNvSpPr/>
              <p:nvPr/>
            </p:nvSpPr>
            <p:spPr>
              <a:xfrm>
                <a:off x="6926807" y="1280740"/>
                <a:ext cx="19" cy="19"/>
              </a:xfrm>
              <a:custGeom>
                <a:avLst/>
                <a:gdLst/>
                <a:ahLst/>
                <a:cxnLst/>
                <a:rect l="l" t="t" r="r" b="b"/>
                <a:pathLst>
                  <a:path w="1" h="1" fill="none" extrusionOk="0">
                    <a:moveTo>
                      <a:pt x="1" y="1"/>
                    </a:moveTo>
                    <a:lnTo>
                      <a:pt x="1" y="1"/>
                    </a:lnTo>
                    <a:lnTo>
                      <a:pt x="1" y="1"/>
                    </a:lnTo>
                    <a:lnTo>
                      <a:pt x="1" y="1"/>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5" name="Google Shape;2265;p29">
                <a:extLst>
                  <a:ext uri="{FF2B5EF4-FFF2-40B4-BE49-F238E27FC236}">
                    <a16:creationId xmlns="" xmlns:a16="http://schemas.microsoft.com/office/drawing/2014/main" id="{641DAC2C-17D7-4360-84A3-DFD0CB592352}"/>
                  </a:ext>
                </a:extLst>
              </p:cNvPr>
              <p:cNvSpPr/>
              <p:nvPr/>
            </p:nvSpPr>
            <p:spPr>
              <a:xfrm>
                <a:off x="6926807" y="1280590"/>
                <a:ext cx="19" cy="19"/>
              </a:xfrm>
              <a:custGeom>
                <a:avLst/>
                <a:gdLst/>
                <a:ahLst/>
                <a:cxnLst/>
                <a:rect l="l" t="t" r="r" b="b"/>
                <a:pathLst>
                  <a:path w="1" h="1" fill="none" extrusionOk="0">
                    <a:moveTo>
                      <a:pt x="1" y="1"/>
                    </a:moveTo>
                    <a:lnTo>
                      <a:pt x="1" y="1"/>
                    </a:lnTo>
                    <a:lnTo>
                      <a:pt x="1" y="1"/>
                    </a:lnTo>
                    <a:lnTo>
                      <a:pt x="1" y="1"/>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6" name="Google Shape;2266;p29">
                <a:extLst>
                  <a:ext uri="{FF2B5EF4-FFF2-40B4-BE49-F238E27FC236}">
                    <a16:creationId xmlns="" xmlns:a16="http://schemas.microsoft.com/office/drawing/2014/main" id="{99C92C8C-BB32-4693-9878-C772D61F6A06}"/>
                  </a:ext>
                </a:extLst>
              </p:cNvPr>
              <p:cNvSpPr/>
              <p:nvPr/>
            </p:nvSpPr>
            <p:spPr>
              <a:xfrm>
                <a:off x="6926807" y="1280590"/>
                <a:ext cx="19" cy="19"/>
              </a:xfrm>
              <a:custGeom>
                <a:avLst/>
                <a:gdLst/>
                <a:ahLst/>
                <a:cxnLst/>
                <a:rect l="l" t="t" r="r" b="b"/>
                <a:pathLst>
                  <a:path w="1" h="1" fill="none" extrusionOk="0">
                    <a:moveTo>
                      <a:pt x="1" y="1"/>
                    </a:moveTo>
                    <a:lnTo>
                      <a:pt x="1" y="1"/>
                    </a:lnTo>
                    <a:lnTo>
                      <a:pt x="1" y="1"/>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7" name="Google Shape;2267;p29">
                <a:extLst>
                  <a:ext uri="{FF2B5EF4-FFF2-40B4-BE49-F238E27FC236}">
                    <a16:creationId xmlns="" xmlns:a16="http://schemas.microsoft.com/office/drawing/2014/main" id="{79BB2A1D-ADD7-43ED-A857-4DB6EF5E75BF}"/>
                  </a:ext>
                </a:extLst>
              </p:cNvPr>
              <p:cNvSpPr/>
              <p:nvPr/>
            </p:nvSpPr>
            <p:spPr>
              <a:xfrm>
                <a:off x="6639384" y="1282898"/>
                <a:ext cx="23322" cy="32816"/>
              </a:xfrm>
              <a:custGeom>
                <a:avLst/>
                <a:gdLst/>
                <a:ahLst/>
                <a:cxnLst/>
                <a:rect l="l" t="t" r="r" b="b"/>
                <a:pathLst>
                  <a:path w="1243" h="1749" extrusionOk="0">
                    <a:moveTo>
                      <a:pt x="1243" y="384"/>
                    </a:moveTo>
                    <a:lnTo>
                      <a:pt x="1074" y="1749"/>
                    </a:lnTo>
                    <a:lnTo>
                      <a:pt x="1074" y="1749"/>
                    </a:lnTo>
                    <a:lnTo>
                      <a:pt x="1074" y="1749"/>
                    </a:lnTo>
                    <a:lnTo>
                      <a:pt x="1243" y="384"/>
                    </a:lnTo>
                    <a:close/>
                    <a:moveTo>
                      <a:pt x="1" y="1"/>
                    </a:moveTo>
                    <a:lnTo>
                      <a:pt x="607" y="1726"/>
                    </a:lnTo>
                    <a:lnTo>
                      <a:pt x="607" y="1726"/>
                    </a:lnTo>
                    <a:lnTo>
                      <a:pt x="1" y="1"/>
                    </a:lnTo>
                    <a:close/>
                  </a:path>
                </a:pathLst>
              </a:custGeom>
              <a:solidFill>
                <a:srgbClr val="F5BE9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8" name="Google Shape;2268;p29">
                <a:extLst>
                  <a:ext uri="{FF2B5EF4-FFF2-40B4-BE49-F238E27FC236}">
                    <a16:creationId xmlns="" xmlns:a16="http://schemas.microsoft.com/office/drawing/2014/main" id="{88F6FC64-432E-41FC-BD13-0668393A044C}"/>
                  </a:ext>
                </a:extLst>
              </p:cNvPr>
              <p:cNvSpPr/>
              <p:nvPr/>
            </p:nvSpPr>
            <p:spPr>
              <a:xfrm>
                <a:off x="6659535" y="1290084"/>
                <a:ext cx="3171" cy="25630"/>
              </a:xfrm>
              <a:custGeom>
                <a:avLst/>
                <a:gdLst/>
                <a:ahLst/>
                <a:cxnLst/>
                <a:rect l="l" t="t" r="r" b="b"/>
                <a:pathLst>
                  <a:path w="169" h="1366" fill="none" extrusionOk="0">
                    <a:moveTo>
                      <a:pt x="169" y="1"/>
                    </a:moveTo>
                    <a:lnTo>
                      <a:pt x="0" y="1366"/>
                    </a:lnTo>
                    <a:lnTo>
                      <a:pt x="0" y="1366"/>
                    </a:lnTo>
                    <a:lnTo>
                      <a:pt x="0" y="1366"/>
                    </a:lnTo>
                    <a:lnTo>
                      <a:pt x="169"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9" name="Google Shape;2269;p29">
                <a:extLst>
                  <a:ext uri="{FF2B5EF4-FFF2-40B4-BE49-F238E27FC236}">
                    <a16:creationId xmlns="" xmlns:a16="http://schemas.microsoft.com/office/drawing/2014/main" id="{DA619698-78F2-434D-8CA9-716B3AF43AED}"/>
                  </a:ext>
                </a:extLst>
              </p:cNvPr>
              <p:cNvSpPr/>
              <p:nvPr/>
            </p:nvSpPr>
            <p:spPr>
              <a:xfrm>
                <a:off x="6639384" y="1282898"/>
                <a:ext cx="11389" cy="32384"/>
              </a:xfrm>
              <a:custGeom>
                <a:avLst/>
                <a:gdLst/>
                <a:ahLst/>
                <a:cxnLst/>
                <a:rect l="l" t="t" r="r" b="b"/>
                <a:pathLst>
                  <a:path w="607" h="1726" fill="none" extrusionOk="0">
                    <a:moveTo>
                      <a:pt x="1" y="1"/>
                    </a:moveTo>
                    <a:lnTo>
                      <a:pt x="607" y="1726"/>
                    </a:lnTo>
                    <a:lnTo>
                      <a:pt x="607" y="1726"/>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0" name="Google Shape;2270;p29">
                <a:extLst>
                  <a:ext uri="{FF2B5EF4-FFF2-40B4-BE49-F238E27FC236}">
                    <a16:creationId xmlns="" xmlns:a16="http://schemas.microsoft.com/office/drawing/2014/main" id="{E2A4005A-45BC-47F6-BDD1-F97CDE4300CD}"/>
                  </a:ext>
                </a:extLst>
              </p:cNvPr>
              <p:cNvSpPr/>
              <p:nvPr/>
            </p:nvSpPr>
            <p:spPr>
              <a:xfrm>
                <a:off x="6612197" y="1192405"/>
                <a:ext cx="314628" cy="141582"/>
              </a:xfrm>
              <a:custGeom>
                <a:avLst/>
                <a:gdLst/>
                <a:ahLst/>
                <a:cxnLst/>
                <a:rect l="l" t="t" r="r" b="b"/>
                <a:pathLst>
                  <a:path w="16769" h="7546" extrusionOk="0">
                    <a:moveTo>
                      <a:pt x="3535" y="1"/>
                    </a:moveTo>
                    <a:lnTo>
                      <a:pt x="2930" y="9"/>
                    </a:lnTo>
                    <a:lnTo>
                      <a:pt x="2431" y="24"/>
                    </a:lnTo>
                    <a:lnTo>
                      <a:pt x="2132" y="32"/>
                    </a:lnTo>
                    <a:lnTo>
                      <a:pt x="1810" y="47"/>
                    </a:lnTo>
                    <a:lnTo>
                      <a:pt x="1649" y="346"/>
                    </a:lnTo>
                    <a:lnTo>
                      <a:pt x="1496" y="653"/>
                    </a:lnTo>
                    <a:lnTo>
                      <a:pt x="1335" y="967"/>
                    </a:lnTo>
                    <a:lnTo>
                      <a:pt x="1181" y="1289"/>
                    </a:lnTo>
                    <a:lnTo>
                      <a:pt x="1036" y="1611"/>
                    </a:lnTo>
                    <a:lnTo>
                      <a:pt x="890" y="1941"/>
                    </a:lnTo>
                    <a:lnTo>
                      <a:pt x="752" y="2270"/>
                    </a:lnTo>
                    <a:lnTo>
                      <a:pt x="622" y="2592"/>
                    </a:lnTo>
                    <a:lnTo>
                      <a:pt x="499" y="2914"/>
                    </a:lnTo>
                    <a:lnTo>
                      <a:pt x="392" y="3229"/>
                    </a:lnTo>
                    <a:lnTo>
                      <a:pt x="292" y="3528"/>
                    </a:lnTo>
                    <a:lnTo>
                      <a:pt x="208" y="3812"/>
                    </a:lnTo>
                    <a:lnTo>
                      <a:pt x="131" y="4088"/>
                    </a:lnTo>
                    <a:lnTo>
                      <a:pt x="77" y="4341"/>
                    </a:lnTo>
                    <a:lnTo>
                      <a:pt x="31" y="4578"/>
                    </a:lnTo>
                    <a:lnTo>
                      <a:pt x="8" y="4793"/>
                    </a:lnTo>
                    <a:lnTo>
                      <a:pt x="8" y="4808"/>
                    </a:lnTo>
                    <a:lnTo>
                      <a:pt x="8" y="4816"/>
                    </a:lnTo>
                    <a:lnTo>
                      <a:pt x="1" y="4824"/>
                    </a:lnTo>
                    <a:lnTo>
                      <a:pt x="85" y="4762"/>
                    </a:lnTo>
                    <a:lnTo>
                      <a:pt x="185" y="4716"/>
                    </a:lnTo>
                    <a:lnTo>
                      <a:pt x="284" y="4686"/>
                    </a:lnTo>
                    <a:lnTo>
                      <a:pt x="392" y="4678"/>
                    </a:lnTo>
                    <a:lnTo>
                      <a:pt x="553" y="4670"/>
                    </a:lnTo>
                    <a:lnTo>
                      <a:pt x="691" y="4678"/>
                    </a:lnTo>
                    <a:lnTo>
                      <a:pt x="821" y="4686"/>
                    </a:lnTo>
                    <a:lnTo>
                      <a:pt x="944" y="4693"/>
                    </a:lnTo>
                    <a:lnTo>
                      <a:pt x="1059" y="4709"/>
                    </a:lnTo>
                    <a:lnTo>
                      <a:pt x="1166" y="4732"/>
                    </a:lnTo>
                    <a:lnTo>
                      <a:pt x="1266" y="4762"/>
                    </a:lnTo>
                    <a:lnTo>
                      <a:pt x="1358" y="4785"/>
                    </a:lnTo>
                    <a:lnTo>
                      <a:pt x="1450" y="4824"/>
                    </a:lnTo>
                    <a:lnTo>
                      <a:pt x="2056" y="6549"/>
                    </a:lnTo>
                    <a:lnTo>
                      <a:pt x="2117" y="6556"/>
                    </a:lnTo>
                    <a:lnTo>
                      <a:pt x="2523" y="6572"/>
                    </a:lnTo>
                    <a:lnTo>
                      <a:pt x="2692" y="5207"/>
                    </a:lnTo>
                    <a:lnTo>
                      <a:pt x="2799" y="5161"/>
                    </a:lnTo>
                    <a:lnTo>
                      <a:pt x="2907" y="5100"/>
                    </a:lnTo>
                    <a:lnTo>
                      <a:pt x="2999" y="5023"/>
                    </a:lnTo>
                    <a:lnTo>
                      <a:pt x="3098" y="4939"/>
                    </a:lnTo>
                    <a:lnTo>
                      <a:pt x="3183" y="4839"/>
                    </a:lnTo>
                    <a:lnTo>
                      <a:pt x="3275" y="4732"/>
                    </a:lnTo>
                    <a:lnTo>
                      <a:pt x="3351" y="4617"/>
                    </a:lnTo>
                    <a:lnTo>
                      <a:pt x="3436" y="4494"/>
                    </a:lnTo>
                    <a:lnTo>
                      <a:pt x="3505" y="4364"/>
                    </a:lnTo>
                    <a:lnTo>
                      <a:pt x="3581" y="4226"/>
                    </a:lnTo>
                    <a:lnTo>
                      <a:pt x="3650" y="4080"/>
                    </a:lnTo>
                    <a:lnTo>
                      <a:pt x="3712" y="3934"/>
                    </a:lnTo>
                    <a:lnTo>
                      <a:pt x="3827" y="3635"/>
                    </a:lnTo>
                    <a:lnTo>
                      <a:pt x="3934" y="3336"/>
                    </a:lnTo>
                    <a:lnTo>
                      <a:pt x="4026" y="3037"/>
                    </a:lnTo>
                    <a:lnTo>
                      <a:pt x="4103" y="2753"/>
                    </a:lnTo>
                    <a:lnTo>
                      <a:pt x="4164" y="2493"/>
                    </a:lnTo>
                    <a:lnTo>
                      <a:pt x="4218" y="2263"/>
                    </a:lnTo>
                    <a:lnTo>
                      <a:pt x="4287" y="1918"/>
                    </a:lnTo>
                    <a:lnTo>
                      <a:pt x="4310" y="1787"/>
                    </a:lnTo>
                    <a:lnTo>
                      <a:pt x="4310" y="3367"/>
                    </a:lnTo>
                    <a:lnTo>
                      <a:pt x="12636" y="3367"/>
                    </a:lnTo>
                    <a:lnTo>
                      <a:pt x="12743" y="3666"/>
                    </a:lnTo>
                    <a:lnTo>
                      <a:pt x="12858" y="3957"/>
                    </a:lnTo>
                    <a:lnTo>
                      <a:pt x="12920" y="4103"/>
                    </a:lnTo>
                    <a:lnTo>
                      <a:pt x="12989" y="4241"/>
                    </a:lnTo>
                    <a:lnTo>
                      <a:pt x="13058" y="4379"/>
                    </a:lnTo>
                    <a:lnTo>
                      <a:pt x="13134" y="4502"/>
                    </a:lnTo>
                    <a:lnTo>
                      <a:pt x="13211" y="4624"/>
                    </a:lnTo>
                    <a:lnTo>
                      <a:pt x="13295" y="4739"/>
                    </a:lnTo>
                    <a:lnTo>
                      <a:pt x="13380" y="4847"/>
                    </a:lnTo>
                    <a:lnTo>
                      <a:pt x="13472" y="4939"/>
                    </a:lnTo>
                    <a:lnTo>
                      <a:pt x="13564" y="5031"/>
                    </a:lnTo>
                    <a:lnTo>
                      <a:pt x="13663" y="5100"/>
                    </a:lnTo>
                    <a:lnTo>
                      <a:pt x="13763" y="5161"/>
                    </a:lnTo>
                    <a:lnTo>
                      <a:pt x="13863" y="5207"/>
                    </a:lnTo>
                    <a:lnTo>
                      <a:pt x="14162" y="7545"/>
                    </a:lnTo>
                    <a:lnTo>
                      <a:pt x="15235" y="4939"/>
                    </a:lnTo>
                    <a:lnTo>
                      <a:pt x="15327" y="4885"/>
                    </a:lnTo>
                    <a:lnTo>
                      <a:pt x="15435" y="4831"/>
                    </a:lnTo>
                    <a:lnTo>
                      <a:pt x="15557" y="4785"/>
                    </a:lnTo>
                    <a:lnTo>
                      <a:pt x="15688" y="4747"/>
                    </a:lnTo>
                    <a:lnTo>
                      <a:pt x="15833" y="4716"/>
                    </a:lnTo>
                    <a:lnTo>
                      <a:pt x="15994" y="4693"/>
                    </a:lnTo>
                    <a:lnTo>
                      <a:pt x="16171" y="4678"/>
                    </a:lnTo>
                    <a:lnTo>
                      <a:pt x="16362" y="4670"/>
                    </a:lnTo>
                    <a:lnTo>
                      <a:pt x="16523" y="4678"/>
                    </a:lnTo>
                    <a:lnTo>
                      <a:pt x="16592" y="4678"/>
                    </a:lnTo>
                    <a:lnTo>
                      <a:pt x="16654" y="4693"/>
                    </a:lnTo>
                    <a:lnTo>
                      <a:pt x="16715" y="4709"/>
                    </a:lnTo>
                    <a:lnTo>
                      <a:pt x="16769" y="4732"/>
                    </a:lnTo>
                    <a:lnTo>
                      <a:pt x="16769" y="4724"/>
                    </a:lnTo>
                    <a:lnTo>
                      <a:pt x="16769" y="4716"/>
                    </a:lnTo>
                    <a:lnTo>
                      <a:pt x="16769" y="4709"/>
                    </a:lnTo>
                    <a:lnTo>
                      <a:pt x="16769" y="4701"/>
                    </a:lnTo>
                    <a:lnTo>
                      <a:pt x="16753" y="4548"/>
                    </a:lnTo>
                    <a:lnTo>
                      <a:pt x="16730" y="4379"/>
                    </a:lnTo>
                    <a:lnTo>
                      <a:pt x="16700" y="4210"/>
                    </a:lnTo>
                    <a:lnTo>
                      <a:pt x="16661" y="4026"/>
                    </a:lnTo>
                    <a:lnTo>
                      <a:pt x="16562" y="3635"/>
                    </a:lnTo>
                    <a:lnTo>
                      <a:pt x="16447" y="3213"/>
                    </a:lnTo>
                    <a:lnTo>
                      <a:pt x="16301" y="2784"/>
                    </a:lnTo>
                    <a:lnTo>
                      <a:pt x="16148" y="2332"/>
                    </a:lnTo>
                    <a:lnTo>
                      <a:pt x="15971" y="1872"/>
                    </a:lnTo>
                    <a:lnTo>
                      <a:pt x="15787" y="1419"/>
                    </a:lnTo>
                    <a:lnTo>
                      <a:pt x="15672" y="1427"/>
                    </a:lnTo>
                    <a:lnTo>
                      <a:pt x="15427" y="1442"/>
                    </a:lnTo>
                    <a:lnTo>
                      <a:pt x="14975" y="1442"/>
                    </a:lnTo>
                    <a:lnTo>
                      <a:pt x="14752" y="1435"/>
                    </a:lnTo>
                    <a:lnTo>
                      <a:pt x="14530" y="1419"/>
                    </a:lnTo>
                    <a:lnTo>
                      <a:pt x="14315" y="1404"/>
                    </a:lnTo>
                    <a:lnTo>
                      <a:pt x="13878" y="1358"/>
                    </a:lnTo>
                    <a:lnTo>
                      <a:pt x="13441" y="1289"/>
                    </a:lnTo>
                    <a:lnTo>
                      <a:pt x="13004" y="1220"/>
                    </a:lnTo>
                    <a:lnTo>
                      <a:pt x="12567" y="1136"/>
                    </a:lnTo>
                    <a:lnTo>
                      <a:pt x="12130" y="1044"/>
                    </a:lnTo>
                    <a:lnTo>
                      <a:pt x="11701" y="944"/>
                    </a:lnTo>
                    <a:lnTo>
                      <a:pt x="10827" y="745"/>
                    </a:lnTo>
                    <a:lnTo>
                      <a:pt x="10397" y="653"/>
                    </a:lnTo>
                    <a:lnTo>
                      <a:pt x="9960" y="561"/>
                    </a:lnTo>
                    <a:lnTo>
                      <a:pt x="9523" y="476"/>
                    </a:lnTo>
                    <a:lnTo>
                      <a:pt x="9086" y="400"/>
                    </a:lnTo>
                    <a:lnTo>
                      <a:pt x="8657" y="338"/>
                    </a:lnTo>
                    <a:lnTo>
                      <a:pt x="8220" y="292"/>
                    </a:lnTo>
                    <a:lnTo>
                      <a:pt x="7047" y="193"/>
                    </a:lnTo>
                    <a:lnTo>
                      <a:pt x="6464" y="139"/>
                    </a:lnTo>
                    <a:lnTo>
                      <a:pt x="5881" y="93"/>
                    </a:lnTo>
                    <a:lnTo>
                      <a:pt x="5291" y="55"/>
                    </a:lnTo>
                    <a:lnTo>
                      <a:pt x="4708" y="32"/>
                    </a:lnTo>
                    <a:lnTo>
                      <a:pt x="4118" y="9"/>
                    </a:lnTo>
                    <a:lnTo>
                      <a:pt x="3535" y="1"/>
                    </a:lnTo>
                    <a:close/>
                  </a:path>
                </a:pathLst>
              </a:custGeom>
              <a:solidFill>
                <a:srgbClr val="FF7E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1" name="Google Shape;2271;p29">
                <a:extLst>
                  <a:ext uri="{FF2B5EF4-FFF2-40B4-BE49-F238E27FC236}">
                    <a16:creationId xmlns="" xmlns:a16="http://schemas.microsoft.com/office/drawing/2014/main" id="{18D96053-48F2-4822-A487-44408C87CDD1}"/>
                  </a:ext>
                </a:extLst>
              </p:cNvPr>
              <p:cNvSpPr/>
              <p:nvPr/>
            </p:nvSpPr>
            <p:spPr>
              <a:xfrm>
                <a:off x="6612197" y="1192405"/>
                <a:ext cx="314628" cy="141582"/>
              </a:xfrm>
              <a:custGeom>
                <a:avLst/>
                <a:gdLst/>
                <a:ahLst/>
                <a:cxnLst/>
                <a:rect l="l" t="t" r="r" b="b"/>
                <a:pathLst>
                  <a:path w="16769" h="7546" fill="none" extrusionOk="0">
                    <a:moveTo>
                      <a:pt x="3535" y="1"/>
                    </a:moveTo>
                    <a:lnTo>
                      <a:pt x="3535" y="1"/>
                    </a:lnTo>
                    <a:lnTo>
                      <a:pt x="2930" y="9"/>
                    </a:lnTo>
                    <a:lnTo>
                      <a:pt x="2930" y="9"/>
                    </a:lnTo>
                    <a:lnTo>
                      <a:pt x="2431" y="24"/>
                    </a:lnTo>
                    <a:lnTo>
                      <a:pt x="2132" y="32"/>
                    </a:lnTo>
                    <a:lnTo>
                      <a:pt x="1810" y="47"/>
                    </a:lnTo>
                    <a:lnTo>
                      <a:pt x="1810" y="47"/>
                    </a:lnTo>
                    <a:lnTo>
                      <a:pt x="1649" y="346"/>
                    </a:lnTo>
                    <a:lnTo>
                      <a:pt x="1496" y="653"/>
                    </a:lnTo>
                    <a:lnTo>
                      <a:pt x="1335" y="967"/>
                    </a:lnTo>
                    <a:lnTo>
                      <a:pt x="1181" y="1289"/>
                    </a:lnTo>
                    <a:lnTo>
                      <a:pt x="1036" y="1611"/>
                    </a:lnTo>
                    <a:lnTo>
                      <a:pt x="890" y="1941"/>
                    </a:lnTo>
                    <a:lnTo>
                      <a:pt x="752" y="2270"/>
                    </a:lnTo>
                    <a:lnTo>
                      <a:pt x="622" y="2592"/>
                    </a:lnTo>
                    <a:lnTo>
                      <a:pt x="499" y="2914"/>
                    </a:lnTo>
                    <a:lnTo>
                      <a:pt x="392" y="3229"/>
                    </a:lnTo>
                    <a:lnTo>
                      <a:pt x="292" y="3528"/>
                    </a:lnTo>
                    <a:lnTo>
                      <a:pt x="208" y="3812"/>
                    </a:lnTo>
                    <a:lnTo>
                      <a:pt x="131" y="4088"/>
                    </a:lnTo>
                    <a:lnTo>
                      <a:pt x="77" y="4341"/>
                    </a:lnTo>
                    <a:lnTo>
                      <a:pt x="31" y="4578"/>
                    </a:lnTo>
                    <a:lnTo>
                      <a:pt x="8" y="4793"/>
                    </a:lnTo>
                    <a:lnTo>
                      <a:pt x="8" y="4793"/>
                    </a:lnTo>
                    <a:lnTo>
                      <a:pt x="8" y="4793"/>
                    </a:lnTo>
                    <a:lnTo>
                      <a:pt x="8" y="4793"/>
                    </a:lnTo>
                    <a:lnTo>
                      <a:pt x="8" y="4793"/>
                    </a:lnTo>
                    <a:lnTo>
                      <a:pt x="8" y="4793"/>
                    </a:lnTo>
                    <a:lnTo>
                      <a:pt x="8" y="4793"/>
                    </a:lnTo>
                    <a:lnTo>
                      <a:pt x="8" y="4793"/>
                    </a:lnTo>
                    <a:lnTo>
                      <a:pt x="8" y="4808"/>
                    </a:lnTo>
                    <a:lnTo>
                      <a:pt x="8" y="4808"/>
                    </a:lnTo>
                    <a:lnTo>
                      <a:pt x="8" y="4808"/>
                    </a:lnTo>
                    <a:lnTo>
                      <a:pt x="8" y="4808"/>
                    </a:lnTo>
                    <a:lnTo>
                      <a:pt x="8" y="4816"/>
                    </a:lnTo>
                    <a:lnTo>
                      <a:pt x="8" y="4816"/>
                    </a:lnTo>
                    <a:lnTo>
                      <a:pt x="8" y="4816"/>
                    </a:lnTo>
                    <a:lnTo>
                      <a:pt x="8" y="4816"/>
                    </a:lnTo>
                    <a:lnTo>
                      <a:pt x="1" y="4824"/>
                    </a:lnTo>
                    <a:lnTo>
                      <a:pt x="1" y="4824"/>
                    </a:lnTo>
                    <a:lnTo>
                      <a:pt x="85" y="4762"/>
                    </a:lnTo>
                    <a:lnTo>
                      <a:pt x="185" y="4716"/>
                    </a:lnTo>
                    <a:lnTo>
                      <a:pt x="284" y="4686"/>
                    </a:lnTo>
                    <a:lnTo>
                      <a:pt x="392" y="4678"/>
                    </a:lnTo>
                    <a:lnTo>
                      <a:pt x="392" y="4678"/>
                    </a:lnTo>
                    <a:lnTo>
                      <a:pt x="553" y="4670"/>
                    </a:lnTo>
                    <a:lnTo>
                      <a:pt x="553" y="4670"/>
                    </a:lnTo>
                    <a:lnTo>
                      <a:pt x="691" y="4678"/>
                    </a:lnTo>
                    <a:lnTo>
                      <a:pt x="821" y="4686"/>
                    </a:lnTo>
                    <a:lnTo>
                      <a:pt x="944" y="4693"/>
                    </a:lnTo>
                    <a:lnTo>
                      <a:pt x="1059" y="4709"/>
                    </a:lnTo>
                    <a:lnTo>
                      <a:pt x="1166" y="4732"/>
                    </a:lnTo>
                    <a:lnTo>
                      <a:pt x="1266" y="4762"/>
                    </a:lnTo>
                    <a:lnTo>
                      <a:pt x="1358" y="4785"/>
                    </a:lnTo>
                    <a:lnTo>
                      <a:pt x="1450" y="4824"/>
                    </a:lnTo>
                    <a:lnTo>
                      <a:pt x="1450" y="4824"/>
                    </a:lnTo>
                    <a:lnTo>
                      <a:pt x="2056" y="6549"/>
                    </a:lnTo>
                    <a:lnTo>
                      <a:pt x="2056" y="6549"/>
                    </a:lnTo>
                    <a:lnTo>
                      <a:pt x="2117" y="6556"/>
                    </a:lnTo>
                    <a:lnTo>
                      <a:pt x="2117" y="6556"/>
                    </a:lnTo>
                    <a:lnTo>
                      <a:pt x="2523" y="6572"/>
                    </a:lnTo>
                    <a:lnTo>
                      <a:pt x="2692" y="5207"/>
                    </a:lnTo>
                    <a:lnTo>
                      <a:pt x="2692" y="5207"/>
                    </a:lnTo>
                    <a:lnTo>
                      <a:pt x="2799" y="5161"/>
                    </a:lnTo>
                    <a:lnTo>
                      <a:pt x="2907" y="5100"/>
                    </a:lnTo>
                    <a:lnTo>
                      <a:pt x="2999" y="5023"/>
                    </a:lnTo>
                    <a:lnTo>
                      <a:pt x="3098" y="4939"/>
                    </a:lnTo>
                    <a:lnTo>
                      <a:pt x="3183" y="4839"/>
                    </a:lnTo>
                    <a:lnTo>
                      <a:pt x="3275" y="4732"/>
                    </a:lnTo>
                    <a:lnTo>
                      <a:pt x="3351" y="4617"/>
                    </a:lnTo>
                    <a:lnTo>
                      <a:pt x="3436" y="4494"/>
                    </a:lnTo>
                    <a:lnTo>
                      <a:pt x="3505" y="4364"/>
                    </a:lnTo>
                    <a:lnTo>
                      <a:pt x="3581" y="4226"/>
                    </a:lnTo>
                    <a:lnTo>
                      <a:pt x="3650" y="4080"/>
                    </a:lnTo>
                    <a:lnTo>
                      <a:pt x="3712" y="3934"/>
                    </a:lnTo>
                    <a:lnTo>
                      <a:pt x="3827" y="3635"/>
                    </a:lnTo>
                    <a:lnTo>
                      <a:pt x="3934" y="3336"/>
                    </a:lnTo>
                    <a:lnTo>
                      <a:pt x="4026" y="3037"/>
                    </a:lnTo>
                    <a:lnTo>
                      <a:pt x="4103" y="2753"/>
                    </a:lnTo>
                    <a:lnTo>
                      <a:pt x="4164" y="2493"/>
                    </a:lnTo>
                    <a:lnTo>
                      <a:pt x="4218" y="2263"/>
                    </a:lnTo>
                    <a:lnTo>
                      <a:pt x="4287" y="1918"/>
                    </a:lnTo>
                    <a:lnTo>
                      <a:pt x="4310" y="1787"/>
                    </a:lnTo>
                    <a:lnTo>
                      <a:pt x="4310" y="3367"/>
                    </a:lnTo>
                    <a:lnTo>
                      <a:pt x="12636" y="3367"/>
                    </a:lnTo>
                    <a:lnTo>
                      <a:pt x="12636" y="3367"/>
                    </a:lnTo>
                    <a:lnTo>
                      <a:pt x="12743" y="3666"/>
                    </a:lnTo>
                    <a:lnTo>
                      <a:pt x="12858" y="3957"/>
                    </a:lnTo>
                    <a:lnTo>
                      <a:pt x="12920" y="4103"/>
                    </a:lnTo>
                    <a:lnTo>
                      <a:pt x="12989" y="4241"/>
                    </a:lnTo>
                    <a:lnTo>
                      <a:pt x="13058" y="4379"/>
                    </a:lnTo>
                    <a:lnTo>
                      <a:pt x="13134" y="4502"/>
                    </a:lnTo>
                    <a:lnTo>
                      <a:pt x="13211" y="4624"/>
                    </a:lnTo>
                    <a:lnTo>
                      <a:pt x="13295" y="4739"/>
                    </a:lnTo>
                    <a:lnTo>
                      <a:pt x="13380" y="4847"/>
                    </a:lnTo>
                    <a:lnTo>
                      <a:pt x="13472" y="4939"/>
                    </a:lnTo>
                    <a:lnTo>
                      <a:pt x="13564" y="5031"/>
                    </a:lnTo>
                    <a:lnTo>
                      <a:pt x="13663" y="5100"/>
                    </a:lnTo>
                    <a:lnTo>
                      <a:pt x="13763" y="5161"/>
                    </a:lnTo>
                    <a:lnTo>
                      <a:pt x="13863" y="5207"/>
                    </a:lnTo>
                    <a:lnTo>
                      <a:pt x="14162" y="7545"/>
                    </a:lnTo>
                    <a:lnTo>
                      <a:pt x="15235" y="4939"/>
                    </a:lnTo>
                    <a:lnTo>
                      <a:pt x="15235" y="4939"/>
                    </a:lnTo>
                    <a:lnTo>
                      <a:pt x="15327" y="4885"/>
                    </a:lnTo>
                    <a:lnTo>
                      <a:pt x="15435" y="4831"/>
                    </a:lnTo>
                    <a:lnTo>
                      <a:pt x="15557" y="4785"/>
                    </a:lnTo>
                    <a:lnTo>
                      <a:pt x="15688" y="4747"/>
                    </a:lnTo>
                    <a:lnTo>
                      <a:pt x="15833" y="4716"/>
                    </a:lnTo>
                    <a:lnTo>
                      <a:pt x="15994" y="4693"/>
                    </a:lnTo>
                    <a:lnTo>
                      <a:pt x="16171" y="4678"/>
                    </a:lnTo>
                    <a:lnTo>
                      <a:pt x="16362" y="4670"/>
                    </a:lnTo>
                    <a:lnTo>
                      <a:pt x="16362" y="4670"/>
                    </a:lnTo>
                    <a:lnTo>
                      <a:pt x="16523" y="4678"/>
                    </a:lnTo>
                    <a:lnTo>
                      <a:pt x="16523" y="4678"/>
                    </a:lnTo>
                    <a:lnTo>
                      <a:pt x="16592" y="4678"/>
                    </a:lnTo>
                    <a:lnTo>
                      <a:pt x="16654" y="4693"/>
                    </a:lnTo>
                    <a:lnTo>
                      <a:pt x="16715" y="4709"/>
                    </a:lnTo>
                    <a:lnTo>
                      <a:pt x="16769" y="4732"/>
                    </a:lnTo>
                    <a:lnTo>
                      <a:pt x="16769" y="4732"/>
                    </a:lnTo>
                    <a:lnTo>
                      <a:pt x="16769" y="4724"/>
                    </a:lnTo>
                    <a:lnTo>
                      <a:pt x="16769" y="4724"/>
                    </a:lnTo>
                    <a:lnTo>
                      <a:pt x="16769" y="4724"/>
                    </a:lnTo>
                    <a:lnTo>
                      <a:pt x="16769" y="4724"/>
                    </a:lnTo>
                    <a:lnTo>
                      <a:pt x="16769" y="4724"/>
                    </a:lnTo>
                    <a:lnTo>
                      <a:pt x="16769" y="4724"/>
                    </a:lnTo>
                    <a:lnTo>
                      <a:pt x="16769" y="4716"/>
                    </a:lnTo>
                    <a:lnTo>
                      <a:pt x="16769" y="4716"/>
                    </a:lnTo>
                    <a:lnTo>
                      <a:pt x="16769" y="4716"/>
                    </a:lnTo>
                    <a:lnTo>
                      <a:pt x="16769" y="4716"/>
                    </a:lnTo>
                    <a:lnTo>
                      <a:pt x="16769" y="4716"/>
                    </a:lnTo>
                    <a:lnTo>
                      <a:pt x="16769" y="4716"/>
                    </a:lnTo>
                    <a:lnTo>
                      <a:pt x="16769" y="4709"/>
                    </a:lnTo>
                    <a:lnTo>
                      <a:pt x="16769" y="4709"/>
                    </a:lnTo>
                    <a:lnTo>
                      <a:pt x="16769" y="4709"/>
                    </a:lnTo>
                    <a:lnTo>
                      <a:pt x="16769" y="4709"/>
                    </a:lnTo>
                    <a:lnTo>
                      <a:pt x="16769" y="4709"/>
                    </a:lnTo>
                    <a:lnTo>
                      <a:pt x="16769" y="4709"/>
                    </a:lnTo>
                    <a:lnTo>
                      <a:pt x="16769" y="4701"/>
                    </a:lnTo>
                    <a:lnTo>
                      <a:pt x="16769" y="4701"/>
                    </a:lnTo>
                    <a:lnTo>
                      <a:pt x="16769" y="4701"/>
                    </a:lnTo>
                    <a:lnTo>
                      <a:pt x="16769" y="4701"/>
                    </a:lnTo>
                    <a:lnTo>
                      <a:pt x="16769" y="4701"/>
                    </a:lnTo>
                    <a:lnTo>
                      <a:pt x="16769" y="4701"/>
                    </a:lnTo>
                    <a:lnTo>
                      <a:pt x="16769" y="4701"/>
                    </a:lnTo>
                    <a:lnTo>
                      <a:pt x="16753" y="4548"/>
                    </a:lnTo>
                    <a:lnTo>
                      <a:pt x="16730" y="4379"/>
                    </a:lnTo>
                    <a:lnTo>
                      <a:pt x="16700" y="4210"/>
                    </a:lnTo>
                    <a:lnTo>
                      <a:pt x="16661" y="4026"/>
                    </a:lnTo>
                    <a:lnTo>
                      <a:pt x="16562" y="3635"/>
                    </a:lnTo>
                    <a:lnTo>
                      <a:pt x="16447" y="3213"/>
                    </a:lnTo>
                    <a:lnTo>
                      <a:pt x="16301" y="2784"/>
                    </a:lnTo>
                    <a:lnTo>
                      <a:pt x="16148" y="2332"/>
                    </a:lnTo>
                    <a:lnTo>
                      <a:pt x="15971" y="1872"/>
                    </a:lnTo>
                    <a:lnTo>
                      <a:pt x="15787" y="1419"/>
                    </a:lnTo>
                    <a:lnTo>
                      <a:pt x="15787" y="1419"/>
                    </a:lnTo>
                    <a:lnTo>
                      <a:pt x="15672" y="1427"/>
                    </a:lnTo>
                    <a:lnTo>
                      <a:pt x="15672" y="1427"/>
                    </a:lnTo>
                    <a:lnTo>
                      <a:pt x="15427" y="1442"/>
                    </a:lnTo>
                    <a:lnTo>
                      <a:pt x="15189" y="1442"/>
                    </a:lnTo>
                    <a:lnTo>
                      <a:pt x="15189" y="1442"/>
                    </a:lnTo>
                    <a:lnTo>
                      <a:pt x="14975" y="1442"/>
                    </a:lnTo>
                    <a:lnTo>
                      <a:pt x="14752" y="1435"/>
                    </a:lnTo>
                    <a:lnTo>
                      <a:pt x="14530" y="1419"/>
                    </a:lnTo>
                    <a:lnTo>
                      <a:pt x="14315" y="1404"/>
                    </a:lnTo>
                    <a:lnTo>
                      <a:pt x="13878" y="1358"/>
                    </a:lnTo>
                    <a:lnTo>
                      <a:pt x="13441" y="1289"/>
                    </a:lnTo>
                    <a:lnTo>
                      <a:pt x="13004" y="1220"/>
                    </a:lnTo>
                    <a:lnTo>
                      <a:pt x="12567" y="1136"/>
                    </a:lnTo>
                    <a:lnTo>
                      <a:pt x="12130" y="1044"/>
                    </a:lnTo>
                    <a:lnTo>
                      <a:pt x="11701" y="944"/>
                    </a:lnTo>
                    <a:lnTo>
                      <a:pt x="10827" y="745"/>
                    </a:lnTo>
                    <a:lnTo>
                      <a:pt x="10397" y="653"/>
                    </a:lnTo>
                    <a:lnTo>
                      <a:pt x="9960" y="561"/>
                    </a:lnTo>
                    <a:lnTo>
                      <a:pt x="9523" y="476"/>
                    </a:lnTo>
                    <a:lnTo>
                      <a:pt x="9086" y="400"/>
                    </a:lnTo>
                    <a:lnTo>
                      <a:pt x="8657" y="338"/>
                    </a:lnTo>
                    <a:lnTo>
                      <a:pt x="8220" y="292"/>
                    </a:lnTo>
                    <a:lnTo>
                      <a:pt x="8220" y="292"/>
                    </a:lnTo>
                    <a:lnTo>
                      <a:pt x="7047" y="193"/>
                    </a:lnTo>
                    <a:lnTo>
                      <a:pt x="6464" y="139"/>
                    </a:lnTo>
                    <a:lnTo>
                      <a:pt x="5881" y="93"/>
                    </a:lnTo>
                    <a:lnTo>
                      <a:pt x="5291" y="55"/>
                    </a:lnTo>
                    <a:lnTo>
                      <a:pt x="4708" y="32"/>
                    </a:lnTo>
                    <a:lnTo>
                      <a:pt x="4118" y="9"/>
                    </a:lnTo>
                    <a:lnTo>
                      <a:pt x="3535"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2" name="Google Shape;2272;p29">
                <a:extLst>
                  <a:ext uri="{FF2B5EF4-FFF2-40B4-BE49-F238E27FC236}">
                    <a16:creationId xmlns="" xmlns:a16="http://schemas.microsoft.com/office/drawing/2014/main" id="{61D7A606-F5A6-44DC-A006-1FB5004409ED}"/>
                  </a:ext>
                </a:extLst>
              </p:cNvPr>
              <p:cNvSpPr/>
              <p:nvPr/>
            </p:nvSpPr>
            <p:spPr>
              <a:xfrm>
                <a:off x="6525889" y="1010725"/>
                <a:ext cx="480639" cy="230610"/>
              </a:xfrm>
              <a:custGeom>
                <a:avLst/>
                <a:gdLst/>
                <a:ahLst/>
                <a:cxnLst/>
                <a:rect l="l" t="t" r="r" b="b"/>
                <a:pathLst>
                  <a:path w="25617" h="12291" extrusionOk="0">
                    <a:moveTo>
                      <a:pt x="16799" y="0"/>
                    </a:moveTo>
                    <a:lnTo>
                      <a:pt x="16523" y="8"/>
                    </a:lnTo>
                    <a:lnTo>
                      <a:pt x="16247" y="23"/>
                    </a:lnTo>
                    <a:lnTo>
                      <a:pt x="15971" y="46"/>
                    </a:lnTo>
                    <a:lnTo>
                      <a:pt x="15695" y="69"/>
                    </a:lnTo>
                    <a:lnTo>
                      <a:pt x="15419" y="100"/>
                    </a:lnTo>
                    <a:lnTo>
                      <a:pt x="15151" y="138"/>
                    </a:lnTo>
                    <a:lnTo>
                      <a:pt x="14606" y="215"/>
                    </a:lnTo>
                    <a:lnTo>
                      <a:pt x="14077" y="315"/>
                    </a:lnTo>
                    <a:lnTo>
                      <a:pt x="13564" y="422"/>
                    </a:lnTo>
                    <a:lnTo>
                      <a:pt x="13065" y="537"/>
                    </a:lnTo>
                    <a:lnTo>
                      <a:pt x="12605" y="660"/>
                    </a:lnTo>
                    <a:lnTo>
                      <a:pt x="12168" y="782"/>
                    </a:lnTo>
                    <a:lnTo>
                      <a:pt x="11762" y="897"/>
                    </a:lnTo>
                    <a:lnTo>
                      <a:pt x="11401" y="1012"/>
                    </a:lnTo>
                    <a:lnTo>
                      <a:pt x="10811" y="1212"/>
                    </a:lnTo>
                    <a:lnTo>
                      <a:pt x="10428" y="1350"/>
                    </a:lnTo>
                    <a:lnTo>
                      <a:pt x="10290" y="1396"/>
                    </a:lnTo>
                    <a:lnTo>
                      <a:pt x="10037" y="1311"/>
                    </a:lnTo>
                    <a:lnTo>
                      <a:pt x="9791" y="1235"/>
                    </a:lnTo>
                    <a:lnTo>
                      <a:pt x="9538" y="1166"/>
                    </a:lnTo>
                    <a:lnTo>
                      <a:pt x="9293" y="1097"/>
                    </a:lnTo>
                    <a:lnTo>
                      <a:pt x="9048" y="1043"/>
                    </a:lnTo>
                    <a:lnTo>
                      <a:pt x="8802" y="989"/>
                    </a:lnTo>
                    <a:lnTo>
                      <a:pt x="8565" y="943"/>
                    </a:lnTo>
                    <a:lnTo>
                      <a:pt x="8327" y="905"/>
                    </a:lnTo>
                    <a:lnTo>
                      <a:pt x="8089" y="867"/>
                    </a:lnTo>
                    <a:lnTo>
                      <a:pt x="7852" y="844"/>
                    </a:lnTo>
                    <a:lnTo>
                      <a:pt x="7622" y="821"/>
                    </a:lnTo>
                    <a:lnTo>
                      <a:pt x="7392" y="805"/>
                    </a:lnTo>
                    <a:lnTo>
                      <a:pt x="7169" y="790"/>
                    </a:lnTo>
                    <a:lnTo>
                      <a:pt x="6947" y="782"/>
                    </a:lnTo>
                    <a:lnTo>
                      <a:pt x="6725" y="782"/>
                    </a:lnTo>
                    <a:lnTo>
                      <a:pt x="6510" y="790"/>
                    </a:lnTo>
                    <a:lnTo>
                      <a:pt x="6295" y="798"/>
                    </a:lnTo>
                    <a:lnTo>
                      <a:pt x="6080" y="813"/>
                    </a:lnTo>
                    <a:lnTo>
                      <a:pt x="5866" y="828"/>
                    </a:lnTo>
                    <a:lnTo>
                      <a:pt x="5666" y="851"/>
                    </a:lnTo>
                    <a:lnTo>
                      <a:pt x="5459" y="882"/>
                    </a:lnTo>
                    <a:lnTo>
                      <a:pt x="5260" y="913"/>
                    </a:lnTo>
                    <a:lnTo>
                      <a:pt x="4869" y="989"/>
                    </a:lnTo>
                    <a:lnTo>
                      <a:pt x="4486" y="1074"/>
                    </a:lnTo>
                    <a:lnTo>
                      <a:pt x="4118" y="1181"/>
                    </a:lnTo>
                    <a:lnTo>
                      <a:pt x="3765" y="1304"/>
                    </a:lnTo>
                    <a:lnTo>
                      <a:pt x="3428" y="1434"/>
                    </a:lnTo>
                    <a:lnTo>
                      <a:pt x="3106" y="1572"/>
                    </a:lnTo>
                    <a:lnTo>
                      <a:pt x="2791" y="1725"/>
                    </a:lnTo>
                    <a:lnTo>
                      <a:pt x="2492" y="1886"/>
                    </a:lnTo>
                    <a:lnTo>
                      <a:pt x="2216" y="2055"/>
                    </a:lnTo>
                    <a:lnTo>
                      <a:pt x="1948" y="2232"/>
                    </a:lnTo>
                    <a:lnTo>
                      <a:pt x="1703" y="2416"/>
                    </a:lnTo>
                    <a:lnTo>
                      <a:pt x="1473" y="2607"/>
                    </a:lnTo>
                    <a:lnTo>
                      <a:pt x="1258" y="2799"/>
                    </a:lnTo>
                    <a:lnTo>
                      <a:pt x="1059" y="2991"/>
                    </a:lnTo>
                    <a:lnTo>
                      <a:pt x="882" y="3190"/>
                    </a:lnTo>
                    <a:lnTo>
                      <a:pt x="721" y="3389"/>
                    </a:lnTo>
                    <a:lnTo>
                      <a:pt x="576" y="3589"/>
                    </a:lnTo>
                    <a:lnTo>
                      <a:pt x="453" y="3788"/>
                    </a:lnTo>
                    <a:lnTo>
                      <a:pt x="346" y="3980"/>
                    </a:lnTo>
                    <a:lnTo>
                      <a:pt x="261" y="4171"/>
                    </a:lnTo>
                    <a:lnTo>
                      <a:pt x="200" y="4363"/>
                    </a:lnTo>
                    <a:lnTo>
                      <a:pt x="146" y="4539"/>
                    </a:lnTo>
                    <a:lnTo>
                      <a:pt x="115" y="4723"/>
                    </a:lnTo>
                    <a:lnTo>
                      <a:pt x="92" y="4892"/>
                    </a:lnTo>
                    <a:lnTo>
                      <a:pt x="85" y="5068"/>
                    </a:lnTo>
                    <a:lnTo>
                      <a:pt x="92" y="5229"/>
                    </a:lnTo>
                    <a:lnTo>
                      <a:pt x="108" y="5390"/>
                    </a:lnTo>
                    <a:lnTo>
                      <a:pt x="131" y="5544"/>
                    </a:lnTo>
                    <a:lnTo>
                      <a:pt x="169" y="5697"/>
                    </a:lnTo>
                    <a:lnTo>
                      <a:pt x="207" y="5843"/>
                    </a:lnTo>
                    <a:lnTo>
                      <a:pt x="261" y="5981"/>
                    </a:lnTo>
                    <a:lnTo>
                      <a:pt x="315" y="6119"/>
                    </a:lnTo>
                    <a:lnTo>
                      <a:pt x="384" y="6249"/>
                    </a:lnTo>
                    <a:lnTo>
                      <a:pt x="445" y="6372"/>
                    </a:lnTo>
                    <a:lnTo>
                      <a:pt x="522" y="6494"/>
                    </a:lnTo>
                    <a:lnTo>
                      <a:pt x="599" y="6609"/>
                    </a:lnTo>
                    <a:lnTo>
                      <a:pt x="675" y="6717"/>
                    </a:lnTo>
                    <a:lnTo>
                      <a:pt x="836" y="6916"/>
                    </a:lnTo>
                    <a:lnTo>
                      <a:pt x="997" y="7092"/>
                    </a:lnTo>
                    <a:lnTo>
                      <a:pt x="1151" y="7238"/>
                    </a:lnTo>
                    <a:lnTo>
                      <a:pt x="1289" y="7361"/>
                    </a:lnTo>
                    <a:lnTo>
                      <a:pt x="1411" y="7460"/>
                    </a:lnTo>
                    <a:lnTo>
                      <a:pt x="1503" y="7529"/>
                    </a:lnTo>
                    <a:lnTo>
                      <a:pt x="1588" y="7591"/>
                    </a:lnTo>
                    <a:lnTo>
                      <a:pt x="1465" y="7706"/>
                    </a:lnTo>
                    <a:lnTo>
                      <a:pt x="1335" y="7836"/>
                    </a:lnTo>
                    <a:lnTo>
                      <a:pt x="1166" y="8013"/>
                    </a:lnTo>
                    <a:lnTo>
                      <a:pt x="982" y="8235"/>
                    </a:lnTo>
                    <a:lnTo>
                      <a:pt x="783" y="8480"/>
                    </a:lnTo>
                    <a:lnTo>
                      <a:pt x="683" y="8618"/>
                    </a:lnTo>
                    <a:lnTo>
                      <a:pt x="583" y="8764"/>
                    </a:lnTo>
                    <a:lnTo>
                      <a:pt x="491" y="8910"/>
                    </a:lnTo>
                    <a:lnTo>
                      <a:pt x="399" y="9063"/>
                    </a:lnTo>
                    <a:lnTo>
                      <a:pt x="315" y="9224"/>
                    </a:lnTo>
                    <a:lnTo>
                      <a:pt x="238" y="9385"/>
                    </a:lnTo>
                    <a:lnTo>
                      <a:pt x="169" y="9554"/>
                    </a:lnTo>
                    <a:lnTo>
                      <a:pt x="108" y="9722"/>
                    </a:lnTo>
                    <a:lnTo>
                      <a:pt x="62" y="9891"/>
                    </a:lnTo>
                    <a:lnTo>
                      <a:pt x="23" y="10067"/>
                    </a:lnTo>
                    <a:lnTo>
                      <a:pt x="0" y="10236"/>
                    </a:lnTo>
                    <a:lnTo>
                      <a:pt x="0" y="10412"/>
                    </a:lnTo>
                    <a:lnTo>
                      <a:pt x="8" y="10581"/>
                    </a:lnTo>
                    <a:lnTo>
                      <a:pt x="23" y="10673"/>
                    </a:lnTo>
                    <a:lnTo>
                      <a:pt x="39" y="10757"/>
                    </a:lnTo>
                    <a:lnTo>
                      <a:pt x="62" y="10842"/>
                    </a:lnTo>
                    <a:lnTo>
                      <a:pt x="92" y="10926"/>
                    </a:lnTo>
                    <a:lnTo>
                      <a:pt x="123" y="11010"/>
                    </a:lnTo>
                    <a:lnTo>
                      <a:pt x="161" y="11087"/>
                    </a:lnTo>
                    <a:lnTo>
                      <a:pt x="207" y="11171"/>
                    </a:lnTo>
                    <a:lnTo>
                      <a:pt x="253" y="11256"/>
                    </a:lnTo>
                    <a:lnTo>
                      <a:pt x="315" y="11332"/>
                    </a:lnTo>
                    <a:lnTo>
                      <a:pt x="376" y="11417"/>
                    </a:lnTo>
                    <a:lnTo>
                      <a:pt x="445" y="11493"/>
                    </a:lnTo>
                    <a:lnTo>
                      <a:pt x="522" y="11570"/>
                    </a:lnTo>
                    <a:lnTo>
                      <a:pt x="599" y="11647"/>
                    </a:lnTo>
                    <a:lnTo>
                      <a:pt x="691" y="11716"/>
                    </a:lnTo>
                    <a:lnTo>
                      <a:pt x="783" y="11792"/>
                    </a:lnTo>
                    <a:lnTo>
                      <a:pt x="882" y="11854"/>
                    </a:lnTo>
                    <a:lnTo>
                      <a:pt x="974" y="11915"/>
                    </a:lnTo>
                    <a:lnTo>
                      <a:pt x="1074" y="11969"/>
                    </a:lnTo>
                    <a:lnTo>
                      <a:pt x="1174" y="12022"/>
                    </a:lnTo>
                    <a:lnTo>
                      <a:pt x="1273" y="12068"/>
                    </a:lnTo>
                    <a:lnTo>
                      <a:pt x="1373" y="12107"/>
                    </a:lnTo>
                    <a:lnTo>
                      <a:pt x="1480" y="12145"/>
                    </a:lnTo>
                    <a:lnTo>
                      <a:pt x="1687" y="12206"/>
                    </a:lnTo>
                    <a:lnTo>
                      <a:pt x="1902" y="12245"/>
                    </a:lnTo>
                    <a:lnTo>
                      <a:pt x="2117" y="12275"/>
                    </a:lnTo>
                    <a:lnTo>
                      <a:pt x="2331" y="12291"/>
                    </a:lnTo>
                    <a:lnTo>
                      <a:pt x="2546" y="12291"/>
                    </a:lnTo>
                    <a:lnTo>
                      <a:pt x="2761" y="12283"/>
                    </a:lnTo>
                    <a:lnTo>
                      <a:pt x="2975" y="12260"/>
                    </a:lnTo>
                    <a:lnTo>
                      <a:pt x="3190" y="12222"/>
                    </a:lnTo>
                    <a:lnTo>
                      <a:pt x="3405" y="12183"/>
                    </a:lnTo>
                    <a:lnTo>
                      <a:pt x="3612" y="12137"/>
                    </a:lnTo>
                    <a:lnTo>
                      <a:pt x="3811" y="12076"/>
                    </a:lnTo>
                    <a:lnTo>
                      <a:pt x="4010" y="12015"/>
                    </a:lnTo>
                    <a:lnTo>
                      <a:pt x="4202" y="11953"/>
                    </a:lnTo>
                    <a:lnTo>
                      <a:pt x="4386" y="11877"/>
                    </a:lnTo>
                    <a:lnTo>
                      <a:pt x="4570" y="11808"/>
                    </a:lnTo>
                    <a:lnTo>
                      <a:pt x="4739" y="11731"/>
                    </a:lnTo>
                    <a:lnTo>
                      <a:pt x="5053" y="11585"/>
                    </a:lnTo>
                    <a:lnTo>
                      <a:pt x="5321" y="11447"/>
                    </a:lnTo>
                    <a:lnTo>
                      <a:pt x="5544" y="11325"/>
                    </a:lnTo>
                    <a:lnTo>
                      <a:pt x="5712" y="11225"/>
                    </a:lnTo>
                    <a:lnTo>
                      <a:pt x="5850" y="11133"/>
                    </a:lnTo>
                    <a:lnTo>
                      <a:pt x="6410" y="11110"/>
                    </a:lnTo>
                    <a:lnTo>
                      <a:pt x="7905" y="11049"/>
                    </a:lnTo>
                    <a:lnTo>
                      <a:pt x="10029" y="10964"/>
                    </a:lnTo>
                    <a:lnTo>
                      <a:pt x="11240" y="10926"/>
                    </a:lnTo>
                    <a:lnTo>
                      <a:pt x="12490" y="10888"/>
                    </a:lnTo>
                    <a:lnTo>
                      <a:pt x="13755" y="10857"/>
                    </a:lnTo>
                    <a:lnTo>
                      <a:pt x="14997" y="10834"/>
                    </a:lnTo>
                    <a:lnTo>
                      <a:pt x="16170" y="10826"/>
                    </a:lnTo>
                    <a:lnTo>
                      <a:pt x="17244" y="10834"/>
                    </a:lnTo>
                    <a:lnTo>
                      <a:pt x="17734" y="10842"/>
                    </a:lnTo>
                    <a:lnTo>
                      <a:pt x="18187" y="10857"/>
                    </a:lnTo>
                    <a:lnTo>
                      <a:pt x="18593" y="10872"/>
                    </a:lnTo>
                    <a:lnTo>
                      <a:pt x="18946" y="10895"/>
                    </a:lnTo>
                    <a:lnTo>
                      <a:pt x="19253" y="10926"/>
                    </a:lnTo>
                    <a:lnTo>
                      <a:pt x="19506" y="10957"/>
                    </a:lnTo>
                    <a:lnTo>
                      <a:pt x="19605" y="10980"/>
                    </a:lnTo>
                    <a:lnTo>
                      <a:pt x="19690" y="10995"/>
                    </a:lnTo>
                    <a:lnTo>
                      <a:pt x="19759" y="11018"/>
                    </a:lnTo>
                    <a:lnTo>
                      <a:pt x="19805" y="11049"/>
                    </a:lnTo>
                    <a:lnTo>
                      <a:pt x="20019" y="11164"/>
                    </a:lnTo>
                    <a:lnTo>
                      <a:pt x="20303" y="11302"/>
                    </a:lnTo>
                    <a:lnTo>
                      <a:pt x="20464" y="11371"/>
                    </a:lnTo>
                    <a:lnTo>
                      <a:pt x="20648" y="11447"/>
                    </a:lnTo>
                    <a:lnTo>
                      <a:pt x="20840" y="11516"/>
                    </a:lnTo>
                    <a:lnTo>
                      <a:pt x="21047" y="11593"/>
                    </a:lnTo>
                    <a:lnTo>
                      <a:pt x="21261" y="11662"/>
                    </a:lnTo>
                    <a:lnTo>
                      <a:pt x="21484" y="11723"/>
                    </a:lnTo>
                    <a:lnTo>
                      <a:pt x="21714" y="11785"/>
                    </a:lnTo>
                    <a:lnTo>
                      <a:pt x="21951" y="11838"/>
                    </a:lnTo>
                    <a:lnTo>
                      <a:pt x="22189" y="11877"/>
                    </a:lnTo>
                    <a:lnTo>
                      <a:pt x="22434" y="11915"/>
                    </a:lnTo>
                    <a:lnTo>
                      <a:pt x="22680" y="11938"/>
                    </a:lnTo>
                    <a:lnTo>
                      <a:pt x="22917" y="11946"/>
                    </a:lnTo>
                    <a:lnTo>
                      <a:pt x="23163" y="11938"/>
                    </a:lnTo>
                    <a:lnTo>
                      <a:pt x="23400" y="11915"/>
                    </a:lnTo>
                    <a:lnTo>
                      <a:pt x="23515" y="11900"/>
                    </a:lnTo>
                    <a:lnTo>
                      <a:pt x="23638" y="11877"/>
                    </a:lnTo>
                    <a:lnTo>
                      <a:pt x="23753" y="11854"/>
                    </a:lnTo>
                    <a:lnTo>
                      <a:pt x="23860" y="11823"/>
                    </a:lnTo>
                    <a:lnTo>
                      <a:pt x="23975" y="11785"/>
                    </a:lnTo>
                    <a:lnTo>
                      <a:pt x="24083" y="11746"/>
                    </a:lnTo>
                    <a:lnTo>
                      <a:pt x="24190" y="11700"/>
                    </a:lnTo>
                    <a:lnTo>
                      <a:pt x="24297" y="11647"/>
                    </a:lnTo>
                    <a:lnTo>
                      <a:pt x="24397" y="11593"/>
                    </a:lnTo>
                    <a:lnTo>
                      <a:pt x="24497" y="11532"/>
                    </a:lnTo>
                    <a:lnTo>
                      <a:pt x="24589" y="11463"/>
                    </a:lnTo>
                    <a:lnTo>
                      <a:pt x="24688" y="11386"/>
                    </a:lnTo>
                    <a:lnTo>
                      <a:pt x="24773" y="11302"/>
                    </a:lnTo>
                    <a:lnTo>
                      <a:pt x="24857" y="11217"/>
                    </a:lnTo>
                    <a:lnTo>
                      <a:pt x="24941" y="11125"/>
                    </a:lnTo>
                    <a:lnTo>
                      <a:pt x="25018" y="11018"/>
                    </a:lnTo>
                    <a:lnTo>
                      <a:pt x="25095" y="10911"/>
                    </a:lnTo>
                    <a:lnTo>
                      <a:pt x="25164" y="10796"/>
                    </a:lnTo>
                    <a:lnTo>
                      <a:pt x="25233" y="10673"/>
                    </a:lnTo>
                    <a:lnTo>
                      <a:pt x="25294" y="10543"/>
                    </a:lnTo>
                    <a:lnTo>
                      <a:pt x="25348" y="10405"/>
                    </a:lnTo>
                    <a:lnTo>
                      <a:pt x="25402" y="10259"/>
                    </a:lnTo>
                    <a:lnTo>
                      <a:pt x="25448" y="10106"/>
                    </a:lnTo>
                    <a:lnTo>
                      <a:pt x="25486" y="9945"/>
                    </a:lnTo>
                    <a:lnTo>
                      <a:pt x="25524" y="9768"/>
                    </a:lnTo>
                    <a:lnTo>
                      <a:pt x="25555" y="9592"/>
                    </a:lnTo>
                    <a:lnTo>
                      <a:pt x="25578" y="9400"/>
                    </a:lnTo>
                    <a:lnTo>
                      <a:pt x="25593" y="9209"/>
                    </a:lnTo>
                    <a:lnTo>
                      <a:pt x="25609" y="9009"/>
                    </a:lnTo>
                    <a:lnTo>
                      <a:pt x="25616" y="8818"/>
                    </a:lnTo>
                    <a:lnTo>
                      <a:pt x="25609" y="8626"/>
                    </a:lnTo>
                    <a:lnTo>
                      <a:pt x="25609" y="8442"/>
                    </a:lnTo>
                    <a:lnTo>
                      <a:pt x="25593" y="8266"/>
                    </a:lnTo>
                    <a:lnTo>
                      <a:pt x="25578" y="8097"/>
                    </a:lnTo>
                    <a:lnTo>
                      <a:pt x="25555" y="7936"/>
                    </a:lnTo>
                    <a:lnTo>
                      <a:pt x="25524" y="7775"/>
                    </a:lnTo>
                    <a:lnTo>
                      <a:pt x="25494" y="7622"/>
                    </a:lnTo>
                    <a:lnTo>
                      <a:pt x="25455" y="7468"/>
                    </a:lnTo>
                    <a:lnTo>
                      <a:pt x="25417" y="7330"/>
                    </a:lnTo>
                    <a:lnTo>
                      <a:pt x="25371" y="7184"/>
                    </a:lnTo>
                    <a:lnTo>
                      <a:pt x="25317" y="7054"/>
                    </a:lnTo>
                    <a:lnTo>
                      <a:pt x="25263" y="6924"/>
                    </a:lnTo>
                    <a:lnTo>
                      <a:pt x="25210" y="6801"/>
                    </a:lnTo>
                    <a:lnTo>
                      <a:pt x="25148" y="6678"/>
                    </a:lnTo>
                    <a:lnTo>
                      <a:pt x="25079" y="6563"/>
                    </a:lnTo>
                    <a:lnTo>
                      <a:pt x="25018" y="6456"/>
                    </a:lnTo>
                    <a:lnTo>
                      <a:pt x="24941" y="6349"/>
                    </a:lnTo>
                    <a:lnTo>
                      <a:pt x="24872" y="6249"/>
                    </a:lnTo>
                    <a:lnTo>
                      <a:pt x="24719" y="6057"/>
                    </a:lnTo>
                    <a:lnTo>
                      <a:pt x="24558" y="5881"/>
                    </a:lnTo>
                    <a:lnTo>
                      <a:pt x="24389" y="5720"/>
                    </a:lnTo>
                    <a:lnTo>
                      <a:pt x="24213" y="5574"/>
                    </a:lnTo>
                    <a:lnTo>
                      <a:pt x="24029" y="5444"/>
                    </a:lnTo>
                    <a:lnTo>
                      <a:pt x="23853" y="5321"/>
                    </a:lnTo>
                    <a:lnTo>
                      <a:pt x="23669" y="5222"/>
                    </a:lnTo>
                    <a:lnTo>
                      <a:pt x="23485" y="5122"/>
                    </a:lnTo>
                    <a:lnTo>
                      <a:pt x="23308" y="5045"/>
                    </a:lnTo>
                    <a:lnTo>
                      <a:pt x="23132" y="4969"/>
                    </a:lnTo>
                    <a:lnTo>
                      <a:pt x="22963" y="4907"/>
                    </a:lnTo>
                    <a:lnTo>
                      <a:pt x="22795" y="4854"/>
                    </a:lnTo>
                    <a:lnTo>
                      <a:pt x="22641" y="4815"/>
                    </a:lnTo>
                    <a:lnTo>
                      <a:pt x="22496" y="4777"/>
                    </a:lnTo>
                    <a:lnTo>
                      <a:pt x="22243" y="4723"/>
                    </a:lnTo>
                    <a:lnTo>
                      <a:pt x="22043" y="4693"/>
                    </a:lnTo>
                    <a:lnTo>
                      <a:pt x="21875" y="4670"/>
                    </a:lnTo>
                    <a:lnTo>
                      <a:pt x="21882" y="4309"/>
                    </a:lnTo>
                    <a:lnTo>
                      <a:pt x="21875" y="3957"/>
                    </a:lnTo>
                    <a:lnTo>
                      <a:pt x="21852" y="3627"/>
                    </a:lnTo>
                    <a:lnTo>
                      <a:pt x="21836" y="3466"/>
                    </a:lnTo>
                    <a:lnTo>
                      <a:pt x="21813" y="3313"/>
                    </a:lnTo>
                    <a:lnTo>
                      <a:pt x="21790" y="3159"/>
                    </a:lnTo>
                    <a:lnTo>
                      <a:pt x="21760" y="3014"/>
                    </a:lnTo>
                    <a:lnTo>
                      <a:pt x="21729" y="2876"/>
                    </a:lnTo>
                    <a:lnTo>
                      <a:pt x="21691" y="2738"/>
                    </a:lnTo>
                    <a:lnTo>
                      <a:pt x="21645" y="2607"/>
                    </a:lnTo>
                    <a:lnTo>
                      <a:pt x="21606" y="2477"/>
                    </a:lnTo>
                    <a:lnTo>
                      <a:pt x="21553" y="2347"/>
                    </a:lnTo>
                    <a:lnTo>
                      <a:pt x="21499" y="2224"/>
                    </a:lnTo>
                    <a:lnTo>
                      <a:pt x="21445" y="2109"/>
                    </a:lnTo>
                    <a:lnTo>
                      <a:pt x="21392" y="1994"/>
                    </a:lnTo>
                    <a:lnTo>
                      <a:pt x="21323" y="1886"/>
                    </a:lnTo>
                    <a:lnTo>
                      <a:pt x="21261" y="1779"/>
                    </a:lnTo>
                    <a:lnTo>
                      <a:pt x="21192" y="1672"/>
                    </a:lnTo>
                    <a:lnTo>
                      <a:pt x="21123" y="1572"/>
                    </a:lnTo>
                    <a:lnTo>
                      <a:pt x="20970" y="1388"/>
                    </a:lnTo>
                    <a:lnTo>
                      <a:pt x="20809" y="1212"/>
                    </a:lnTo>
                    <a:lnTo>
                      <a:pt x="20633" y="1051"/>
                    </a:lnTo>
                    <a:lnTo>
                      <a:pt x="20449" y="905"/>
                    </a:lnTo>
                    <a:lnTo>
                      <a:pt x="20249" y="775"/>
                    </a:lnTo>
                    <a:lnTo>
                      <a:pt x="20050" y="652"/>
                    </a:lnTo>
                    <a:lnTo>
                      <a:pt x="19835" y="537"/>
                    </a:lnTo>
                    <a:lnTo>
                      <a:pt x="19613" y="445"/>
                    </a:lnTo>
                    <a:lnTo>
                      <a:pt x="19383" y="353"/>
                    </a:lnTo>
                    <a:lnTo>
                      <a:pt x="19145" y="276"/>
                    </a:lnTo>
                    <a:lnTo>
                      <a:pt x="18907" y="207"/>
                    </a:lnTo>
                    <a:lnTo>
                      <a:pt x="18662" y="154"/>
                    </a:lnTo>
                    <a:lnTo>
                      <a:pt x="18401" y="108"/>
                    </a:lnTo>
                    <a:lnTo>
                      <a:pt x="18148" y="69"/>
                    </a:lnTo>
                    <a:lnTo>
                      <a:pt x="17888" y="39"/>
                    </a:lnTo>
                    <a:lnTo>
                      <a:pt x="17619" y="16"/>
                    </a:lnTo>
                    <a:lnTo>
                      <a:pt x="17351" y="8"/>
                    </a:lnTo>
                    <a:lnTo>
                      <a:pt x="17075" y="0"/>
                    </a:lnTo>
                    <a:close/>
                  </a:path>
                </a:pathLst>
              </a:custGeom>
              <a:solidFill>
                <a:srgbClr val="EAE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3" name="Google Shape;2273;p29">
                <a:extLst>
                  <a:ext uri="{FF2B5EF4-FFF2-40B4-BE49-F238E27FC236}">
                    <a16:creationId xmlns="" xmlns:a16="http://schemas.microsoft.com/office/drawing/2014/main" id="{2C8E94BA-7639-48AA-852E-297306698AC0}"/>
                  </a:ext>
                </a:extLst>
              </p:cNvPr>
              <p:cNvSpPr/>
              <p:nvPr/>
            </p:nvSpPr>
            <p:spPr>
              <a:xfrm>
                <a:off x="6612197" y="1166081"/>
                <a:ext cx="323972" cy="87490"/>
              </a:xfrm>
              <a:custGeom>
                <a:avLst/>
                <a:gdLst/>
                <a:ahLst/>
                <a:cxnLst/>
                <a:rect l="l" t="t" r="r" b="b"/>
                <a:pathLst>
                  <a:path w="17267" h="4663" extrusionOk="0">
                    <a:moveTo>
                      <a:pt x="9255" y="1"/>
                    </a:moveTo>
                    <a:lnTo>
                      <a:pt x="8557" y="16"/>
                    </a:lnTo>
                    <a:lnTo>
                      <a:pt x="8197" y="32"/>
                    </a:lnTo>
                    <a:lnTo>
                      <a:pt x="7836" y="55"/>
                    </a:lnTo>
                    <a:lnTo>
                      <a:pt x="7461" y="78"/>
                    </a:lnTo>
                    <a:lnTo>
                      <a:pt x="7077" y="108"/>
                    </a:lnTo>
                    <a:lnTo>
                      <a:pt x="6694" y="147"/>
                    </a:lnTo>
                    <a:lnTo>
                      <a:pt x="6295" y="193"/>
                    </a:lnTo>
                    <a:lnTo>
                      <a:pt x="5897" y="239"/>
                    </a:lnTo>
                    <a:lnTo>
                      <a:pt x="5483" y="292"/>
                    </a:lnTo>
                    <a:lnTo>
                      <a:pt x="5069" y="354"/>
                    </a:lnTo>
                    <a:lnTo>
                      <a:pt x="4647" y="423"/>
                    </a:lnTo>
                    <a:lnTo>
                      <a:pt x="4210" y="492"/>
                    </a:lnTo>
                    <a:lnTo>
                      <a:pt x="3773" y="576"/>
                    </a:lnTo>
                    <a:lnTo>
                      <a:pt x="3328" y="660"/>
                    </a:lnTo>
                    <a:lnTo>
                      <a:pt x="2876" y="752"/>
                    </a:lnTo>
                    <a:lnTo>
                      <a:pt x="2416" y="860"/>
                    </a:lnTo>
                    <a:lnTo>
                      <a:pt x="1948" y="967"/>
                    </a:lnTo>
                    <a:lnTo>
                      <a:pt x="1473" y="1082"/>
                    </a:lnTo>
                    <a:lnTo>
                      <a:pt x="990" y="1212"/>
                    </a:lnTo>
                    <a:lnTo>
                      <a:pt x="507" y="1343"/>
                    </a:lnTo>
                    <a:lnTo>
                      <a:pt x="8" y="1481"/>
                    </a:lnTo>
                    <a:lnTo>
                      <a:pt x="1" y="1573"/>
                    </a:lnTo>
                    <a:lnTo>
                      <a:pt x="1" y="1818"/>
                    </a:lnTo>
                    <a:lnTo>
                      <a:pt x="1" y="2186"/>
                    </a:lnTo>
                    <a:lnTo>
                      <a:pt x="8" y="2408"/>
                    </a:lnTo>
                    <a:lnTo>
                      <a:pt x="24" y="2646"/>
                    </a:lnTo>
                    <a:lnTo>
                      <a:pt x="47" y="2899"/>
                    </a:lnTo>
                    <a:lnTo>
                      <a:pt x="70" y="3152"/>
                    </a:lnTo>
                    <a:lnTo>
                      <a:pt x="108" y="3420"/>
                    </a:lnTo>
                    <a:lnTo>
                      <a:pt x="154" y="3681"/>
                    </a:lnTo>
                    <a:lnTo>
                      <a:pt x="215" y="3949"/>
                    </a:lnTo>
                    <a:lnTo>
                      <a:pt x="284" y="4202"/>
                    </a:lnTo>
                    <a:lnTo>
                      <a:pt x="369" y="4440"/>
                    </a:lnTo>
                    <a:lnTo>
                      <a:pt x="415" y="4555"/>
                    </a:lnTo>
                    <a:lnTo>
                      <a:pt x="461" y="4662"/>
                    </a:lnTo>
                    <a:lnTo>
                      <a:pt x="553" y="4632"/>
                    </a:lnTo>
                    <a:lnTo>
                      <a:pt x="813" y="4540"/>
                    </a:lnTo>
                    <a:lnTo>
                      <a:pt x="1243" y="4409"/>
                    </a:lnTo>
                    <a:lnTo>
                      <a:pt x="1818" y="4241"/>
                    </a:lnTo>
                    <a:lnTo>
                      <a:pt x="2155" y="4149"/>
                    </a:lnTo>
                    <a:lnTo>
                      <a:pt x="2531" y="4057"/>
                    </a:lnTo>
                    <a:lnTo>
                      <a:pt x="2937" y="3965"/>
                    </a:lnTo>
                    <a:lnTo>
                      <a:pt x="3374" y="3873"/>
                    </a:lnTo>
                    <a:lnTo>
                      <a:pt x="3842" y="3781"/>
                    </a:lnTo>
                    <a:lnTo>
                      <a:pt x="4333" y="3696"/>
                    </a:lnTo>
                    <a:lnTo>
                      <a:pt x="4854" y="3612"/>
                    </a:lnTo>
                    <a:lnTo>
                      <a:pt x="5398" y="3535"/>
                    </a:lnTo>
                    <a:lnTo>
                      <a:pt x="5973" y="3474"/>
                    </a:lnTo>
                    <a:lnTo>
                      <a:pt x="6564" y="3420"/>
                    </a:lnTo>
                    <a:lnTo>
                      <a:pt x="7177" y="3374"/>
                    </a:lnTo>
                    <a:lnTo>
                      <a:pt x="7813" y="3344"/>
                    </a:lnTo>
                    <a:lnTo>
                      <a:pt x="8465" y="3328"/>
                    </a:lnTo>
                    <a:lnTo>
                      <a:pt x="9132" y="3336"/>
                    </a:lnTo>
                    <a:lnTo>
                      <a:pt x="9470" y="3344"/>
                    </a:lnTo>
                    <a:lnTo>
                      <a:pt x="9815" y="3359"/>
                    </a:lnTo>
                    <a:lnTo>
                      <a:pt x="10167" y="3374"/>
                    </a:lnTo>
                    <a:lnTo>
                      <a:pt x="10512" y="3397"/>
                    </a:lnTo>
                    <a:lnTo>
                      <a:pt x="10865" y="3428"/>
                    </a:lnTo>
                    <a:lnTo>
                      <a:pt x="11225" y="3459"/>
                    </a:lnTo>
                    <a:lnTo>
                      <a:pt x="11586" y="3505"/>
                    </a:lnTo>
                    <a:lnTo>
                      <a:pt x="11946" y="3551"/>
                    </a:lnTo>
                    <a:lnTo>
                      <a:pt x="12314" y="3604"/>
                    </a:lnTo>
                    <a:lnTo>
                      <a:pt x="12682" y="3666"/>
                    </a:lnTo>
                    <a:lnTo>
                      <a:pt x="13050" y="3727"/>
                    </a:lnTo>
                    <a:lnTo>
                      <a:pt x="13426" y="3804"/>
                    </a:lnTo>
                    <a:lnTo>
                      <a:pt x="13794" y="3880"/>
                    </a:lnTo>
                    <a:lnTo>
                      <a:pt x="14169" y="3972"/>
                    </a:lnTo>
                    <a:lnTo>
                      <a:pt x="14545" y="4064"/>
                    </a:lnTo>
                    <a:lnTo>
                      <a:pt x="14929" y="4172"/>
                    </a:lnTo>
                    <a:lnTo>
                      <a:pt x="15304" y="4279"/>
                    </a:lnTo>
                    <a:lnTo>
                      <a:pt x="15688" y="4402"/>
                    </a:lnTo>
                    <a:lnTo>
                      <a:pt x="16063" y="4524"/>
                    </a:lnTo>
                    <a:lnTo>
                      <a:pt x="16447" y="4662"/>
                    </a:lnTo>
                    <a:lnTo>
                      <a:pt x="16562" y="4394"/>
                    </a:lnTo>
                    <a:lnTo>
                      <a:pt x="16677" y="4080"/>
                    </a:lnTo>
                    <a:lnTo>
                      <a:pt x="16815" y="3689"/>
                    </a:lnTo>
                    <a:lnTo>
                      <a:pt x="16884" y="3459"/>
                    </a:lnTo>
                    <a:lnTo>
                      <a:pt x="16960" y="3221"/>
                    </a:lnTo>
                    <a:lnTo>
                      <a:pt x="17022" y="2976"/>
                    </a:lnTo>
                    <a:lnTo>
                      <a:pt x="17091" y="2723"/>
                    </a:lnTo>
                    <a:lnTo>
                      <a:pt x="17144" y="2454"/>
                    </a:lnTo>
                    <a:lnTo>
                      <a:pt x="17190" y="2194"/>
                    </a:lnTo>
                    <a:lnTo>
                      <a:pt x="17229" y="1925"/>
                    </a:lnTo>
                    <a:lnTo>
                      <a:pt x="17259" y="1665"/>
                    </a:lnTo>
                    <a:lnTo>
                      <a:pt x="17267" y="1511"/>
                    </a:lnTo>
                    <a:lnTo>
                      <a:pt x="17206" y="1465"/>
                    </a:lnTo>
                    <a:lnTo>
                      <a:pt x="16999" y="1358"/>
                    </a:lnTo>
                    <a:lnTo>
                      <a:pt x="16677" y="1220"/>
                    </a:lnTo>
                    <a:lnTo>
                      <a:pt x="16470" y="1136"/>
                    </a:lnTo>
                    <a:lnTo>
                      <a:pt x="16232" y="1044"/>
                    </a:lnTo>
                    <a:lnTo>
                      <a:pt x="15971" y="952"/>
                    </a:lnTo>
                    <a:lnTo>
                      <a:pt x="15680" y="852"/>
                    </a:lnTo>
                    <a:lnTo>
                      <a:pt x="15358" y="752"/>
                    </a:lnTo>
                    <a:lnTo>
                      <a:pt x="15005" y="653"/>
                    </a:lnTo>
                    <a:lnTo>
                      <a:pt x="14630" y="561"/>
                    </a:lnTo>
                    <a:lnTo>
                      <a:pt x="14223" y="469"/>
                    </a:lnTo>
                    <a:lnTo>
                      <a:pt x="13786" y="377"/>
                    </a:lnTo>
                    <a:lnTo>
                      <a:pt x="13318" y="292"/>
                    </a:lnTo>
                    <a:lnTo>
                      <a:pt x="12828" y="216"/>
                    </a:lnTo>
                    <a:lnTo>
                      <a:pt x="12306" y="154"/>
                    </a:lnTo>
                    <a:lnTo>
                      <a:pt x="11754" y="93"/>
                    </a:lnTo>
                    <a:lnTo>
                      <a:pt x="11172" y="47"/>
                    </a:lnTo>
                    <a:lnTo>
                      <a:pt x="10558" y="16"/>
                    </a:lnTo>
                    <a:lnTo>
                      <a:pt x="9922" y="1"/>
                    </a:lnTo>
                    <a:close/>
                  </a:path>
                </a:pathLst>
              </a:custGeom>
              <a:solidFill>
                <a:srgbClr val="EAE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4" name="Google Shape;2274;p29">
                <a:extLst>
                  <a:ext uri="{FF2B5EF4-FFF2-40B4-BE49-F238E27FC236}">
                    <a16:creationId xmlns="" xmlns:a16="http://schemas.microsoft.com/office/drawing/2014/main" id="{BB036013-833E-4024-B84A-FAFB65EE5284}"/>
                  </a:ext>
                </a:extLst>
              </p:cNvPr>
              <p:cNvSpPr/>
              <p:nvPr/>
            </p:nvSpPr>
            <p:spPr>
              <a:xfrm>
                <a:off x="6610621" y="1163210"/>
                <a:ext cx="325848" cy="66476"/>
              </a:xfrm>
              <a:custGeom>
                <a:avLst/>
                <a:gdLst/>
                <a:ahLst/>
                <a:cxnLst/>
                <a:rect l="l" t="t" r="r" b="b"/>
                <a:pathLst>
                  <a:path w="17367" h="3543" extrusionOk="0">
                    <a:moveTo>
                      <a:pt x="9278" y="1"/>
                    </a:moveTo>
                    <a:lnTo>
                      <a:pt x="8726" y="8"/>
                    </a:lnTo>
                    <a:lnTo>
                      <a:pt x="8173" y="31"/>
                    </a:lnTo>
                    <a:lnTo>
                      <a:pt x="7621" y="70"/>
                    </a:lnTo>
                    <a:lnTo>
                      <a:pt x="7069" y="116"/>
                    </a:lnTo>
                    <a:lnTo>
                      <a:pt x="6517" y="169"/>
                    </a:lnTo>
                    <a:lnTo>
                      <a:pt x="5965" y="238"/>
                    </a:lnTo>
                    <a:lnTo>
                      <a:pt x="5421" y="307"/>
                    </a:lnTo>
                    <a:lnTo>
                      <a:pt x="4869" y="384"/>
                    </a:lnTo>
                    <a:lnTo>
                      <a:pt x="4325" y="476"/>
                    </a:lnTo>
                    <a:lnTo>
                      <a:pt x="3780" y="576"/>
                    </a:lnTo>
                    <a:lnTo>
                      <a:pt x="3244" y="683"/>
                    </a:lnTo>
                    <a:lnTo>
                      <a:pt x="2699" y="798"/>
                    </a:lnTo>
                    <a:lnTo>
                      <a:pt x="2163" y="921"/>
                    </a:lnTo>
                    <a:lnTo>
                      <a:pt x="1626" y="1059"/>
                    </a:lnTo>
                    <a:lnTo>
                      <a:pt x="1089" y="1197"/>
                    </a:lnTo>
                    <a:lnTo>
                      <a:pt x="560" y="1350"/>
                    </a:lnTo>
                    <a:lnTo>
                      <a:pt x="31" y="1519"/>
                    </a:lnTo>
                    <a:lnTo>
                      <a:pt x="16" y="1526"/>
                    </a:lnTo>
                    <a:lnTo>
                      <a:pt x="8" y="1542"/>
                    </a:lnTo>
                    <a:lnTo>
                      <a:pt x="0" y="1557"/>
                    </a:lnTo>
                    <a:lnTo>
                      <a:pt x="0" y="1572"/>
                    </a:lnTo>
                    <a:lnTo>
                      <a:pt x="246" y="3543"/>
                    </a:lnTo>
                    <a:lnTo>
                      <a:pt x="103" y="1600"/>
                    </a:lnTo>
                    <a:lnTo>
                      <a:pt x="598" y="1473"/>
                    </a:lnTo>
                    <a:lnTo>
                      <a:pt x="1127" y="1342"/>
                    </a:lnTo>
                    <a:lnTo>
                      <a:pt x="1664" y="1212"/>
                    </a:lnTo>
                    <a:lnTo>
                      <a:pt x="2201" y="1097"/>
                    </a:lnTo>
                    <a:lnTo>
                      <a:pt x="2738" y="990"/>
                    </a:lnTo>
                    <a:lnTo>
                      <a:pt x="3282" y="890"/>
                    </a:lnTo>
                    <a:lnTo>
                      <a:pt x="3819" y="790"/>
                    </a:lnTo>
                    <a:lnTo>
                      <a:pt x="4363" y="706"/>
                    </a:lnTo>
                    <a:lnTo>
                      <a:pt x="4907" y="622"/>
                    </a:lnTo>
                    <a:lnTo>
                      <a:pt x="5452" y="545"/>
                    </a:lnTo>
                    <a:lnTo>
                      <a:pt x="5996" y="484"/>
                    </a:lnTo>
                    <a:lnTo>
                      <a:pt x="6540" y="422"/>
                    </a:lnTo>
                    <a:lnTo>
                      <a:pt x="7092" y="376"/>
                    </a:lnTo>
                    <a:lnTo>
                      <a:pt x="7637" y="330"/>
                    </a:lnTo>
                    <a:lnTo>
                      <a:pt x="8181" y="300"/>
                    </a:lnTo>
                    <a:lnTo>
                      <a:pt x="8733" y="284"/>
                    </a:lnTo>
                    <a:lnTo>
                      <a:pt x="9285" y="269"/>
                    </a:lnTo>
                    <a:lnTo>
                      <a:pt x="9830" y="269"/>
                    </a:lnTo>
                    <a:lnTo>
                      <a:pt x="10382" y="277"/>
                    </a:lnTo>
                    <a:lnTo>
                      <a:pt x="10926" y="300"/>
                    </a:lnTo>
                    <a:lnTo>
                      <a:pt x="11470" y="330"/>
                    </a:lnTo>
                    <a:lnTo>
                      <a:pt x="12015" y="376"/>
                    </a:lnTo>
                    <a:lnTo>
                      <a:pt x="12559" y="438"/>
                    </a:lnTo>
                    <a:lnTo>
                      <a:pt x="13103" y="507"/>
                    </a:lnTo>
                    <a:lnTo>
                      <a:pt x="13648" y="606"/>
                    </a:lnTo>
                    <a:lnTo>
                      <a:pt x="14184" y="714"/>
                    </a:lnTo>
                    <a:lnTo>
                      <a:pt x="14714" y="844"/>
                    </a:lnTo>
                    <a:lnTo>
                      <a:pt x="15243" y="982"/>
                    </a:lnTo>
                    <a:lnTo>
                      <a:pt x="15503" y="1066"/>
                    </a:lnTo>
                    <a:lnTo>
                      <a:pt x="15764" y="1151"/>
                    </a:lnTo>
                    <a:lnTo>
                      <a:pt x="16025" y="1235"/>
                    </a:lnTo>
                    <a:lnTo>
                      <a:pt x="16285" y="1327"/>
                    </a:lnTo>
                    <a:lnTo>
                      <a:pt x="16538" y="1427"/>
                    </a:lnTo>
                    <a:lnTo>
                      <a:pt x="16791" y="1526"/>
                    </a:lnTo>
                    <a:lnTo>
                      <a:pt x="17044" y="1634"/>
                    </a:lnTo>
                    <a:lnTo>
                      <a:pt x="17265" y="1727"/>
                    </a:lnTo>
                    <a:lnTo>
                      <a:pt x="16860" y="3504"/>
                    </a:lnTo>
                    <a:lnTo>
                      <a:pt x="17366" y="1710"/>
                    </a:lnTo>
                    <a:lnTo>
                      <a:pt x="17366" y="1695"/>
                    </a:lnTo>
                    <a:lnTo>
                      <a:pt x="17366" y="1680"/>
                    </a:lnTo>
                    <a:lnTo>
                      <a:pt x="17359" y="1664"/>
                    </a:lnTo>
                    <a:lnTo>
                      <a:pt x="17343" y="1657"/>
                    </a:lnTo>
                    <a:lnTo>
                      <a:pt x="17090" y="1534"/>
                    </a:lnTo>
                    <a:lnTo>
                      <a:pt x="16845" y="1411"/>
                    </a:lnTo>
                    <a:lnTo>
                      <a:pt x="16592" y="1304"/>
                    </a:lnTo>
                    <a:lnTo>
                      <a:pt x="16331" y="1197"/>
                    </a:lnTo>
                    <a:lnTo>
                      <a:pt x="16078" y="1089"/>
                    </a:lnTo>
                    <a:lnTo>
                      <a:pt x="15818" y="997"/>
                    </a:lnTo>
                    <a:lnTo>
                      <a:pt x="15557" y="905"/>
                    </a:lnTo>
                    <a:lnTo>
                      <a:pt x="15296" y="821"/>
                    </a:lnTo>
                    <a:lnTo>
                      <a:pt x="15028" y="737"/>
                    </a:lnTo>
                    <a:lnTo>
                      <a:pt x="14760" y="660"/>
                    </a:lnTo>
                    <a:lnTo>
                      <a:pt x="14230" y="514"/>
                    </a:lnTo>
                    <a:lnTo>
                      <a:pt x="13686" y="392"/>
                    </a:lnTo>
                    <a:lnTo>
                      <a:pt x="13142" y="277"/>
                    </a:lnTo>
                    <a:lnTo>
                      <a:pt x="12597" y="200"/>
                    </a:lnTo>
                    <a:lnTo>
                      <a:pt x="12045" y="139"/>
                    </a:lnTo>
                    <a:lnTo>
                      <a:pt x="11493" y="85"/>
                    </a:lnTo>
                    <a:lnTo>
                      <a:pt x="10941" y="47"/>
                    </a:lnTo>
                    <a:lnTo>
                      <a:pt x="10389" y="24"/>
                    </a:lnTo>
                    <a:lnTo>
                      <a:pt x="9830" y="8"/>
                    </a:lnTo>
                    <a:lnTo>
                      <a:pt x="9278" y="1"/>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5" name="Google Shape;2275;p29">
                <a:extLst>
                  <a:ext uri="{FF2B5EF4-FFF2-40B4-BE49-F238E27FC236}">
                    <a16:creationId xmlns="" xmlns:a16="http://schemas.microsoft.com/office/drawing/2014/main" id="{5DE76000-4A8C-43D8-8AAC-1191E3F5AF15}"/>
                  </a:ext>
                </a:extLst>
              </p:cNvPr>
              <p:cNvSpPr/>
              <p:nvPr/>
            </p:nvSpPr>
            <p:spPr>
              <a:xfrm>
                <a:off x="6718074" y="1038194"/>
                <a:ext cx="19006" cy="31089"/>
              </a:xfrm>
              <a:custGeom>
                <a:avLst/>
                <a:gdLst/>
                <a:ahLst/>
                <a:cxnLst/>
                <a:rect l="l" t="t" r="r" b="b"/>
                <a:pathLst>
                  <a:path w="1013" h="1657" extrusionOk="0">
                    <a:moveTo>
                      <a:pt x="1" y="1"/>
                    </a:moveTo>
                    <a:lnTo>
                      <a:pt x="238" y="438"/>
                    </a:lnTo>
                    <a:lnTo>
                      <a:pt x="468" y="852"/>
                    </a:lnTo>
                    <a:lnTo>
                      <a:pt x="591" y="1059"/>
                    </a:lnTo>
                    <a:lnTo>
                      <a:pt x="714" y="1258"/>
                    </a:lnTo>
                    <a:lnTo>
                      <a:pt x="783" y="1366"/>
                    </a:lnTo>
                    <a:lnTo>
                      <a:pt x="852" y="1465"/>
                    </a:lnTo>
                    <a:lnTo>
                      <a:pt x="936" y="1565"/>
                    </a:lnTo>
                    <a:lnTo>
                      <a:pt x="1013" y="1657"/>
                    </a:lnTo>
                    <a:lnTo>
                      <a:pt x="997" y="1534"/>
                    </a:lnTo>
                    <a:lnTo>
                      <a:pt x="974" y="1412"/>
                    </a:lnTo>
                    <a:lnTo>
                      <a:pt x="944" y="1289"/>
                    </a:lnTo>
                    <a:lnTo>
                      <a:pt x="913" y="1166"/>
                    </a:lnTo>
                    <a:lnTo>
                      <a:pt x="867" y="1051"/>
                    </a:lnTo>
                    <a:lnTo>
                      <a:pt x="821" y="936"/>
                    </a:lnTo>
                    <a:lnTo>
                      <a:pt x="767" y="821"/>
                    </a:lnTo>
                    <a:lnTo>
                      <a:pt x="706" y="714"/>
                    </a:lnTo>
                    <a:lnTo>
                      <a:pt x="645" y="607"/>
                    </a:lnTo>
                    <a:lnTo>
                      <a:pt x="568" y="507"/>
                    </a:lnTo>
                    <a:lnTo>
                      <a:pt x="491" y="399"/>
                    </a:lnTo>
                    <a:lnTo>
                      <a:pt x="407" y="307"/>
                    </a:lnTo>
                    <a:lnTo>
                      <a:pt x="315" y="215"/>
                    </a:lnTo>
                    <a:lnTo>
                      <a:pt x="223" y="139"/>
                    </a:lnTo>
                    <a:lnTo>
                      <a:pt x="116" y="70"/>
                    </a:lnTo>
                    <a:lnTo>
                      <a:pt x="1" y="1"/>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6" name="Google Shape;2276;p29">
                <a:extLst>
                  <a:ext uri="{FF2B5EF4-FFF2-40B4-BE49-F238E27FC236}">
                    <a16:creationId xmlns="" xmlns:a16="http://schemas.microsoft.com/office/drawing/2014/main" id="{A329126A-3E78-4385-A290-212BF03FF363}"/>
                  </a:ext>
                </a:extLst>
              </p:cNvPr>
              <p:cNvSpPr/>
              <p:nvPr/>
            </p:nvSpPr>
            <p:spPr>
              <a:xfrm>
                <a:off x="6917163" y="1098910"/>
                <a:ext cx="23322" cy="5347"/>
              </a:xfrm>
              <a:custGeom>
                <a:avLst/>
                <a:gdLst/>
                <a:ahLst/>
                <a:cxnLst/>
                <a:rect l="l" t="t" r="r" b="b"/>
                <a:pathLst>
                  <a:path w="1243" h="285" extrusionOk="0">
                    <a:moveTo>
                      <a:pt x="607" y="0"/>
                    </a:moveTo>
                    <a:lnTo>
                      <a:pt x="522" y="16"/>
                    </a:lnTo>
                    <a:lnTo>
                      <a:pt x="438" y="31"/>
                    </a:lnTo>
                    <a:lnTo>
                      <a:pt x="361" y="46"/>
                    </a:lnTo>
                    <a:lnTo>
                      <a:pt x="285" y="77"/>
                    </a:lnTo>
                    <a:lnTo>
                      <a:pt x="208" y="115"/>
                    </a:lnTo>
                    <a:lnTo>
                      <a:pt x="131" y="154"/>
                    </a:lnTo>
                    <a:lnTo>
                      <a:pt x="62" y="207"/>
                    </a:lnTo>
                    <a:lnTo>
                      <a:pt x="1" y="261"/>
                    </a:lnTo>
                    <a:lnTo>
                      <a:pt x="170" y="284"/>
                    </a:lnTo>
                    <a:lnTo>
                      <a:pt x="476" y="284"/>
                    </a:lnTo>
                    <a:lnTo>
                      <a:pt x="630" y="276"/>
                    </a:lnTo>
                    <a:lnTo>
                      <a:pt x="775" y="253"/>
                    </a:lnTo>
                    <a:lnTo>
                      <a:pt x="929" y="230"/>
                    </a:lnTo>
                    <a:lnTo>
                      <a:pt x="1082" y="200"/>
                    </a:lnTo>
                    <a:lnTo>
                      <a:pt x="1243" y="154"/>
                    </a:lnTo>
                    <a:lnTo>
                      <a:pt x="1174" y="108"/>
                    </a:lnTo>
                    <a:lnTo>
                      <a:pt x="1097" y="69"/>
                    </a:lnTo>
                    <a:lnTo>
                      <a:pt x="1013" y="39"/>
                    </a:lnTo>
                    <a:lnTo>
                      <a:pt x="936" y="16"/>
                    </a:lnTo>
                    <a:lnTo>
                      <a:pt x="852" y="8"/>
                    </a:lnTo>
                    <a:lnTo>
                      <a:pt x="768" y="0"/>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7" name="Google Shape;2277;p29">
                <a:extLst>
                  <a:ext uri="{FF2B5EF4-FFF2-40B4-BE49-F238E27FC236}">
                    <a16:creationId xmlns="" xmlns:a16="http://schemas.microsoft.com/office/drawing/2014/main" id="{27D92F8E-F2F1-46DA-9A21-EAA601B5459F}"/>
                  </a:ext>
                </a:extLst>
              </p:cNvPr>
              <p:cNvSpPr/>
              <p:nvPr/>
            </p:nvSpPr>
            <p:spPr>
              <a:xfrm>
                <a:off x="6556679" y="1150414"/>
                <a:ext cx="18425" cy="6342"/>
              </a:xfrm>
              <a:custGeom>
                <a:avLst/>
                <a:gdLst/>
                <a:ahLst/>
                <a:cxnLst/>
                <a:rect l="l" t="t" r="r" b="b"/>
                <a:pathLst>
                  <a:path w="982" h="338" extrusionOk="0">
                    <a:moveTo>
                      <a:pt x="207" y="0"/>
                    </a:moveTo>
                    <a:lnTo>
                      <a:pt x="138" y="8"/>
                    </a:lnTo>
                    <a:lnTo>
                      <a:pt x="69" y="23"/>
                    </a:lnTo>
                    <a:lnTo>
                      <a:pt x="0" y="38"/>
                    </a:lnTo>
                    <a:lnTo>
                      <a:pt x="46" y="92"/>
                    </a:lnTo>
                    <a:lnTo>
                      <a:pt x="108" y="138"/>
                    </a:lnTo>
                    <a:lnTo>
                      <a:pt x="161" y="177"/>
                    </a:lnTo>
                    <a:lnTo>
                      <a:pt x="215" y="207"/>
                    </a:lnTo>
                    <a:lnTo>
                      <a:pt x="338" y="261"/>
                    </a:lnTo>
                    <a:lnTo>
                      <a:pt x="453" y="299"/>
                    </a:lnTo>
                    <a:lnTo>
                      <a:pt x="583" y="330"/>
                    </a:lnTo>
                    <a:lnTo>
                      <a:pt x="713" y="338"/>
                    </a:lnTo>
                    <a:lnTo>
                      <a:pt x="775" y="338"/>
                    </a:lnTo>
                    <a:lnTo>
                      <a:pt x="844" y="330"/>
                    </a:lnTo>
                    <a:lnTo>
                      <a:pt x="913" y="322"/>
                    </a:lnTo>
                    <a:lnTo>
                      <a:pt x="982" y="299"/>
                    </a:lnTo>
                    <a:lnTo>
                      <a:pt x="936" y="246"/>
                    </a:lnTo>
                    <a:lnTo>
                      <a:pt x="882" y="200"/>
                    </a:lnTo>
                    <a:lnTo>
                      <a:pt x="821" y="161"/>
                    </a:lnTo>
                    <a:lnTo>
                      <a:pt x="767" y="131"/>
                    </a:lnTo>
                    <a:lnTo>
                      <a:pt x="644" y="77"/>
                    </a:lnTo>
                    <a:lnTo>
                      <a:pt x="529" y="38"/>
                    </a:lnTo>
                    <a:lnTo>
                      <a:pt x="399" y="15"/>
                    </a:lnTo>
                    <a:lnTo>
                      <a:pt x="269" y="0"/>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grpSp>
      </p:grpSp>
      <p:sp>
        <p:nvSpPr>
          <p:cNvPr id="108" name="TextBox 107">
            <a:extLst>
              <a:ext uri="{FF2B5EF4-FFF2-40B4-BE49-F238E27FC236}">
                <a16:creationId xmlns="" xmlns:a16="http://schemas.microsoft.com/office/drawing/2014/main" id="{EFB60D9B-F10E-4E70-ACD4-914D3440E93F}"/>
              </a:ext>
            </a:extLst>
          </p:cNvPr>
          <p:cNvSpPr txBox="1"/>
          <p:nvPr/>
        </p:nvSpPr>
        <p:spPr>
          <a:xfrm>
            <a:off x="2589828" y="2302241"/>
            <a:ext cx="9097647" cy="3970318"/>
          </a:xfrm>
          <a:prstGeom prst="rect">
            <a:avLst/>
          </a:prstGeom>
          <a:noFill/>
        </p:spPr>
        <p:txBody>
          <a:bodyPr wrap="square">
            <a:spAutoFit/>
          </a:bodyPr>
          <a:lstStyle/>
          <a:p>
            <a:pPr marL="571500" indent="-571500" algn="justLow" rtl="1">
              <a:buFont typeface="Wingdings" pitchFamily="2" charset="2"/>
              <a:buChar char="v"/>
            </a:pPr>
            <a:r>
              <a:rPr lang="ar-EG" sz="3600" b="1" dirty="0"/>
              <a:t>إن فرد الخدمة قد يقع في بعض الهفوات "الفنية والتي قد لا يلاحظها </a:t>
            </a:r>
            <a:r>
              <a:rPr lang="ar-EG" sz="3600" b="1" dirty="0" smtClean="0"/>
              <a:t>العميل.</a:t>
            </a:r>
          </a:p>
          <a:p>
            <a:pPr marL="571500" indent="-571500" algn="justLow" rtl="1">
              <a:buFont typeface="Wingdings" pitchFamily="2" charset="2"/>
              <a:buChar char="v"/>
            </a:pPr>
            <a:r>
              <a:rPr lang="ar-EG" sz="3600" b="1" dirty="0" smtClean="0"/>
              <a:t> </a:t>
            </a:r>
            <a:r>
              <a:rPr lang="ar-EG" sz="3600" b="1" dirty="0"/>
              <a:t>إلا أننا يجب ألا ننسى أن هناك العديد من العملاء ذوي الخبرة بأساليب الخدمة والذين لن تفوتهم مثل هذه الهفوات، وفي مثل هذه الحالة فإن من الممكن لهؤلاء العملاء أن يغفروا لفرد الخدمة هذا خطأه إذا ما أدت الخدمة بالسلوك المناسب المقبول. </a:t>
            </a:r>
            <a:endParaRPr lang="en-US" sz="3600" b="1" dirty="0"/>
          </a:p>
        </p:txBody>
      </p:sp>
    </p:spTree>
    <p:extLst>
      <p:ext uri="{BB962C8B-B14F-4D97-AF65-F5344CB8AC3E}">
        <p14:creationId xmlns:p14="http://schemas.microsoft.com/office/powerpoint/2010/main" val="18620361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7DFD5B8E-E912-4CB5-97C9-D9D878B2C025}"/>
              </a:ext>
            </a:extLst>
          </p:cNvPr>
          <p:cNvSpPr>
            <a:spLocks noGrp="1"/>
          </p:cNvSpPr>
          <p:nvPr>
            <p:ph type="sldNum" idx="12"/>
          </p:nvPr>
        </p:nvSpPr>
        <p:spPr/>
        <p:txBody>
          <a:bodyPr/>
          <a:lstStyle/>
          <a:p>
            <a:fld id="{00000000-1234-1234-1234-123412341234}" type="slidenum">
              <a:rPr lang="en" smtClean="0"/>
              <a:pPr/>
              <a:t>22</a:t>
            </a:fld>
            <a:endParaRPr lang="en"/>
          </a:p>
        </p:txBody>
      </p:sp>
      <p:pic>
        <p:nvPicPr>
          <p:cNvPr id="7" name="Picture 6">
            <a:extLst>
              <a:ext uri="{FF2B5EF4-FFF2-40B4-BE49-F238E27FC236}">
                <a16:creationId xmlns="" xmlns:a16="http://schemas.microsoft.com/office/drawing/2014/main" id="{F9AAE09D-1E0F-4B11-87DC-55090E75871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58446" y="462266"/>
            <a:ext cx="4271555" cy="1457974"/>
          </a:xfrm>
          <a:prstGeom prst="rect">
            <a:avLst/>
          </a:prstGeom>
        </p:spPr>
      </p:pic>
      <p:sp>
        <p:nvSpPr>
          <p:cNvPr id="9" name="TextBox 8">
            <a:extLst>
              <a:ext uri="{FF2B5EF4-FFF2-40B4-BE49-F238E27FC236}">
                <a16:creationId xmlns="" xmlns:a16="http://schemas.microsoft.com/office/drawing/2014/main" id="{EFB60D9B-F10E-4E70-ACD4-914D3440E93F}"/>
              </a:ext>
            </a:extLst>
          </p:cNvPr>
          <p:cNvSpPr txBox="1"/>
          <p:nvPr/>
        </p:nvSpPr>
        <p:spPr>
          <a:xfrm>
            <a:off x="7158445" y="894213"/>
            <a:ext cx="3799113" cy="646331"/>
          </a:xfrm>
          <a:prstGeom prst="rect">
            <a:avLst/>
          </a:prstGeom>
          <a:noFill/>
        </p:spPr>
        <p:txBody>
          <a:bodyPr wrap="square">
            <a:spAutoFit/>
          </a:bodyPr>
          <a:lstStyle/>
          <a:p>
            <a:pPr algn="ctr" rtl="1"/>
            <a:r>
              <a:rPr lang="ar-EG" sz="3600" b="1" dirty="0" smtClean="0">
                <a:solidFill>
                  <a:srgbClr val="0070C0"/>
                </a:solidFill>
              </a:rPr>
              <a:t>الخدمة الجيدة للعملاء</a:t>
            </a:r>
            <a:endParaRPr lang="en-US" sz="3600" b="1" dirty="0">
              <a:solidFill>
                <a:srgbClr val="0070C0"/>
              </a:solidFill>
            </a:endParaRPr>
          </a:p>
        </p:txBody>
      </p:sp>
      <p:grpSp>
        <p:nvGrpSpPr>
          <p:cNvPr id="11" name="Google Shape;2181;p29">
            <a:extLst>
              <a:ext uri="{FF2B5EF4-FFF2-40B4-BE49-F238E27FC236}">
                <a16:creationId xmlns="" xmlns:a16="http://schemas.microsoft.com/office/drawing/2014/main" id="{50FCCDA9-09A6-4691-8EDF-980D8FE74C6F}"/>
              </a:ext>
            </a:extLst>
          </p:cNvPr>
          <p:cNvGrpSpPr/>
          <p:nvPr/>
        </p:nvGrpSpPr>
        <p:grpSpPr>
          <a:xfrm>
            <a:off x="323281" y="1689043"/>
            <a:ext cx="2589734" cy="4815554"/>
            <a:chOff x="3050975" y="943997"/>
            <a:chExt cx="1460700" cy="3356815"/>
          </a:xfrm>
        </p:grpSpPr>
        <p:sp>
          <p:nvSpPr>
            <p:cNvPr id="12" name="Google Shape;2182;p29">
              <a:extLst>
                <a:ext uri="{FF2B5EF4-FFF2-40B4-BE49-F238E27FC236}">
                  <a16:creationId xmlns="" xmlns:a16="http://schemas.microsoft.com/office/drawing/2014/main" id="{2D113871-928D-4C41-878C-A8F996F705ED}"/>
                </a:ext>
              </a:extLst>
            </p:cNvPr>
            <p:cNvSpPr/>
            <p:nvPr/>
          </p:nvSpPr>
          <p:spPr>
            <a:xfrm>
              <a:off x="3050975" y="4143013"/>
              <a:ext cx="1460700" cy="157800"/>
            </a:xfrm>
            <a:prstGeom prst="ellipse">
              <a:avLst/>
            </a:prstGeom>
            <a:solidFill>
              <a:srgbClr val="666666">
                <a:alpha val="12549"/>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grpSp>
          <p:nvGrpSpPr>
            <p:cNvPr id="13" name="Google Shape;2183;p29">
              <a:extLst>
                <a:ext uri="{FF2B5EF4-FFF2-40B4-BE49-F238E27FC236}">
                  <a16:creationId xmlns="" xmlns:a16="http://schemas.microsoft.com/office/drawing/2014/main" id="{63ABD332-F5BB-4E86-B46A-87164990D97F}"/>
                </a:ext>
              </a:extLst>
            </p:cNvPr>
            <p:cNvGrpSpPr/>
            <p:nvPr/>
          </p:nvGrpSpPr>
          <p:grpSpPr>
            <a:xfrm>
              <a:off x="3233293" y="943997"/>
              <a:ext cx="1096093" cy="3308504"/>
              <a:chOff x="6288825" y="1010725"/>
              <a:chExt cx="984544" cy="2971799"/>
            </a:xfrm>
          </p:grpSpPr>
          <p:sp>
            <p:nvSpPr>
              <p:cNvPr id="14" name="Google Shape;2184;p29">
                <a:extLst>
                  <a:ext uri="{FF2B5EF4-FFF2-40B4-BE49-F238E27FC236}">
                    <a16:creationId xmlns="" xmlns:a16="http://schemas.microsoft.com/office/drawing/2014/main" id="{9EA91A59-678F-4BC7-80F3-952BF0F504FC}"/>
                  </a:ext>
                </a:extLst>
              </p:cNvPr>
              <p:cNvSpPr/>
              <p:nvPr/>
            </p:nvSpPr>
            <p:spPr>
              <a:xfrm>
                <a:off x="6515251" y="3804842"/>
                <a:ext cx="270593" cy="177681"/>
              </a:xfrm>
              <a:custGeom>
                <a:avLst/>
                <a:gdLst/>
                <a:ahLst/>
                <a:cxnLst/>
                <a:rect l="l" t="t" r="r" b="b"/>
                <a:pathLst>
                  <a:path w="14422" h="9470" extrusionOk="0">
                    <a:moveTo>
                      <a:pt x="6571" y="1"/>
                    </a:moveTo>
                    <a:lnTo>
                      <a:pt x="7069" y="4555"/>
                    </a:lnTo>
                    <a:lnTo>
                      <a:pt x="6916" y="4754"/>
                    </a:lnTo>
                    <a:lnTo>
                      <a:pt x="6739" y="4977"/>
                    </a:lnTo>
                    <a:lnTo>
                      <a:pt x="6532" y="5214"/>
                    </a:lnTo>
                    <a:lnTo>
                      <a:pt x="6302" y="5467"/>
                    </a:lnTo>
                    <a:lnTo>
                      <a:pt x="6034" y="5728"/>
                    </a:lnTo>
                    <a:lnTo>
                      <a:pt x="5888" y="5866"/>
                    </a:lnTo>
                    <a:lnTo>
                      <a:pt x="5735" y="6004"/>
                    </a:lnTo>
                    <a:lnTo>
                      <a:pt x="5566" y="6142"/>
                    </a:lnTo>
                    <a:lnTo>
                      <a:pt x="5390" y="6280"/>
                    </a:lnTo>
                    <a:lnTo>
                      <a:pt x="5198" y="6426"/>
                    </a:lnTo>
                    <a:lnTo>
                      <a:pt x="5007" y="6572"/>
                    </a:lnTo>
                    <a:lnTo>
                      <a:pt x="4792" y="6710"/>
                    </a:lnTo>
                    <a:lnTo>
                      <a:pt x="4570" y="6855"/>
                    </a:lnTo>
                    <a:lnTo>
                      <a:pt x="4340" y="7001"/>
                    </a:lnTo>
                    <a:lnTo>
                      <a:pt x="4094" y="7139"/>
                    </a:lnTo>
                    <a:lnTo>
                      <a:pt x="3834" y="7285"/>
                    </a:lnTo>
                    <a:lnTo>
                      <a:pt x="3558" y="7423"/>
                    </a:lnTo>
                    <a:lnTo>
                      <a:pt x="3274" y="7561"/>
                    </a:lnTo>
                    <a:lnTo>
                      <a:pt x="2967" y="7699"/>
                    </a:lnTo>
                    <a:lnTo>
                      <a:pt x="2653" y="7837"/>
                    </a:lnTo>
                    <a:lnTo>
                      <a:pt x="2323" y="7967"/>
                    </a:lnTo>
                    <a:lnTo>
                      <a:pt x="1978" y="8097"/>
                    </a:lnTo>
                    <a:lnTo>
                      <a:pt x="1618" y="8220"/>
                    </a:lnTo>
                    <a:lnTo>
                      <a:pt x="1235" y="8343"/>
                    </a:lnTo>
                    <a:lnTo>
                      <a:pt x="843" y="8465"/>
                    </a:lnTo>
                    <a:lnTo>
                      <a:pt x="429" y="8573"/>
                    </a:lnTo>
                    <a:lnTo>
                      <a:pt x="0" y="8688"/>
                    </a:lnTo>
                    <a:lnTo>
                      <a:pt x="54" y="9470"/>
                    </a:lnTo>
                    <a:lnTo>
                      <a:pt x="13640" y="9470"/>
                    </a:lnTo>
                    <a:lnTo>
                      <a:pt x="13717" y="9454"/>
                    </a:lnTo>
                    <a:lnTo>
                      <a:pt x="13786" y="9439"/>
                    </a:lnTo>
                    <a:lnTo>
                      <a:pt x="13855" y="9416"/>
                    </a:lnTo>
                    <a:lnTo>
                      <a:pt x="13924" y="9393"/>
                    </a:lnTo>
                    <a:lnTo>
                      <a:pt x="13985" y="9355"/>
                    </a:lnTo>
                    <a:lnTo>
                      <a:pt x="14046" y="9316"/>
                    </a:lnTo>
                    <a:lnTo>
                      <a:pt x="14100" y="9270"/>
                    </a:lnTo>
                    <a:lnTo>
                      <a:pt x="14154" y="9224"/>
                    </a:lnTo>
                    <a:lnTo>
                      <a:pt x="14200" y="9171"/>
                    </a:lnTo>
                    <a:lnTo>
                      <a:pt x="14246" y="9109"/>
                    </a:lnTo>
                    <a:lnTo>
                      <a:pt x="14284" y="9048"/>
                    </a:lnTo>
                    <a:lnTo>
                      <a:pt x="14315" y="8987"/>
                    </a:lnTo>
                    <a:lnTo>
                      <a:pt x="14345" y="8910"/>
                    </a:lnTo>
                    <a:lnTo>
                      <a:pt x="14368" y="8841"/>
                    </a:lnTo>
                    <a:lnTo>
                      <a:pt x="14384" y="8764"/>
                    </a:lnTo>
                    <a:lnTo>
                      <a:pt x="14407" y="8573"/>
                    </a:lnTo>
                    <a:lnTo>
                      <a:pt x="14422" y="8366"/>
                    </a:lnTo>
                    <a:lnTo>
                      <a:pt x="14414" y="8120"/>
                    </a:lnTo>
                    <a:lnTo>
                      <a:pt x="14391" y="7860"/>
                    </a:lnTo>
                    <a:lnTo>
                      <a:pt x="14376" y="7714"/>
                    </a:lnTo>
                    <a:lnTo>
                      <a:pt x="14353" y="7561"/>
                    </a:lnTo>
                    <a:lnTo>
                      <a:pt x="14322" y="7407"/>
                    </a:lnTo>
                    <a:lnTo>
                      <a:pt x="14284" y="7239"/>
                    </a:lnTo>
                    <a:lnTo>
                      <a:pt x="14238" y="7070"/>
                    </a:lnTo>
                    <a:lnTo>
                      <a:pt x="14192" y="6886"/>
                    </a:lnTo>
                    <a:lnTo>
                      <a:pt x="14131" y="6702"/>
                    </a:lnTo>
                    <a:lnTo>
                      <a:pt x="14062" y="6510"/>
                    </a:lnTo>
                    <a:lnTo>
                      <a:pt x="14023" y="6411"/>
                    </a:lnTo>
                    <a:lnTo>
                      <a:pt x="13970" y="6303"/>
                    </a:lnTo>
                    <a:lnTo>
                      <a:pt x="13908" y="6196"/>
                    </a:lnTo>
                    <a:lnTo>
                      <a:pt x="13832" y="6081"/>
                    </a:lnTo>
                    <a:lnTo>
                      <a:pt x="13655" y="5836"/>
                    </a:lnTo>
                    <a:lnTo>
                      <a:pt x="13448" y="5582"/>
                    </a:lnTo>
                    <a:lnTo>
                      <a:pt x="13233" y="5322"/>
                    </a:lnTo>
                    <a:lnTo>
                      <a:pt x="13003" y="5069"/>
                    </a:lnTo>
                    <a:lnTo>
                      <a:pt x="12773" y="4831"/>
                    </a:lnTo>
                    <a:lnTo>
                      <a:pt x="12566" y="4616"/>
                    </a:lnTo>
                    <a:lnTo>
                      <a:pt x="12712" y="4110"/>
                    </a:lnTo>
                    <a:lnTo>
                      <a:pt x="12827" y="3689"/>
                    </a:lnTo>
                    <a:lnTo>
                      <a:pt x="12965" y="3160"/>
                    </a:lnTo>
                    <a:lnTo>
                      <a:pt x="13118" y="2531"/>
                    </a:lnTo>
                    <a:lnTo>
                      <a:pt x="13287" y="1787"/>
                    </a:lnTo>
                    <a:lnTo>
                      <a:pt x="13471" y="944"/>
                    </a:lnTo>
                    <a:lnTo>
                      <a:pt x="13655" y="1"/>
                    </a:lnTo>
                    <a:close/>
                  </a:path>
                </a:pathLst>
              </a:custGeom>
              <a:solidFill>
                <a:srgbClr val="EBAF7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5" name="Google Shape;2185;p29">
                <a:extLst>
                  <a:ext uri="{FF2B5EF4-FFF2-40B4-BE49-F238E27FC236}">
                    <a16:creationId xmlns="" xmlns:a16="http://schemas.microsoft.com/office/drawing/2014/main" id="{781C0AF9-A1AC-43A8-A25C-858E43FD60CC}"/>
                  </a:ext>
                </a:extLst>
              </p:cNvPr>
              <p:cNvSpPr/>
              <p:nvPr/>
            </p:nvSpPr>
            <p:spPr>
              <a:xfrm>
                <a:off x="6508478" y="3892746"/>
                <a:ext cx="274214" cy="89779"/>
              </a:xfrm>
              <a:custGeom>
                <a:avLst/>
                <a:gdLst/>
                <a:ahLst/>
                <a:cxnLst/>
                <a:rect l="l" t="t" r="r" b="b"/>
                <a:pathLst>
                  <a:path w="14615" h="4785" extrusionOk="0">
                    <a:moveTo>
                      <a:pt x="13096" y="0"/>
                    </a:moveTo>
                    <a:lnTo>
                      <a:pt x="12889" y="161"/>
                    </a:lnTo>
                    <a:lnTo>
                      <a:pt x="12337" y="575"/>
                    </a:lnTo>
                    <a:lnTo>
                      <a:pt x="11540" y="1166"/>
                    </a:lnTo>
                    <a:lnTo>
                      <a:pt x="11080" y="1503"/>
                    </a:lnTo>
                    <a:lnTo>
                      <a:pt x="10589" y="1848"/>
                    </a:lnTo>
                    <a:lnTo>
                      <a:pt x="10083" y="2193"/>
                    </a:lnTo>
                    <a:lnTo>
                      <a:pt x="9577" y="2538"/>
                    </a:lnTo>
                    <a:lnTo>
                      <a:pt x="9079" y="2853"/>
                    </a:lnTo>
                    <a:lnTo>
                      <a:pt x="8596" y="3144"/>
                    </a:lnTo>
                    <a:lnTo>
                      <a:pt x="8366" y="3274"/>
                    </a:lnTo>
                    <a:lnTo>
                      <a:pt x="8151" y="3397"/>
                    </a:lnTo>
                    <a:lnTo>
                      <a:pt x="7944" y="3504"/>
                    </a:lnTo>
                    <a:lnTo>
                      <a:pt x="7745" y="3596"/>
                    </a:lnTo>
                    <a:lnTo>
                      <a:pt x="7568" y="3673"/>
                    </a:lnTo>
                    <a:lnTo>
                      <a:pt x="7399" y="3734"/>
                    </a:lnTo>
                    <a:lnTo>
                      <a:pt x="7254" y="3780"/>
                    </a:lnTo>
                    <a:lnTo>
                      <a:pt x="7123" y="3803"/>
                    </a:lnTo>
                    <a:lnTo>
                      <a:pt x="7001" y="3811"/>
                    </a:lnTo>
                    <a:lnTo>
                      <a:pt x="6740" y="3811"/>
                    </a:lnTo>
                    <a:lnTo>
                      <a:pt x="6610" y="3796"/>
                    </a:lnTo>
                    <a:lnTo>
                      <a:pt x="6479" y="3780"/>
                    </a:lnTo>
                    <a:lnTo>
                      <a:pt x="6341" y="3750"/>
                    </a:lnTo>
                    <a:lnTo>
                      <a:pt x="6203" y="3719"/>
                    </a:lnTo>
                    <a:lnTo>
                      <a:pt x="6065" y="3688"/>
                    </a:lnTo>
                    <a:lnTo>
                      <a:pt x="5789" y="3604"/>
                    </a:lnTo>
                    <a:lnTo>
                      <a:pt x="5513" y="3504"/>
                    </a:lnTo>
                    <a:lnTo>
                      <a:pt x="5245" y="3405"/>
                    </a:lnTo>
                    <a:lnTo>
                      <a:pt x="4984" y="3290"/>
                    </a:lnTo>
                    <a:lnTo>
                      <a:pt x="4747" y="3175"/>
                    </a:lnTo>
                    <a:lnTo>
                      <a:pt x="4524" y="3067"/>
                    </a:lnTo>
                    <a:lnTo>
                      <a:pt x="4149" y="2868"/>
                    </a:lnTo>
                    <a:lnTo>
                      <a:pt x="3903" y="2722"/>
                    </a:lnTo>
                    <a:lnTo>
                      <a:pt x="3819" y="2669"/>
                    </a:lnTo>
                    <a:lnTo>
                      <a:pt x="3581" y="2676"/>
                    </a:lnTo>
                    <a:lnTo>
                      <a:pt x="3305" y="2692"/>
                    </a:lnTo>
                    <a:lnTo>
                      <a:pt x="2960" y="2722"/>
                    </a:lnTo>
                    <a:lnTo>
                      <a:pt x="2546" y="2776"/>
                    </a:lnTo>
                    <a:lnTo>
                      <a:pt x="2324" y="2814"/>
                    </a:lnTo>
                    <a:lnTo>
                      <a:pt x="2086" y="2853"/>
                    </a:lnTo>
                    <a:lnTo>
                      <a:pt x="1849" y="2906"/>
                    </a:lnTo>
                    <a:lnTo>
                      <a:pt x="1603" y="2968"/>
                    </a:lnTo>
                    <a:lnTo>
                      <a:pt x="1350" y="3029"/>
                    </a:lnTo>
                    <a:lnTo>
                      <a:pt x="1105" y="3113"/>
                    </a:lnTo>
                    <a:lnTo>
                      <a:pt x="982" y="3152"/>
                    </a:lnTo>
                    <a:lnTo>
                      <a:pt x="867" y="3205"/>
                    </a:lnTo>
                    <a:lnTo>
                      <a:pt x="767" y="3251"/>
                    </a:lnTo>
                    <a:lnTo>
                      <a:pt x="675" y="3313"/>
                    </a:lnTo>
                    <a:lnTo>
                      <a:pt x="583" y="3366"/>
                    </a:lnTo>
                    <a:lnTo>
                      <a:pt x="507" y="3428"/>
                    </a:lnTo>
                    <a:lnTo>
                      <a:pt x="438" y="3497"/>
                    </a:lnTo>
                    <a:lnTo>
                      <a:pt x="369" y="3558"/>
                    </a:lnTo>
                    <a:lnTo>
                      <a:pt x="307" y="3627"/>
                    </a:lnTo>
                    <a:lnTo>
                      <a:pt x="261" y="3696"/>
                    </a:lnTo>
                    <a:lnTo>
                      <a:pt x="215" y="3765"/>
                    </a:lnTo>
                    <a:lnTo>
                      <a:pt x="169" y="3834"/>
                    </a:lnTo>
                    <a:lnTo>
                      <a:pt x="108" y="3980"/>
                    </a:lnTo>
                    <a:lnTo>
                      <a:pt x="62" y="4118"/>
                    </a:lnTo>
                    <a:lnTo>
                      <a:pt x="24" y="4248"/>
                    </a:lnTo>
                    <a:lnTo>
                      <a:pt x="8" y="4371"/>
                    </a:lnTo>
                    <a:lnTo>
                      <a:pt x="1" y="4486"/>
                    </a:lnTo>
                    <a:lnTo>
                      <a:pt x="1" y="4585"/>
                    </a:lnTo>
                    <a:lnTo>
                      <a:pt x="8" y="4731"/>
                    </a:lnTo>
                    <a:lnTo>
                      <a:pt x="16" y="4785"/>
                    </a:lnTo>
                    <a:lnTo>
                      <a:pt x="13449" y="4785"/>
                    </a:lnTo>
                    <a:lnTo>
                      <a:pt x="13518" y="4777"/>
                    </a:lnTo>
                    <a:lnTo>
                      <a:pt x="13587" y="4762"/>
                    </a:lnTo>
                    <a:lnTo>
                      <a:pt x="13648" y="4746"/>
                    </a:lnTo>
                    <a:lnTo>
                      <a:pt x="13717" y="4723"/>
                    </a:lnTo>
                    <a:lnTo>
                      <a:pt x="13779" y="4700"/>
                    </a:lnTo>
                    <a:lnTo>
                      <a:pt x="13840" y="4670"/>
                    </a:lnTo>
                    <a:lnTo>
                      <a:pt x="13894" y="4639"/>
                    </a:lnTo>
                    <a:lnTo>
                      <a:pt x="14009" y="4555"/>
                    </a:lnTo>
                    <a:lnTo>
                      <a:pt x="14055" y="4516"/>
                    </a:lnTo>
                    <a:lnTo>
                      <a:pt x="14108" y="4463"/>
                    </a:lnTo>
                    <a:lnTo>
                      <a:pt x="14147" y="4417"/>
                    </a:lnTo>
                    <a:lnTo>
                      <a:pt x="14193" y="4355"/>
                    </a:lnTo>
                    <a:lnTo>
                      <a:pt x="14231" y="4302"/>
                    </a:lnTo>
                    <a:lnTo>
                      <a:pt x="14262" y="4240"/>
                    </a:lnTo>
                    <a:lnTo>
                      <a:pt x="14361" y="4026"/>
                    </a:lnTo>
                    <a:lnTo>
                      <a:pt x="14438" y="3819"/>
                    </a:lnTo>
                    <a:lnTo>
                      <a:pt x="14507" y="3619"/>
                    </a:lnTo>
                    <a:lnTo>
                      <a:pt x="14553" y="3412"/>
                    </a:lnTo>
                    <a:lnTo>
                      <a:pt x="14591" y="3221"/>
                    </a:lnTo>
                    <a:lnTo>
                      <a:pt x="14607" y="3021"/>
                    </a:lnTo>
                    <a:lnTo>
                      <a:pt x="14614" y="2837"/>
                    </a:lnTo>
                    <a:lnTo>
                      <a:pt x="14607" y="2653"/>
                    </a:lnTo>
                    <a:lnTo>
                      <a:pt x="14591" y="2469"/>
                    </a:lnTo>
                    <a:lnTo>
                      <a:pt x="14568" y="2301"/>
                    </a:lnTo>
                    <a:lnTo>
                      <a:pt x="14538" y="2132"/>
                    </a:lnTo>
                    <a:lnTo>
                      <a:pt x="14492" y="1963"/>
                    </a:lnTo>
                    <a:lnTo>
                      <a:pt x="14438" y="1810"/>
                    </a:lnTo>
                    <a:lnTo>
                      <a:pt x="14384" y="1657"/>
                    </a:lnTo>
                    <a:lnTo>
                      <a:pt x="14323" y="1511"/>
                    </a:lnTo>
                    <a:lnTo>
                      <a:pt x="14254" y="1373"/>
                    </a:lnTo>
                    <a:lnTo>
                      <a:pt x="14185" y="1235"/>
                    </a:lnTo>
                    <a:lnTo>
                      <a:pt x="14116" y="1112"/>
                    </a:lnTo>
                    <a:lnTo>
                      <a:pt x="14039" y="989"/>
                    </a:lnTo>
                    <a:lnTo>
                      <a:pt x="13970" y="882"/>
                    </a:lnTo>
                    <a:lnTo>
                      <a:pt x="13825" y="683"/>
                    </a:lnTo>
                    <a:lnTo>
                      <a:pt x="13686" y="514"/>
                    </a:lnTo>
                    <a:lnTo>
                      <a:pt x="13564" y="376"/>
                    </a:lnTo>
                    <a:lnTo>
                      <a:pt x="13472" y="276"/>
                    </a:lnTo>
                    <a:lnTo>
                      <a:pt x="13387" y="200"/>
                    </a:lnTo>
                    <a:lnTo>
                      <a:pt x="13364" y="169"/>
                    </a:lnTo>
                    <a:lnTo>
                      <a:pt x="13295" y="100"/>
                    </a:lnTo>
                    <a:lnTo>
                      <a:pt x="13249" y="62"/>
                    </a:lnTo>
                    <a:lnTo>
                      <a:pt x="13203" y="31"/>
                    </a:lnTo>
                    <a:lnTo>
                      <a:pt x="13150" y="8"/>
                    </a:lnTo>
                    <a:lnTo>
                      <a:pt x="13096" y="0"/>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6" name="Google Shape;2186;p29">
                <a:extLst>
                  <a:ext uri="{FF2B5EF4-FFF2-40B4-BE49-F238E27FC236}">
                    <a16:creationId xmlns="" xmlns:a16="http://schemas.microsoft.com/office/drawing/2014/main" id="{D8ABAEE2-D312-488D-83D1-FAFAF6818D41}"/>
                  </a:ext>
                </a:extLst>
              </p:cNvPr>
              <p:cNvSpPr/>
              <p:nvPr/>
            </p:nvSpPr>
            <p:spPr>
              <a:xfrm>
                <a:off x="6610039" y="3919652"/>
                <a:ext cx="67639" cy="46475"/>
              </a:xfrm>
              <a:custGeom>
                <a:avLst/>
                <a:gdLst/>
                <a:ahLst/>
                <a:cxnLst/>
                <a:rect l="l" t="t" r="r" b="b"/>
                <a:pathLst>
                  <a:path w="3605" h="2477" extrusionOk="0">
                    <a:moveTo>
                      <a:pt x="392" y="0"/>
                    </a:moveTo>
                    <a:lnTo>
                      <a:pt x="1" y="361"/>
                    </a:lnTo>
                    <a:lnTo>
                      <a:pt x="3344" y="2477"/>
                    </a:lnTo>
                    <a:lnTo>
                      <a:pt x="3604" y="2055"/>
                    </a:lnTo>
                    <a:lnTo>
                      <a:pt x="392" y="0"/>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7" name="Google Shape;2187;p29">
                <a:extLst>
                  <a:ext uri="{FF2B5EF4-FFF2-40B4-BE49-F238E27FC236}">
                    <a16:creationId xmlns="" xmlns:a16="http://schemas.microsoft.com/office/drawing/2014/main" id="{0854365B-AC57-4123-BE7C-59448C22028B}"/>
                  </a:ext>
                </a:extLst>
              </p:cNvPr>
              <p:cNvSpPr/>
              <p:nvPr/>
            </p:nvSpPr>
            <p:spPr>
              <a:xfrm>
                <a:off x="6770590" y="3804842"/>
                <a:ext cx="226445" cy="177681"/>
              </a:xfrm>
              <a:custGeom>
                <a:avLst/>
                <a:gdLst/>
                <a:ahLst/>
                <a:cxnLst/>
                <a:rect l="l" t="t" r="r" b="b"/>
                <a:pathLst>
                  <a:path w="12069" h="9470" extrusionOk="0">
                    <a:moveTo>
                      <a:pt x="253" y="1"/>
                    </a:moveTo>
                    <a:lnTo>
                      <a:pt x="437" y="944"/>
                    </a:lnTo>
                    <a:lnTo>
                      <a:pt x="621" y="1787"/>
                    </a:lnTo>
                    <a:lnTo>
                      <a:pt x="790" y="2531"/>
                    </a:lnTo>
                    <a:lnTo>
                      <a:pt x="943" y="3160"/>
                    </a:lnTo>
                    <a:lnTo>
                      <a:pt x="1081" y="3689"/>
                    </a:lnTo>
                    <a:lnTo>
                      <a:pt x="1196" y="4110"/>
                    </a:lnTo>
                    <a:lnTo>
                      <a:pt x="1342" y="4616"/>
                    </a:lnTo>
                    <a:lnTo>
                      <a:pt x="989" y="4984"/>
                    </a:lnTo>
                    <a:lnTo>
                      <a:pt x="805" y="5184"/>
                    </a:lnTo>
                    <a:lnTo>
                      <a:pt x="621" y="5391"/>
                    </a:lnTo>
                    <a:lnTo>
                      <a:pt x="445" y="5598"/>
                    </a:lnTo>
                    <a:lnTo>
                      <a:pt x="276" y="5805"/>
                    </a:lnTo>
                    <a:lnTo>
                      <a:pt x="123" y="6012"/>
                    </a:lnTo>
                    <a:lnTo>
                      <a:pt x="0" y="6204"/>
                    </a:lnTo>
                    <a:lnTo>
                      <a:pt x="138" y="6372"/>
                    </a:lnTo>
                    <a:lnTo>
                      <a:pt x="276" y="6549"/>
                    </a:lnTo>
                    <a:lnTo>
                      <a:pt x="430" y="6717"/>
                    </a:lnTo>
                    <a:lnTo>
                      <a:pt x="591" y="6886"/>
                    </a:lnTo>
                    <a:lnTo>
                      <a:pt x="752" y="7047"/>
                    </a:lnTo>
                    <a:lnTo>
                      <a:pt x="920" y="7216"/>
                    </a:lnTo>
                    <a:lnTo>
                      <a:pt x="1265" y="7538"/>
                    </a:lnTo>
                    <a:lnTo>
                      <a:pt x="1618" y="7852"/>
                    </a:lnTo>
                    <a:lnTo>
                      <a:pt x="1963" y="8159"/>
                    </a:lnTo>
                    <a:lnTo>
                      <a:pt x="2300" y="8458"/>
                    </a:lnTo>
                    <a:lnTo>
                      <a:pt x="2622" y="8757"/>
                    </a:lnTo>
                    <a:lnTo>
                      <a:pt x="3006" y="9117"/>
                    </a:lnTo>
                    <a:lnTo>
                      <a:pt x="3389" y="9470"/>
                    </a:lnTo>
                    <a:lnTo>
                      <a:pt x="11409" y="9470"/>
                    </a:lnTo>
                    <a:lnTo>
                      <a:pt x="11478" y="9301"/>
                    </a:lnTo>
                    <a:lnTo>
                      <a:pt x="11554" y="9125"/>
                    </a:lnTo>
                    <a:lnTo>
                      <a:pt x="11715" y="8795"/>
                    </a:lnTo>
                    <a:lnTo>
                      <a:pt x="11884" y="8465"/>
                    </a:lnTo>
                    <a:lnTo>
                      <a:pt x="12068" y="8143"/>
                    </a:lnTo>
                    <a:lnTo>
                      <a:pt x="11761" y="8028"/>
                    </a:lnTo>
                    <a:lnTo>
                      <a:pt x="11470" y="7921"/>
                    </a:lnTo>
                    <a:lnTo>
                      <a:pt x="11194" y="7806"/>
                    </a:lnTo>
                    <a:lnTo>
                      <a:pt x="10926" y="7691"/>
                    </a:lnTo>
                    <a:lnTo>
                      <a:pt x="10665" y="7576"/>
                    </a:lnTo>
                    <a:lnTo>
                      <a:pt x="10420" y="7453"/>
                    </a:lnTo>
                    <a:lnTo>
                      <a:pt x="10182" y="7338"/>
                    </a:lnTo>
                    <a:lnTo>
                      <a:pt x="9952" y="7216"/>
                    </a:lnTo>
                    <a:lnTo>
                      <a:pt x="9737" y="7093"/>
                    </a:lnTo>
                    <a:lnTo>
                      <a:pt x="9530" y="6970"/>
                    </a:lnTo>
                    <a:lnTo>
                      <a:pt x="9331" y="6848"/>
                    </a:lnTo>
                    <a:lnTo>
                      <a:pt x="9139" y="6725"/>
                    </a:lnTo>
                    <a:lnTo>
                      <a:pt x="8955" y="6602"/>
                    </a:lnTo>
                    <a:lnTo>
                      <a:pt x="8787" y="6480"/>
                    </a:lnTo>
                    <a:lnTo>
                      <a:pt x="8465" y="6234"/>
                    </a:lnTo>
                    <a:lnTo>
                      <a:pt x="8173" y="5997"/>
                    </a:lnTo>
                    <a:lnTo>
                      <a:pt x="7913" y="5767"/>
                    </a:lnTo>
                    <a:lnTo>
                      <a:pt x="7675" y="5536"/>
                    </a:lnTo>
                    <a:lnTo>
                      <a:pt x="7468" y="5314"/>
                    </a:lnTo>
                    <a:lnTo>
                      <a:pt x="7276" y="5107"/>
                    </a:lnTo>
                    <a:lnTo>
                      <a:pt x="7115" y="4908"/>
                    </a:lnTo>
                    <a:lnTo>
                      <a:pt x="6970" y="4724"/>
                    </a:lnTo>
                    <a:lnTo>
                      <a:pt x="6839" y="4555"/>
                    </a:lnTo>
                    <a:lnTo>
                      <a:pt x="7338" y="1"/>
                    </a:lnTo>
                    <a:close/>
                  </a:path>
                </a:pathLst>
              </a:custGeom>
              <a:solidFill>
                <a:srgbClr val="EBAF7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8" name="Google Shape;2188;p29">
                <a:extLst>
                  <a:ext uri="{FF2B5EF4-FFF2-40B4-BE49-F238E27FC236}">
                    <a16:creationId xmlns="" xmlns:a16="http://schemas.microsoft.com/office/drawing/2014/main" id="{8EFBB1AE-3D27-4122-B6A1-D04CD8DD21D6}"/>
                  </a:ext>
                </a:extLst>
              </p:cNvPr>
              <p:cNvSpPr/>
              <p:nvPr/>
            </p:nvSpPr>
            <p:spPr>
              <a:xfrm>
                <a:off x="6757925" y="3892746"/>
                <a:ext cx="274345" cy="89779"/>
              </a:xfrm>
              <a:custGeom>
                <a:avLst/>
                <a:gdLst/>
                <a:ahLst/>
                <a:cxnLst/>
                <a:rect l="l" t="t" r="r" b="b"/>
                <a:pathLst>
                  <a:path w="14622" h="4785" extrusionOk="0">
                    <a:moveTo>
                      <a:pt x="1526" y="0"/>
                    </a:moveTo>
                    <a:lnTo>
                      <a:pt x="1473" y="8"/>
                    </a:lnTo>
                    <a:lnTo>
                      <a:pt x="1419" y="31"/>
                    </a:lnTo>
                    <a:lnTo>
                      <a:pt x="1365" y="62"/>
                    </a:lnTo>
                    <a:lnTo>
                      <a:pt x="1319" y="100"/>
                    </a:lnTo>
                    <a:lnTo>
                      <a:pt x="1250" y="169"/>
                    </a:lnTo>
                    <a:lnTo>
                      <a:pt x="1227" y="200"/>
                    </a:lnTo>
                    <a:lnTo>
                      <a:pt x="1143" y="276"/>
                    </a:lnTo>
                    <a:lnTo>
                      <a:pt x="1051" y="376"/>
                    </a:lnTo>
                    <a:lnTo>
                      <a:pt x="928" y="514"/>
                    </a:lnTo>
                    <a:lnTo>
                      <a:pt x="790" y="683"/>
                    </a:lnTo>
                    <a:lnTo>
                      <a:pt x="652" y="882"/>
                    </a:lnTo>
                    <a:lnTo>
                      <a:pt x="576" y="989"/>
                    </a:lnTo>
                    <a:lnTo>
                      <a:pt x="499" y="1112"/>
                    </a:lnTo>
                    <a:lnTo>
                      <a:pt x="430" y="1235"/>
                    </a:lnTo>
                    <a:lnTo>
                      <a:pt x="361" y="1373"/>
                    </a:lnTo>
                    <a:lnTo>
                      <a:pt x="292" y="1511"/>
                    </a:lnTo>
                    <a:lnTo>
                      <a:pt x="230" y="1657"/>
                    </a:lnTo>
                    <a:lnTo>
                      <a:pt x="177" y="1810"/>
                    </a:lnTo>
                    <a:lnTo>
                      <a:pt x="123" y="1963"/>
                    </a:lnTo>
                    <a:lnTo>
                      <a:pt x="85" y="2132"/>
                    </a:lnTo>
                    <a:lnTo>
                      <a:pt x="46" y="2301"/>
                    </a:lnTo>
                    <a:lnTo>
                      <a:pt x="23" y="2469"/>
                    </a:lnTo>
                    <a:lnTo>
                      <a:pt x="8" y="2653"/>
                    </a:lnTo>
                    <a:lnTo>
                      <a:pt x="0" y="2837"/>
                    </a:lnTo>
                    <a:lnTo>
                      <a:pt x="8" y="3021"/>
                    </a:lnTo>
                    <a:lnTo>
                      <a:pt x="31" y="3221"/>
                    </a:lnTo>
                    <a:lnTo>
                      <a:pt x="62" y="3412"/>
                    </a:lnTo>
                    <a:lnTo>
                      <a:pt x="108" y="3619"/>
                    </a:lnTo>
                    <a:lnTo>
                      <a:pt x="177" y="3819"/>
                    </a:lnTo>
                    <a:lnTo>
                      <a:pt x="253" y="4026"/>
                    </a:lnTo>
                    <a:lnTo>
                      <a:pt x="353" y="4240"/>
                    </a:lnTo>
                    <a:lnTo>
                      <a:pt x="391" y="4302"/>
                    </a:lnTo>
                    <a:lnTo>
                      <a:pt x="430" y="4355"/>
                    </a:lnTo>
                    <a:lnTo>
                      <a:pt x="468" y="4417"/>
                    </a:lnTo>
                    <a:lnTo>
                      <a:pt x="514" y="4463"/>
                    </a:lnTo>
                    <a:lnTo>
                      <a:pt x="560" y="4516"/>
                    </a:lnTo>
                    <a:lnTo>
                      <a:pt x="614" y="4555"/>
                    </a:lnTo>
                    <a:lnTo>
                      <a:pt x="721" y="4639"/>
                    </a:lnTo>
                    <a:lnTo>
                      <a:pt x="783" y="4670"/>
                    </a:lnTo>
                    <a:lnTo>
                      <a:pt x="836" y="4700"/>
                    </a:lnTo>
                    <a:lnTo>
                      <a:pt x="905" y="4723"/>
                    </a:lnTo>
                    <a:lnTo>
                      <a:pt x="967" y="4746"/>
                    </a:lnTo>
                    <a:lnTo>
                      <a:pt x="1036" y="4762"/>
                    </a:lnTo>
                    <a:lnTo>
                      <a:pt x="1097" y="4777"/>
                    </a:lnTo>
                    <a:lnTo>
                      <a:pt x="1166" y="4785"/>
                    </a:lnTo>
                    <a:lnTo>
                      <a:pt x="14599" y="4785"/>
                    </a:lnTo>
                    <a:lnTo>
                      <a:pt x="14606" y="4731"/>
                    </a:lnTo>
                    <a:lnTo>
                      <a:pt x="14622" y="4585"/>
                    </a:lnTo>
                    <a:lnTo>
                      <a:pt x="14614" y="4486"/>
                    </a:lnTo>
                    <a:lnTo>
                      <a:pt x="14606" y="4371"/>
                    </a:lnTo>
                    <a:lnTo>
                      <a:pt x="14591" y="4248"/>
                    </a:lnTo>
                    <a:lnTo>
                      <a:pt x="14560" y="4118"/>
                    </a:lnTo>
                    <a:lnTo>
                      <a:pt x="14507" y="3980"/>
                    </a:lnTo>
                    <a:lnTo>
                      <a:pt x="14445" y="3834"/>
                    </a:lnTo>
                    <a:lnTo>
                      <a:pt x="14407" y="3765"/>
                    </a:lnTo>
                    <a:lnTo>
                      <a:pt x="14361" y="3696"/>
                    </a:lnTo>
                    <a:lnTo>
                      <a:pt x="14307" y="3627"/>
                    </a:lnTo>
                    <a:lnTo>
                      <a:pt x="14246" y="3558"/>
                    </a:lnTo>
                    <a:lnTo>
                      <a:pt x="14185" y="3497"/>
                    </a:lnTo>
                    <a:lnTo>
                      <a:pt x="14108" y="3428"/>
                    </a:lnTo>
                    <a:lnTo>
                      <a:pt x="14031" y="3366"/>
                    </a:lnTo>
                    <a:lnTo>
                      <a:pt x="13947" y="3313"/>
                    </a:lnTo>
                    <a:lnTo>
                      <a:pt x="13847" y="3251"/>
                    </a:lnTo>
                    <a:lnTo>
                      <a:pt x="13748" y="3205"/>
                    </a:lnTo>
                    <a:lnTo>
                      <a:pt x="13633" y="3152"/>
                    </a:lnTo>
                    <a:lnTo>
                      <a:pt x="13518" y="3113"/>
                    </a:lnTo>
                    <a:lnTo>
                      <a:pt x="13265" y="3029"/>
                    </a:lnTo>
                    <a:lnTo>
                      <a:pt x="13019" y="2968"/>
                    </a:lnTo>
                    <a:lnTo>
                      <a:pt x="12774" y="2906"/>
                    </a:lnTo>
                    <a:lnTo>
                      <a:pt x="12528" y="2853"/>
                    </a:lnTo>
                    <a:lnTo>
                      <a:pt x="12298" y="2814"/>
                    </a:lnTo>
                    <a:lnTo>
                      <a:pt x="12068" y="2776"/>
                    </a:lnTo>
                    <a:lnTo>
                      <a:pt x="11662" y="2722"/>
                    </a:lnTo>
                    <a:lnTo>
                      <a:pt x="11309" y="2692"/>
                    </a:lnTo>
                    <a:lnTo>
                      <a:pt x="11041" y="2676"/>
                    </a:lnTo>
                    <a:lnTo>
                      <a:pt x="10803" y="2669"/>
                    </a:lnTo>
                    <a:lnTo>
                      <a:pt x="10711" y="2722"/>
                    </a:lnTo>
                    <a:lnTo>
                      <a:pt x="10466" y="2868"/>
                    </a:lnTo>
                    <a:lnTo>
                      <a:pt x="10090" y="3067"/>
                    </a:lnTo>
                    <a:lnTo>
                      <a:pt x="9868" y="3175"/>
                    </a:lnTo>
                    <a:lnTo>
                      <a:pt x="9630" y="3290"/>
                    </a:lnTo>
                    <a:lnTo>
                      <a:pt x="9370" y="3405"/>
                    </a:lnTo>
                    <a:lnTo>
                      <a:pt x="9101" y="3504"/>
                    </a:lnTo>
                    <a:lnTo>
                      <a:pt x="8833" y="3604"/>
                    </a:lnTo>
                    <a:lnTo>
                      <a:pt x="8549" y="3688"/>
                    </a:lnTo>
                    <a:lnTo>
                      <a:pt x="8411" y="3719"/>
                    </a:lnTo>
                    <a:lnTo>
                      <a:pt x="8273" y="3750"/>
                    </a:lnTo>
                    <a:lnTo>
                      <a:pt x="8143" y="3780"/>
                    </a:lnTo>
                    <a:lnTo>
                      <a:pt x="8005" y="3796"/>
                    </a:lnTo>
                    <a:lnTo>
                      <a:pt x="7875" y="3811"/>
                    </a:lnTo>
                    <a:lnTo>
                      <a:pt x="7614" y="3811"/>
                    </a:lnTo>
                    <a:lnTo>
                      <a:pt x="7499" y="3803"/>
                    </a:lnTo>
                    <a:lnTo>
                      <a:pt x="7369" y="3780"/>
                    </a:lnTo>
                    <a:lnTo>
                      <a:pt x="7215" y="3734"/>
                    </a:lnTo>
                    <a:lnTo>
                      <a:pt x="7054" y="3673"/>
                    </a:lnTo>
                    <a:lnTo>
                      <a:pt x="6870" y="3596"/>
                    </a:lnTo>
                    <a:lnTo>
                      <a:pt x="6678" y="3504"/>
                    </a:lnTo>
                    <a:lnTo>
                      <a:pt x="6471" y="3397"/>
                    </a:lnTo>
                    <a:lnTo>
                      <a:pt x="6249" y="3274"/>
                    </a:lnTo>
                    <a:lnTo>
                      <a:pt x="6019" y="3144"/>
                    </a:lnTo>
                    <a:lnTo>
                      <a:pt x="5544" y="2853"/>
                    </a:lnTo>
                    <a:lnTo>
                      <a:pt x="5045" y="2538"/>
                    </a:lnTo>
                    <a:lnTo>
                      <a:pt x="4532" y="2193"/>
                    </a:lnTo>
                    <a:lnTo>
                      <a:pt x="4026" y="1848"/>
                    </a:lnTo>
                    <a:lnTo>
                      <a:pt x="3535" y="1503"/>
                    </a:lnTo>
                    <a:lnTo>
                      <a:pt x="3075" y="1166"/>
                    </a:lnTo>
                    <a:lnTo>
                      <a:pt x="2278" y="575"/>
                    </a:lnTo>
                    <a:lnTo>
                      <a:pt x="1726" y="161"/>
                    </a:lnTo>
                    <a:lnTo>
                      <a:pt x="1526" y="0"/>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9" name="Google Shape;2189;p29">
                <a:extLst>
                  <a:ext uri="{FF2B5EF4-FFF2-40B4-BE49-F238E27FC236}">
                    <a16:creationId xmlns="" xmlns:a16="http://schemas.microsoft.com/office/drawing/2014/main" id="{BE1E1126-31A0-4950-83F1-7C8EED29F882}"/>
                  </a:ext>
                </a:extLst>
              </p:cNvPr>
              <p:cNvSpPr/>
              <p:nvPr/>
            </p:nvSpPr>
            <p:spPr>
              <a:xfrm>
                <a:off x="6862939" y="3918357"/>
                <a:ext cx="70791" cy="47769"/>
              </a:xfrm>
              <a:custGeom>
                <a:avLst/>
                <a:gdLst/>
                <a:ahLst/>
                <a:cxnLst/>
                <a:rect l="l" t="t" r="r" b="b"/>
                <a:pathLst>
                  <a:path w="3773" h="2546" extrusionOk="0">
                    <a:moveTo>
                      <a:pt x="3443" y="0"/>
                    </a:moveTo>
                    <a:lnTo>
                      <a:pt x="0" y="2124"/>
                    </a:lnTo>
                    <a:lnTo>
                      <a:pt x="261" y="2546"/>
                    </a:lnTo>
                    <a:lnTo>
                      <a:pt x="3773" y="269"/>
                    </a:lnTo>
                    <a:lnTo>
                      <a:pt x="3443" y="0"/>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0" name="Google Shape;2190;p29">
                <a:extLst>
                  <a:ext uri="{FF2B5EF4-FFF2-40B4-BE49-F238E27FC236}">
                    <a16:creationId xmlns="" xmlns:a16="http://schemas.microsoft.com/office/drawing/2014/main" id="{19B806CB-470C-4435-82DA-3AF2419E8EE6}"/>
                  </a:ext>
                </a:extLst>
              </p:cNvPr>
              <p:cNvSpPr/>
              <p:nvPr/>
            </p:nvSpPr>
            <p:spPr>
              <a:xfrm>
                <a:off x="6483449" y="2185163"/>
                <a:ext cx="574996" cy="1673915"/>
              </a:xfrm>
              <a:custGeom>
                <a:avLst/>
                <a:gdLst/>
                <a:ahLst/>
                <a:cxnLst/>
                <a:rect l="l" t="t" r="r" b="b"/>
                <a:pathLst>
                  <a:path w="30646" h="89216" extrusionOk="0">
                    <a:moveTo>
                      <a:pt x="2339" y="1"/>
                    </a:moveTo>
                    <a:lnTo>
                      <a:pt x="2178" y="238"/>
                    </a:lnTo>
                    <a:lnTo>
                      <a:pt x="2002" y="530"/>
                    </a:lnTo>
                    <a:lnTo>
                      <a:pt x="1810" y="844"/>
                    </a:lnTo>
                    <a:lnTo>
                      <a:pt x="1611" y="1204"/>
                    </a:lnTo>
                    <a:lnTo>
                      <a:pt x="1404" y="1596"/>
                    </a:lnTo>
                    <a:lnTo>
                      <a:pt x="1197" y="2017"/>
                    </a:lnTo>
                    <a:lnTo>
                      <a:pt x="990" y="2462"/>
                    </a:lnTo>
                    <a:lnTo>
                      <a:pt x="890" y="2700"/>
                    </a:lnTo>
                    <a:lnTo>
                      <a:pt x="790" y="2937"/>
                    </a:lnTo>
                    <a:lnTo>
                      <a:pt x="698" y="3183"/>
                    </a:lnTo>
                    <a:lnTo>
                      <a:pt x="606" y="3436"/>
                    </a:lnTo>
                    <a:lnTo>
                      <a:pt x="522" y="3689"/>
                    </a:lnTo>
                    <a:lnTo>
                      <a:pt x="438" y="3949"/>
                    </a:lnTo>
                    <a:lnTo>
                      <a:pt x="361" y="4210"/>
                    </a:lnTo>
                    <a:lnTo>
                      <a:pt x="292" y="4478"/>
                    </a:lnTo>
                    <a:lnTo>
                      <a:pt x="231" y="4754"/>
                    </a:lnTo>
                    <a:lnTo>
                      <a:pt x="169" y="5030"/>
                    </a:lnTo>
                    <a:lnTo>
                      <a:pt x="123" y="5306"/>
                    </a:lnTo>
                    <a:lnTo>
                      <a:pt x="77" y="5590"/>
                    </a:lnTo>
                    <a:lnTo>
                      <a:pt x="47" y="5874"/>
                    </a:lnTo>
                    <a:lnTo>
                      <a:pt x="24" y="6157"/>
                    </a:lnTo>
                    <a:lnTo>
                      <a:pt x="8" y="6449"/>
                    </a:lnTo>
                    <a:lnTo>
                      <a:pt x="1" y="6740"/>
                    </a:lnTo>
                    <a:lnTo>
                      <a:pt x="8" y="7024"/>
                    </a:lnTo>
                    <a:lnTo>
                      <a:pt x="24" y="7315"/>
                    </a:lnTo>
                    <a:lnTo>
                      <a:pt x="169" y="8895"/>
                    </a:lnTo>
                    <a:lnTo>
                      <a:pt x="468" y="11984"/>
                    </a:lnTo>
                    <a:lnTo>
                      <a:pt x="1427" y="21798"/>
                    </a:lnTo>
                    <a:lnTo>
                      <a:pt x="2723" y="34986"/>
                    </a:lnTo>
                    <a:lnTo>
                      <a:pt x="4187" y="49768"/>
                    </a:lnTo>
                    <a:lnTo>
                      <a:pt x="6893" y="76986"/>
                    </a:lnTo>
                    <a:lnTo>
                      <a:pt x="8112" y="89215"/>
                    </a:lnTo>
                    <a:lnTo>
                      <a:pt x="15212" y="89215"/>
                    </a:lnTo>
                    <a:lnTo>
                      <a:pt x="15573" y="87245"/>
                    </a:lnTo>
                    <a:lnTo>
                      <a:pt x="16002" y="89215"/>
                    </a:lnTo>
                    <a:lnTo>
                      <a:pt x="22450" y="89215"/>
                    </a:lnTo>
                    <a:lnTo>
                      <a:pt x="23738" y="76595"/>
                    </a:lnTo>
                    <a:lnTo>
                      <a:pt x="25057" y="63615"/>
                    </a:lnTo>
                    <a:lnTo>
                      <a:pt x="26567" y="48687"/>
                    </a:lnTo>
                    <a:lnTo>
                      <a:pt x="28070" y="33682"/>
                    </a:lnTo>
                    <a:lnTo>
                      <a:pt x="28760" y="26728"/>
                    </a:lnTo>
                    <a:lnTo>
                      <a:pt x="29381" y="20457"/>
                    </a:lnTo>
                    <a:lnTo>
                      <a:pt x="29902" y="15105"/>
                    </a:lnTo>
                    <a:lnTo>
                      <a:pt x="30309" y="10896"/>
                    </a:lnTo>
                    <a:lnTo>
                      <a:pt x="30454" y="9293"/>
                    </a:lnTo>
                    <a:lnTo>
                      <a:pt x="30562" y="8074"/>
                    </a:lnTo>
                    <a:lnTo>
                      <a:pt x="30623" y="7246"/>
                    </a:lnTo>
                    <a:lnTo>
                      <a:pt x="30646" y="7001"/>
                    </a:lnTo>
                    <a:lnTo>
                      <a:pt x="30646" y="6863"/>
                    </a:lnTo>
                    <a:lnTo>
                      <a:pt x="30638" y="6725"/>
                    </a:lnTo>
                    <a:lnTo>
                      <a:pt x="30623" y="6579"/>
                    </a:lnTo>
                    <a:lnTo>
                      <a:pt x="30608" y="6418"/>
                    </a:lnTo>
                    <a:lnTo>
                      <a:pt x="30577" y="6249"/>
                    </a:lnTo>
                    <a:lnTo>
                      <a:pt x="30500" y="5874"/>
                    </a:lnTo>
                    <a:lnTo>
                      <a:pt x="30401" y="5460"/>
                    </a:lnTo>
                    <a:lnTo>
                      <a:pt x="30278" y="5015"/>
                    </a:lnTo>
                    <a:lnTo>
                      <a:pt x="30140" y="4540"/>
                    </a:lnTo>
                    <a:lnTo>
                      <a:pt x="29994" y="4057"/>
                    </a:lnTo>
                    <a:lnTo>
                      <a:pt x="29833" y="3551"/>
                    </a:lnTo>
                    <a:lnTo>
                      <a:pt x="29665" y="3052"/>
                    </a:lnTo>
                    <a:lnTo>
                      <a:pt x="29488" y="2554"/>
                    </a:lnTo>
                    <a:lnTo>
                      <a:pt x="29143" y="1588"/>
                    </a:lnTo>
                    <a:lnTo>
                      <a:pt x="28821" y="721"/>
                    </a:lnTo>
                    <a:lnTo>
                      <a:pt x="28553" y="1"/>
                    </a:lnTo>
                    <a:close/>
                  </a:path>
                </a:pathLst>
              </a:custGeom>
              <a:solidFill>
                <a:srgbClr val="EAE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1" name="Google Shape;2191;p29">
                <a:extLst>
                  <a:ext uri="{FF2B5EF4-FFF2-40B4-BE49-F238E27FC236}">
                    <a16:creationId xmlns="" xmlns:a16="http://schemas.microsoft.com/office/drawing/2014/main" id="{5C506F5A-30F1-4B16-AB94-5F90198F857F}"/>
                  </a:ext>
                </a:extLst>
              </p:cNvPr>
              <p:cNvSpPr/>
              <p:nvPr/>
            </p:nvSpPr>
            <p:spPr>
              <a:xfrm>
                <a:off x="6775618" y="2991907"/>
                <a:ext cx="5197" cy="831366"/>
              </a:xfrm>
              <a:custGeom>
                <a:avLst/>
                <a:gdLst/>
                <a:ahLst/>
                <a:cxnLst/>
                <a:rect l="l" t="t" r="r" b="b"/>
                <a:pathLst>
                  <a:path w="277" h="44310" extrusionOk="0">
                    <a:moveTo>
                      <a:pt x="139" y="1"/>
                    </a:moveTo>
                    <a:lnTo>
                      <a:pt x="70" y="5537"/>
                    </a:lnTo>
                    <a:lnTo>
                      <a:pt x="31" y="11080"/>
                    </a:lnTo>
                    <a:lnTo>
                      <a:pt x="1" y="22159"/>
                    </a:lnTo>
                    <a:lnTo>
                      <a:pt x="31" y="33238"/>
                    </a:lnTo>
                    <a:lnTo>
                      <a:pt x="70" y="38774"/>
                    </a:lnTo>
                    <a:lnTo>
                      <a:pt x="139" y="44309"/>
                    </a:lnTo>
                    <a:lnTo>
                      <a:pt x="208" y="38774"/>
                    </a:lnTo>
                    <a:lnTo>
                      <a:pt x="238" y="33238"/>
                    </a:lnTo>
                    <a:lnTo>
                      <a:pt x="277" y="22159"/>
                    </a:lnTo>
                    <a:lnTo>
                      <a:pt x="246" y="11080"/>
                    </a:lnTo>
                    <a:lnTo>
                      <a:pt x="208" y="5537"/>
                    </a:lnTo>
                    <a:lnTo>
                      <a:pt x="139" y="1"/>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2" name="Google Shape;2192;p29">
                <a:extLst>
                  <a:ext uri="{FF2B5EF4-FFF2-40B4-BE49-F238E27FC236}">
                    <a16:creationId xmlns="" xmlns:a16="http://schemas.microsoft.com/office/drawing/2014/main" id="{FCFC4F06-3954-4892-A9EA-59C46908E974}"/>
                  </a:ext>
                </a:extLst>
              </p:cNvPr>
              <p:cNvSpPr/>
              <p:nvPr/>
            </p:nvSpPr>
            <p:spPr>
              <a:xfrm>
                <a:off x="6475118" y="2197547"/>
                <a:ext cx="592539" cy="787612"/>
              </a:xfrm>
              <a:custGeom>
                <a:avLst/>
                <a:gdLst/>
                <a:ahLst/>
                <a:cxnLst/>
                <a:rect l="l" t="t" r="r" b="b"/>
                <a:pathLst>
                  <a:path w="31581" h="41978" extrusionOk="0">
                    <a:moveTo>
                      <a:pt x="2239" y="0"/>
                    </a:moveTo>
                    <a:lnTo>
                      <a:pt x="2139" y="184"/>
                    </a:lnTo>
                    <a:lnTo>
                      <a:pt x="1886" y="713"/>
                    </a:lnTo>
                    <a:lnTo>
                      <a:pt x="1717" y="1074"/>
                    </a:lnTo>
                    <a:lnTo>
                      <a:pt x="1533" y="1503"/>
                    </a:lnTo>
                    <a:lnTo>
                      <a:pt x="1326" y="1978"/>
                    </a:lnTo>
                    <a:lnTo>
                      <a:pt x="1119" y="2500"/>
                    </a:lnTo>
                    <a:lnTo>
                      <a:pt x="912" y="3052"/>
                    </a:lnTo>
                    <a:lnTo>
                      <a:pt x="705" y="3627"/>
                    </a:lnTo>
                    <a:lnTo>
                      <a:pt x="613" y="3926"/>
                    </a:lnTo>
                    <a:lnTo>
                      <a:pt x="521" y="4225"/>
                    </a:lnTo>
                    <a:lnTo>
                      <a:pt x="429" y="4524"/>
                    </a:lnTo>
                    <a:lnTo>
                      <a:pt x="353" y="4830"/>
                    </a:lnTo>
                    <a:lnTo>
                      <a:pt x="276" y="5129"/>
                    </a:lnTo>
                    <a:lnTo>
                      <a:pt x="207" y="5428"/>
                    </a:lnTo>
                    <a:lnTo>
                      <a:pt x="146" y="5735"/>
                    </a:lnTo>
                    <a:lnTo>
                      <a:pt x="100" y="6026"/>
                    </a:lnTo>
                    <a:lnTo>
                      <a:pt x="54" y="6325"/>
                    </a:lnTo>
                    <a:lnTo>
                      <a:pt x="23" y="6609"/>
                    </a:lnTo>
                    <a:lnTo>
                      <a:pt x="8" y="6893"/>
                    </a:lnTo>
                    <a:lnTo>
                      <a:pt x="0" y="7169"/>
                    </a:lnTo>
                    <a:lnTo>
                      <a:pt x="8" y="7322"/>
                    </a:lnTo>
                    <a:lnTo>
                      <a:pt x="15" y="7522"/>
                    </a:lnTo>
                    <a:lnTo>
                      <a:pt x="61" y="8035"/>
                    </a:lnTo>
                    <a:lnTo>
                      <a:pt x="138" y="8695"/>
                    </a:lnTo>
                    <a:lnTo>
                      <a:pt x="230" y="9492"/>
                    </a:lnTo>
                    <a:lnTo>
                      <a:pt x="360" y="10420"/>
                    </a:lnTo>
                    <a:lnTo>
                      <a:pt x="498" y="11455"/>
                    </a:lnTo>
                    <a:lnTo>
                      <a:pt x="851" y="13832"/>
                    </a:lnTo>
                    <a:lnTo>
                      <a:pt x="1257" y="16523"/>
                    </a:lnTo>
                    <a:lnTo>
                      <a:pt x="1717" y="19452"/>
                    </a:lnTo>
                    <a:lnTo>
                      <a:pt x="2208" y="22526"/>
                    </a:lnTo>
                    <a:lnTo>
                      <a:pt x="2714" y="25654"/>
                    </a:lnTo>
                    <a:lnTo>
                      <a:pt x="3220" y="28752"/>
                    </a:lnTo>
                    <a:lnTo>
                      <a:pt x="3711" y="31727"/>
                    </a:lnTo>
                    <a:lnTo>
                      <a:pt x="4577" y="36940"/>
                    </a:lnTo>
                    <a:lnTo>
                      <a:pt x="5428" y="41978"/>
                    </a:lnTo>
                    <a:lnTo>
                      <a:pt x="26612" y="41978"/>
                    </a:lnTo>
                    <a:lnTo>
                      <a:pt x="26835" y="40644"/>
                    </a:lnTo>
                    <a:lnTo>
                      <a:pt x="27402" y="37109"/>
                    </a:lnTo>
                    <a:lnTo>
                      <a:pt x="28207" y="32033"/>
                    </a:lnTo>
                    <a:lnTo>
                      <a:pt x="28660" y="29127"/>
                    </a:lnTo>
                    <a:lnTo>
                      <a:pt x="29120" y="26084"/>
                    </a:lnTo>
                    <a:lnTo>
                      <a:pt x="29587" y="22994"/>
                    </a:lnTo>
                    <a:lnTo>
                      <a:pt x="30040" y="19942"/>
                    </a:lnTo>
                    <a:lnTo>
                      <a:pt x="30461" y="17006"/>
                    </a:lnTo>
                    <a:lnTo>
                      <a:pt x="30653" y="15610"/>
                    </a:lnTo>
                    <a:lnTo>
                      <a:pt x="30837" y="14276"/>
                    </a:lnTo>
                    <a:lnTo>
                      <a:pt x="30998" y="13011"/>
                    </a:lnTo>
                    <a:lnTo>
                      <a:pt x="31151" y="11823"/>
                    </a:lnTo>
                    <a:lnTo>
                      <a:pt x="31282" y="10734"/>
                    </a:lnTo>
                    <a:lnTo>
                      <a:pt x="31389" y="9745"/>
                    </a:lnTo>
                    <a:lnTo>
                      <a:pt x="31473" y="8871"/>
                    </a:lnTo>
                    <a:lnTo>
                      <a:pt x="31535" y="8120"/>
                    </a:lnTo>
                    <a:lnTo>
                      <a:pt x="31558" y="7798"/>
                    </a:lnTo>
                    <a:lnTo>
                      <a:pt x="31573" y="7506"/>
                    </a:lnTo>
                    <a:lnTo>
                      <a:pt x="31581" y="7253"/>
                    </a:lnTo>
                    <a:lnTo>
                      <a:pt x="31581" y="7039"/>
                    </a:lnTo>
                    <a:lnTo>
                      <a:pt x="31573" y="6893"/>
                    </a:lnTo>
                    <a:lnTo>
                      <a:pt x="31565" y="6732"/>
                    </a:lnTo>
                    <a:lnTo>
                      <a:pt x="31512" y="6348"/>
                    </a:lnTo>
                    <a:lnTo>
                      <a:pt x="31443" y="5888"/>
                    </a:lnTo>
                    <a:lnTo>
                      <a:pt x="31351" y="5382"/>
                    </a:lnTo>
                    <a:lnTo>
                      <a:pt x="31236" y="4838"/>
                    </a:lnTo>
                    <a:lnTo>
                      <a:pt x="31113" y="4263"/>
                    </a:lnTo>
                    <a:lnTo>
                      <a:pt x="30983" y="3680"/>
                    </a:lnTo>
                    <a:lnTo>
                      <a:pt x="30852" y="3098"/>
                    </a:lnTo>
                    <a:lnTo>
                      <a:pt x="30584" y="1994"/>
                    </a:lnTo>
                    <a:lnTo>
                      <a:pt x="30362" y="1066"/>
                    </a:lnTo>
                    <a:lnTo>
                      <a:pt x="30132" y="192"/>
                    </a:lnTo>
                    <a:lnTo>
                      <a:pt x="2239" y="0"/>
                    </a:lnTo>
                    <a:close/>
                  </a:path>
                </a:pathLst>
              </a:custGeom>
              <a:solidFill>
                <a:srgbClr val="8A779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3" name="Google Shape;2193;p29">
                <a:extLst>
                  <a:ext uri="{FF2B5EF4-FFF2-40B4-BE49-F238E27FC236}">
                    <a16:creationId xmlns="" xmlns:a16="http://schemas.microsoft.com/office/drawing/2014/main" id="{870CB2D9-A4DB-40C8-A522-5688014EDAA1}"/>
                  </a:ext>
                </a:extLst>
              </p:cNvPr>
              <p:cNvSpPr/>
              <p:nvPr/>
            </p:nvSpPr>
            <p:spPr>
              <a:xfrm>
                <a:off x="6498552" y="2144448"/>
                <a:ext cx="554282" cy="71523"/>
              </a:xfrm>
              <a:custGeom>
                <a:avLst/>
                <a:gdLst/>
                <a:ahLst/>
                <a:cxnLst/>
                <a:rect l="l" t="t" r="r" b="b"/>
                <a:pathLst>
                  <a:path w="29542" h="3812" extrusionOk="0">
                    <a:moveTo>
                      <a:pt x="1450" y="1"/>
                    </a:moveTo>
                    <a:lnTo>
                      <a:pt x="1" y="3812"/>
                    </a:lnTo>
                    <a:lnTo>
                      <a:pt x="29542" y="3812"/>
                    </a:lnTo>
                    <a:lnTo>
                      <a:pt x="27901" y="1"/>
                    </a:lnTo>
                    <a:close/>
                  </a:path>
                </a:pathLst>
              </a:custGeom>
              <a:solidFill>
                <a:srgbClr val="4D2A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4" name="Google Shape;2194;p29">
                <a:extLst>
                  <a:ext uri="{FF2B5EF4-FFF2-40B4-BE49-F238E27FC236}">
                    <a16:creationId xmlns="" xmlns:a16="http://schemas.microsoft.com/office/drawing/2014/main" id="{62DE5DCC-E448-482E-A008-FCB75EA51710}"/>
                  </a:ext>
                </a:extLst>
              </p:cNvPr>
              <p:cNvSpPr/>
              <p:nvPr/>
            </p:nvSpPr>
            <p:spPr>
              <a:xfrm>
                <a:off x="6737493" y="2401104"/>
                <a:ext cx="49646" cy="131788"/>
              </a:xfrm>
              <a:custGeom>
                <a:avLst/>
                <a:gdLst/>
                <a:ahLst/>
                <a:cxnLst/>
                <a:rect l="l" t="t" r="r" b="b"/>
                <a:pathLst>
                  <a:path w="2646" h="7024" extrusionOk="0">
                    <a:moveTo>
                      <a:pt x="1" y="0"/>
                    </a:moveTo>
                    <a:lnTo>
                      <a:pt x="85" y="468"/>
                    </a:lnTo>
                    <a:lnTo>
                      <a:pt x="177" y="928"/>
                    </a:lnTo>
                    <a:lnTo>
                      <a:pt x="284" y="1388"/>
                    </a:lnTo>
                    <a:lnTo>
                      <a:pt x="399" y="1848"/>
                    </a:lnTo>
                    <a:lnTo>
                      <a:pt x="530" y="2300"/>
                    </a:lnTo>
                    <a:lnTo>
                      <a:pt x="668" y="2753"/>
                    </a:lnTo>
                    <a:lnTo>
                      <a:pt x="821" y="3197"/>
                    </a:lnTo>
                    <a:lnTo>
                      <a:pt x="974" y="3642"/>
                    </a:lnTo>
                    <a:lnTo>
                      <a:pt x="1151" y="4079"/>
                    </a:lnTo>
                    <a:lnTo>
                      <a:pt x="1335" y="4516"/>
                    </a:lnTo>
                    <a:lnTo>
                      <a:pt x="1526" y="4945"/>
                    </a:lnTo>
                    <a:lnTo>
                      <a:pt x="1726" y="5375"/>
                    </a:lnTo>
                    <a:lnTo>
                      <a:pt x="1941" y="5796"/>
                    </a:lnTo>
                    <a:lnTo>
                      <a:pt x="2163" y="6210"/>
                    </a:lnTo>
                    <a:lnTo>
                      <a:pt x="2401" y="6617"/>
                    </a:lnTo>
                    <a:lnTo>
                      <a:pt x="2646" y="7023"/>
                    </a:lnTo>
                    <a:lnTo>
                      <a:pt x="2646" y="7023"/>
                    </a:lnTo>
                    <a:lnTo>
                      <a:pt x="1918" y="5290"/>
                    </a:lnTo>
                    <a:lnTo>
                      <a:pt x="1565" y="4424"/>
                    </a:lnTo>
                    <a:lnTo>
                      <a:pt x="1396" y="3987"/>
                    </a:lnTo>
                    <a:lnTo>
                      <a:pt x="1235" y="3542"/>
                    </a:lnTo>
                    <a:lnTo>
                      <a:pt x="1066" y="3105"/>
                    </a:lnTo>
                    <a:lnTo>
                      <a:pt x="905" y="2668"/>
                    </a:lnTo>
                    <a:lnTo>
                      <a:pt x="599" y="1787"/>
                    </a:lnTo>
                    <a:lnTo>
                      <a:pt x="1" y="0"/>
                    </a:lnTo>
                    <a:close/>
                  </a:path>
                </a:pathLst>
              </a:custGeom>
              <a:solidFill>
                <a:srgbClr val="4D2A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5" name="Google Shape;2195;p29">
                <a:extLst>
                  <a:ext uri="{FF2B5EF4-FFF2-40B4-BE49-F238E27FC236}">
                    <a16:creationId xmlns="" xmlns:a16="http://schemas.microsoft.com/office/drawing/2014/main" id="{A0805A49-DEE1-452A-AF46-376037134366}"/>
                  </a:ext>
                </a:extLst>
              </p:cNvPr>
              <p:cNvSpPr/>
              <p:nvPr/>
            </p:nvSpPr>
            <p:spPr>
              <a:xfrm>
                <a:off x="6696928" y="2429004"/>
                <a:ext cx="116965" cy="332903"/>
              </a:xfrm>
              <a:custGeom>
                <a:avLst/>
                <a:gdLst/>
                <a:ahLst/>
                <a:cxnLst/>
                <a:rect l="l" t="t" r="r" b="b"/>
                <a:pathLst>
                  <a:path w="6234" h="17743" extrusionOk="0">
                    <a:moveTo>
                      <a:pt x="1" y="1"/>
                    </a:moveTo>
                    <a:lnTo>
                      <a:pt x="1" y="599"/>
                    </a:lnTo>
                    <a:lnTo>
                      <a:pt x="24" y="1189"/>
                    </a:lnTo>
                    <a:lnTo>
                      <a:pt x="54" y="1787"/>
                    </a:lnTo>
                    <a:lnTo>
                      <a:pt x="100" y="2385"/>
                    </a:lnTo>
                    <a:lnTo>
                      <a:pt x="154" y="2983"/>
                    </a:lnTo>
                    <a:lnTo>
                      <a:pt x="231" y="3573"/>
                    </a:lnTo>
                    <a:lnTo>
                      <a:pt x="315" y="4171"/>
                    </a:lnTo>
                    <a:lnTo>
                      <a:pt x="407" y="4762"/>
                    </a:lnTo>
                    <a:lnTo>
                      <a:pt x="514" y="5352"/>
                    </a:lnTo>
                    <a:lnTo>
                      <a:pt x="637" y="5935"/>
                    </a:lnTo>
                    <a:lnTo>
                      <a:pt x="775" y="6518"/>
                    </a:lnTo>
                    <a:lnTo>
                      <a:pt x="921" y="7100"/>
                    </a:lnTo>
                    <a:lnTo>
                      <a:pt x="1082" y="7683"/>
                    </a:lnTo>
                    <a:lnTo>
                      <a:pt x="1250" y="8258"/>
                    </a:lnTo>
                    <a:lnTo>
                      <a:pt x="1427" y="8825"/>
                    </a:lnTo>
                    <a:lnTo>
                      <a:pt x="1618" y="9400"/>
                    </a:lnTo>
                    <a:lnTo>
                      <a:pt x="1825" y="9960"/>
                    </a:lnTo>
                    <a:lnTo>
                      <a:pt x="2040" y="10520"/>
                    </a:lnTo>
                    <a:lnTo>
                      <a:pt x="2270" y="11072"/>
                    </a:lnTo>
                    <a:lnTo>
                      <a:pt x="2508" y="11624"/>
                    </a:lnTo>
                    <a:lnTo>
                      <a:pt x="2753" y="12168"/>
                    </a:lnTo>
                    <a:lnTo>
                      <a:pt x="3014" y="12705"/>
                    </a:lnTo>
                    <a:lnTo>
                      <a:pt x="3290" y="13242"/>
                    </a:lnTo>
                    <a:lnTo>
                      <a:pt x="3573" y="13771"/>
                    </a:lnTo>
                    <a:lnTo>
                      <a:pt x="3865" y="14292"/>
                    </a:lnTo>
                    <a:lnTo>
                      <a:pt x="4172" y="14806"/>
                    </a:lnTo>
                    <a:lnTo>
                      <a:pt x="4486" y="15319"/>
                    </a:lnTo>
                    <a:lnTo>
                      <a:pt x="4816" y="15818"/>
                    </a:lnTo>
                    <a:lnTo>
                      <a:pt x="5153" y="16308"/>
                    </a:lnTo>
                    <a:lnTo>
                      <a:pt x="5498" y="16799"/>
                    </a:lnTo>
                    <a:lnTo>
                      <a:pt x="5858" y="17275"/>
                    </a:lnTo>
                    <a:lnTo>
                      <a:pt x="6234" y="17742"/>
                    </a:lnTo>
                    <a:lnTo>
                      <a:pt x="5889" y="17252"/>
                    </a:lnTo>
                    <a:lnTo>
                      <a:pt x="5559" y="16753"/>
                    </a:lnTo>
                    <a:lnTo>
                      <a:pt x="5237" y="16255"/>
                    </a:lnTo>
                    <a:lnTo>
                      <a:pt x="4923" y="15749"/>
                    </a:lnTo>
                    <a:lnTo>
                      <a:pt x="4616" y="15235"/>
                    </a:lnTo>
                    <a:lnTo>
                      <a:pt x="4325" y="14721"/>
                    </a:lnTo>
                    <a:lnTo>
                      <a:pt x="4034" y="14200"/>
                    </a:lnTo>
                    <a:lnTo>
                      <a:pt x="3758" y="13671"/>
                    </a:lnTo>
                    <a:lnTo>
                      <a:pt x="3489" y="13142"/>
                    </a:lnTo>
                    <a:lnTo>
                      <a:pt x="3228" y="12605"/>
                    </a:lnTo>
                    <a:lnTo>
                      <a:pt x="2975" y="12069"/>
                    </a:lnTo>
                    <a:lnTo>
                      <a:pt x="2738" y="11524"/>
                    </a:lnTo>
                    <a:lnTo>
                      <a:pt x="2508" y="10972"/>
                    </a:lnTo>
                    <a:lnTo>
                      <a:pt x="2285" y="10420"/>
                    </a:lnTo>
                    <a:lnTo>
                      <a:pt x="2071" y="9868"/>
                    </a:lnTo>
                    <a:lnTo>
                      <a:pt x="1871" y="9308"/>
                    </a:lnTo>
                    <a:lnTo>
                      <a:pt x="1680" y="8741"/>
                    </a:lnTo>
                    <a:lnTo>
                      <a:pt x="1496" y="8181"/>
                    </a:lnTo>
                    <a:lnTo>
                      <a:pt x="1319" y="7614"/>
                    </a:lnTo>
                    <a:lnTo>
                      <a:pt x="1158" y="7039"/>
                    </a:lnTo>
                    <a:lnTo>
                      <a:pt x="1013" y="6464"/>
                    </a:lnTo>
                    <a:lnTo>
                      <a:pt x="867" y="5881"/>
                    </a:lnTo>
                    <a:lnTo>
                      <a:pt x="737" y="5306"/>
                    </a:lnTo>
                    <a:lnTo>
                      <a:pt x="614" y="4723"/>
                    </a:lnTo>
                    <a:lnTo>
                      <a:pt x="499" y="4141"/>
                    </a:lnTo>
                    <a:lnTo>
                      <a:pt x="399" y="3550"/>
                    </a:lnTo>
                    <a:lnTo>
                      <a:pt x="307" y="2960"/>
                    </a:lnTo>
                    <a:lnTo>
                      <a:pt x="231" y="2370"/>
                    </a:lnTo>
                    <a:lnTo>
                      <a:pt x="154" y="1779"/>
                    </a:lnTo>
                    <a:lnTo>
                      <a:pt x="93" y="1189"/>
                    </a:lnTo>
                    <a:lnTo>
                      <a:pt x="47" y="591"/>
                    </a:lnTo>
                    <a:lnTo>
                      <a:pt x="1" y="1"/>
                    </a:lnTo>
                    <a:close/>
                  </a:path>
                </a:pathLst>
              </a:custGeom>
              <a:solidFill>
                <a:srgbClr val="4D2A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6" name="Google Shape;2196;p29">
                <a:extLst>
                  <a:ext uri="{FF2B5EF4-FFF2-40B4-BE49-F238E27FC236}">
                    <a16:creationId xmlns="" xmlns:a16="http://schemas.microsoft.com/office/drawing/2014/main" id="{9FDE2707-6921-41F4-AB42-F5E93401AF87}"/>
                  </a:ext>
                </a:extLst>
              </p:cNvPr>
              <p:cNvSpPr/>
              <p:nvPr/>
            </p:nvSpPr>
            <p:spPr>
              <a:xfrm>
                <a:off x="6706704" y="1350651"/>
                <a:ext cx="126628" cy="196106"/>
              </a:xfrm>
              <a:custGeom>
                <a:avLst/>
                <a:gdLst/>
                <a:ahLst/>
                <a:cxnLst/>
                <a:rect l="l" t="t" r="r" b="b"/>
                <a:pathLst>
                  <a:path w="6749" h="10452" extrusionOk="0">
                    <a:moveTo>
                      <a:pt x="1" y="1"/>
                    </a:moveTo>
                    <a:lnTo>
                      <a:pt x="1" y="10451"/>
                    </a:lnTo>
                    <a:lnTo>
                      <a:pt x="6748" y="10451"/>
                    </a:lnTo>
                    <a:lnTo>
                      <a:pt x="6748" y="1"/>
                    </a:lnTo>
                    <a:close/>
                  </a:path>
                </a:pathLst>
              </a:custGeom>
              <a:solidFill>
                <a:srgbClr val="EBAF7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7" name="Google Shape;2197;p29">
                <a:extLst>
                  <a:ext uri="{FF2B5EF4-FFF2-40B4-BE49-F238E27FC236}">
                    <a16:creationId xmlns="" xmlns:a16="http://schemas.microsoft.com/office/drawing/2014/main" id="{FDD8B1EB-3813-4346-B445-84FB1E7A4EDA}"/>
                  </a:ext>
                </a:extLst>
              </p:cNvPr>
              <p:cNvSpPr/>
              <p:nvPr/>
            </p:nvSpPr>
            <p:spPr>
              <a:xfrm>
                <a:off x="6706704" y="1443733"/>
                <a:ext cx="126628" cy="40865"/>
              </a:xfrm>
              <a:custGeom>
                <a:avLst/>
                <a:gdLst/>
                <a:ahLst/>
                <a:cxnLst/>
                <a:rect l="l" t="t" r="r" b="b"/>
                <a:pathLst>
                  <a:path w="6749" h="2178" extrusionOk="0">
                    <a:moveTo>
                      <a:pt x="1" y="0"/>
                    </a:moveTo>
                    <a:lnTo>
                      <a:pt x="1" y="1120"/>
                    </a:lnTo>
                    <a:lnTo>
                      <a:pt x="147" y="1227"/>
                    </a:lnTo>
                    <a:lnTo>
                      <a:pt x="300" y="1327"/>
                    </a:lnTo>
                    <a:lnTo>
                      <a:pt x="446" y="1426"/>
                    </a:lnTo>
                    <a:lnTo>
                      <a:pt x="591" y="1511"/>
                    </a:lnTo>
                    <a:lnTo>
                      <a:pt x="737" y="1588"/>
                    </a:lnTo>
                    <a:lnTo>
                      <a:pt x="883" y="1657"/>
                    </a:lnTo>
                    <a:lnTo>
                      <a:pt x="1159" y="1787"/>
                    </a:lnTo>
                    <a:lnTo>
                      <a:pt x="1427" y="1894"/>
                    </a:lnTo>
                    <a:lnTo>
                      <a:pt x="1680" y="1979"/>
                    </a:lnTo>
                    <a:lnTo>
                      <a:pt x="1918" y="2040"/>
                    </a:lnTo>
                    <a:lnTo>
                      <a:pt x="2140" y="2094"/>
                    </a:lnTo>
                    <a:lnTo>
                      <a:pt x="2339" y="2124"/>
                    </a:lnTo>
                    <a:lnTo>
                      <a:pt x="2523" y="2155"/>
                    </a:lnTo>
                    <a:lnTo>
                      <a:pt x="2684" y="2163"/>
                    </a:lnTo>
                    <a:lnTo>
                      <a:pt x="2822" y="2170"/>
                    </a:lnTo>
                    <a:lnTo>
                      <a:pt x="3006" y="2178"/>
                    </a:lnTo>
                    <a:lnTo>
                      <a:pt x="3075" y="2170"/>
                    </a:lnTo>
                    <a:lnTo>
                      <a:pt x="3674" y="2170"/>
                    </a:lnTo>
                    <a:lnTo>
                      <a:pt x="3743" y="2178"/>
                    </a:lnTo>
                    <a:lnTo>
                      <a:pt x="3927" y="2170"/>
                    </a:lnTo>
                    <a:lnTo>
                      <a:pt x="4065" y="2163"/>
                    </a:lnTo>
                    <a:lnTo>
                      <a:pt x="4226" y="2155"/>
                    </a:lnTo>
                    <a:lnTo>
                      <a:pt x="4410" y="2124"/>
                    </a:lnTo>
                    <a:lnTo>
                      <a:pt x="4609" y="2094"/>
                    </a:lnTo>
                    <a:lnTo>
                      <a:pt x="4831" y="2040"/>
                    </a:lnTo>
                    <a:lnTo>
                      <a:pt x="5069" y="1979"/>
                    </a:lnTo>
                    <a:lnTo>
                      <a:pt x="5322" y="1894"/>
                    </a:lnTo>
                    <a:lnTo>
                      <a:pt x="5590" y="1787"/>
                    </a:lnTo>
                    <a:lnTo>
                      <a:pt x="5866" y="1657"/>
                    </a:lnTo>
                    <a:lnTo>
                      <a:pt x="6012" y="1588"/>
                    </a:lnTo>
                    <a:lnTo>
                      <a:pt x="6158" y="1511"/>
                    </a:lnTo>
                    <a:lnTo>
                      <a:pt x="6303" y="1426"/>
                    </a:lnTo>
                    <a:lnTo>
                      <a:pt x="6449" y="1327"/>
                    </a:lnTo>
                    <a:lnTo>
                      <a:pt x="6602" y="1227"/>
                    </a:lnTo>
                    <a:lnTo>
                      <a:pt x="6748" y="1120"/>
                    </a:lnTo>
                    <a:lnTo>
                      <a:pt x="6748" y="0"/>
                    </a:lnTo>
                    <a:lnTo>
                      <a:pt x="6602" y="108"/>
                    </a:lnTo>
                    <a:lnTo>
                      <a:pt x="6449" y="207"/>
                    </a:lnTo>
                    <a:lnTo>
                      <a:pt x="6303" y="299"/>
                    </a:lnTo>
                    <a:lnTo>
                      <a:pt x="6158" y="384"/>
                    </a:lnTo>
                    <a:lnTo>
                      <a:pt x="6012" y="460"/>
                    </a:lnTo>
                    <a:lnTo>
                      <a:pt x="5866" y="537"/>
                    </a:lnTo>
                    <a:lnTo>
                      <a:pt x="5590" y="660"/>
                    </a:lnTo>
                    <a:lnTo>
                      <a:pt x="5322" y="767"/>
                    </a:lnTo>
                    <a:lnTo>
                      <a:pt x="5069" y="851"/>
                    </a:lnTo>
                    <a:lnTo>
                      <a:pt x="4831" y="920"/>
                    </a:lnTo>
                    <a:lnTo>
                      <a:pt x="4609" y="966"/>
                    </a:lnTo>
                    <a:lnTo>
                      <a:pt x="4410" y="1005"/>
                    </a:lnTo>
                    <a:lnTo>
                      <a:pt x="4226" y="1028"/>
                    </a:lnTo>
                    <a:lnTo>
                      <a:pt x="4065" y="1043"/>
                    </a:lnTo>
                    <a:lnTo>
                      <a:pt x="3927" y="1051"/>
                    </a:lnTo>
                    <a:lnTo>
                      <a:pt x="3743" y="1051"/>
                    </a:lnTo>
                    <a:lnTo>
                      <a:pt x="3674" y="1043"/>
                    </a:lnTo>
                    <a:lnTo>
                      <a:pt x="3075" y="1043"/>
                    </a:lnTo>
                    <a:lnTo>
                      <a:pt x="3006" y="1051"/>
                    </a:lnTo>
                    <a:lnTo>
                      <a:pt x="2822" y="1051"/>
                    </a:lnTo>
                    <a:lnTo>
                      <a:pt x="2684" y="1043"/>
                    </a:lnTo>
                    <a:lnTo>
                      <a:pt x="2523" y="1028"/>
                    </a:lnTo>
                    <a:lnTo>
                      <a:pt x="2339" y="1005"/>
                    </a:lnTo>
                    <a:lnTo>
                      <a:pt x="2140" y="966"/>
                    </a:lnTo>
                    <a:lnTo>
                      <a:pt x="1918" y="920"/>
                    </a:lnTo>
                    <a:lnTo>
                      <a:pt x="1680" y="851"/>
                    </a:lnTo>
                    <a:lnTo>
                      <a:pt x="1427" y="767"/>
                    </a:lnTo>
                    <a:lnTo>
                      <a:pt x="1159" y="667"/>
                    </a:lnTo>
                    <a:lnTo>
                      <a:pt x="883" y="537"/>
                    </a:lnTo>
                    <a:lnTo>
                      <a:pt x="737" y="468"/>
                    </a:lnTo>
                    <a:lnTo>
                      <a:pt x="591" y="384"/>
                    </a:lnTo>
                    <a:lnTo>
                      <a:pt x="446" y="299"/>
                    </a:lnTo>
                    <a:lnTo>
                      <a:pt x="300" y="207"/>
                    </a:lnTo>
                    <a:lnTo>
                      <a:pt x="147" y="108"/>
                    </a:lnTo>
                    <a:lnTo>
                      <a:pt x="1"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8" name="Google Shape;2198;p29">
                <a:extLst>
                  <a:ext uri="{FF2B5EF4-FFF2-40B4-BE49-F238E27FC236}">
                    <a16:creationId xmlns="" xmlns:a16="http://schemas.microsoft.com/office/drawing/2014/main" id="{DEB28ACA-1FE3-4CD5-8AB9-0B5A22C709B7}"/>
                  </a:ext>
                </a:extLst>
              </p:cNvPr>
              <p:cNvSpPr/>
              <p:nvPr/>
            </p:nvSpPr>
            <p:spPr>
              <a:xfrm>
                <a:off x="6380030" y="1472796"/>
                <a:ext cx="818533" cy="671660"/>
              </a:xfrm>
              <a:custGeom>
                <a:avLst/>
                <a:gdLst/>
                <a:ahLst/>
                <a:cxnLst/>
                <a:rect l="l" t="t" r="r" b="b"/>
                <a:pathLst>
                  <a:path w="43626" h="35798" extrusionOk="0">
                    <a:moveTo>
                      <a:pt x="24412" y="0"/>
                    </a:moveTo>
                    <a:lnTo>
                      <a:pt x="20072" y="1449"/>
                    </a:lnTo>
                    <a:lnTo>
                      <a:pt x="20072" y="3558"/>
                    </a:lnTo>
                    <a:lnTo>
                      <a:pt x="18823" y="1189"/>
                    </a:lnTo>
                    <a:lnTo>
                      <a:pt x="18577" y="1043"/>
                    </a:lnTo>
                    <a:lnTo>
                      <a:pt x="18025" y="721"/>
                    </a:lnTo>
                    <a:lnTo>
                      <a:pt x="17726" y="537"/>
                    </a:lnTo>
                    <a:lnTo>
                      <a:pt x="17443" y="368"/>
                    </a:lnTo>
                    <a:lnTo>
                      <a:pt x="17228" y="223"/>
                    </a:lnTo>
                    <a:lnTo>
                      <a:pt x="17159" y="169"/>
                    </a:lnTo>
                    <a:lnTo>
                      <a:pt x="17113" y="131"/>
                    </a:lnTo>
                    <a:lnTo>
                      <a:pt x="17098" y="123"/>
                    </a:lnTo>
                    <a:lnTo>
                      <a:pt x="17082" y="131"/>
                    </a:lnTo>
                    <a:lnTo>
                      <a:pt x="17075" y="154"/>
                    </a:lnTo>
                    <a:lnTo>
                      <a:pt x="17059" y="192"/>
                    </a:lnTo>
                    <a:lnTo>
                      <a:pt x="17052" y="299"/>
                    </a:lnTo>
                    <a:lnTo>
                      <a:pt x="17036" y="445"/>
                    </a:lnTo>
                    <a:lnTo>
                      <a:pt x="17036" y="828"/>
                    </a:lnTo>
                    <a:lnTo>
                      <a:pt x="17044" y="1288"/>
                    </a:lnTo>
                    <a:lnTo>
                      <a:pt x="17067" y="1756"/>
                    </a:lnTo>
                    <a:lnTo>
                      <a:pt x="17082" y="2162"/>
                    </a:lnTo>
                    <a:lnTo>
                      <a:pt x="17113" y="2569"/>
                    </a:lnTo>
                    <a:lnTo>
                      <a:pt x="17113" y="2569"/>
                    </a:lnTo>
                    <a:lnTo>
                      <a:pt x="16921" y="2538"/>
                    </a:lnTo>
                    <a:lnTo>
                      <a:pt x="16415" y="2469"/>
                    </a:lnTo>
                    <a:lnTo>
                      <a:pt x="16063" y="2423"/>
                    </a:lnTo>
                    <a:lnTo>
                      <a:pt x="15649" y="2385"/>
                    </a:lnTo>
                    <a:lnTo>
                      <a:pt x="15196" y="2346"/>
                    </a:lnTo>
                    <a:lnTo>
                      <a:pt x="14706" y="2316"/>
                    </a:lnTo>
                    <a:lnTo>
                      <a:pt x="14192" y="2293"/>
                    </a:lnTo>
                    <a:lnTo>
                      <a:pt x="13655" y="2285"/>
                    </a:lnTo>
                    <a:lnTo>
                      <a:pt x="13379" y="2285"/>
                    </a:lnTo>
                    <a:lnTo>
                      <a:pt x="13103" y="2293"/>
                    </a:lnTo>
                    <a:lnTo>
                      <a:pt x="12827" y="2300"/>
                    </a:lnTo>
                    <a:lnTo>
                      <a:pt x="12559" y="2316"/>
                    </a:lnTo>
                    <a:lnTo>
                      <a:pt x="12283" y="2339"/>
                    </a:lnTo>
                    <a:lnTo>
                      <a:pt x="12014" y="2369"/>
                    </a:lnTo>
                    <a:lnTo>
                      <a:pt x="11754" y="2408"/>
                    </a:lnTo>
                    <a:lnTo>
                      <a:pt x="11493" y="2446"/>
                    </a:lnTo>
                    <a:lnTo>
                      <a:pt x="11240" y="2500"/>
                    </a:lnTo>
                    <a:lnTo>
                      <a:pt x="10995" y="2553"/>
                    </a:lnTo>
                    <a:lnTo>
                      <a:pt x="10757" y="2622"/>
                    </a:lnTo>
                    <a:lnTo>
                      <a:pt x="10527" y="2699"/>
                    </a:lnTo>
                    <a:lnTo>
                      <a:pt x="10412" y="2745"/>
                    </a:lnTo>
                    <a:lnTo>
                      <a:pt x="10289" y="2806"/>
                    </a:lnTo>
                    <a:lnTo>
                      <a:pt x="10159" y="2883"/>
                    </a:lnTo>
                    <a:lnTo>
                      <a:pt x="10021" y="2967"/>
                    </a:lnTo>
                    <a:lnTo>
                      <a:pt x="9875" y="3067"/>
                    </a:lnTo>
                    <a:lnTo>
                      <a:pt x="9722" y="3182"/>
                    </a:lnTo>
                    <a:lnTo>
                      <a:pt x="9561" y="3305"/>
                    </a:lnTo>
                    <a:lnTo>
                      <a:pt x="9400" y="3435"/>
                    </a:lnTo>
                    <a:lnTo>
                      <a:pt x="9047" y="3734"/>
                    </a:lnTo>
                    <a:lnTo>
                      <a:pt x="8679" y="4071"/>
                    </a:lnTo>
                    <a:lnTo>
                      <a:pt x="8288" y="4447"/>
                    </a:lnTo>
                    <a:lnTo>
                      <a:pt x="7882" y="4846"/>
                    </a:lnTo>
                    <a:lnTo>
                      <a:pt x="7468" y="5283"/>
                    </a:lnTo>
                    <a:lnTo>
                      <a:pt x="7038" y="5735"/>
                    </a:lnTo>
                    <a:lnTo>
                      <a:pt x="6601" y="6211"/>
                    </a:lnTo>
                    <a:lnTo>
                      <a:pt x="6157" y="6701"/>
                    </a:lnTo>
                    <a:lnTo>
                      <a:pt x="5712" y="7200"/>
                    </a:lnTo>
                    <a:lnTo>
                      <a:pt x="5267" y="7713"/>
                    </a:lnTo>
                    <a:lnTo>
                      <a:pt x="4378" y="8741"/>
                    </a:lnTo>
                    <a:lnTo>
                      <a:pt x="3519" y="9768"/>
                    </a:lnTo>
                    <a:lnTo>
                      <a:pt x="2707" y="10749"/>
                    </a:lnTo>
                    <a:lnTo>
                      <a:pt x="1971" y="11662"/>
                    </a:lnTo>
                    <a:lnTo>
                      <a:pt x="1311" y="12482"/>
                    </a:lnTo>
                    <a:lnTo>
                      <a:pt x="360" y="13694"/>
                    </a:lnTo>
                    <a:lnTo>
                      <a:pt x="0" y="14146"/>
                    </a:lnTo>
                    <a:lnTo>
                      <a:pt x="8227" y="18884"/>
                    </a:lnTo>
                    <a:lnTo>
                      <a:pt x="9875" y="17044"/>
                    </a:lnTo>
                    <a:lnTo>
                      <a:pt x="12505" y="27241"/>
                    </a:lnTo>
                    <a:lnTo>
                      <a:pt x="8143" y="35798"/>
                    </a:lnTo>
                    <a:lnTo>
                      <a:pt x="33942" y="35798"/>
                    </a:lnTo>
                    <a:lnTo>
                      <a:pt x="31412" y="30998"/>
                    </a:lnTo>
                    <a:lnTo>
                      <a:pt x="30339" y="28944"/>
                    </a:lnTo>
                    <a:lnTo>
                      <a:pt x="30009" y="28300"/>
                    </a:lnTo>
                    <a:lnTo>
                      <a:pt x="29871" y="28031"/>
                    </a:lnTo>
                    <a:lnTo>
                      <a:pt x="29871" y="28000"/>
                    </a:lnTo>
                    <a:lnTo>
                      <a:pt x="29879" y="27931"/>
                    </a:lnTo>
                    <a:lnTo>
                      <a:pt x="29925" y="27694"/>
                    </a:lnTo>
                    <a:lnTo>
                      <a:pt x="30101" y="26850"/>
                    </a:lnTo>
                    <a:lnTo>
                      <a:pt x="30362" y="25624"/>
                    </a:lnTo>
                    <a:lnTo>
                      <a:pt x="30699" y="24129"/>
                    </a:lnTo>
                    <a:lnTo>
                      <a:pt x="31473" y="20732"/>
                    </a:lnTo>
                    <a:lnTo>
                      <a:pt x="32209" y="17550"/>
                    </a:lnTo>
                    <a:lnTo>
                      <a:pt x="34740" y="20004"/>
                    </a:lnTo>
                    <a:lnTo>
                      <a:pt x="43626" y="15526"/>
                    </a:lnTo>
                    <a:lnTo>
                      <a:pt x="42782" y="14184"/>
                    </a:lnTo>
                    <a:lnTo>
                      <a:pt x="41901" y="12781"/>
                    </a:lnTo>
                    <a:lnTo>
                      <a:pt x="40873" y="11163"/>
                    </a:lnTo>
                    <a:lnTo>
                      <a:pt x="39808" y="9507"/>
                    </a:lnTo>
                    <a:lnTo>
                      <a:pt x="39294" y="8725"/>
                    </a:lnTo>
                    <a:lnTo>
                      <a:pt x="38826" y="8005"/>
                    </a:lnTo>
                    <a:lnTo>
                      <a:pt x="38397" y="7376"/>
                    </a:lnTo>
                    <a:lnTo>
                      <a:pt x="38036" y="6862"/>
                    </a:lnTo>
                    <a:lnTo>
                      <a:pt x="37760" y="6479"/>
                    </a:lnTo>
                    <a:lnTo>
                      <a:pt x="37653" y="6341"/>
                    </a:lnTo>
                    <a:lnTo>
                      <a:pt x="37569" y="6249"/>
                    </a:lnTo>
                    <a:lnTo>
                      <a:pt x="37492" y="6180"/>
                    </a:lnTo>
                    <a:lnTo>
                      <a:pt x="37385" y="6103"/>
                    </a:lnTo>
                    <a:lnTo>
                      <a:pt x="37262" y="6019"/>
                    </a:lnTo>
                    <a:lnTo>
                      <a:pt x="37116" y="5935"/>
                    </a:lnTo>
                    <a:lnTo>
                      <a:pt x="36948" y="5843"/>
                    </a:lnTo>
                    <a:lnTo>
                      <a:pt x="36771" y="5743"/>
                    </a:lnTo>
                    <a:lnTo>
                      <a:pt x="36365" y="5543"/>
                    </a:lnTo>
                    <a:lnTo>
                      <a:pt x="35905" y="5336"/>
                    </a:lnTo>
                    <a:lnTo>
                      <a:pt x="35422" y="5122"/>
                    </a:lnTo>
                    <a:lnTo>
                      <a:pt x="34916" y="4907"/>
                    </a:lnTo>
                    <a:lnTo>
                      <a:pt x="34402" y="4700"/>
                    </a:lnTo>
                    <a:lnTo>
                      <a:pt x="33421" y="4309"/>
                    </a:lnTo>
                    <a:lnTo>
                      <a:pt x="32585" y="3987"/>
                    </a:lnTo>
                    <a:lnTo>
                      <a:pt x="31780" y="3688"/>
                    </a:lnTo>
                    <a:lnTo>
                      <a:pt x="24742" y="2369"/>
                    </a:lnTo>
                    <a:lnTo>
                      <a:pt x="24412" y="0"/>
                    </a:lnTo>
                    <a:close/>
                  </a:path>
                </a:pathLst>
              </a:custGeom>
              <a:solidFill>
                <a:srgbClr val="EAE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9" name="Google Shape;2199;p29">
                <a:extLst>
                  <a:ext uri="{FF2B5EF4-FFF2-40B4-BE49-F238E27FC236}">
                    <a16:creationId xmlns="" xmlns:a16="http://schemas.microsoft.com/office/drawing/2014/main" id="{4ECD0CEA-41DD-4A70-BB0A-B451FA2C1EAC}"/>
                  </a:ext>
                </a:extLst>
              </p:cNvPr>
              <p:cNvSpPr/>
              <p:nvPr/>
            </p:nvSpPr>
            <p:spPr>
              <a:xfrm>
                <a:off x="6756481" y="1542556"/>
                <a:ext cx="5197" cy="514881"/>
              </a:xfrm>
              <a:custGeom>
                <a:avLst/>
                <a:gdLst/>
                <a:ahLst/>
                <a:cxnLst/>
                <a:rect l="l" t="t" r="r" b="b"/>
                <a:pathLst>
                  <a:path w="277" h="27442" extrusionOk="0">
                    <a:moveTo>
                      <a:pt x="139" y="1"/>
                    </a:moveTo>
                    <a:lnTo>
                      <a:pt x="70" y="3428"/>
                    </a:lnTo>
                    <a:lnTo>
                      <a:pt x="31" y="6863"/>
                    </a:lnTo>
                    <a:lnTo>
                      <a:pt x="1" y="13717"/>
                    </a:lnTo>
                    <a:lnTo>
                      <a:pt x="31" y="20579"/>
                    </a:lnTo>
                    <a:lnTo>
                      <a:pt x="70" y="24006"/>
                    </a:lnTo>
                    <a:lnTo>
                      <a:pt x="139" y="27441"/>
                    </a:lnTo>
                    <a:lnTo>
                      <a:pt x="208" y="24006"/>
                    </a:lnTo>
                    <a:lnTo>
                      <a:pt x="246" y="20579"/>
                    </a:lnTo>
                    <a:lnTo>
                      <a:pt x="277" y="13717"/>
                    </a:lnTo>
                    <a:lnTo>
                      <a:pt x="238" y="6863"/>
                    </a:lnTo>
                    <a:lnTo>
                      <a:pt x="208" y="3428"/>
                    </a:lnTo>
                    <a:lnTo>
                      <a:pt x="139" y="1"/>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0" name="Google Shape;2200;p29">
                <a:extLst>
                  <a:ext uri="{FF2B5EF4-FFF2-40B4-BE49-F238E27FC236}">
                    <a16:creationId xmlns="" xmlns:a16="http://schemas.microsoft.com/office/drawing/2014/main" id="{051B0CC8-5437-4EF5-AE86-A0C01BA8A9D2}"/>
                  </a:ext>
                </a:extLst>
              </p:cNvPr>
              <p:cNvSpPr/>
              <p:nvPr/>
            </p:nvSpPr>
            <p:spPr>
              <a:xfrm>
                <a:off x="6567036" y="1741949"/>
                <a:ext cx="45762" cy="46343"/>
              </a:xfrm>
              <a:custGeom>
                <a:avLst/>
                <a:gdLst/>
                <a:ahLst/>
                <a:cxnLst/>
                <a:rect l="l" t="t" r="r" b="b"/>
                <a:pathLst>
                  <a:path w="2439" h="2470" extrusionOk="0">
                    <a:moveTo>
                      <a:pt x="2438" y="0"/>
                    </a:moveTo>
                    <a:lnTo>
                      <a:pt x="2262" y="131"/>
                    </a:lnTo>
                    <a:lnTo>
                      <a:pt x="2086" y="261"/>
                    </a:lnTo>
                    <a:lnTo>
                      <a:pt x="1917" y="399"/>
                    </a:lnTo>
                    <a:lnTo>
                      <a:pt x="1756" y="545"/>
                    </a:lnTo>
                    <a:lnTo>
                      <a:pt x="1434" y="836"/>
                    </a:lnTo>
                    <a:lnTo>
                      <a:pt x="1120" y="1135"/>
                    </a:lnTo>
                    <a:lnTo>
                      <a:pt x="828" y="1449"/>
                    </a:lnTo>
                    <a:lnTo>
                      <a:pt x="537" y="1779"/>
                    </a:lnTo>
                    <a:lnTo>
                      <a:pt x="399" y="1940"/>
                    </a:lnTo>
                    <a:lnTo>
                      <a:pt x="261" y="2109"/>
                    </a:lnTo>
                    <a:lnTo>
                      <a:pt x="131" y="2285"/>
                    </a:lnTo>
                    <a:lnTo>
                      <a:pt x="0" y="2469"/>
                    </a:lnTo>
                    <a:lnTo>
                      <a:pt x="0" y="2469"/>
                    </a:lnTo>
                    <a:lnTo>
                      <a:pt x="184" y="2339"/>
                    </a:lnTo>
                    <a:lnTo>
                      <a:pt x="353" y="2208"/>
                    </a:lnTo>
                    <a:lnTo>
                      <a:pt x="522" y="2070"/>
                    </a:lnTo>
                    <a:lnTo>
                      <a:pt x="690" y="1925"/>
                    </a:lnTo>
                    <a:lnTo>
                      <a:pt x="1005" y="1633"/>
                    </a:lnTo>
                    <a:lnTo>
                      <a:pt x="1319" y="1327"/>
                    </a:lnTo>
                    <a:lnTo>
                      <a:pt x="1618" y="1012"/>
                    </a:lnTo>
                    <a:lnTo>
                      <a:pt x="1909" y="690"/>
                    </a:lnTo>
                    <a:lnTo>
                      <a:pt x="2047" y="529"/>
                    </a:lnTo>
                    <a:lnTo>
                      <a:pt x="2178" y="353"/>
                    </a:lnTo>
                    <a:lnTo>
                      <a:pt x="2308" y="177"/>
                    </a:lnTo>
                    <a:lnTo>
                      <a:pt x="2438" y="0"/>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1" name="Google Shape;2201;p29">
                <a:extLst>
                  <a:ext uri="{FF2B5EF4-FFF2-40B4-BE49-F238E27FC236}">
                    <a16:creationId xmlns="" xmlns:a16="http://schemas.microsoft.com/office/drawing/2014/main" id="{9F68829B-FEEC-4570-809B-415131D7952A}"/>
                  </a:ext>
                </a:extLst>
              </p:cNvPr>
              <p:cNvSpPr/>
              <p:nvPr/>
            </p:nvSpPr>
            <p:spPr>
              <a:xfrm>
                <a:off x="6926375" y="1747559"/>
                <a:ext cx="56119" cy="51803"/>
              </a:xfrm>
              <a:custGeom>
                <a:avLst/>
                <a:gdLst/>
                <a:ahLst/>
                <a:cxnLst/>
                <a:rect l="l" t="t" r="r" b="b"/>
                <a:pathLst>
                  <a:path w="2991" h="2761" extrusionOk="0">
                    <a:moveTo>
                      <a:pt x="1" y="0"/>
                    </a:moveTo>
                    <a:lnTo>
                      <a:pt x="162" y="200"/>
                    </a:lnTo>
                    <a:lnTo>
                      <a:pt x="330" y="391"/>
                    </a:lnTo>
                    <a:lnTo>
                      <a:pt x="499" y="583"/>
                    </a:lnTo>
                    <a:lnTo>
                      <a:pt x="675" y="767"/>
                    </a:lnTo>
                    <a:lnTo>
                      <a:pt x="1036" y="1127"/>
                    </a:lnTo>
                    <a:lnTo>
                      <a:pt x="1404" y="1480"/>
                    </a:lnTo>
                    <a:lnTo>
                      <a:pt x="1779" y="1817"/>
                    </a:lnTo>
                    <a:lnTo>
                      <a:pt x="2170" y="2147"/>
                    </a:lnTo>
                    <a:lnTo>
                      <a:pt x="2370" y="2308"/>
                    </a:lnTo>
                    <a:lnTo>
                      <a:pt x="2569" y="2462"/>
                    </a:lnTo>
                    <a:lnTo>
                      <a:pt x="2776" y="2615"/>
                    </a:lnTo>
                    <a:lnTo>
                      <a:pt x="2991" y="2761"/>
                    </a:lnTo>
                    <a:lnTo>
                      <a:pt x="2830" y="2561"/>
                    </a:lnTo>
                    <a:lnTo>
                      <a:pt x="2661" y="2370"/>
                    </a:lnTo>
                    <a:lnTo>
                      <a:pt x="2492" y="2178"/>
                    </a:lnTo>
                    <a:lnTo>
                      <a:pt x="2316" y="1994"/>
                    </a:lnTo>
                    <a:lnTo>
                      <a:pt x="1956" y="1633"/>
                    </a:lnTo>
                    <a:lnTo>
                      <a:pt x="1588" y="1281"/>
                    </a:lnTo>
                    <a:lnTo>
                      <a:pt x="1204" y="936"/>
                    </a:lnTo>
                    <a:lnTo>
                      <a:pt x="821" y="606"/>
                    </a:lnTo>
                    <a:lnTo>
                      <a:pt x="622" y="453"/>
                    </a:lnTo>
                    <a:lnTo>
                      <a:pt x="415" y="292"/>
                    </a:lnTo>
                    <a:lnTo>
                      <a:pt x="208" y="146"/>
                    </a:lnTo>
                    <a:lnTo>
                      <a:pt x="1" y="0"/>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2" name="Google Shape;2202;p29">
                <a:extLst>
                  <a:ext uri="{FF2B5EF4-FFF2-40B4-BE49-F238E27FC236}">
                    <a16:creationId xmlns="" xmlns:a16="http://schemas.microsoft.com/office/drawing/2014/main" id="{9989CE95-08EC-4BDE-A646-A8D95B0D9295}"/>
                  </a:ext>
                </a:extLst>
              </p:cNvPr>
              <p:cNvSpPr/>
              <p:nvPr/>
            </p:nvSpPr>
            <p:spPr>
              <a:xfrm>
                <a:off x="7015854" y="1740072"/>
                <a:ext cx="161714" cy="80866"/>
              </a:xfrm>
              <a:custGeom>
                <a:avLst/>
                <a:gdLst/>
                <a:ahLst/>
                <a:cxnLst/>
                <a:rect l="l" t="t" r="r" b="b"/>
                <a:pathLst>
                  <a:path w="8619" h="4310" extrusionOk="0">
                    <a:moveTo>
                      <a:pt x="6916" y="951"/>
                    </a:moveTo>
                    <a:lnTo>
                      <a:pt x="6947" y="967"/>
                    </a:lnTo>
                    <a:lnTo>
                      <a:pt x="6939" y="967"/>
                    </a:lnTo>
                    <a:lnTo>
                      <a:pt x="6916" y="951"/>
                    </a:lnTo>
                    <a:close/>
                    <a:moveTo>
                      <a:pt x="8618" y="1"/>
                    </a:moveTo>
                    <a:lnTo>
                      <a:pt x="8128" y="254"/>
                    </a:lnTo>
                    <a:lnTo>
                      <a:pt x="7637" y="514"/>
                    </a:lnTo>
                    <a:lnTo>
                      <a:pt x="7614" y="530"/>
                    </a:lnTo>
                    <a:lnTo>
                      <a:pt x="7606" y="560"/>
                    </a:lnTo>
                    <a:lnTo>
                      <a:pt x="7606" y="568"/>
                    </a:lnTo>
                    <a:lnTo>
                      <a:pt x="7622" y="944"/>
                    </a:lnTo>
                    <a:lnTo>
                      <a:pt x="7634" y="1152"/>
                    </a:lnTo>
                    <a:lnTo>
                      <a:pt x="7323" y="951"/>
                    </a:lnTo>
                    <a:lnTo>
                      <a:pt x="7093" y="806"/>
                    </a:lnTo>
                    <a:lnTo>
                      <a:pt x="7039" y="767"/>
                    </a:lnTo>
                    <a:lnTo>
                      <a:pt x="7024" y="760"/>
                    </a:lnTo>
                    <a:lnTo>
                      <a:pt x="6985" y="752"/>
                    </a:lnTo>
                    <a:lnTo>
                      <a:pt x="6947" y="752"/>
                    </a:lnTo>
                    <a:lnTo>
                      <a:pt x="6916" y="760"/>
                    </a:lnTo>
                    <a:lnTo>
                      <a:pt x="6878" y="767"/>
                    </a:lnTo>
                    <a:lnTo>
                      <a:pt x="6740" y="821"/>
                    </a:lnTo>
                    <a:lnTo>
                      <a:pt x="6495" y="928"/>
                    </a:lnTo>
                    <a:lnTo>
                      <a:pt x="6242" y="1043"/>
                    </a:lnTo>
                    <a:lnTo>
                      <a:pt x="5751" y="1273"/>
                    </a:lnTo>
                    <a:lnTo>
                      <a:pt x="5260" y="1503"/>
                    </a:lnTo>
                    <a:lnTo>
                      <a:pt x="4777" y="1741"/>
                    </a:lnTo>
                    <a:lnTo>
                      <a:pt x="4294" y="1986"/>
                    </a:lnTo>
                    <a:lnTo>
                      <a:pt x="3811" y="2239"/>
                    </a:lnTo>
                    <a:lnTo>
                      <a:pt x="2845" y="2730"/>
                    </a:lnTo>
                    <a:lnTo>
                      <a:pt x="1887" y="3244"/>
                    </a:lnTo>
                    <a:lnTo>
                      <a:pt x="936" y="3773"/>
                    </a:lnTo>
                    <a:lnTo>
                      <a:pt x="468" y="4041"/>
                    </a:lnTo>
                    <a:lnTo>
                      <a:pt x="1" y="4310"/>
                    </a:lnTo>
                    <a:lnTo>
                      <a:pt x="990" y="3865"/>
                    </a:lnTo>
                    <a:lnTo>
                      <a:pt x="1971" y="3413"/>
                    </a:lnTo>
                    <a:lnTo>
                      <a:pt x="2952" y="2945"/>
                    </a:lnTo>
                    <a:lnTo>
                      <a:pt x="3926" y="2462"/>
                    </a:lnTo>
                    <a:lnTo>
                      <a:pt x="4409" y="2224"/>
                    </a:lnTo>
                    <a:lnTo>
                      <a:pt x="4892" y="1986"/>
                    </a:lnTo>
                    <a:lnTo>
                      <a:pt x="5866" y="1496"/>
                    </a:lnTo>
                    <a:lnTo>
                      <a:pt x="6349" y="1258"/>
                    </a:lnTo>
                    <a:lnTo>
                      <a:pt x="6832" y="1028"/>
                    </a:lnTo>
                    <a:lnTo>
                      <a:pt x="6947" y="974"/>
                    </a:lnTo>
                    <a:lnTo>
                      <a:pt x="6957" y="972"/>
                    </a:lnTo>
                    <a:lnTo>
                      <a:pt x="6978" y="982"/>
                    </a:lnTo>
                    <a:lnTo>
                      <a:pt x="7215" y="1120"/>
                    </a:lnTo>
                    <a:lnTo>
                      <a:pt x="7691" y="1388"/>
                    </a:lnTo>
                    <a:lnTo>
                      <a:pt x="7714" y="1396"/>
                    </a:lnTo>
                    <a:lnTo>
                      <a:pt x="7744" y="1404"/>
                    </a:lnTo>
                    <a:lnTo>
                      <a:pt x="7775" y="1388"/>
                    </a:lnTo>
                    <a:lnTo>
                      <a:pt x="7798" y="1373"/>
                    </a:lnTo>
                    <a:lnTo>
                      <a:pt x="7813" y="1342"/>
                    </a:lnTo>
                    <a:lnTo>
                      <a:pt x="7813" y="1312"/>
                    </a:lnTo>
                    <a:lnTo>
                      <a:pt x="7767" y="936"/>
                    </a:lnTo>
                    <a:lnTo>
                      <a:pt x="7725" y="584"/>
                    </a:lnTo>
                    <a:lnTo>
                      <a:pt x="8158" y="307"/>
                    </a:lnTo>
                    <a:lnTo>
                      <a:pt x="8618" y="1"/>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3" name="Google Shape;2203;p29">
                <a:extLst>
                  <a:ext uri="{FF2B5EF4-FFF2-40B4-BE49-F238E27FC236}">
                    <a16:creationId xmlns="" xmlns:a16="http://schemas.microsoft.com/office/drawing/2014/main" id="{592DE9DE-A287-4167-8CBA-8D1EC9CC174E}"/>
                  </a:ext>
                </a:extLst>
              </p:cNvPr>
              <p:cNvSpPr/>
              <p:nvPr/>
            </p:nvSpPr>
            <p:spPr>
              <a:xfrm>
                <a:off x="6398586" y="1715324"/>
                <a:ext cx="145015" cy="87771"/>
              </a:xfrm>
              <a:custGeom>
                <a:avLst/>
                <a:gdLst/>
                <a:ahLst/>
                <a:cxnLst/>
                <a:rect l="l" t="t" r="r" b="b"/>
                <a:pathLst>
                  <a:path w="7729" h="4678" extrusionOk="0">
                    <a:moveTo>
                      <a:pt x="0" y="1"/>
                    </a:moveTo>
                    <a:lnTo>
                      <a:pt x="682" y="461"/>
                    </a:lnTo>
                    <a:lnTo>
                      <a:pt x="1373" y="913"/>
                    </a:lnTo>
                    <a:lnTo>
                      <a:pt x="2070" y="1350"/>
                    </a:lnTo>
                    <a:lnTo>
                      <a:pt x="2415" y="1573"/>
                    </a:lnTo>
                    <a:lnTo>
                      <a:pt x="2768" y="1787"/>
                    </a:lnTo>
                    <a:lnTo>
                      <a:pt x="4179" y="2638"/>
                    </a:lnTo>
                    <a:lnTo>
                      <a:pt x="4531" y="2845"/>
                    </a:lnTo>
                    <a:lnTo>
                      <a:pt x="4884" y="3052"/>
                    </a:lnTo>
                    <a:lnTo>
                      <a:pt x="5519" y="3421"/>
                    </a:lnTo>
                    <a:lnTo>
                      <a:pt x="5519" y="3421"/>
                    </a:lnTo>
                    <a:lnTo>
                      <a:pt x="5352" y="4295"/>
                    </a:lnTo>
                    <a:lnTo>
                      <a:pt x="5352" y="4318"/>
                    </a:lnTo>
                    <a:lnTo>
                      <a:pt x="5352" y="4341"/>
                    </a:lnTo>
                    <a:lnTo>
                      <a:pt x="5359" y="4364"/>
                    </a:lnTo>
                    <a:lnTo>
                      <a:pt x="5375" y="4387"/>
                    </a:lnTo>
                    <a:lnTo>
                      <a:pt x="5405" y="4417"/>
                    </a:lnTo>
                    <a:lnTo>
                      <a:pt x="5444" y="4425"/>
                    </a:lnTo>
                    <a:lnTo>
                      <a:pt x="5490" y="4425"/>
                    </a:lnTo>
                    <a:lnTo>
                      <a:pt x="5528" y="4402"/>
                    </a:lnTo>
                    <a:lnTo>
                      <a:pt x="6386" y="3726"/>
                    </a:lnTo>
                    <a:lnTo>
                      <a:pt x="6386" y="3726"/>
                    </a:lnTo>
                    <a:lnTo>
                      <a:pt x="6678" y="3934"/>
                    </a:lnTo>
                    <a:lnTo>
                      <a:pt x="7031" y="4187"/>
                    </a:lnTo>
                    <a:lnTo>
                      <a:pt x="7729" y="4678"/>
                    </a:lnTo>
                    <a:lnTo>
                      <a:pt x="7085" y="4111"/>
                    </a:lnTo>
                    <a:lnTo>
                      <a:pt x="6762" y="3834"/>
                    </a:lnTo>
                    <a:lnTo>
                      <a:pt x="6433" y="3558"/>
                    </a:lnTo>
                    <a:lnTo>
                      <a:pt x="6410" y="3551"/>
                    </a:lnTo>
                    <a:lnTo>
                      <a:pt x="6387" y="3543"/>
                    </a:lnTo>
                    <a:lnTo>
                      <a:pt x="6364" y="3543"/>
                    </a:lnTo>
                    <a:lnTo>
                      <a:pt x="6341" y="3558"/>
                    </a:lnTo>
                    <a:lnTo>
                      <a:pt x="6333" y="3558"/>
                    </a:lnTo>
                    <a:lnTo>
                      <a:pt x="5637" y="4051"/>
                    </a:lnTo>
                    <a:lnTo>
                      <a:pt x="5781" y="3382"/>
                    </a:lnTo>
                    <a:lnTo>
                      <a:pt x="5781" y="3351"/>
                    </a:lnTo>
                    <a:lnTo>
                      <a:pt x="5773" y="3313"/>
                    </a:lnTo>
                    <a:lnTo>
                      <a:pt x="5750" y="3282"/>
                    </a:lnTo>
                    <a:lnTo>
                      <a:pt x="5720" y="3252"/>
                    </a:lnTo>
                    <a:lnTo>
                      <a:pt x="5022" y="2830"/>
                    </a:lnTo>
                    <a:lnTo>
                      <a:pt x="4669" y="2615"/>
                    </a:lnTo>
                    <a:lnTo>
                      <a:pt x="4309" y="2408"/>
                    </a:lnTo>
                    <a:lnTo>
                      <a:pt x="2891" y="1580"/>
                    </a:lnTo>
                    <a:lnTo>
                      <a:pt x="2530" y="1373"/>
                    </a:lnTo>
                    <a:lnTo>
                      <a:pt x="2178" y="1174"/>
                    </a:lnTo>
                    <a:lnTo>
                      <a:pt x="1457" y="775"/>
                    </a:lnTo>
                    <a:lnTo>
                      <a:pt x="728" y="384"/>
                    </a:lnTo>
                    <a:lnTo>
                      <a:pt x="0" y="1"/>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4" name="Google Shape;2204;p29">
                <a:extLst>
                  <a:ext uri="{FF2B5EF4-FFF2-40B4-BE49-F238E27FC236}">
                    <a16:creationId xmlns="" xmlns:a16="http://schemas.microsoft.com/office/drawing/2014/main" id="{3058ADAE-4B87-4D81-AB46-B4B05A325D25}"/>
                  </a:ext>
                </a:extLst>
              </p:cNvPr>
              <p:cNvSpPr/>
              <p:nvPr/>
            </p:nvSpPr>
            <p:spPr>
              <a:xfrm>
                <a:off x="6774324" y="1625713"/>
                <a:ext cx="23603" cy="23753"/>
              </a:xfrm>
              <a:custGeom>
                <a:avLst/>
                <a:gdLst/>
                <a:ahLst/>
                <a:cxnLst/>
                <a:rect l="l" t="t" r="r" b="b"/>
                <a:pathLst>
                  <a:path w="1258" h="1266" extrusionOk="0">
                    <a:moveTo>
                      <a:pt x="1235" y="476"/>
                    </a:moveTo>
                    <a:lnTo>
                      <a:pt x="1243" y="529"/>
                    </a:lnTo>
                    <a:lnTo>
                      <a:pt x="1258" y="583"/>
                    </a:lnTo>
                    <a:lnTo>
                      <a:pt x="1250" y="529"/>
                    </a:lnTo>
                    <a:lnTo>
                      <a:pt x="1235" y="476"/>
                    </a:lnTo>
                    <a:close/>
                    <a:moveTo>
                      <a:pt x="1258" y="690"/>
                    </a:moveTo>
                    <a:lnTo>
                      <a:pt x="1243" y="744"/>
                    </a:lnTo>
                    <a:lnTo>
                      <a:pt x="1235" y="798"/>
                    </a:lnTo>
                    <a:lnTo>
                      <a:pt x="1250" y="744"/>
                    </a:lnTo>
                    <a:lnTo>
                      <a:pt x="1258" y="690"/>
                    </a:lnTo>
                    <a:close/>
                    <a:moveTo>
                      <a:pt x="637" y="0"/>
                    </a:moveTo>
                    <a:lnTo>
                      <a:pt x="576" y="8"/>
                    </a:lnTo>
                    <a:lnTo>
                      <a:pt x="514" y="16"/>
                    </a:lnTo>
                    <a:lnTo>
                      <a:pt x="453" y="31"/>
                    </a:lnTo>
                    <a:lnTo>
                      <a:pt x="392" y="54"/>
                    </a:lnTo>
                    <a:lnTo>
                      <a:pt x="330" y="85"/>
                    </a:lnTo>
                    <a:lnTo>
                      <a:pt x="277" y="115"/>
                    </a:lnTo>
                    <a:lnTo>
                      <a:pt x="223" y="154"/>
                    </a:lnTo>
                    <a:lnTo>
                      <a:pt x="169" y="200"/>
                    </a:lnTo>
                    <a:lnTo>
                      <a:pt x="131" y="253"/>
                    </a:lnTo>
                    <a:lnTo>
                      <a:pt x="93" y="315"/>
                    </a:lnTo>
                    <a:lnTo>
                      <a:pt x="62" y="368"/>
                    </a:lnTo>
                    <a:lnTo>
                      <a:pt x="39" y="437"/>
                    </a:lnTo>
                    <a:lnTo>
                      <a:pt x="16" y="499"/>
                    </a:lnTo>
                    <a:lnTo>
                      <a:pt x="8" y="568"/>
                    </a:lnTo>
                    <a:lnTo>
                      <a:pt x="1" y="637"/>
                    </a:lnTo>
                    <a:lnTo>
                      <a:pt x="8" y="706"/>
                    </a:lnTo>
                    <a:lnTo>
                      <a:pt x="16" y="767"/>
                    </a:lnTo>
                    <a:lnTo>
                      <a:pt x="39" y="836"/>
                    </a:lnTo>
                    <a:lnTo>
                      <a:pt x="62" y="897"/>
                    </a:lnTo>
                    <a:lnTo>
                      <a:pt x="93" y="959"/>
                    </a:lnTo>
                    <a:lnTo>
                      <a:pt x="131" y="1012"/>
                    </a:lnTo>
                    <a:lnTo>
                      <a:pt x="177" y="1066"/>
                    </a:lnTo>
                    <a:lnTo>
                      <a:pt x="223" y="1112"/>
                    </a:lnTo>
                    <a:lnTo>
                      <a:pt x="277" y="1150"/>
                    </a:lnTo>
                    <a:lnTo>
                      <a:pt x="330" y="1189"/>
                    </a:lnTo>
                    <a:lnTo>
                      <a:pt x="392" y="1219"/>
                    </a:lnTo>
                    <a:lnTo>
                      <a:pt x="453" y="1235"/>
                    </a:lnTo>
                    <a:lnTo>
                      <a:pt x="514" y="1250"/>
                    </a:lnTo>
                    <a:lnTo>
                      <a:pt x="576" y="1265"/>
                    </a:lnTo>
                    <a:lnTo>
                      <a:pt x="698" y="1265"/>
                    </a:lnTo>
                    <a:lnTo>
                      <a:pt x="760" y="1250"/>
                    </a:lnTo>
                    <a:lnTo>
                      <a:pt x="821" y="1235"/>
                    </a:lnTo>
                    <a:lnTo>
                      <a:pt x="875" y="1219"/>
                    </a:lnTo>
                    <a:lnTo>
                      <a:pt x="928" y="1189"/>
                    </a:lnTo>
                    <a:lnTo>
                      <a:pt x="982" y="1158"/>
                    </a:lnTo>
                    <a:lnTo>
                      <a:pt x="1028" y="1127"/>
                    </a:lnTo>
                    <a:lnTo>
                      <a:pt x="1066" y="1089"/>
                    </a:lnTo>
                    <a:lnTo>
                      <a:pt x="1105" y="1043"/>
                    </a:lnTo>
                    <a:lnTo>
                      <a:pt x="1143" y="997"/>
                    </a:lnTo>
                    <a:lnTo>
                      <a:pt x="1174" y="951"/>
                    </a:lnTo>
                    <a:lnTo>
                      <a:pt x="1197" y="905"/>
                    </a:lnTo>
                    <a:lnTo>
                      <a:pt x="1220" y="851"/>
                    </a:lnTo>
                    <a:lnTo>
                      <a:pt x="1235" y="798"/>
                    </a:lnTo>
                    <a:lnTo>
                      <a:pt x="1212" y="844"/>
                    </a:lnTo>
                    <a:lnTo>
                      <a:pt x="1189" y="897"/>
                    </a:lnTo>
                    <a:lnTo>
                      <a:pt x="1158" y="943"/>
                    </a:lnTo>
                    <a:lnTo>
                      <a:pt x="1120" y="982"/>
                    </a:lnTo>
                    <a:lnTo>
                      <a:pt x="1082" y="1020"/>
                    </a:lnTo>
                    <a:lnTo>
                      <a:pt x="1036" y="1051"/>
                    </a:lnTo>
                    <a:lnTo>
                      <a:pt x="997" y="1074"/>
                    </a:lnTo>
                    <a:lnTo>
                      <a:pt x="944" y="1097"/>
                    </a:lnTo>
                    <a:lnTo>
                      <a:pt x="898" y="1112"/>
                    </a:lnTo>
                    <a:lnTo>
                      <a:pt x="852" y="1127"/>
                    </a:lnTo>
                    <a:lnTo>
                      <a:pt x="698" y="1127"/>
                    </a:lnTo>
                    <a:lnTo>
                      <a:pt x="652" y="1120"/>
                    </a:lnTo>
                    <a:lnTo>
                      <a:pt x="606" y="1104"/>
                    </a:lnTo>
                    <a:lnTo>
                      <a:pt x="560" y="1089"/>
                    </a:lnTo>
                    <a:lnTo>
                      <a:pt x="522" y="1066"/>
                    </a:lnTo>
                    <a:lnTo>
                      <a:pt x="445" y="1012"/>
                    </a:lnTo>
                    <a:lnTo>
                      <a:pt x="384" y="951"/>
                    </a:lnTo>
                    <a:lnTo>
                      <a:pt x="338" y="874"/>
                    </a:lnTo>
                    <a:lnTo>
                      <a:pt x="307" y="798"/>
                    </a:lnTo>
                    <a:lnTo>
                      <a:pt x="284" y="713"/>
                    </a:lnTo>
                    <a:lnTo>
                      <a:pt x="277" y="637"/>
                    </a:lnTo>
                    <a:lnTo>
                      <a:pt x="284" y="552"/>
                    </a:lnTo>
                    <a:lnTo>
                      <a:pt x="307" y="476"/>
                    </a:lnTo>
                    <a:lnTo>
                      <a:pt x="338" y="391"/>
                    </a:lnTo>
                    <a:lnTo>
                      <a:pt x="392" y="322"/>
                    </a:lnTo>
                    <a:lnTo>
                      <a:pt x="445" y="261"/>
                    </a:lnTo>
                    <a:lnTo>
                      <a:pt x="522" y="207"/>
                    </a:lnTo>
                    <a:lnTo>
                      <a:pt x="560" y="184"/>
                    </a:lnTo>
                    <a:lnTo>
                      <a:pt x="606" y="169"/>
                    </a:lnTo>
                    <a:lnTo>
                      <a:pt x="652" y="154"/>
                    </a:lnTo>
                    <a:lnTo>
                      <a:pt x="698" y="146"/>
                    </a:lnTo>
                    <a:lnTo>
                      <a:pt x="752" y="138"/>
                    </a:lnTo>
                    <a:lnTo>
                      <a:pt x="798" y="138"/>
                    </a:lnTo>
                    <a:lnTo>
                      <a:pt x="852" y="146"/>
                    </a:lnTo>
                    <a:lnTo>
                      <a:pt x="898" y="161"/>
                    </a:lnTo>
                    <a:lnTo>
                      <a:pt x="944" y="177"/>
                    </a:lnTo>
                    <a:lnTo>
                      <a:pt x="997" y="192"/>
                    </a:lnTo>
                    <a:lnTo>
                      <a:pt x="1036" y="223"/>
                    </a:lnTo>
                    <a:lnTo>
                      <a:pt x="1082" y="253"/>
                    </a:lnTo>
                    <a:lnTo>
                      <a:pt x="1120" y="292"/>
                    </a:lnTo>
                    <a:lnTo>
                      <a:pt x="1158" y="330"/>
                    </a:lnTo>
                    <a:lnTo>
                      <a:pt x="1189" y="376"/>
                    </a:lnTo>
                    <a:lnTo>
                      <a:pt x="1212" y="422"/>
                    </a:lnTo>
                    <a:lnTo>
                      <a:pt x="1235" y="476"/>
                    </a:lnTo>
                    <a:lnTo>
                      <a:pt x="1220" y="422"/>
                    </a:lnTo>
                    <a:lnTo>
                      <a:pt x="1197" y="368"/>
                    </a:lnTo>
                    <a:lnTo>
                      <a:pt x="1174" y="315"/>
                    </a:lnTo>
                    <a:lnTo>
                      <a:pt x="1143" y="269"/>
                    </a:lnTo>
                    <a:lnTo>
                      <a:pt x="1112" y="223"/>
                    </a:lnTo>
                    <a:lnTo>
                      <a:pt x="1066" y="184"/>
                    </a:lnTo>
                    <a:lnTo>
                      <a:pt x="1028" y="146"/>
                    </a:lnTo>
                    <a:lnTo>
                      <a:pt x="982" y="108"/>
                    </a:lnTo>
                    <a:lnTo>
                      <a:pt x="928" y="77"/>
                    </a:lnTo>
                    <a:lnTo>
                      <a:pt x="875" y="54"/>
                    </a:lnTo>
                    <a:lnTo>
                      <a:pt x="821" y="31"/>
                    </a:lnTo>
                    <a:lnTo>
                      <a:pt x="760" y="16"/>
                    </a:lnTo>
                    <a:lnTo>
                      <a:pt x="698" y="8"/>
                    </a:lnTo>
                    <a:lnTo>
                      <a:pt x="637" y="0"/>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5" name="Google Shape;2205;p29">
                <a:extLst>
                  <a:ext uri="{FF2B5EF4-FFF2-40B4-BE49-F238E27FC236}">
                    <a16:creationId xmlns="" xmlns:a16="http://schemas.microsoft.com/office/drawing/2014/main" id="{0A7ED4BD-60D3-41EB-BEE9-0694D122B49F}"/>
                  </a:ext>
                </a:extLst>
              </p:cNvPr>
              <p:cNvSpPr/>
              <p:nvPr/>
            </p:nvSpPr>
            <p:spPr>
              <a:xfrm>
                <a:off x="6776913" y="1755477"/>
                <a:ext cx="23322" cy="23603"/>
              </a:xfrm>
              <a:custGeom>
                <a:avLst/>
                <a:gdLst/>
                <a:ahLst/>
                <a:cxnLst/>
                <a:rect l="l" t="t" r="r" b="b"/>
                <a:pathLst>
                  <a:path w="1243" h="1258" extrusionOk="0">
                    <a:moveTo>
                      <a:pt x="568" y="0"/>
                    </a:moveTo>
                    <a:lnTo>
                      <a:pt x="507" y="8"/>
                    </a:lnTo>
                    <a:lnTo>
                      <a:pt x="445" y="23"/>
                    </a:lnTo>
                    <a:lnTo>
                      <a:pt x="384" y="46"/>
                    </a:lnTo>
                    <a:lnTo>
                      <a:pt x="323" y="77"/>
                    </a:lnTo>
                    <a:lnTo>
                      <a:pt x="269" y="107"/>
                    </a:lnTo>
                    <a:lnTo>
                      <a:pt x="215" y="146"/>
                    </a:lnTo>
                    <a:lnTo>
                      <a:pt x="169" y="192"/>
                    </a:lnTo>
                    <a:lnTo>
                      <a:pt x="123" y="245"/>
                    </a:lnTo>
                    <a:lnTo>
                      <a:pt x="85" y="307"/>
                    </a:lnTo>
                    <a:lnTo>
                      <a:pt x="54" y="360"/>
                    </a:lnTo>
                    <a:lnTo>
                      <a:pt x="31" y="429"/>
                    </a:lnTo>
                    <a:lnTo>
                      <a:pt x="16" y="491"/>
                    </a:lnTo>
                    <a:lnTo>
                      <a:pt x="1" y="560"/>
                    </a:lnTo>
                    <a:lnTo>
                      <a:pt x="1" y="629"/>
                    </a:lnTo>
                    <a:lnTo>
                      <a:pt x="1" y="698"/>
                    </a:lnTo>
                    <a:lnTo>
                      <a:pt x="16" y="767"/>
                    </a:lnTo>
                    <a:lnTo>
                      <a:pt x="31" y="828"/>
                    </a:lnTo>
                    <a:lnTo>
                      <a:pt x="54" y="889"/>
                    </a:lnTo>
                    <a:lnTo>
                      <a:pt x="85" y="951"/>
                    </a:lnTo>
                    <a:lnTo>
                      <a:pt x="123" y="1004"/>
                    </a:lnTo>
                    <a:lnTo>
                      <a:pt x="169" y="1058"/>
                    </a:lnTo>
                    <a:lnTo>
                      <a:pt x="215" y="1104"/>
                    </a:lnTo>
                    <a:lnTo>
                      <a:pt x="269" y="1150"/>
                    </a:lnTo>
                    <a:lnTo>
                      <a:pt x="323" y="1181"/>
                    </a:lnTo>
                    <a:lnTo>
                      <a:pt x="384" y="1211"/>
                    </a:lnTo>
                    <a:lnTo>
                      <a:pt x="445" y="1234"/>
                    </a:lnTo>
                    <a:lnTo>
                      <a:pt x="507" y="1250"/>
                    </a:lnTo>
                    <a:lnTo>
                      <a:pt x="568" y="1257"/>
                    </a:lnTo>
                    <a:lnTo>
                      <a:pt x="691" y="1257"/>
                    </a:lnTo>
                    <a:lnTo>
                      <a:pt x="752" y="1242"/>
                    </a:lnTo>
                    <a:lnTo>
                      <a:pt x="813" y="1227"/>
                    </a:lnTo>
                    <a:lnTo>
                      <a:pt x="875" y="1211"/>
                    </a:lnTo>
                    <a:lnTo>
                      <a:pt x="921" y="1181"/>
                    </a:lnTo>
                    <a:lnTo>
                      <a:pt x="974" y="1150"/>
                    </a:lnTo>
                    <a:lnTo>
                      <a:pt x="1020" y="1119"/>
                    </a:lnTo>
                    <a:lnTo>
                      <a:pt x="1066" y="1081"/>
                    </a:lnTo>
                    <a:lnTo>
                      <a:pt x="1105" y="1035"/>
                    </a:lnTo>
                    <a:lnTo>
                      <a:pt x="1135" y="989"/>
                    </a:lnTo>
                    <a:lnTo>
                      <a:pt x="1166" y="943"/>
                    </a:lnTo>
                    <a:lnTo>
                      <a:pt x="1197" y="897"/>
                    </a:lnTo>
                    <a:lnTo>
                      <a:pt x="1212" y="843"/>
                    </a:lnTo>
                    <a:lnTo>
                      <a:pt x="1235" y="790"/>
                    </a:lnTo>
                    <a:lnTo>
                      <a:pt x="1243" y="736"/>
                    </a:lnTo>
                    <a:lnTo>
                      <a:pt x="1227" y="790"/>
                    </a:lnTo>
                    <a:lnTo>
                      <a:pt x="1204" y="843"/>
                    </a:lnTo>
                    <a:lnTo>
                      <a:pt x="1181" y="889"/>
                    </a:lnTo>
                    <a:lnTo>
                      <a:pt x="1151" y="935"/>
                    </a:lnTo>
                    <a:lnTo>
                      <a:pt x="1112" y="974"/>
                    </a:lnTo>
                    <a:lnTo>
                      <a:pt x="1074" y="1012"/>
                    </a:lnTo>
                    <a:lnTo>
                      <a:pt x="1036" y="1043"/>
                    </a:lnTo>
                    <a:lnTo>
                      <a:pt x="990" y="1066"/>
                    </a:lnTo>
                    <a:lnTo>
                      <a:pt x="944" y="1089"/>
                    </a:lnTo>
                    <a:lnTo>
                      <a:pt x="890" y="1104"/>
                    </a:lnTo>
                    <a:lnTo>
                      <a:pt x="844" y="1119"/>
                    </a:lnTo>
                    <a:lnTo>
                      <a:pt x="691" y="1119"/>
                    </a:lnTo>
                    <a:lnTo>
                      <a:pt x="645" y="1112"/>
                    </a:lnTo>
                    <a:lnTo>
                      <a:pt x="599" y="1096"/>
                    </a:lnTo>
                    <a:lnTo>
                      <a:pt x="553" y="1081"/>
                    </a:lnTo>
                    <a:lnTo>
                      <a:pt x="514" y="1058"/>
                    </a:lnTo>
                    <a:lnTo>
                      <a:pt x="445" y="1004"/>
                    </a:lnTo>
                    <a:lnTo>
                      <a:pt x="384" y="943"/>
                    </a:lnTo>
                    <a:lnTo>
                      <a:pt x="330" y="866"/>
                    </a:lnTo>
                    <a:lnTo>
                      <a:pt x="300" y="790"/>
                    </a:lnTo>
                    <a:lnTo>
                      <a:pt x="277" y="713"/>
                    </a:lnTo>
                    <a:lnTo>
                      <a:pt x="269" y="629"/>
                    </a:lnTo>
                    <a:lnTo>
                      <a:pt x="277" y="544"/>
                    </a:lnTo>
                    <a:lnTo>
                      <a:pt x="300" y="468"/>
                    </a:lnTo>
                    <a:lnTo>
                      <a:pt x="330" y="383"/>
                    </a:lnTo>
                    <a:lnTo>
                      <a:pt x="384" y="314"/>
                    </a:lnTo>
                    <a:lnTo>
                      <a:pt x="445" y="253"/>
                    </a:lnTo>
                    <a:lnTo>
                      <a:pt x="514" y="199"/>
                    </a:lnTo>
                    <a:lnTo>
                      <a:pt x="553" y="176"/>
                    </a:lnTo>
                    <a:lnTo>
                      <a:pt x="599" y="161"/>
                    </a:lnTo>
                    <a:lnTo>
                      <a:pt x="645" y="146"/>
                    </a:lnTo>
                    <a:lnTo>
                      <a:pt x="691" y="138"/>
                    </a:lnTo>
                    <a:lnTo>
                      <a:pt x="744" y="130"/>
                    </a:lnTo>
                    <a:lnTo>
                      <a:pt x="790" y="138"/>
                    </a:lnTo>
                    <a:lnTo>
                      <a:pt x="844" y="138"/>
                    </a:lnTo>
                    <a:lnTo>
                      <a:pt x="890" y="153"/>
                    </a:lnTo>
                    <a:lnTo>
                      <a:pt x="944" y="169"/>
                    </a:lnTo>
                    <a:lnTo>
                      <a:pt x="990" y="192"/>
                    </a:lnTo>
                    <a:lnTo>
                      <a:pt x="1036" y="215"/>
                    </a:lnTo>
                    <a:lnTo>
                      <a:pt x="1074" y="245"/>
                    </a:lnTo>
                    <a:lnTo>
                      <a:pt x="1112" y="284"/>
                    </a:lnTo>
                    <a:lnTo>
                      <a:pt x="1151" y="322"/>
                    </a:lnTo>
                    <a:lnTo>
                      <a:pt x="1181" y="368"/>
                    </a:lnTo>
                    <a:lnTo>
                      <a:pt x="1204" y="414"/>
                    </a:lnTo>
                    <a:lnTo>
                      <a:pt x="1227" y="468"/>
                    </a:lnTo>
                    <a:lnTo>
                      <a:pt x="1243" y="521"/>
                    </a:lnTo>
                    <a:lnTo>
                      <a:pt x="1235" y="468"/>
                    </a:lnTo>
                    <a:lnTo>
                      <a:pt x="1212" y="414"/>
                    </a:lnTo>
                    <a:lnTo>
                      <a:pt x="1197" y="360"/>
                    </a:lnTo>
                    <a:lnTo>
                      <a:pt x="1166" y="314"/>
                    </a:lnTo>
                    <a:lnTo>
                      <a:pt x="1135" y="261"/>
                    </a:lnTo>
                    <a:lnTo>
                      <a:pt x="1105" y="215"/>
                    </a:lnTo>
                    <a:lnTo>
                      <a:pt x="1066" y="176"/>
                    </a:lnTo>
                    <a:lnTo>
                      <a:pt x="1020" y="138"/>
                    </a:lnTo>
                    <a:lnTo>
                      <a:pt x="974" y="100"/>
                    </a:lnTo>
                    <a:lnTo>
                      <a:pt x="921" y="69"/>
                    </a:lnTo>
                    <a:lnTo>
                      <a:pt x="875" y="46"/>
                    </a:lnTo>
                    <a:lnTo>
                      <a:pt x="813" y="23"/>
                    </a:lnTo>
                    <a:lnTo>
                      <a:pt x="752" y="8"/>
                    </a:lnTo>
                    <a:lnTo>
                      <a:pt x="691" y="0"/>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6" name="Google Shape;2206;p29">
                <a:extLst>
                  <a:ext uri="{FF2B5EF4-FFF2-40B4-BE49-F238E27FC236}">
                    <a16:creationId xmlns="" xmlns:a16="http://schemas.microsoft.com/office/drawing/2014/main" id="{730993EE-532A-4A69-AFA5-5B81ED78C445}"/>
                  </a:ext>
                </a:extLst>
              </p:cNvPr>
              <p:cNvSpPr/>
              <p:nvPr/>
            </p:nvSpPr>
            <p:spPr>
              <a:xfrm>
                <a:off x="6779352" y="1885090"/>
                <a:ext cx="23322" cy="23603"/>
              </a:xfrm>
              <a:custGeom>
                <a:avLst/>
                <a:gdLst/>
                <a:ahLst/>
                <a:cxnLst/>
                <a:rect l="l" t="t" r="r" b="b"/>
                <a:pathLst>
                  <a:path w="1243" h="1258" extrusionOk="0">
                    <a:moveTo>
                      <a:pt x="568" y="0"/>
                    </a:moveTo>
                    <a:lnTo>
                      <a:pt x="507" y="8"/>
                    </a:lnTo>
                    <a:lnTo>
                      <a:pt x="446" y="23"/>
                    </a:lnTo>
                    <a:lnTo>
                      <a:pt x="384" y="46"/>
                    </a:lnTo>
                    <a:lnTo>
                      <a:pt x="323" y="77"/>
                    </a:lnTo>
                    <a:lnTo>
                      <a:pt x="269" y="107"/>
                    </a:lnTo>
                    <a:lnTo>
                      <a:pt x="216" y="153"/>
                    </a:lnTo>
                    <a:lnTo>
                      <a:pt x="170" y="199"/>
                    </a:lnTo>
                    <a:lnTo>
                      <a:pt x="124" y="245"/>
                    </a:lnTo>
                    <a:lnTo>
                      <a:pt x="85" y="307"/>
                    </a:lnTo>
                    <a:lnTo>
                      <a:pt x="55" y="360"/>
                    </a:lnTo>
                    <a:lnTo>
                      <a:pt x="32" y="429"/>
                    </a:lnTo>
                    <a:lnTo>
                      <a:pt x="16" y="491"/>
                    </a:lnTo>
                    <a:lnTo>
                      <a:pt x="1" y="560"/>
                    </a:lnTo>
                    <a:lnTo>
                      <a:pt x="1" y="629"/>
                    </a:lnTo>
                    <a:lnTo>
                      <a:pt x="1" y="698"/>
                    </a:lnTo>
                    <a:lnTo>
                      <a:pt x="16" y="767"/>
                    </a:lnTo>
                    <a:lnTo>
                      <a:pt x="32" y="828"/>
                    </a:lnTo>
                    <a:lnTo>
                      <a:pt x="55" y="890"/>
                    </a:lnTo>
                    <a:lnTo>
                      <a:pt x="85" y="951"/>
                    </a:lnTo>
                    <a:lnTo>
                      <a:pt x="124" y="1012"/>
                    </a:lnTo>
                    <a:lnTo>
                      <a:pt x="170" y="1058"/>
                    </a:lnTo>
                    <a:lnTo>
                      <a:pt x="216" y="1104"/>
                    </a:lnTo>
                    <a:lnTo>
                      <a:pt x="269" y="1150"/>
                    </a:lnTo>
                    <a:lnTo>
                      <a:pt x="323" y="1181"/>
                    </a:lnTo>
                    <a:lnTo>
                      <a:pt x="384" y="1212"/>
                    </a:lnTo>
                    <a:lnTo>
                      <a:pt x="446" y="1235"/>
                    </a:lnTo>
                    <a:lnTo>
                      <a:pt x="507" y="1250"/>
                    </a:lnTo>
                    <a:lnTo>
                      <a:pt x="568" y="1258"/>
                    </a:lnTo>
                    <a:lnTo>
                      <a:pt x="699" y="1258"/>
                    </a:lnTo>
                    <a:lnTo>
                      <a:pt x="760" y="1250"/>
                    </a:lnTo>
                    <a:lnTo>
                      <a:pt x="814" y="1235"/>
                    </a:lnTo>
                    <a:lnTo>
                      <a:pt x="875" y="1212"/>
                    </a:lnTo>
                    <a:lnTo>
                      <a:pt x="929" y="1181"/>
                    </a:lnTo>
                    <a:lnTo>
                      <a:pt x="975" y="1150"/>
                    </a:lnTo>
                    <a:lnTo>
                      <a:pt x="1021" y="1120"/>
                    </a:lnTo>
                    <a:lnTo>
                      <a:pt x="1067" y="1081"/>
                    </a:lnTo>
                    <a:lnTo>
                      <a:pt x="1105" y="1035"/>
                    </a:lnTo>
                    <a:lnTo>
                      <a:pt x="1136" y="989"/>
                    </a:lnTo>
                    <a:lnTo>
                      <a:pt x="1166" y="943"/>
                    </a:lnTo>
                    <a:lnTo>
                      <a:pt x="1197" y="897"/>
                    </a:lnTo>
                    <a:lnTo>
                      <a:pt x="1220" y="844"/>
                    </a:lnTo>
                    <a:lnTo>
                      <a:pt x="1235" y="790"/>
                    </a:lnTo>
                    <a:lnTo>
                      <a:pt x="1243" y="736"/>
                    </a:lnTo>
                    <a:lnTo>
                      <a:pt x="1228" y="790"/>
                    </a:lnTo>
                    <a:lnTo>
                      <a:pt x="1205" y="844"/>
                    </a:lnTo>
                    <a:lnTo>
                      <a:pt x="1182" y="890"/>
                    </a:lnTo>
                    <a:lnTo>
                      <a:pt x="1151" y="936"/>
                    </a:lnTo>
                    <a:lnTo>
                      <a:pt x="1113" y="974"/>
                    </a:lnTo>
                    <a:lnTo>
                      <a:pt x="1074" y="1012"/>
                    </a:lnTo>
                    <a:lnTo>
                      <a:pt x="1036" y="1043"/>
                    </a:lnTo>
                    <a:lnTo>
                      <a:pt x="990" y="1066"/>
                    </a:lnTo>
                    <a:lnTo>
                      <a:pt x="944" y="1089"/>
                    </a:lnTo>
                    <a:lnTo>
                      <a:pt x="890" y="1104"/>
                    </a:lnTo>
                    <a:lnTo>
                      <a:pt x="844" y="1120"/>
                    </a:lnTo>
                    <a:lnTo>
                      <a:pt x="791" y="1120"/>
                    </a:lnTo>
                    <a:lnTo>
                      <a:pt x="745" y="1127"/>
                    </a:lnTo>
                    <a:lnTo>
                      <a:pt x="699" y="1120"/>
                    </a:lnTo>
                    <a:lnTo>
                      <a:pt x="645" y="1112"/>
                    </a:lnTo>
                    <a:lnTo>
                      <a:pt x="599" y="1097"/>
                    </a:lnTo>
                    <a:lnTo>
                      <a:pt x="561" y="1081"/>
                    </a:lnTo>
                    <a:lnTo>
                      <a:pt x="515" y="1058"/>
                    </a:lnTo>
                    <a:lnTo>
                      <a:pt x="446" y="1005"/>
                    </a:lnTo>
                    <a:lnTo>
                      <a:pt x="384" y="943"/>
                    </a:lnTo>
                    <a:lnTo>
                      <a:pt x="338" y="867"/>
                    </a:lnTo>
                    <a:lnTo>
                      <a:pt x="300" y="790"/>
                    </a:lnTo>
                    <a:lnTo>
                      <a:pt x="277" y="713"/>
                    </a:lnTo>
                    <a:lnTo>
                      <a:pt x="269" y="629"/>
                    </a:lnTo>
                    <a:lnTo>
                      <a:pt x="277" y="544"/>
                    </a:lnTo>
                    <a:lnTo>
                      <a:pt x="300" y="468"/>
                    </a:lnTo>
                    <a:lnTo>
                      <a:pt x="338" y="391"/>
                    </a:lnTo>
                    <a:lnTo>
                      <a:pt x="384" y="314"/>
                    </a:lnTo>
                    <a:lnTo>
                      <a:pt x="446" y="253"/>
                    </a:lnTo>
                    <a:lnTo>
                      <a:pt x="515" y="199"/>
                    </a:lnTo>
                    <a:lnTo>
                      <a:pt x="561" y="176"/>
                    </a:lnTo>
                    <a:lnTo>
                      <a:pt x="599" y="161"/>
                    </a:lnTo>
                    <a:lnTo>
                      <a:pt x="645" y="146"/>
                    </a:lnTo>
                    <a:lnTo>
                      <a:pt x="699" y="138"/>
                    </a:lnTo>
                    <a:lnTo>
                      <a:pt x="745" y="130"/>
                    </a:lnTo>
                    <a:lnTo>
                      <a:pt x="791" y="138"/>
                    </a:lnTo>
                    <a:lnTo>
                      <a:pt x="844" y="138"/>
                    </a:lnTo>
                    <a:lnTo>
                      <a:pt x="890" y="153"/>
                    </a:lnTo>
                    <a:lnTo>
                      <a:pt x="944" y="169"/>
                    </a:lnTo>
                    <a:lnTo>
                      <a:pt x="990" y="192"/>
                    </a:lnTo>
                    <a:lnTo>
                      <a:pt x="1036" y="215"/>
                    </a:lnTo>
                    <a:lnTo>
                      <a:pt x="1074" y="245"/>
                    </a:lnTo>
                    <a:lnTo>
                      <a:pt x="1113" y="284"/>
                    </a:lnTo>
                    <a:lnTo>
                      <a:pt x="1151" y="322"/>
                    </a:lnTo>
                    <a:lnTo>
                      <a:pt x="1182" y="368"/>
                    </a:lnTo>
                    <a:lnTo>
                      <a:pt x="1205" y="414"/>
                    </a:lnTo>
                    <a:lnTo>
                      <a:pt x="1228" y="468"/>
                    </a:lnTo>
                    <a:lnTo>
                      <a:pt x="1243" y="521"/>
                    </a:lnTo>
                    <a:lnTo>
                      <a:pt x="1235" y="468"/>
                    </a:lnTo>
                    <a:lnTo>
                      <a:pt x="1220" y="414"/>
                    </a:lnTo>
                    <a:lnTo>
                      <a:pt x="1197" y="360"/>
                    </a:lnTo>
                    <a:lnTo>
                      <a:pt x="1166" y="314"/>
                    </a:lnTo>
                    <a:lnTo>
                      <a:pt x="1136" y="261"/>
                    </a:lnTo>
                    <a:lnTo>
                      <a:pt x="1105" y="222"/>
                    </a:lnTo>
                    <a:lnTo>
                      <a:pt x="1067" y="176"/>
                    </a:lnTo>
                    <a:lnTo>
                      <a:pt x="1021" y="138"/>
                    </a:lnTo>
                    <a:lnTo>
                      <a:pt x="975" y="100"/>
                    </a:lnTo>
                    <a:lnTo>
                      <a:pt x="929" y="69"/>
                    </a:lnTo>
                    <a:lnTo>
                      <a:pt x="875" y="46"/>
                    </a:lnTo>
                    <a:lnTo>
                      <a:pt x="814" y="23"/>
                    </a:lnTo>
                    <a:lnTo>
                      <a:pt x="760" y="8"/>
                    </a:lnTo>
                    <a:lnTo>
                      <a:pt x="699" y="0"/>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7" name="Google Shape;2207;p29">
                <a:extLst>
                  <a:ext uri="{FF2B5EF4-FFF2-40B4-BE49-F238E27FC236}">
                    <a16:creationId xmlns="" xmlns:a16="http://schemas.microsoft.com/office/drawing/2014/main" id="{0E7C3931-82CB-4AD7-85E1-E5A34CC84B44}"/>
                  </a:ext>
                </a:extLst>
              </p:cNvPr>
              <p:cNvSpPr/>
              <p:nvPr/>
            </p:nvSpPr>
            <p:spPr>
              <a:xfrm>
                <a:off x="6660098" y="1998305"/>
                <a:ext cx="447992" cy="129630"/>
              </a:xfrm>
              <a:custGeom>
                <a:avLst/>
                <a:gdLst/>
                <a:ahLst/>
                <a:cxnLst/>
                <a:rect l="l" t="t" r="r" b="b"/>
                <a:pathLst>
                  <a:path w="23877" h="6909" extrusionOk="0">
                    <a:moveTo>
                      <a:pt x="23263" y="0"/>
                    </a:moveTo>
                    <a:lnTo>
                      <a:pt x="23063" y="8"/>
                    </a:lnTo>
                    <a:lnTo>
                      <a:pt x="22833" y="31"/>
                    </a:lnTo>
                    <a:lnTo>
                      <a:pt x="22588" y="54"/>
                    </a:lnTo>
                    <a:lnTo>
                      <a:pt x="22312" y="92"/>
                    </a:lnTo>
                    <a:lnTo>
                      <a:pt x="21691" y="184"/>
                    </a:lnTo>
                    <a:lnTo>
                      <a:pt x="20986" y="307"/>
                    </a:lnTo>
                    <a:lnTo>
                      <a:pt x="20196" y="460"/>
                    </a:lnTo>
                    <a:lnTo>
                      <a:pt x="19337" y="637"/>
                    </a:lnTo>
                    <a:lnTo>
                      <a:pt x="18402" y="844"/>
                    </a:lnTo>
                    <a:lnTo>
                      <a:pt x="17405" y="1074"/>
                    </a:lnTo>
                    <a:lnTo>
                      <a:pt x="16347" y="1327"/>
                    </a:lnTo>
                    <a:lnTo>
                      <a:pt x="15243" y="1603"/>
                    </a:lnTo>
                    <a:lnTo>
                      <a:pt x="14093" y="1902"/>
                    </a:lnTo>
                    <a:lnTo>
                      <a:pt x="12905" y="2216"/>
                    </a:lnTo>
                    <a:lnTo>
                      <a:pt x="11685" y="2553"/>
                    </a:lnTo>
                    <a:lnTo>
                      <a:pt x="10466" y="2898"/>
                    </a:lnTo>
                    <a:lnTo>
                      <a:pt x="9286" y="3243"/>
                    </a:lnTo>
                    <a:lnTo>
                      <a:pt x="8143" y="3588"/>
                    </a:lnTo>
                    <a:lnTo>
                      <a:pt x="7055" y="3926"/>
                    </a:lnTo>
                    <a:lnTo>
                      <a:pt x="6027" y="4255"/>
                    </a:lnTo>
                    <a:lnTo>
                      <a:pt x="5053" y="4570"/>
                    </a:lnTo>
                    <a:lnTo>
                      <a:pt x="4149" y="4884"/>
                    </a:lnTo>
                    <a:lnTo>
                      <a:pt x="3321" y="5175"/>
                    </a:lnTo>
                    <a:lnTo>
                      <a:pt x="2569" y="5451"/>
                    </a:lnTo>
                    <a:lnTo>
                      <a:pt x="1895" y="5720"/>
                    </a:lnTo>
                    <a:lnTo>
                      <a:pt x="1320" y="5958"/>
                    </a:lnTo>
                    <a:lnTo>
                      <a:pt x="1067" y="6073"/>
                    </a:lnTo>
                    <a:lnTo>
                      <a:pt x="837" y="6180"/>
                    </a:lnTo>
                    <a:lnTo>
                      <a:pt x="637" y="6280"/>
                    </a:lnTo>
                    <a:lnTo>
                      <a:pt x="461" y="6372"/>
                    </a:lnTo>
                    <a:lnTo>
                      <a:pt x="315" y="6464"/>
                    </a:lnTo>
                    <a:lnTo>
                      <a:pt x="193" y="6540"/>
                    </a:lnTo>
                    <a:lnTo>
                      <a:pt x="101" y="6617"/>
                    </a:lnTo>
                    <a:lnTo>
                      <a:pt x="39" y="6678"/>
                    </a:lnTo>
                    <a:lnTo>
                      <a:pt x="16" y="6709"/>
                    </a:lnTo>
                    <a:lnTo>
                      <a:pt x="1" y="6740"/>
                    </a:lnTo>
                    <a:lnTo>
                      <a:pt x="1" y="6763"/>
                    </a:lnTo>
                    <a:lnTo>
                      <a:pt x="1" y="6793"/>
                    </a:lnTo>
                    <a:lnTo>
                      <a:pt x="9" y="6816"/>
                    </a:lnTo>
                    <a:lnTo>
                      <a:pt x="32" y="6832"/>
                    </a:lnTo>
                    <a:lnTo>
                      <a:pt x="55" y="6847"/>
                    </a:lnTo>
                    <a:lnTo>
                      <a:pt x="85" y="6862"/>
                    </a:lnTo>
                    <a:lnTo>
                      <a:pt x="177" y="6893"/>
                    </a:lnTo>
                    <a:lnTo>
                      <a:pt x="292" y="6901"/>
                    </a:lnTo>
                    <a:lnTo>
                      <a:pt x="438" y="6908"/>
                    </a:lnTo>
                    <a:lnTo>
                      <a:pt x="614" y="6908"/>
                    </a:lnTo>
                    <a:lnTo>
                      <a:pt x="814" y="6901"/>
                    </a:lnTo>
                    <a:lnTo>
                      <a:pt x="1036" y="6878"/>
                    </a:lnTo>
                    <a:lnTo>
                      <a:pt x="1289" y="6855"/>
                    </a:lnTo>
                    <a:lnTo>
                      <a:pt x="1557" y="6816"/>
                    </a:lnTo>
                    <a:lnTo>
                      <a:pt x="2178" y="6724"/>
                    </a:lnTo>
                    <a:lnTo>
                      <a:pt x="2884" y="6602"/>
                    </a:lnTo>
                    <a:lnTo>
                      <a:pt x="3673" y="6448"/>
                    </a:lnTo>
                    <a:lnTo>
                      <a:pt x="4540" y="6272"/>
                    </a:lnTo>
                    <a:lnTo>
                      <a:pt x="5475" y="6065"/>
                    </a:lnTo>
                    <a:lnTo>
                      <a:pt x="6472" y="5835"/>
                    </a:lnTo>
                    <a:lnTo>
                      <a:pt x="7522" y="5582"/>
                    </a:lnTo>
                    <a:lnTo>
                      <a:pt x="8626" y="5306"/>
                    </a:lnTo>
                    <a:lnTo>
                      <a:pt x="9776" y="5007"/>
                    </a:lnTo>
                    <a:lnTo>
                      <a:pt x="10965" y="4692"/>
                    </a:lnTo>
                    <a:lnTo>
                      <a:pt x="12192" y="4355"/>
                    </a:lnTo>
                    <a:lnTo>
                      <a:pt x="13411" y="4010"/>
                    </a:lnTo>
                    <a:lnTo>
                      <a:pt x="14591" y="3665"/>
                    </a:lnTo>
                    <a:lnTo>
                      <a:pt x="15726" y="3320"/>
                    </a:lnTo>
                    <a:lnTo>
                      <a:pt x="16815" y="2990"/>
                    </a:lnTo>
                    <a:lnTo>
                      <a:pt x="17850" y="2661"/>
                    </a:lnTo>
                    <a:lnTo>
                      <a:pt x="18816" y="2339"/>
                    </a:lnTo>
                    <a:lnTo>
                      <a:pt x="19721" y="2032"/>
                    </a:lnTo>
                    <a:lnTo>
                      <a:pt x="20556" y="1733"/>
                    </a:lnTo>
                    <a:lnTo>
                      <a:pt x="21308" y="1457"/>
                    </a:lnTo>
                    <a:lnTo>
                      <a:pt x="21975" y="1196"/>
                    </a:lnTo>
                    <a:lnTo>
                      <a:pt x="22550" y="951"/>
                    </a:lnTo>
                    <a:lnTo>
                      <a:pt x="22803" y="836"/>
                    </a:lnTo>
                    <a:lnTo>
                      <a:pt x="23033" y="729"/>
                    </a:lnTo>
                    <a:lnTo>
                      <a:pt x="23232" y="629"/>
                    </a:lnTo>
                    <a:lnTo>
                      <a:pt x="23408" y="537"/>
                    </a:lnTo>
                    <a:lnTo>
                      <a:pt x="23562" y="453"/>
                    </a:lnTo>
                    <a:lnTo>
                      <a:pt x="23684" y="368"/>
                    </a:lnTo>
                    <a:lnTo>
                      <a:pt x="23776" y="292"/>
                    </a:lnTo>
                    <a:lnTo>
                      <a:pt x="23838" y="230"/>
                    </a:lnTo>
                    <a:lnTo>
                      <a:pt x="23861" y="199"/>
                    </a:lnTo>
                    <a:lnTo>
                      <a:pt x="23868" y="169"/>
                    </a:lnTo>
                    <a:lnTo>
                      <a:pt x="23876" y="146"/>
                    </a:lnTo>
                    <a:lnTo>
                      <a:pt x="23876" y="115"/>
                    </a:lnTo>
                    <a:lnTo>
                      <a:pt x="23861" y="100"/>
                    </a:lnTo>
                    <a:lnTo>
                      <a:pt x="23845" y="77"/>
                    </a:lnTo>
                    <a:lnTo>
                      <a:pt x="23815" y="61"/>
                    </a:lnTo>
                    <a:lnTo>
                      <a:pt x="23784" y="46"/>
                    </a:lnTo>
                    <a:lnTo>
                      <a:pt x="23700" y="23"/>
                    </a:lnTo>
                    <a:lnTo>
                      <a:pt x="23577" y="8"/>
                    </a:lnTo>
                    <a:lnTo>
                      <a:pt x="23431" y="0"/>
                    </a:lnTo>
                    <a:close/>
                  </a:path>
                </a:pathLst>
              </a:custGeom>
              <a:solidFill>
                <a:srgbClr val="FFCE8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8" name="Google Shape;2208;p29">
                <a:extLst>
                  <a:ext uri="{FF2B5EF4-FFF2-40B4-BE49-F238E27FC236}">
                    <a16:creationId xmlns="" xmlns:a16="http://schemas.microsoft.com/office/drawing/2014/main" id="{5A8C16ED-90A8-41CB-960E-CA66D6963B8F}"/>
                  </a:ext>
                </a:extLst>
              </p:cNvPr>
              <p:cNvSpPr/>
              <p:nvPr/>
            </p:nvSpPr>
            <p:spPr>
              <a:xfrm>
                <a:off x="6687866" y="2016279"/>
                <a:ext cx="92799" cy="68933"/>
              </a:xfrm>
              <a:custGeom>
                <a:avLst/>
                <a:gdLst/>
                <a:ahLst/>
                <a:cxnLst/>
                <a:rect l="l" t="t" r="r" b="b"/>
                <a:pathLst>
                  <a:path w="4946" h="3674" extrusionOk="0">
                    <a:moveTo>
                      <a:pt x="185" y="1"/>
                    </a:moveTo>
                    <a:lnTo>
                      <a:pt x="1" y="261"/>
                    </a:lnTo>
                    <a:lnTo>
                      <a:pt x="4754" y="3673"/>
                    </a:lnTo>
                    <a:lnTo>
                      <a:pt x="4946" y="3420"/>
                    </a:lnTo>
                    <a:lnTo>
                      <a:pt x="185" y="1"/>
                    </a:lnTo>
                    <a:close/>
                  </a:path>
                </a:pathLst>
              </a:custGeom>
              <a:solidFill>
                <a:srgbClr val="917A5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9" name="Google Shape;2209;p29">
                <a:extLst>
                  <a:ext uri="{FF2B5EF4-FFF2-40B4-BE49-F238E27FC236}">
                    <a16:creationId xmlns="" xmlns:a16="http://schemas.microsoft.com/office/drawing/2014/main" id="{03A41E6D-5EDD-4062-BB1E-914DDE90068E}"/>
                  </a:ext>
                </a:extLst>
              </p:cNvPr>
              <p:cNvSpPr/>
              <p:nvPr/>
            </p:nvSpPr>
            <p:spPr>
              <a:xfrm>
                <a:off x="6589907" y="1945506"/>
                <a:ext cx="111074" cy="84169"/>
              </a:xfrm>
              <a:custGeom>
                <a:avLst/>
                <a:gdLst/>
                <a:ahLst/>
                <a:cxnLst/>
                <a:rect l="l" t="t" r="r" b="b"/>
                <a:pathLst>
                  <a:path w="5920" h="4486" extrusionOk="0">
                    <a:moveTo>
                      <a:pt x="292" y="0"/>
                    </a:moveTo>
                    <a:lnTo>
                      <a:pt x="238" y="8"/>
                    </a:lnTo>
                    <a:lnTo>
                      <a:pt x="184" y="23"/>
                    </a:lnTo>
                    <a:lnTo>
                      <a:pt x="138" y="39"/>
                    </a:lnTo>
                    <a:lnTo>
                      <a:pt x="108" y="54"/>
                    </a:lnTo>
                    <a:lnTo>
                      <a:pt x="69" y="85"/>
                    </a:lnTo>
                    <a:lnTo>
                      <a:pt x="46" y="115"/>
                    </a:lnTo>
                    <a:lnTo>
                      <a:pt x="46" y="123"/>
                    </a:lnTo>
                    <a:lnTo>
                      <a:pt x="39" y="123"/>
                    </a:lnTo>
                    <a:lnTo>
                      <a:pt x="16" y="161"/>
                    </a:lnTo>
                    <a:lnTo>
                      <a:pt x="0" y="200"/>
                    </a:lnTo>
                    <a:lnTo>
                      <a:pt x="0" y="238"/>
                    </a:lnTo>
                    <a:lnTo>
                      <a:pt x="0" y="284"/>
                    </a:lnTo>
                    <a:lnTo>
                      <a:pt x="0" y="338"/>
                    </a:lnTo>
                    <a:lnTo>
                      <a:pt x="8" y="399"/>
                    </a:lnTo>
                    <a:lnTo>
                      <a:pt x="23" y="453"/>
                    </a:lnTo>
                    <a:lnTo>
                      <a:pt x="46" y="514"/>
                    </a:lnTo>
                    <a:lnTo>
                      <a:pt x="108" y="629"/>
                    </a:lnTo>
                    <a:lnTo>
                      <a:pt x="169" y="729"/>
                    </a:lnTo>
                    <a:lnTo>
                      <a:pt x="261" y="844"/>
                    </a:lnTo>
                    <a:lnTo>
                      <a:pt x="361" y="951"/>
                    </a:lnTo>
                    <a:lnTo>
                      <a:pt x="468" y="1051"/>
                    </a:lnTo>
                    <a:lnTo>
                      <a:pt x="591" y="1143"/>
                    </a:lnTo>
                    <a:lnTo>
                      <a:pt x="5168" y="4432"/>
                    </a:lnTo>
                    <a:lnTo>
                      <a:pt x="5214" y="4455"/>
                    </a:lnTo>
                    <a:lnTo>
                      <a:pt x="5275" y="4478"/>
                    </a:lnTo>
                    <a:lnTo>
                      <a:pt x="5329" y="4486"/>
                    </a:lnTo>
                    <a:lnTo>
                      <a:pt x="5390" y="4478"/>
                    </a:lnTo>
                    <a:lnTo>
                      <a:pt x="5620" y="4440"/>
                    </a:lnTo>
                    <a:lnTo>
                      <a:pt x="5628" y="4432"/>
                    </a:lnTo>
                    <a:lnTo>
                      <a:pt x="5912" y="4033"/>
                    </a:lnTo>
                    <a:lnTo>
                      <a:pt x="5919" y="4018"/>
                    </a:lnTo>
                    <a:lnTo>
                      <a:pt x="5881" y="3788"/>
                    </a:lnTo>
                    <a:lnTo>
                      <a:pt x="5866" y="3734"/>
                    </a:lnTo>
                    <a:lnTo>
                      <a:pt x="5843" y="3681"/>
                    </a:lnTo>
                    <a:lnTo>
                      <a:pt x="5804" y="3635"/>
                    </a:lnTo>
                    <a:lnTo>
                      <a:pt x="5766" y="3596"/>
                    </a:lnTo>
                    <a:lnTo>
                      <a:pt x="1189" y="307"/>
                    </a:lnTo>
                    <a:lnTo>
                      <a:pt x="1066" y="230"/>
                    </a:lnTo>
                    <a:lnTo>
                      <a:pt x="936" y="154"/>
                    </a:lnTo>
                    <a:lnTo>
                      <a:pt x="798" y="100"/>
                    </a:lnTo>
                    <a:lnTo>
                      <a:pt x="660" y="46"/>
                    </a:lnTo>
                    <a:lnTo>
                      <a:pt x="537" y="16"/>
                    </a:lnTo>
                    <a:lnTo>
                      <a:pt x="414" y="0"/>
                    </a:lnTo>
                    <a:close/>
                  </a:path>
                </a:pathLst>
              </a:custGeom>
              <a:solidFill>
                <a:srgbClr val="917A5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0" name="Google Shape;2210;p29">
                <a:extLst>
                  <a:ext uri="{FF2B5EF4-FFF2-40B4-BE49-F238E27FC236}">
                    <a16:creationId xmlns="" xmlns:a16="http://schemas.microsoft.com/office/drawing/2014/main" id="{17152F7B-3576-4697-A9D9-77B4B9ABCF59}"/>
                  </a:ext>
                </a:extLst>
              </p:cNvPr>
              <p:cNvSpPr/>
              <p:nvPr/>
            </p:nvSpPr>
            <p:spPr>
              <a:xfrm>
                <a:off x="6773311" y="2077859"/>
                <a:ext cx="134677" cy="101580"/>
              </a:xfrm>
              <a:custGeom>
                <a:avLst/>
                <a:gdLst/>
                <a:ahLst/>
                <a:cxnLst/>
                <a:rect l="l" t="t" r="r" b="b"/>
                <a:pathLst>
                  <a:path w="7178" h="5414" extrusionOk="0">
                    <a:moveTo>
                      <a:pt x="246" y="184"/>
                    </a:moveTo>
                    <a:lnTo>
                      <a:pt x="576" y="307"/>
                    </a:lnTo>
                    <a:lnTo>
                      <a:pt x="1182" y="521"/>
                    </a:lnTo>
                    <a:lnTo>
                      <a:pt x="1550" y="667"/>
                    </a:lnTo>
                    <a:lnTo>
                      <a:pt x="1971" y="828"/>
                    </a:lnTo>
                    <a:lnTo>
                      <a:pt x="2416" y="1012"/>
                    </a:lnTo>
                    <a:lnTo>
                      <a:pt x="2876" y="1211"/>
                    </a:lnTo>
                    <a:lnTo>
                      <a:pt x="3359" y="1418"/>
                    </a:lnTo>
                    <a:lnTo>
                      <a:pt x="3834" y="1641"/>
                    </a:lnTo>
                    <a:lnTo>
                      <a:pt x="4317" y="1871"/>
                    </a:lnTo>
                    <a:lnTo>
                      <a:pt x="4777" y="2109"/>
                    </a:lnTo>
                    <a:lnTo>
                      <a:pt x="5214" y="2362"/>
                    </a:lnTo>
                    <a:lnTo>
                      <a:pt x="5421" y="2484"/>
                    </a:lnTo>
                    <a:lnTo>
                      <a:pt x="5621" y="2607"/>
                    </a:lnTo>
                    <a:lnTo>
                      <a:pt x="5805" y="2730"/>
                    </a:lnTo>
                    <a:lnTo>
                      <a:pt x="5981" y="2860"/>
                    </a:lnTo>
                    <a:lnTo>
                      <a:pt x="6150" y="2983"/>
                    </a:lnTo>
                    <a:lnTo>
                      <a:pt x="6296" y="3113"/>
                    </a:lnTo>
                    <a:lnTo>
                      <a:pt x="6403" y="3213"/>
                    </a:lnTo>
                    <a:lnTo>
                      <a:pt x="6503" y="3312"/>
                    </a:lnTo>
                    <a:lnTo>
                      <a:pt x="6595" y="3427"/>
                    </a:lnTo>
                    <a:lnTo>
                      <a:pt x="6671" y="3542"/>
                    </a:lnTo>
                    <a:lnTo>
                      <a:pt x="6748" y="3665"/>
                    </a:lnTo>
                    <a:lnTo>
                      <a:pt x="6817" y="3788"/>
                    </a:lnTo>
                    <a:lnTo>
                      <a:pt x="6871" y="3910"/>
                    </a:lnTo>
                    <a:lnTo>
                      <a:pt x="6917" y="4041"/>
                    </a:lnTo>
                    <a:lnTo>
                      <a:pt x="6955" y="4163"/>
                    </a:lnTo>
                    <a:lnTo>
                      <a:pt x="6986" y="4286"/>
                    </a:lnTo>
                    <a:lnTo>
                      <a:pt x="7009" y="4409"/>
                    </a:lnTo>
                    <a:lnTo>
                      <a:pt x="7009" y="4524"/>
                    </a:lnTo>
                    <a:lnTo>
                      <a:pt x="7009" y="4631"/>
                    </a:lnTo>
                    <a:lnTo>
                      <a:pt x="6993" y="4738"/>
                    </a:lnTo>
                    <a:lnTo>
                      <a:pt x="6963" y="4830"/>
                    </a:lnTo>
                    <a:lnTo>
                      <a:pt x="6924" y="4922"/>
                    </a:lnTo>
                    <a:lnTo>
                      <a:pt x="6886" y="4984"/>
                    </a:lnTo>
                    <a:lnTo>
                      <a:pt x="6832" y="5045"/>
                    </a:lnTo>
                    <a:lnTo>
                      <a:pt x="6779" y="5091"/>
                    </a:lnTo>
                    <a:lnTo>
                      <a:pt x="6717" y="5137"/>
                    </a:lnTo>
                    <a:lnTo>
                      <a:pt x="6641" y="5175"/>
                    </a:lnTo>
                    <a:lnTo>
                      <a:pt x="6564" y="5198"/>
                    </a:lnTo>
                    <a:lnTo>
                      <a:pt x="6480" y="5221"/>
                    </a:lnTo>
                    <a:lnTo>
                      <a:pt x="6388" y="5237"/>
                    </a:lnTo>
                    <a:lnTo>
                      <a:pt x="6288" y="5244"/>
                    </a:lnTo>
                    <a:lnTo>
                      <a:pt x="6188" y="5252"/>
                    </a:lnTo>
                    <a:lnTo>
                      <a:pt x="6073" y="5244"/>
                    </a:lnTo>
                    <a:lnTo>
                      <a:pt x="5958" y="5229"/>
                    </a:lnTo>
                    <a:lnTo>
                      <a:pt x="5835" y="5214"/>
                    </a:lnTo>
                    <a:lnTo>
                      <a:pt x="5705" y="5183"/>
                    </a:lnTo>
                    <a:lnTo>
                      <a:pt x="5567" y="5152"/>
                    </a:lnTo>
                    <a:lnTo>
                      <a:pt x="5429" y="5114"/>
                    </a:lnTo>
                    <a:lnTo>
                      <a:pt x="5237" y="5045"/>
                    </a:lnTo>
                    <a:lnTo>
                      <a:pt x="5038" y="4961"/>
                    </a:lnTo>
                    <a:lnTo>
                      <a:pt x="4839" y="4861"/>
                    </a:lnTo>
                    <a:lnTo>
                      <a:pt x="4632" y="4746"/>
                    </a:lnTo>
                    <a:lnTo>
                      <a:pt x="4432" y="4616"/>
                    </a:lnTo>
                    <a:lnTo>
                      <a:pt x="4218" y="4470"/>
                    </a:lnTo>
                    <a:lnTo>
                      <a:pt x="4011" y="4317"/>
                    </a:lnTo>
                    <a:lnTo>
                      <a:pt x="3804" y="4156"/>
                    </a:lnTo>
                    <a:lnTo>
                      <a:pt x="3597" y="3979"/>
                    </a:lnTo>
                    <a:lnTo>
                      <a:pt x="3390" y="3803"/>
                    </a:lnTo>
                    <a:lnTo>
                      <a:pt x="3183" y="3611"/>
                    </a:lnTo>
                    <a:lnTo>
                      <a:pt x="2976" y="3420"/>
                    </a:lnTo>
                    <a:lnTo>
                      <a:pt x="2577" y="3021"/>
                    </a:lnTo>
                    <a:lnTo>
                      <a:pt x="2194" y="2615"/>
                    </a:lnTo>
                    <a:lnTo>
                      <a:pt x="1826" y="2216"/>
                    </a:lnTo>
                    <a:lnTo>
                      <a:pt x="1488" y="1817"/>
                    </a:lnTo>
                    <a:lnTo>
                      <a:pt x="1174" y="1449"/>
                    </a:lnTo>
                    <a:lnTo>
                      <a:pt x="898" y="1104"/>
                    </a:lnTo>
                    <a:lnTo>
                      <a:pt x="653" y="797"/>
                    </a:lnTo>
                    <a:lnTo>
                      <a:pt x="461" y="544"/>
                    </a:lnTo>
                    <a:lnTo>
                      <a:pt x="216" y="215"/>
                    </a:lnTo>
                    <a:lnTo>
                      <a:pt x="246" y="184"/>
                    </a:lnTo>
                    <a:close/>
                    <a:moveTo>
                      <a:pt x="200" y="0"/>
                    </a:moveTo>
                    <a:lnTo>
                      <a:pt x="1" y="199"/>
                    </a:lnTo>
                    <a:lnTo>
                      <a:pt x="39" y="253"/>
                    </a:lnTo>
                    <a:lnTo>
                      <a:pt x="216" y="491"/>
                    </a:lnTo>
                    <a:lnTo>
                      <a:pt x="392" y="721"/>
                    </a:lnTo>
                    <a:lnTo>
                      <a:pt x="614" y="1012"/>
                    </a:lnTo>
                    <a:lnTo>
                      <a:pt x="890" y="1357"/>
                    </a:lnTo>
                    <a:lnTo>
                      <a:pt x="1197" y="1741"/>
                    </a:lnTo>
                    <a:lnTo>
                      <a:pt x="1550" y="2147"/>
                    </a:lnTo>
                    <a:lnTo>
                      <a:pt x="1925" y="2569"/>
                    </a:lnTo>
                    <a:lnTo>
                      <a:pt x="2324" y="2998"/>
                    </a:lnTo>
                    <a:lnTo>
                      <a:pt x="2531" y="3213"/>
                    </a:lnTo>
                    <a:lnTo>
                      <a:pt x="2746" y="3427"/>
                    </a:lnTo>
                    <a:lnTo>
                      <a:pt x="2960" y="3634"/>
                    </a:lnTo>
                    <a:lnTo>
                      <a:pt x="3183" y="3834"/>
                    </a:lnTo>
                    <a:lnTo>
                      <a:pt x="3405" y="4033"/>
                    </a:lnTo>
                    <a:lnTo>
                      <a:pt x="3627" y="4217"/>
                    </a:lnTo>
                    <a:lnTo>
                      <a:pt x="3850" y="4401"/>
                    </a:lnTo>
                    <a:lnTo>
                      <a:pt x="4072" y="4562"/>
                    </a:lnTo>
                    <a:lnTo>
                      <a:pt x="4294" y="4723"/>
                    </a:lnTo>
                    <a:lnTo>
                      <a:pt x="4517" y="4861"/>
                    </a:lnTo>
                    <a:lnTo>
                      <a:pt x="4739" y="4991"/>
                    </a:lnTo>
                    <a:lnTo>
                      <a:pt x="4954" y="5099"/>
                    </a:lnTo>
                    <a:lnTo>
                      <a:pt x="5168" y="5191"/>
                    </a:lnTo>
                    <a:lnTo>
                      <a:pt x="5383" y="5267"/>
                    </a:lnTo>
                    <a:lnTo>
                      <a:pt x="5559" y="5313"/>
                    </a:lnTo>
                    <a:lnTo>
                      <a:pt x="5728" y="5359"/>
                    </a:lnTo>
                    <a:lnTo>
                      <a:pt x="5889" y="5382"/>
                    </a:lnTo>
                    <a:lnTo>
                      <a:pt x="6027" y="5405"/>
                    </a:lnTo>
                    <a:lnTo>
                      <a:pt x="6165" y="5413"/>
                    </a:lnTo>
                    <a:lnTo>
                      <a:pt x="6288" y="5413"/>
                    </a:lnTo>
                    <a:lnTo>
                      <a:pt x="6395" y="5405"/>
                    </a:lnTo>
                    <a:lnTo>
                      <a:pt x="6503" y="5382"/>
                    </a:lnTo>
                    <a:lnTo>
                      <a:pt x="6595" y="5359"/>
                    </a:lnTo>
                    <a:lnTo>
                      <a:pt x="6679" y="5336"/>
                    </a:lnTo>
                    <a:lnTo>
                      <a:pt x="6756" y="5298"/>
                    </a:lnTo>
                    <a:lnTo>
                      <a:pt x="6817" y="5260"/>
                    </a:lnTo>
                    <a:lnTo>
                      <a:pt x="6878" y="5221"/>
                    </a:lnTo>
                    <a:lnTo>
                      <a:pt x="6932" y="5175"/>
                    </a:lnTo>
                    <a:lnTo>
                      <a:pt x="6978" y="5122"/>
                    </a:lnTo>
                    <a:lnTo>
                      <a:pt x="7016" y="5076"/>
                    </a:lnTo>
                    <a:lnTo>
                      <a:pt x="7062" y="4999"/>
                    </a:lnTo>
                    <a:lnTo>
                      <a:pt x="7093" y="4945"/>
                    </a:lnTo>
                    <a:lnTo>
                      <a:pt x="7116" y="4892"/>
                    </a:lnTo>
                    <a:lnTo>
                      <a:pt x="7147" y="4769"/>
                    </a:lnTo>
                    <a:lnTo>
                      <a:pt x="7170" y="4646"/>
                    </a:lnTo>
                    <a:lnTo>
                      <a:pt x="7177" y="4516"/>
                    </a:lnTo>
                    <a:lnTo>
                      <a:pt x="7162" y="4386"/>
                    </a:lnTo>
                    <a:lnTo>
                      <a:pt x="7147" y="4248"/>
                    </a:lnTo>
                    <a:lnTo>
                      <a:pt x="7108" y="4110"/>
                    </a:lnTo>
                    <a:lnTo>
                      <a:pt x="7062" y="3972"/>
                    </a:lnTo>
                    <a:lnTo>
                      <a:pt x="7009" y="3834"/>
                    </a:lnTo>
                    <a:lnTo>
                      <a:pt x="6947" y="3696"/>
                    </a:lnTo>
                    <a:lnTo>
                      <a:pt x="6871" y="3565"/>
                    </a:lnTo>
                    <a:lnTo>
                      <a:pt x="6786" y="3435"/>
                    </a:lnTo>
                    <a:lnTo>
                      <a:pt x="6702" y="3312"/>
                    </a:lnTo>
                    <a:lnTo>
                      <a:pt x="6610" y="3197"/>
                    </a:lnTo>
                    <a:lnTo>
                      <a:pt x="6510" y="3090"/>
                    </a:lnTo>
                    <a:lnTo>
                      <a:pt x="6403" y="2990"/>
                    </a:lnTo>
                    <a:lnTo>
                      <a:pt x="6242" y="2860"/>
                    </a:lnTo>
                    <a:lnTo>
                      <a:pt x="6066" y="2722"/>
                    </a:lnTo>
                    <a:lnTo>
                      <a:pt x="5874" y="2584"/>
                    </a:lnTo>
                    <a:lnTo>
                      <a:pt x="5674" y="2454"/>
                    </a:lnTo>
                    <a:lnTo>
                      <a:pt x="5460" y="2323"/>
                    </a:lnTo>
                    <a:lnTo>
                      <a:pt x="5245" y="2185"/>
                    </a:lnTo>
                    <a:lnTo>
                      <a:pt x="5015" y="2055"/>
                    </a:lnTo>
                    <a:lnTo>
                      <a:pt x="4777" y="1925"/>
                    </a:lnTo>
                    <a:lnTo>
                      <a:pt x="4287" y="1679"/>
                    </a:lnTo>
                    <a:lnTo>
                      <a:pt x="3781" y="1434"/>
                    </a:lnTo>
                    <a:lnTo>
                      <a:pt x="3275" y="1204"/>
                    </a:lnTo>
                    <a:lnTo>
                      <a:pt x="2776" y="989"/>
                    </a:lnTo>
                    <a:lnTo>
                      <a:pt x="2301" y="790"/>
                    </a:lnTo>
                    <a:lnTo>
                      <a:pt x="1841" y="606"/>
                    </a:lnTo>
                    <a:lnTo>
                      <a:pt x="1427" y="445"/>
                    </a:lnTo>
                    <a:lnTo>
                      <a:pt x="1059" y="307"/>
                    </a:lnTo>
                    <a:lnTo>
                      <a:pt x="499" y="107"/>
                    </a:lnTo>
                    <a:lnTo>
                      <a:pt x="246" y="15"/>
                    </a:lnTo>
                    <a:lnTo>
                      <a:pt x="200" y="0"/>
                    </a:lnTo>
                    <a:close/>
                  </a:path>
                </a:pathLst>
              </a:custGeom>
              <a:solidFill>
                <a:srgbClr val="0B50A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1" name="Google Shape;2211;p29">
                <a:extLst>
                  <a:ext uri="{FF2B5EF4-FFF2-40B4-BE49-F238E27FC236}">
                    <a16:creationId xmlns="" xmlns:a16="http://schemas.microsoft.com/office/drawing/2014/main" id="{8BF7EC33-2DCD-441D-8617-F72DCA599893}"/>
                  </a:ext>
                </a:extLst>
              </p:cNvPr>
              <p:cNvSpPr/>
              <p:nvPr/>
            </p:nvSpPr>
            <p:spPr>
              <a:xfrm>
                <a:off x="6773461" y="2078290"/>
                <a:ext cx="118410" cy="120418"/>
              </a:xfrm>
              <a:custGeom>
                <a:avLst/>
                <a:gdLst/>
                <a:ahLst/>
                <a:cxnLst/>
                <a:rect l="l" t="t" r="r" b="b"/>
                <a:pathLst>
                  <a:path w="6311" h="6418" extrusionOk="0">
                    <a:moveTo>
                      <a:pt x="238" y="184"/>
                    </a:moveTo>
                    <a:lnTo>
                      <a:pt x="545" y="360"/>
                    </a:lnTo>
                    <a:lnTo>
                      <a:pt x="1097" y="682"/>
                    </a:lnTo>
                    <a:lnTo>
                      <a:pt x="1442" y="889"/>
                    </a:lnTo>
                    <a:lnTo>
                      <a:pt x="1818" y="1127"/>
                    </a:lnTo>
                    <a:lnTo>
                      <a:pt x="2224" y="1388"/>
                    </a:lnTo>
                    <a:lnTo>
                      <a:pt x="2646" y="1664"/>
                    </a:lnTo>
                    <a:lnTo>
                      <a:pt x="3083" y="1955"/>
                    </a:lnTo>
                    <a:lnTo>
                      <a:pt x="3520" y="2254"/>
                    </a:lnTo>
                    <a:lnTo>
                      <a:pt x="3941" y="2569"/>
                    </a:lnTo>
                    <a:lnTo>
                      <a:pt x="4355" y="2883"/>
                    </a:lnTo>
                    <a:lnTo>
                      <a:pt x="4746" y="3205"/>
                    </a:lnTo>
                    <a:lnTo>
                      <a:pt x="4923" y="3366"/>
                    </a:lnTo>
                    <a:lnTo>
                      <a:pt x="5099" y="3527"/>
                    </a:lnTo>
                    <a:lnTo>
                      <a:pt x="5260" y="3680"/>
                    </a:lnTo>
                    <a:lnTo>
                      <a:pt x="5413" y="3834"/>
                    </a:lnTo>
                    <a:lnTo>
                      <a:pt x="5551" y="3987"/>
                    </a:lnTo>
                    <a:lnTo>
                      <a:pt x="5674" y="4140"/>
                    </a:lnTo>
                    <a:lnTo>
                      <a:pt x="5766" y="4255"/>
                    </a:lnTo>
                    <a:lnTo>
                      <a:pt x="5843" y="4378"/>
                    </a:lnTo>
                    <a:lnTo>
                      <a:pt x="5912" y="4501"/>
                    </a:lnTo>
                    <a:lnTo>
                      <a:pt x="5973" y="4631"/>
                    </a:lnTo>
                    <a:lnTo>
                      <a:pt x="6019" y="4761"/>
                    </a:lnTo>
                    <a:lnTo>
                      <a:pt x="6065" y="4899"/>
                    </a:lnTo>
                    <a:lnTo>
                      <a:pt x="6104" y="5030"/>
                    </a:lnTo>
                    <a:lnTo>
                      <a:pt x="6127" y="5160"/>
                    </a:lnTo>
                    <a:lnTo>
                      <a:pt x="6142" y="5290"/>
                    </a:lnTo>
                    <a:lnTo>
                      <a:pt x="6150" y="5413"/>
                    </a:lnTo>
                    <a:lnTo>
                      <a:pt x="6142" y="5536"/>
                    </a:lnTo>
                    <a:lnTo>
                      <a:pt x="6134" y="5651"/>
                    </a:lnTo>
                    <a:lnTo>
                      <a:pt x="6111" y="5758"/>
                    </a:lnTo>
                    <a:lnTo>
                      <a:pt x="6073" y="5858"/>
                    </a:lnTo>
                    <a:lnTo>
                      <a:pt x="6027" y="5950"/>
                    </a:lnTo>
                    <a:lnTo>
                      <a:pt x="5973" y="6034"/>
                    </a:lnTo>
                    <a:lnTo>
                      <a:pt x="5920" y="6088"/>
                    </a:lnTo>
                    <a:lnTo>
                      <a:pt x="5866" y="6134"/>
                    </a:lnTo>
                    <a:lnTo>
                      <a:pt x="5797" y="6172"/>
                    </a:lnTo>
                    <a:lnTo>
                      <a:pt x="5728" y="6203"/>
                    </a:lnTo>
                    <a:lnTo>
                      <a:pt x="5651" y="6226"/>
                    </a:lnTo>
                    <a:lnTo>
                      <a:pt x="5574" y="6241"/>
                    </a:lnTo>
                    <a:lnTo>
                      <a:pt x="5482" y="6249"/>
                    </a:lnTo>
                    <a:lnTo>
                      <a:pt x="5390" y="6249"/>
                    </a:lnTo>
                    <a:lnTo>
                      <a:pt x="5291" y="6241"/>
                    </a:lnTo>
                    <a:lnTo>
                      <a:pt x="5191" y="6226"/>
                    </a:lnTo>
                    <a:lnTo>
                      <a:pt x="5084" y="6203"/>
                    </a:lnTo>
                    <a:lnTo>
                      <a:pt x="4969" y="6164"/>
                    </a:lnTo>
                    <a:lnTo>
                      <a:pt x="4846" y="6126"/>
                    </a:lnTo>
                    <a:lnTo>
                      <a:pt x="4723" y="6080"/>
                    </a:lnTo>
                    <a:lnTo>
                      <a:pt x="4601" y="6019"/>
                    </a:lnTo>
                    <a:lnTo>
                      <a:pt x="4470" y="5957"/>
                    </a:lnTo>
                    <a:lnTo>
                      <a:pt x="4286" y="5858"/>
                    </a:lnTo>
                    <a:lnTo>
                      <a:pt x="4110" y="5735"/>
                    </a:lnTo>
                    <a:lnTo>
                      <a:pt x="3934" y="5597"/>
                    </a:lnTo>
                    <a:lnTo>
                      <a:pt x="3750" y="5451"/>
                    </a:lnTo>
                    <a:lnTo>
                      <a:pt x="3573" y="5290"/>
                    </a:lnTo>
                    <a:lnTo>
                      <a:pt x="3389" y="5106"/>
                    </a:lnTo>
                    <a:lnTo>
                      <a:pt x="3213" y="4922"/>
                    </a:lnTo>
                    <a:lnTo>
                      <a:pt x="3037" y="4723"/>
                    </a:lnTo>
                    <a:lnTo>
                      <a:pt x="2868" y="4516"/>
                    </a:lnTo>
                    <a:lnTo>
                      <a:pt x="2692" y="4301"/>
                    </a:lnTo>
                    <a:lnTo>
                      <a:pt x="2523" y="4079"/>
                    </a:lnTo>
                    <a:lnTo>
                      <a:pt x="2354" y="3857"/>
                    </a:lnTo>
                    <a:lnTo>
                      <a:pt x="2032" y="3397"/>
                    </a:lnTo>
                    <a:lnTo>
                      <a:pt x="1726" y="2929"/>
                    </a:lnTo>
                    <a:lnTo>
                      <a:pt x="1434" y="2461"/>
                    </a:lnTo>
                    <a:lnTo>
                      <a:pt x="1174" y="2017"/>
                    </a:lnTo>
                    <a:lnTo>
                      <a:pt x="928" y="1595"/>
                    </a:lnTo>
                    <a:lnTo>
                      <a:pt x="714" y="1204"/>
                    </a:lnTo>
                    <a:lnTo>
                      <a:pt x="530" y="866"/>
                    </a:lnTo>
                    <a:lnTo>
                      <a:pt x="384" y="575"/>
                    </a:lnTo>
                    <a:lnTo>
                      <a:pt x="200" y="215"/>
                    </a:lnTo>
                    <a:lnTo>
                      <a:pt x="238" y="184"/>
                    </a:lnTo>
                    <a:close/>
                    <a:moveTo>
                      <a:pt x="231" y="0"/>
                    </a:moveTo>
                    <a:lnTo>
                      <a:pt x="1" y="153"/>
                    </a:lnTo>
                    <a:lnTo>
                      <a:pt x="31" y="215"/>
                    </a:lnTo>
                    <a:lnTo>
                      <a:pt x="154" y="483"/>
                    </a:lnTo>
                    <a:lnTo>
                      <a:pt x="284" y="744"/>
                    </a:lnTo>
                    <a:lnTo>
                      <a:pt x="461" y="1066"/>
                    </a:lnTo>
                    <a:lnTo>
                      <a:pt x="668" y="1457"/>
                    </a:lnTo>
                    <a:lnTo>
                      <a:pt x="905" y="1886"/>
                    </a:lnTo>
                    <a:lnTo>
                      <a:pt x="1174" y="2346"/>
                    </a:lnTo>
                    <a:lnTo>
                      <a:pt x="1473" y="2829"/>
                    </a:lnTo>
                    <a:lnTo>
                      <a:pt x="1787" y="3328"/>
                    </a:lnTo>
                    <a:lnTo>
                      <a:pt x="1956" y="3573"/>
                    </a:lnTo>
                    <a:lnTo>
                      <a:pt x="2124" y="3818"/>
                    </a:lnTo>
                    <a:lnTo>
                      <a:pt x="2301" y="4064"/>
                    </a:lnTo>
                    <a:lnTo>
                      <a:pt x="2485" y="4301"/>
                    </a:lnTo>
                    <a:lnTo>
                      <a:pt x="2669" y="4531"/>
                    </a:lnTo>
                    <a:lnTo>
                      <a:pt x="2853" y="4754"/>
                    </a:lnTo>
                    <a:lnTo>
                      <a:pt x="3037" y="4968"/>
                    </a:lnTo>
                    <a:lnTo>
                      <a:pt x="3228" y="5175"/>
                    </a:lnTo>
                    <a:lnTo>
                      <a:pt x="3420" y="5367"/>
                    </a:lnTo>
                    <a:lnTo>
                      <a:pt x="3619" y="5543"/>
                    </a:lnTo>
                    <a:lnTo>
                      <a:pt x="3811" y="5712"/>
                    </a:lnTo>
                    <a:lnTo>
                      <a:pt x="4003" y="5858"/>
                    </a:lnTo>
                    <a:lnTo>
                      <a:pt x="4202" y="5988"/>
                    </a:lnTo>
                    <a:lnTo>
                      <a:pt x="4394" y="6095"/>
                    </a:lnTo>
                    <a:lnTo>
                      <a:pt x="4578" y="6187"/>
                    </a:lnTo>
                    <a:lnTo>
                      <a:pt x="4746" y="6256"/>
                    </a:lnTo>
                    <a:lnTo>
                      <a:pt x="4907" y="6318"/>
                    </a:lnTo>
                    <a:lnTo>
                      <a:pt x="5053" y="6356"/>
                    </a:lnTo>
                    <a:lnTo>
                      <a:pt x="5191" y="6387"/>
                    </a:lnTo>
                    <a:lnTo>
                      <a:pt x="5314" y="6410"/>
                    </a:lnTo>
                    <a:lnTo>
                      <a:pt x="5436" y="6417"/>
                    </a:lnTo>
                    <a:lnTo>
                      <a:pt x="5544" y="6410"/>
                    </a:lnTo>
                    <a:lnTo>
                      <a:pt x="5636" y="6394"/>
                    </a:lnTo>
                    <a:lnTo>
                      <a:pt x="5728" y="6379"/>
                    </a:lnTo>
                    <a:lnTo>
                      <a:pt x="5804" y="6348"/>
                    </a:lnTo>
                    <a:lnTo>
                      <a:pt x="5881" y="6318"/>
                    </a:lnTo>
                    <a:lnTo>
                      <a:pt x="5943" y="6272"/>
                    </a:lnTo>
                    <a:lnTo>
                      <a:pt x="6004" y="6233"/>
                    </a:lnTo>
                    <a:lnTo>
                      <a:pt x="6050" y="6180"/>
                    </a:lnTo>
                    <a:lnTo>
                      <a:pt x="6096" y="6134"/>
                    </a:lnTo>
                    <a:lnTo>
                      <a:pt x="6127" y="6095"/>
                    </a:lnTo>
                    <a:lnTo>
                      <a:pt x="6188" y="5996"/>
                    </a:lnTo>
                    <a:lnTo>
                      <a:pt x="6242" y="5881"/>
                    </a:lnTo>
                    <a:lnTo>
                      <a:pt x="6272" y="5766"/>
                    </a:lnTo>
                    <a:lnTo>
                      <a:pt x="6295" y="5635"/>
                    </a:lnTo>
                    <a:lnTo>
                      <a:pt x="6311" y="5505"/>
                    </a:lnTo>
                    <a:lnTo>
                      <a:pt x="6311" y="5367"/>
                    </a:lnTo>
                    <a:lnTo>
                      <a:pt x="6295" y="5229"/>
                    </a:lnTo>
                    <a:lnTo>
                      <a:pt x="6272" y="5091"/>
                    </a:lnTo>
                    <a:lnTo>
                      <a:pt x="6242" y="4945"/>
                    </a:lnTo>
                    <a:lnTo>
                      <a:pt x="6203" y="4807"/>
                    </a:lnTo>
                    <a:lnTo>
                      <a:pt x="6157" y="4669"/>
                    </a:lnTo>
                    <a:lnTo>
                      <a:pt x="6096" y="4531"/>
                    </a:lnTo>
                    <a:lnTo>
                      <a:pt x="6035" y="4401"/>
                    </a:lnTo>
                    <a:lnTo>
                      <a:pt x="5966" y="4271"/>
                    </a:lnTo>
                    <a:lnTo>
                      <a:pt x="5889" y="4148"/>
                    </a:lnTo>
                    <a:lnTo>
                      <a:pt x="5804" y="4041"/>
                    </a:lnTo>
                    <a:lnTo>
                      <a:pt x="5666" y="3880"/>
                    </a:lnTo>
                    <a:lnTo>
                      <a:pt x="5521" y="3711"/>
                    </a:lnTo>
                    <a:lnTo>
                      <a:pt x="5352" y="3550"/>
                    </a:lnTo>
                    <a:lnTo>
                      <a:pt x="5183" y="3381"/>
                    </a:lnTo>
                    <a:lnTo>
                      <a:pt x="4999" y="3213"/>
                    </a:lnTo>
                    <a:lnTo>
                      <a:pt x="4800" y="3044"/>
                    </a:lnTo>
                    <a:lnTo>
                      <a:pt x="4601" y="2875"/>
                    </a:lnTo>
                    <a:lnTo>
                      <a:pt x="4386" y="2707"/>
                    </a:lnTo>
                    <a:lnTo>
                      <a:pt x="3949" y="2369"/>
                    </a:lnTo>
                    <a:lnTo>
                      <a:pt x="3497" y="2040"/>
                    </a:lnTo>
                    <a:lnTo>
                      <a:pt x="3044" y="1725"/>
                    </a:lnTo>
                    <a:lnTo>
                      <a:pt x="2592" y="1426"/>
                    </a:lnTo>
                    <a:lnTo>
                      <a:pt x="2155" y="1142"/>
                    </a:lnTo>
                    <a:lnTo>
                      <a:pt x="1741" y="882"/>
                    </a:lnTo>
                    <a:lnTo>
                      <a:pt x="1358" y="652"/>
                    </a:lnTo>
                    <a:lnTo>
                      <a:pt x="1013" y="452"/>
                    </a:lnTo>
                    <a:lnTo>
                      <a:pt x="499" y="153"/>
                    </a:lnTo>
                    <a:lnTo>
                      <a:pt x="269" y="23"/>
                    </a:lnTo>
                    <a:lnTo>
                      <a:pt x="231" y="0"/>
                    </a:lnTo>
                    <a:close/>
                  </a:path>
                </a:pathLst>
              </a:custGeom>
              <a:solidFill>
                <a:srgbClr val="917A5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2" name="Google Shape;2212;p29">
                <a:extLst>
                  <a:ext uri="{FF2B5EF4-FFF2-40B4-BE49-F238E27FC236}">
                    <a16:creationId xmlns="" xmlns:a16="http://schemas.microsoft.com/office/drawing/2014/main" id="{74E27996-6B2A-409B-BC19-E0E3801B1E7D}"/>
                  </a:ext>
                </a:extLst>
              </p:cNvPr>
              <p:cNvSpPr/>
              <p:nvPr/>
            </p:nvSpPr>
            <p:spPr>
              <a:xfrm>
                <a:off x="6773892" y="2077427"/>
                <a:ext cx="144584" cy="85313"/>
              </a:xfrm>
              <a:custGeom>
                <a:avLst/>
                <a:gdLst/>
                <a:ahLst/>
                <a:cxnLst/>
                <a:rect l="l" t="t" r="r" b="b"/>
                <a:pathLst>
                  <a:path w="7706" h="4547" extrusionOk="0">
                    <a:moveTo>
                      <a:pt x="238" y="176"/>
                    </a:moveTo>
                    <a:lnTo>
                      <a:pt x="583" y="245"/>
                    </a:lnTo>
                    <a:lnTo>
                      <a:pt x="1204" y="383"/>
                    </a:lnTo>
                    <a:lnTo>
                      <a:pt x="1595" y="468"/>
                    </a:lnTo>
                    <a:lnTo>
                      <a:pt x="2032" y="575"/>
                    </a:lnTo>
                    <a:lnTo>
                      <a:pt x="2500" y="690"/>
                    </a:lnTo>
                    <a:lnTo>
                      <a:pt x="2983" y="820"/>
                    </a:lnTo>
                    <a:lnTo>
                      <a:pt x="3489" y="966"/>
                    </a:lnTo>
                    <a:lnTo>
                      <a:pt x="3995" y="1119"/>
                    </a:lnTo>
                    <a:lnTo>
                      <a:pt x="4501" y="1280"/>
                    </a:lnTo>
                    <a:lnTo>
                      <a:pt x="4992" y="1457"/>
                    </a:lnTo>
                    <a:lnTo>
                      <a:pt x="5459" y="1641"/>
                    </a:lnTo>
                    <a:lnTo>
                      <a:pt x="5682" y="1733"/>
                    </a:lnTo>
                    <a:lnTo>
                      <a:pt x="5897" y="1833"/>
                    </a:lnTo>
                    <a:lnTo>
                      <a:pt x="6096" y="1932"/>
                    </a:lnTo>
                    <a:lnTo>
                      <a:pt x="6288" y="2032"/>
                    </a:lnTo>
                    <a:lnTo>
                      <a:pt x="6472" y="2132"/>
                    </a:lnTo>
                    <a:lnTo>
                      <a:pt x="6633" y="2239"/>
                    </a:lnTo>
                    <a:lnTo>
                      <a:pt x="6755" y="2323"/>
                    </a:lnTo>
                    <a:lnTo>
                      <a:pt x="6863" y="2408"/>
                    </a:lnTo>
                    <a:lnTo>
                      <a:pt x="6970" y="2507"/>
                    </a:lnTo>
                    <a:lnTo>
                      <a:pt x="7070" y="2615"/>
                    </a:lnTo>
                    <a:lnTo>
                      <a:pt x="7154" y="2722"/>
                    </a:lnTo>
                    <a:lnTo>
                      <a:pt x="7238" y="2837"/>
                    </a:lnTo>
                    <a:lnTo>
                      <a:pt x="7315" y="2952"/>
                    </a:lnTo>
                    <a:lnTo>
                      <a:pt x="7376" y="3067"/>
                    </a:lnTo>
                    <a:lnTo>
                      <a:pt x="7438" y="3190"/>
                    </a:lnTo>
                    <a:lnTo>
                      <a:pt x="7476" y="3305"/>
                    </a:lnTo>
                    <a:lnTo>
                      <a:pt x="7514" y="3420"/>
                    </a:lnTo>
                    <a:lnTo>
                      <a:pt x="7537" y="3535"/>
                    </a:lnTo>
                    <a:lnTo>
                      <a:pt x="7545" y="3642"/>
                    </a:lnTo>
                    <a:lnTo>
                      <a:pt x="7545" y="3749"/>
                    </a:lnTo>
                    <a:lnTo>
                      <a:pt x="7537" y="3849"/>
                    </a:lnTo>
                    <a:lnTo>
                      <a:pt x="7507" y="3941"/>
                    </a:lnTo>
                    <a:lnTo>
                      <a:pt x="7476" y="4010"/>
                    </a:lnTo>
                    <a:lnTo>
                      <a:pt x="7430" y="4071"/>
                    </a:lnTo>
                    <a:lnTo>
                      <a:pt x="7384" y="4133"/>
                    </a:lnTo>
                    <a:lnTo>
                      <a:pt x="7330" y="4186"/>
                    </a:lnTo>
                    <a:lnTo>
                      <a:pt x="7261" y="4232"/>
                    </a:lnTo>
                    <a:lnTo>
                      <a:pt x="7192" y="4271"/>
                    </a:lnTo>
                    <a:lnTo>
                      <a:pt x="7108" y="4301"/>
                    </a:lnTo>
                    <a:lnTo>
                      <a:pt x="7016" y="4332"/>
                    </a:lnTo>
                    <a:lnTo>
                      <a:pt x="6924" y="4355"/>
                    </a:lnTo>
                    <a:lnTo>
                      <a:pt x="6817" y="4370"/>
                    </a:lnTo>
                    <a:lnTo>
                      <a:pt x="6709" y="4378"/>
                    </a:lnTo>
                    <a:lnTo>
                      <a:pt x="6594" y="4386"/>
                    </a:lnTo>
                    <a:lnTo>
                      <a:pt x="6464" y="4378"/>
                    </a:lnTo>
                    <a:lnTo>
                      <a:pt x="6334" y="4370"/>
                    </a:lnTo>
                    <a:lnTo>
                      <a:pt x="6196" y="4363"/>
                    </a:lnTo>
                    <a:lnTo>
                      <a:pt x="6050" y="4340"/>
                    </a:lnTo>
                    <a:lnTo>
                      <a:pt x="5850" y="4301"/>
                    </a:lnTo>
                    <a:lnTo>
                      <a:pt x="5643" y="4240"/>
                    </a:lnTo>
                    <a:lnTo>
                      <a:pt x="5429" y="4171"/>
                    </a:lnTo>
                    <a:lnTo>
                      <a:pt x="5214" y="4079"/>
                    </a:lnTo>
                    <a:lnTo>
                      <a:pt x="4992" y="3979"/>
                    </a:lnTo>
                    <a:lnTo>
                      <a:pt x="4769" y="3872"/>
                    </a:lnTo>
                    <a:lnTo>
                      <a:pt x="4539" y="3749"/>
                    </a:lnTo>
                    <a:lnTo>
                      <a:pt x="4309" y="3611"/>
                    </a:lnTo>
                    <a:lnTo>
                      <a:pt x="4079" y="3473"/>
                    </a:lnTo>
                    <a:lnTo>
                      <a:pt x="3849" y="3320"/>
                    </a:lnTo>
                    <a:lnTo>
                      <a:pt x="3619" y="3167"/>
                    </a:lnTo>
                    <a:lnTo>
                      <a:pt x="3389" y="2998"/>
                    </a:lnTo>
                    <a:lnTo>
                      <a:pt x="2937" y="2661"/>
                    </a:lnTo>
                    <a:lnTo>
                      <a:pt x="2500" y="2316"/>
                    </a:lnTo>
                    <a:lnTo>
                      <a:pt x="2086" y="1963"/>
                    </a:lnTo>
                    <a:lnTo>
                      <a:pt x="1687" y="1626"/>
                    </a:lnTo>
                    <a:lnTo>
                      <a:pt x="1327" y="1296"/>
                    </a:lnTo>
                    <a:lnTo>
                      <a:pt x="1005" y="997"/>
                    </a:lnTo>
                    <a:lnTo>
                      <a:pt x="729" y="728"/>
                    </a:lnTo>
                    <a:lnTo>
                      <a:pt x="499" y="498"/>
                    </a:lnTo>
                    <a:lnTo>
                      <a:pt x="208" y="207"/>
                    </a:lnTo>
                    <a:lnTo>
                      <a:pt x="238" y="176"/>
                    </a:lnTo>
                    <a:close/>
                    <a:moveTo>
                      <a:pt x="169" y="0"/>
                    </a:moveTo>
                    <a:lnTo>
                      <a:pt x="1" y="222"/>
                    </a:lnTo>
                    <a:lnTo>
                      <a:pt x="47" y="268"/>
                    </a:lnTo>
                    <a:lnTo>
                      <a:pt x="254" y="483"/>
                    </a:lnTo>
                    <a:lnTo>
                      <a:pt x="453" y="690"/>
                    </a:lnTo>
                    <a:lnTo>
                      <a:pt x="721" y="943"/>
                    </a:lnTo>
                    <a:lnTo>
                      <a:pt x="1036" y="1242"/>
                    </a:lnTo>
                    <a:lnTo>
                      <a:pt x="1396" y="1579"/>
                    </a:lnTo>
                    <a:lnTo>
                      <a:pt x="1795" y="1932"/>
                    </a:lnTo>
                    <a:lnTo>
                      <a:pt x="2232" y="2308"/>
                    </a:lnTo>
                    <a:lnTo>
                      <a:pt x="2684" y="2676"/>
                    </a:lnTo>
                    <a:lnTo>
                      <a:pt x="2922" y="2860"/>
                    </a:lnTo>
                    <a:lnTo>
                      <a:pt x="3159" y="3036"/>
                    </a:lnTo>
                    <a:lnTo>
                      <a:pt x="3405" y="3213"/>
                    </a:lnTo>
                    <a:lnTo>
                      <a:pt x="3650" y="3381"/>
                    </a:lnTo>
                    <a:lnTo>
                      <a:pt x="3895" y="3550"/>
                    </a:lnTo>
                    <a:lnTo>
                      <a:pt x="4141" y="3703"/>
                    </a:lnTo>
                    <a:lnTo>
                      <a:pt x="4386" y="3849"/>
                    </a:lnTo>
                    <a:lnTo>
                      <a:pt x="4631" y="3979"/>
                    </a:lnTo>
                    <a:lnTo>
                      <a:pt x="4877" y="4110"/>
                    </a:lnTo>
                    <a:lnTo>
                      <a:pt x="5114" y="4217"/>
                    </a:lnTo>
                    <a:lnTo>
                      <a:pt x="5352" y="4309"/>
                    </a:lnTo>
                    <a:lnTo>
                      <a:pt x="5582" y="4393"/>
                    </a:lnTo>
                    <a:lnTo>
                      <a:pt x="5804" y="4455"/>
                    </a:lnTo>
                    <a:lnTo>
                      <a:pt x="6027" y="4493"/>
                    </a:lnTo>
                    <a:lnTo>
                      <a:pt x="6196" y="4524"/>
                    </a:lnTo>
                    <a:lnTo>
                      <a:pt x="6349" y="4539"/>
                    </a:lnTo>
                    <a:lnTo>
                      <a:pt x="6495" y="4547"/>
                    </a:lnTo>
                    <a:lnTo>
                      <a:pt x="6633" y="4547"/>
                    </a:lnTo>
                    <a:lnTo>
                      <a:pt x="6755" y="4539"/>
                    </a:lnTo>
                    <a:lnTo>
                      <a:pt x="6870" y="4524"/>
                    </a:lnTo>
                    <a:lnTo>
                      <a:pt x="6978" y="4508"/>
                    </a:lnTo>
                    <a:lnTo>
                      <a:pt x="7070" y="4485"/>
                    </a:lnTo>
                    <a:lnTo>
                      <a:pt x="7162" y="4455"/>
                    </a:lnTo>
                    <a:lnTo>
                      <a:pt x="7238" y="4424"/>
                    </a:lnTo>
                    <a:lnTo>
                      <a:pt x="7315" y="4386"/>
                    </a:lnTo>
                    <a:lnTo>
                      <a:pt x="7376" y="4347"/>
                    </a:lnTo>
                    <a:lnTo>
                      <a:pt x="7430" y="4309"/>
                    </a:lnTo>
                    <a:lnTo>
                      <a:pt x="7484" y="4263"/>
                    </a:lnTo>
                    <a:lnTo>
                      <a:pt x="7530" y="4217"/>
                    </a:lnTo>
                    <a:lnTo>
                      <a:pt x="7568" y="4163"/>
                    </a:lnTo>
                    <a:lnTo>
                      <a:pt x="7614" y="4087"/>
                    </a:lnTo>
                    <a:lnTo>
                      <a:pt x="7652" y="4002"/>
                    </a:lnTo>
                    <a:lnTo>
                      <a:pt x="7675" y="3941"/>
                    </a:lnTo>
                    <a:lnTo>
                      <a:pt x="7691" y="3887"/>
                    </a:lnTo>
                    <a:lnTo>
                      <a:pt x="7706" y="3765"/>
                    </a:lnTo>
                    <a:lnTo>
                      <a:pt x="7706" y="3634"/>
                    </a:lnTo>
                    <a:lnTo>
                      <a:pt x="7698" y="3504"/>
                    </a:lnTo>
                    <a:lnTo>
                      <a:pt x="7668" y="3374"/>
                    </a:lnTo>
                    <a:lnTo>
                      <a:pt x="7629" y="3243"/>
                    </a:lnTo>
                    <a:lnTo>
                      <a:pt x="7576" y="3113"/>
                    </a:lnTo>
                    <a:lnTo>
                      <a:pt x="7514" y="2983"/>
                    </a:lnTo>
                    <a:lnTo>
                      <a:pt x="7438" y="2852"/>
                    </a:lnTo>
                    <a:lnTo>
                      <a:pt x="7353" y="2722"/>
                    </a:lnTo>
                    <a:lnTo>
                      <a:pt x="7261" y="2607"/>
                    </a:lnTo>
                    <a:lnTo>
                      <a:pt x="7169" y="2492"/>
                    </a:lnTo>
                    <a:lnTo>
                      <a:pt x="7062" y="2377"/>
                    </a:lnTo>
                    <a:lnTo>
                      <a:pt x="6955" y="2277"/>
                    </a:lnTo>
                    <a:lnTo>
                      <a:pt x="6840" y="2185"/>
                    </a:lnTo>
                    <a:lnTo>
                      <a:pt x="6725" y="2101"/>
                    </a:lnTo>
                    <a:lnTo>
                      <a:pt x="6548" y="1994"/>
                    </a:lnTo>
                    <a:lnTo>
                      <a:pt x="6349" y="1879"/>
                    </a:lnTo>
                    <a:lnTo>
                      <a:pt x="6142" y="1779"/>
                    </a:lnTo>
                    <a:lnTo>
                      <a:pt x="5927" y="1672"/>
                    </a:lnTo>
                    <a:lnTo>
                      <a:pt x="5697" y="1564"/>
                    </a:lnTo>
                    <a:lnTo>
                      <a:pt x="5459" y="1464"/>
                    </a:lnTo>
                    <a:lnTo>
                      <a:pt x="5214" y="1372"/>
                    </a:lnTo>
                    <a:lnTo>
                      <a:pt x="4961" y="1273"/>
                    </a:lnTo>
                    <a:lnTo>
                      <a:pt x="4447" y="1096"/>
                    </a:lnTo>
                    <a:lnTo>
                      <a:pt x="3911" y="920"/>
                    </a:lnTo>
                    <a:lnTo>
                      <a:pt x="3382" y="767"/>
                    </a:lnTo>
                    <a:lnTo>
                      <a:pt x="2860" y="621"/>
                    </a:lnTo>
                    <a:lnTo>
                      <a:pt x="2354" y="491"/>
                    </a:lnTo>
                    <a:lnTo>
                      <a:pt x="1879" y="368"/>
                    </a:lnTo>
                    <a:lnTo>
                      <a:pt x="1442" y="268"/>
                    </a:lnTo>
                    <a:lnTo>
                      <a:pt x="1059" y="184"/>
                    </a:lnTo>
                    <a:lnTo>
                      <a:pt x="476" y="61"/>
                    </a:lnTo>
                    <a:lnTo>
                      <a:pt x="215" y="8"/>
                    </a:lnTo>
                    <a:lnTo>
                      <a:pt x="169" y="0"/>
                    </a:lnTo>
                    <a:close/>
                  </a:path>
                </a:pathLst>
              </a:custGeom>
              <a:solidFill>
                <a:srgbClr val="917A5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3" name="Google Shape;2213;p29">
                <a:extLst>
                  <a:ext uri="{FF2B5EF4-FFF2-40B4-BE49-F238E27FC236}">
                    <a16:creationId xmlns="" xmlns:a16="http://schemas.microsoft.com/office/drawing/2014/main" id="{3AE00373-9B00-47D6-9592-F426902EDA51}"/>
                  </a:ext>
                </a:extLst>
              </p:cNvPr>
              <p:cNvSpPr/>
              <p:nvPr/>
            </p:nvSpPr>
            <p:spPr>
              <a:xfrm>
                <a:off x="6774324" y="2076996"/>
                <a:ext cx="125165" cy="113232"/>
              </a:xfrm>
              <a:custGeom>
                <a:avLst/>
                <a:gdLst/>
                <a:ahLst/>
                <a:cxnLst/>
                <a:rect l="l" t="t" r="r" b="b"/>
                <a:pathLst>
                  <a:path w="6671" h="6035" extrusionOk="0">
                    <a:moveTo>
                      <a:pt x="238" y="192"/>
                    </a:moveTo>
                    <a:lnTo>
                      <a:pt x="560" y="345"/>
                    </a:lnTo>
                    <a:lnTo>
                      <a:pt x="1128" y="629"/>
                    </a:lnTo>
                    <a:lnTo>
                      <a:pt x="1488" y="813"/>
                    </a:lnTo>
                    <a:lnTo>
                      <a:pt x="1879" y="1020"/>
                    </a:lnTo>
                    <a:lnTo>
                      <a:pt x="2308" y="1242"/>
                    </a:lnTo>
                    <a:lnTo>
                      <a:pt x="2745" y="1487"/>
                    </a:lnTo>
                    <a:lnTo>
                      <a:pt x="3198" y="1748"/>
                    </a:lnTo>
                    <a:lnTo>
                      <a:pt x="3658" y="2024"/>
                    </a:lnTo>
                    <a:lnTo>
                      <a:pt x="4102" y="2300"/>
                    </a:lnTo>
                    <a:lnTo>
                      <a:pt x="4539" y="2592"/>
                    </a:lnTo>
                    <a:lnTo>
                      <a:pt x="4946" y="2883"/>
                    </a:lnTo>
                    <a:lnTo>
                      <a:pt x="5137" y="3029"/>
                    </a:lnTo>
                    <a:lnTo>
                      <a:pt x="5321" y="3174"/>
                    </a:lnTo>
                    <a:lnTo>
                      <a:pt x="5498" y="3320"/>
                    </a:lnTo>
                    <a:lnTo>
                      <a:pt x="5659" y="3466"/>
                    </a:lnTo>
                    <a:lnTo>
                      <a:pt x="5804" y="3604"/>
                    </a:lnTo>
                    <a:lnTo>
                      <a:pt x="5943" y="3749"/>
                    </a:lnTo>
                    <a:lnTo>
                      <a:pt x="6035" y="3857"/>
                    </a:lnTo>
                    <a:lnTo>
                      <a:pt x="6127" y="3972"/>
                    </a:lnTo>
                    <a:lnTo>
                      <a:pt x="6203" y="4094"/>
                    </a:lnTo>
                    <a:lnTo>
                      <a:pt x="6272" y="4217"/>
                    </a:lnTo>
                    <a:lnTo>
                      <a:pt x="6334" y="4347"/>
                    </a:lnTo>
                    <a:lnTo>
                      <a:pt x="6387" y="4478"/>
                    </a:lnTo>
                    <a:lnTo>
                      <a:pt x="6426" y="4608"/>
                    </a:lnTo>
                    <a:lnTo>
                      <a:pt x="6464" y="4738"/>
                    </a:lnTo>
                    <a:lnTo>
                      <a:pt x="6487" y="4869"/>
                    </a:lnTo>
                    <a:lnTo>
                      <a:pt x="6502" y="4991"/>
                    </a:lnTo>
                    <a:lnTo>
                      <a:pt x="6510" y="5114"/>
                    </a:lnTo>
                    <a:lnTo>
                      <a:pt x="6502" y="5229"/>
                    </a:lnTo>
                    <a:lnTo>
                      <a:pt x="6487" y="5336"/>
                    </a:lnTo>
                    <a:lnTo>
                      <a:pt x="6464" y="5436"/>
                    </a:lnTo>
                    <a:lnTo>
                      <a:pt x="6426" y="5528"/>
                    </a:lnTo>
                    <a:lnTo>
                      <a:pt x="6372" y="5612"/>
                    </a:lnTo>
                    <a:lnTo>
                      <a:pt x="6372" y="5620"/>
                    </a:lnTo>
                    <a:lnTo>
                      <a:pt x="6326" y="5674"/>
                    </a:lnTo>
                    <a:lnTo>
                      <a:pt x="6265" y="5727"/>
                    </a:lnTo>
                    <a:lnTo>
                      <a:pt x="6203" y="5773"/>
                    </a:lnTo>
                    <a:lnTo>
                      <a:pt x="6142" y="5804"/>
                    </a:lnTo>
                    <a:lnTo>
                      <a:pt x="6065" y="5835"/>
                    </a:lnTo>
                    <a:lnTo>
                      <a:pt x="5981" y="5858"/>
                    </a:lnTo>
                    <a:lnTo>
                      <a:pt x="5897" y="5865"/>
                    </a:lnTo>
                    <a:lnTo>
                      <a:pt x="5804" y="5873"/>
                    </a:lnTo>
                    <a:lnTo>
                      <a:pt x="5705" y="5873"/>
                    </a:lnTo>
                    <a:lnTo>
                      <a:pt x="5605" y="5865"/>
                    </a:lnTo>
                    <a:lnTo>
                      <a:pt x="5490" y="5842"/>
                    </a:lnTo>
                    <a:lnTo>
                      <a:pt x="5375" y="5819"/>
                    </a:lnTo>
                    <a:lnTo>
                      <a:pt x="5260" y="5789"/>
                    </a:lnTo>
                    <a:lnTo>
                      <a:pt x="5130" y="5750"/>
                    </a:lnTo>
                    <a:lnTo>
                      <a:pt x="4999" y="5697"/>
                    </a:lnTo>
                    <a:lnTo>
                      <a:pt x="4869" y="5643"/>
                    </a:lnTo>
                    <a:lnTo>
                      <a:pt x="4677" y="5559"/>
                    </a:lnTo>
                    <a:lnTo>
                      <a:pt x="4493" y="5451"/>
                    </a:lnTo>
                    <a:lnTo>
                      <a:pt x="4302" y="5329"/>
                    </a:lnTo>
                    <a:lnTo>
                      <a:pt x="4118" y="5191"/>
                    </a:lnTo>
                    <a:lnTo>
                      <a:pt x="3926" y="5045"/>
                    </a:lnTo>
                    <a:lnTo>
                      <a:pt x="3734" y="4876"/>
                    </a:lnTo>
                    <a:lnTo>
                      <a:pt x="3543" y="4700"/>
                    </a:lnTo>
                    <a:lnTo>
                      <a:pt x="3351" y="4516"/>
                    </a:lnTo>
                    <a:lnTo>
                      <a:pt x="3167" y="4324"/>
                    </a:lnTo>
                    <a:lnTo>
                      <a:pt x="2975" y="4125"/>
                    </a:lnTo>
                    <a:lnTo>
                      <a:pt x="2791" y="3910"/>
                    </a:lnTo>
                    <a:lnTo>
                      <a:pt x="2607" y="3703"/>
                    </a:lnTo>
                    <a:lnTo>
                      <a:pt x="2255" y="3259"/>
                    </a:lnTo>
                    <a:lnTo>
                      <a:pt x="1917" y="2822"/>
                    </a:lnTo>
                    <a:lnTo>
                      <a:pt x="1595" y="2377"/>
                    </a:lnTo>
                    <a:lnTo>
                      <a:pt x="1296" y="1948"/>
                    </a:lnTo>
                    <a:lnTo>
                      <a:pt x="1028" y="1549"/>
                    </a:lnTo>
                    <a:lnTo>
                      <a:pt x="783" y="1173"/>
                    </a:lnTo>
                    <a:lnTo>
                      <a:pt x="583" y="843"/>
                    </a:lnTo>
                    <a:lnTo>
                      <a:pt x="415" y="567"/>
                    </a:lnTo>
                    <a:lnTo>
                      <a:pt x="200" y="215"/>
                    </a:lnTo>
                    <a:lnTo>
                      <a:pt x="238" y="192"/>
                    </a:lnTo>
                    <a:close/>
                    <a:moveTo>
                      <a:pt x="215" y="0"/>
                    </a:moveTo>
                    <a:lnTo>
                      <a:pt x="1" y="176"/>
                    </a:lnTo>
                    <a:lnTo>
                      <a:pt x="31" y="238"/>
                    </a:lnTo>
                    <a:lnTo>
                      <a:pt x="177" y="491"/>
                    </a:lnTo>
                    <a:lnTo>
                      <a:pt x="330" y="744"/>
                    </a:lnTo>
                    <a:lnTo>
                      <a:pt x="522" y="1058"/>
                    </a:lnTo>
                    <a:lnTo>
                      <a:pt x="752" y="1426"/>
                    </a:lnTo>
                    <a:lnTo>
                      <a:pt x="1020" y="1833"/>
                    </a:lnTo>
                    <a:lnTo>
                      <a:pt x="1327" y="2277"/>
                    </a:lnTo>
                    <a:lnTo>
                      <a:pt x="1657" y="2745"/>
                    </a:lnTo>
                    <a:lnTo>
                      <a:pt x="2009" y="3213"/>
                    </a:lnTo>
                    <a:lnTo>
                      <a:pt x="2193" y="3450"/>
                    </a:lnTo>
                    <a:lnTo>
                      <a:pt x="2377" y="3680"/>
                    </a:lnTo>
                    <a:lnTo>
                      <a:pt x="2569" y="3910"/>
                    </a:lnTo>
                    <a:lnTo>
                      <a:pt x="2768" y="4133"/>
                    </a:lnTo>
                    <a:lnTo>
                      <a:pt x="2968" y="4355"/>
                    </a:lnTo>
                    <a:lnTo>
                      <a:pt x="3167" y="4562"/>
                    </a:lnTo>
                    <a:lnTo>
                      <a:pt x="3374" y="4761"/>
                    </a:lnTo>
                    <a:lnTo>
                      <a:pt x="3573" y="4953"/>
                    </a:lnTo>
                    <a:lnTo>
                      <a:pt x="3780" y="5129"/>
                    </a:lnTo>
                    <a:lnTo>
                      <a:pt x="3987" y="5298"/>
                    </a:lnTo>
                    <a:lnTo>
                      <a:pt x="4194" y="5444"/>
                    </a:lnTo>
                    <a:lnTo>
                      <a:pt x="4394" y="5582"/>
                    </a:lnTo>
                    <a:lnTo>
                      <a:pt x="4601" y="5697"/>
                    </a:lnTo>
                    <a:lnTo>
                      <a:pt x="4800" y="5789"/>
                    </a:lnTo>
                    <a:lnTo>
                      <a:pt x="4992" y="5865"/>
                    </a:lnTo>
                    <a:lnTo>
                      <a:pt x="5168" y="5927"/>
                    </a:lnTo>
                    <a:lnTo>
                      <a:pt x="5329" y="5973"/>
                    </a:lnTo>
                    <a:lnTo>
                      <a:pt x="5475" y="6003"/>
                    </a:lnTo>
                    <a:lnTo>
                      <a:pt x="5613" y="6026"/>
                    </a:lnTo>
                    <a:lnTo>
                      <a:pt x="5743" y="6034"/>
                    </a:lnTo>
                    <a:lnTo>
                      <a:pt x="5858" y="6034"/>
                    </a:lnTo>
                    <a:lnTo>
                      <a:pt x="5966" y="6026"/>
                    </a:lnTo>
                    <a:lnTo>
                      <a:pt x="6058" y="6003"/>
                    </a:lnTo>
                    <a:lnTo>
                      <a:pt x="6150" y="5980"/>
                    </a:lnTo>
                    <a:lnTo>
                      <a:pt x="6226" y="5942"/>
                    </a:lnTo>
                    <a:lnTo>
                      <a:pt x="6295" y="5904"/>
                    </a:lnTo>
                    <a:lnTo>
                      <a:pt x="6357" y="5865"/>
                    </a:lnTo>
                    <a:lnTo>
                      <a:pt x="6410" y="5812"/>
                    </a:lnTo>
                    <a:lnTo>
                      <a:pt x="6456" y="5766"/>
                    </a:lnTo>
                    <a:lnTo>
                      <a:pt x="6502" y="5712"/>
                    </a:lnTo>
                    <a:lnTo>
                      <a:pt x="6502" y="5704"/>
                    </a:lnTo>
                    <a:lnTo>
                      <a:pt x="6533" y="5658"/>
                    </a:lnTo>
                    <a:lnTo>
                      <a:pt x="6564" y="5605"/>
                    </a:lnTo>
                    <a:lnTo>
                      <a:pt x="6610" y="5490"/>
                    </a:lnTo>
                    <a:lnTo>
                      <a:pt x="6648" y="5367"/>
                    </a:lnTo>
                    <a:lnTo>
                      <a:pt x="6663" y="5237"/>
                    </a:lnTo>
                    <a:lnTo>
                      <a:pt x="6671" y="5106"/>
                    </a:lnTo>
                    <a:lnTo>
                      <a:pt x="6663" y="4968"/>
                    </a:lnTo>
                    <a:lnTo>
                      <a:pt x="6640" y="4823"/>
                    </a:lnTo>
                    <a:lnTo>
                      <a:pt x="6617" y="4685"/>
                    </a:lnTo>
                    <a:lnTo>
                      <a:pt x="6571" y="4539"/>
                    </a:lnTo>
                    <a:lnTo>
                      <a:pt x="6525" y="4401"/>
                    </a:lnTo>
                    <a:lnTo>
                      <a:pt x="6464" y="4255"/>
                    </a:lnTo>
                    <a:lnTo>
                      <a:pt x="6395" y="4125"/>
                    </a:lnTo>
                    <a:lnTo>
                      <a:pt x="6326" y="3995"/>
                    </a:lnTo>
                    <a:lnTo>
                      <a:pt x="6242" y="3864"/>
                    </a:lnTo>
                    <a:lnTo>
                      <a:pt x="6157" y="3749"/>
                    </a:lnTo>
                    <a:lnTo>
                      <a:pt x="6065" y="3642"/>
                    </a:lnTo>
                    <a:lnTo>
                      <a:pt x="5912" y="3489"/>
                    </a:lnTo>
                    <a:lnTo>
                      <a:pt x="5758" y="3335"/>
                    </a:lnTo>
                    <a:lnTo>
                      <a:pt x="5582" y="3182"/>
                    </a:lnTo>
                    <a:lnTo>
                      <a:pt x="5398" y="3029"/>
                    </a:lnTo>
                    <a:lnTo>
                      <a:pt x="5199" y="2875"/>
                    </a:lnTo>
                    <a:lnTo>
                      <a:pt x="4992" y="2714"/>
                    </a:lnTo>
                    <a:lnTo>
                      <a:pt x="4777" y="2561"/>
                    </a:lnTo>
                    <a:lnTo>
                      <a:pt x="4555" y="2408"/>
                    </a:lnTo>
                    <a:lnTo>
                      <a:pt x="4095" y="2109"/>
                    </a:lnTo>
                    <a:lnTo>
                      <a:pt x="3619" y="1810"/>
                    </a:lnTo>
                    <a:lnTo>
                      <a:pt x="3144" y="1526"/>
                    </a:lnTo>
                    <a:lnTo>
                      <a:pt x="2669" y="1257"/>
                    </a:lnTo>
                    <a:lnTo>
                      <a:pt x="2216" y="1012"/>
                    </a:lnTo>
                    <a:lnTo>
                      <a:pt x="1779" y="782"/>
                    </a:lnTo>
                    <a:lnTo>
                      <a:pt x="1388" y="575"/>
                    </a:lnTo>
                    <a:lnTo>
                      <a:pt x="1036" y="399"/>
                    </a:lnTo>
                    <a:lnTo>
                      <a:pt x="499" y="138"/>
                    </a:lnTo>
                    <a:lnTo>
                      <a:pt x="261" y="23"/>
                    </a:lnTo>
                    <a:lnTo>
                      <a:pt x="215" y="0"/>
                    </a:lnTo>
                    <a:close/>
                  </a:path>
                </a:pathLst>
              </a:custGeom>
              <a:solidFill>
                <a:srgbClr val="917A5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4" name="Google Shape;2214;p29">
                <a:extLst>
                  <a:ext uri="{FF2B5EF4-FFF2-40B4-BE49-F238E27FC236}">
                    <a16:creationId xmlns="" xmlns:a16="http://schemas.microsoft.com/office/drawing/2014/main" id="{EE24D2E8-4785-45ED-AA0A-77DB598481AB}"/>
                  </a:ext>
                </a:extLst>
              </p:cNvPr>
              <p:cNvSpPr/>
              <p:nvPr/>
            </p:nvSpPr>
            <p:spPr>
              <a:xfrm>
                <a:off x="6774324" y="2076996"/>
                <a:ext cx="138974" cy="95107"/>
              </a:xfrm>
              <a:custGeom>
                <a:avLst/>
                <a:gdLst/>
                <a:ahLst/>
                <a:cxnLst/>
                <a:rect l="l" t="t" r="r" b="b"/>
                <a:pathLst>
                  <a:path w="7407" h="5069" extrusionOk="0">
                    <a:moveTo>
                      <a:pt x="246" y="184"/>
                    </a:moveTo>
                    <a:lnTo>
                      <a:pt x="583" y="284"/>
                    </a:lnTo>
                    <a:lnTo>
                      <a:pt x="1197" y="468"/>
                    </a:lnTo>
                    <a:lnTo>
                      <a:pt x="1580" y="590"/>
                    </a:lnTo>
                    <a:lnTo>
                      <a:pt x="2002" y="728"/>
                    </a:lnTo>
                    <a:lnTo>
                      <a:pt x="2454" y="882"/>
                    </a:lnTo>
                    <a:lnTo>
                      <a:pt x="2929" y="1050"/>
                    </a:lnTo>
                    <a:lnTo>
                      <a:pt x="3420" y="1234"/>
                    </a:lnTo>
                    <a:lnTo>
                      <a:pt x="3911" y="1434"/>
                    </a:lnTo>
                    <a:lnTo>
                      <a:pt x="4401" y="1633"/>
                    </a:lnTo>
                    <a:lnTo>
                      <a:pt x="4877" y="1848"/>
                    </a:lnTo>
                    <a:lnTo>
                      <a:pt x="5329" y="2070"/>
                    </a:lnTo>
                    <a:lnTo>
                      <a:pt x="5544" y="2185"/>
                    </a:lnTo>
                    <a:lnTo>
                      <a:pt x="5743" y="2300"/>
                    </a:lnTo>
                    <a:lnTo>
                      <a:pt x="5943" y="2415"/>
                    </a:lnTo>
                    <a:lnTo>
                      <a:pt x="6127" y="2530"/>
                    </a:lnTo>
                    <a:lnTo>
                      <a:pt x="6295" y="2645"/>
                    </a:lnTo>
                    <a:lnTo>
                      <a:pt x="6456" y="2760"/>
                    </a:lnTo>
                    <a:lnTo>
                      <a:pt x="6564" y="2852"/>
                    </a:lnTo>
                    <a:lnTo>
                      <a:pt x="6663" y="2952"/>
                    </a:lnTo>
                    <a:lnTo>
                      <a:pt x="6763" y="3059"/>
                    </a:lnTo>
                    <a:lnTo>
                      <a:pt x="6855" y="3174"/>
                    </a:lnTo>
                    <a:lnTo>
                      <a:pt x="6932" y="3289"/>
                    </a:lnTo>
                    <a:lnTo>
                      <a:pt x="7008" y="3412"/>
                    </a:lnTo>
                    <a:lnTo>
                      <a:pt x="7070" y="3527"/>
                    </a:lnTo>
                    <a:lnTo>
                      <a:pt x="7123" y="3650"/>
                    </a:lnTo>
                    <a:lnTo>
                      <a:pt x="7169" y="3772"/>
                    </a:lnTo>
                    <a:lnTo>
                      <a:pt x="7208" y="3895"/>
                    </a:lnTo>
                    <a:lnTo>
                      <a:pt x="7231" y="4018"/>
                    </a:lnTo>
                    <a:lnTo>
                      <a:pt x="7246" y="4133"/>
                    </a:lnTo>
                    <a:lnTo>
                      <a:pt x="7246" y="4240"/>
                    </a:lnTo>
                    <a:lnTo>
                      <a:pt x="7238" y="4347"/>
                    </a:lnTo>
                    <a:lnTo>
                      <a:pt x="7215" y="4447"/>
                    </a:lnTo>
                    <a:lnTo>
                      <a:pt x="7177" y="4531"/>
                    </a:lnTo>
                    <a:lnTo>
                      <a:pt x="7146" y="4600"/>
                    </a:lnTo>
                    <a:lnTo>
                      <a:pt x="7100" y="4662"/>
                    </a:lnTo>
                    <a:lnTo>
                      <a:pt x="7047" y="4715"/>
                    </a:lnTo>
                    <a:lnTo>
                      <a:pt x="6985" y="4761"/>
                    </a:lnTo>
                    <a:lnTo>
                      <a:pt x="6916" y="4800"/>
                    </a:lnTo>
                    <a:lnTo>
                      <a:pt x="6840" y="4830"/>
                    </a:lnTo>
                    <a:lnTo>
                      <a:pt x="6755" y="4861"/>
                    </a:lnTo>
                    <a:lnTo>
                      <a:pt x="6663" y="4884"/>
                    </a:lnTo>
                    <a:lnTo>
                      <a:pt x="6564" y="4892"/>
                    </a:lnTo>
                    <a:lnTo>
                      <a:pt x="6464" y="4899"/>
                    </a:lnTo>
                    <a:lnTo>
                      <a:pt x="6349" y="4907"/>
                    </a:lnTo>
                    <a:lnTo>
                      <a:pt x="6234" y="4899"/>
                    </a:lnTo>
                    <a:lnTo>
                      <a:pt x="6111" y="4884"/>
                    </a:lnTo>
                    <a:lnTo>
                      <a:pt x="5981" y="4869"/>
                    </a:lnTo>
                    <a:lnTo>
                      <a:pt x="5843" y="4838"/>
                    </a:lnTo>
                    <a:lnTo>
                      <a:pt x="5697" y="4807"/>
                    </a:lnTo>
                    <a:lnTo>
                      <a:pt x="5498" y="4754"/>
                    </a:lnTo>
                    <a:lnTo>
                      <a:pt x="5298" y="4677"/>
                    </a:lnTo>
                    <a:lnTo>
                      <a:pt x="5091" y="4593"/>
                    </a:lnTo>
                    <a:lnTo>
                      <a:pt x="4884" y="4485"/>
                    </a:lnTo>
                    <a:lnTo>
                      <a:pt x="4670" y="4370"/>
                    </a:lnTo>
                    <a:lnTo>
                      <a:pt x="4455" y="4240"/>
                    </a:lnTo>
                    <a:lnTo>
                      <a:pt x="4240" y="4094"/>
                    </a:lnTo>
                    <a:lnTo>
                      <a:pt x="4018" y="3941"/>
                    </a:lnTo>
                    <a:lnTo>
                      <a:pt x="3803" y="3780"/>
                    </a:lnTo>
                    <a:lnTo>
                      <a:pt x="3589" y="3611"/>
                    </a:lnTo>
                    <a:lnTo>
                      <a:pt x="3366" y="3443"/>
                    </a:lnTo>
                    <a:lnTo>
                      <a:pt x="3152" y="3259"/>
                    </a:lnTo>
                    <a:lnTo>
                      <a:pt x="2730" y="2883"/>
                    </a:lnTo>
                    <a:lnTo>
                      <a:pt x="2324" y="2500"/>
                    </a:lnTo>
                    <a:lnTo>
                      <a:pt x="1940" y="2116"/>
                    </a:lnTo>
                    <a:lnTo>
                      <a:pt x="1572" y="1748"/>
                    </a:lnTo>
                    <a:lnTo>
                      <a:pt x="1243" y="1388"/>
                    </a:lnTo>
                    <a:lnTo>
                      <a:pt x="944" y="1066"/>
                    </a:lnTo>
                    <a:lnTo>
                      <a:pt x="691" y="774"/>
                    </a:lnTo>
                    <a:lnTo>
                      <a:pt x="476" y="529"/>
                    </a:lnTo>
                    <a:lnTo>
                      <a:pt x="215" y="215"/>
                    </a:lnTo>
                    <a:lnTo>
                      <a:pt x="246" y="184"/>
                    </a:lnTo>
                    <a:close/>
                    <a:moveTo>
                      <a:pt x="192" y="0"/>
                    </a:moveTo>
                    <a:lnTo>
                      <a:pt x="1" y="207"/>
                    </a:lnTo>
                    <a:lnTo>
                      <a:pt x="47" y="261"/>
                    </a:lnTo>
                    <a:lnTo>
                      <a:pt x="231" y="491"/>
                    </a:lnTo>
                    <a:lnTo>
                      <a:pt x="422" y="713"/>
                    </a:lnTo>
                    <a:lnTo>
                      <a:pt x="660" y="989"/>
                    </a:lnTo>
                    <a:lnTo>
                      <a:pt x="951" y="1319"/>
                    </a:lnTo>
                    <a:lnTo>
                      <a:pt x="1289" y="1679"/>
                    </a:lnTo>
                    <a:lnTo>
                      <a:pt x="1657" y="2063"/>
                    </a:lnTo>
                    <a:lnTo>
                      <a:pt x="2055" y="2469"/>
                    </a:lnTo>
                    <a:lnTo>
                      <a:pt x="2477" y="2875"/>
                    </a:lnTo>
                    <a:lnTo>
                      <a:pt x="2699" y="3075"/>
                    </a:lnTo>
                    <a:lnTo>
                      <a:pt x="2922" y="3274"/>
                    </a:lnTo>
                    <a:lnTo>
                      <a:pt x="3152" y="3473"/>
                    </a:lnTo>
                    <a:lnTo>
                      <a:pt x="3382" y="3657"/>
                    </a:lnTo>
                    <a:lnTo>
                      <a:pt x="3612" y="3841"/>
                    </a:lnTo>
                    <a:lnTo>
                      <a:pt x="3849" y="4018"/>
                    </a:lnTo>
                    <a:lnTo>
                      <a:pt x="4079" y="4186"/>
                    </a:lnTo>
                    <a:lnTo>
                      <a:pt x="4309" y="4340"/>
                    </a:lnTo>
                    <a:lnTo>
                      <a:pt x="4547" y="4478"/>
                    </a:lnTo>
                    <a:lnTo>
                      <a:pt x="4777" y="4608"/>
                    </a:lnTo>
                    <a:lnTo>
                      <a:pt x="4999" y="4723"/>
                    </a:lnTo>
                    <a:lnTo>
                      <a:pt x="5222" y="4823"/>
                    </a:lnTo>
                    <a:lnTo>
                      <a:pt x="5444" y="4899"/>
                    </a:lnTo>
                    <a:lnTo>
                      <a:pt x="5659" y="4961"/>
                    </a:lnTo>
                    <a:lnTo>
                      <a:pt x="5827" y="4999"/>
                    </a:lnTo>
                    <a:lnTo>
                      <a:pt x="5989" y="5030"/>
                    </a:lnTo>
                    <a:lnTo>
                      <a:pt x="6134" y="5053"/>
                    </a:lnTo>
                    <a:lnTo>
                      <a:pt x="6272" y="5060"/>
                    </a:lnTo>
                    <a:lnTo>
                      <a:pt x="6403" y="5068"/>
                    </a:lnTo>
                    <a:lnTo>
                      <a:pt x="6518" y="5060"/>
                    </a:lnTo>
                    <a:lnTo>
                      <a:pt x="6625" y="5053"/>
                    </a:lnTo>
                    <a:lnTo>
                      <a:pt x="6725" y="5037"/>
                    </a:lnTo>
                    <a:lnTo>
                      <a:pt x="6817" y="5014"/>
                    </a:lnTo>
                    <a:lnTo>
                      <a:pt x="6901" y="4984"/>
                    </a:lnTo>
                    <a:lnTo>
                      <a:pt x="6970" y="4953"/>
                    </a:lnTo>
                    <a:lnTo>
                      <a:pt x="7039" y="4915"/>
                    </a:lnTo>
                    <a:lnTo>
                      <a:pt x="7100" y="4876"/>
                    </a:lnTo>
                    <a:lnTo>
                      <a:pt x="7154" y="4830"/>
                    </a:lnTo>
                    <a:lnTo>
                      <a:pt x="7200" y="4784"/>
                    </a:lnTo>
                    <a:lnTo>
                      <a:pt x="7238" y="4738"/>
                    </a:lnTo>
                    <a:lnTo>
                      <a:pt x="7284" y="4669"/>
                    </a:lnTo>
                    <a:lnTo>
                      <a:pt x="7323" y="4600"/>
                    </a:lnTo>
                    <a:lnTo>
                      <a:pt x="7346" y="4547"/>
                    </a:lnTo>
                    <a:lnTo>
                      <a:pt x="7369" y="4493"/>
                    </a:lnTo>
                    <a:lnTo>
                      <a:pt x="7399" y="4370"/>
                    </a:lnTo>
                    <a:lnTo>
                      <a:pt x="7407" y="4248"/>
                    </a:lnTo>
                    <a:lnTo>
                      <a:pt x="7407" y="4117"/>
                    </a:lnTo>
                    <a:lnTo>
                      <a:pt x="7392" y="3979"/>
                    </a:lnTo>
                    <a:lnTo>
                      <a:pt x="7361" y="3849"/>
                    </a:lnTo>
                    <a:lnTo>
                      <a:pt x="7315" y="3711"/>
                    </a:lnTo>
                    <a:lnTo>
                      <a:pt x="7269" y="3573"/>
                    </a:lnTo>
                    <a:lnTo>
                      <a:pt x="7200" y="3443"/>
                    </a:lnTo>
                    <a:lnTo>
                      <a:pt x="7131" y="3305"/>
                    </a:lnTo>
                    <a:lnTo>
                      <a:pt x="7047" y="3182"/>
                    </a:lnTo>
                    <a:lnTo>
                      <a:pt x="6962" y="3059"/>
                    </a:lnTo>
                    <a:lnTo>
                      <a:pt x="6870" y="2937"/>
                    </a:lnTo>
                    <a:lnTo>
                      <a:pt x="6763" y="2829"/>
                    </a:lnTo>
                    <a:lnTo>
                      <a:pt x="6663" y="2730"/>
                    </a:lnTo>
                    <a:lnTo>
                      <a:pt x="6548" y="2638"/>
                    </a:lnTo>
                    <a:lnTo>
                      <a:pt x="6380" y="2507"/>
                    </a:lnTo>
                    <a:lnTo>
                      <a:pt x="6196" y="2385"/>
                    </a:lnTo>
                    <a:lnTo>
                      <a:pt x="6004" y="2262"/>
                    </a:lnTo>
                    <a:lnTo>
                      <a:pt x="5797" y="2139"/>
                    </a:lnTo>
                    <a:lnTo>
                      <a:pt x="5574" y="2017"/>
                    </a:lnTo>
                    <a:lnTo>
                      <a:pt x="5344" y="1902"/>
                    </a:lnTo>
                    <a:lnTo>
                      <a:pt x="5107" y="1779"/>
                    </a:lnTo>
                    <a:lnTo>
                      <a:pt x="4869" y="1664"/>
                    </a:lnTo>
                    <a:lnTo>
                      <a:pt x="4363" y="1441"/>
                    </a:lnTo>
                    <a:lnTo>
                      <a:pt x="3849" y="1227"/>
                    </a:lnTo>
                    <a:lnTo>
                      <a:pt x="3328" y="1027"/>
                    </a:lnTo>
                    <a:lnTo>
                      <a:pt x="2822" y="843"/>
                    </a:lnTo>
                    <a:lnTo>
                      <a:pt x="2331" y="667"/>
                    </a:lnTo>
                    <a:lnTo>
                      <a:pt x="1864" y="514"/>
                    </a:lnTo>
                    <a:lnTo>
                      <a:pt x="1442" y="376"/>
                    </a:lnTo>
                    <a:lnTo>
                      <a:pt x="1059" y="253"/>
                    </a:lnTo>
                    <a:lnTo>
                      <a:pt x="491" y="84"/>
                    </a:lnTo>
                    <a:lnTo>
                      <a:pt x="238" y="15"/>
                    </a:lnTo>
                    <a:lnTo>
                      <a:pt x="192" y="0"/>
                    </a:lnTo>
                    <a:close/>
                  </a:path>
                </a:pathLst>
              </a:custGeom>
              <a:solidFill>
                <a:srgbClr val="917A5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5" name="Google Shape;2215;p29">
                <a:extLst>
                  <a:ext uri="{FF2B5EF4-FFF2-40B4-BE49-F238E27FC236}">
                    <a16:creationId xmlns="" xmlns:a16="http://schemas.microsoft.com/office/drawing/2014/main" id="{71A5E1D5-1E53-497C-895D-5BCD3106C63F}"/>
                  </a:ext>
                </a:extLst>
              </p:cNvPr>
              <p:cNvSpPr/>
              <p:nvPr/>
            </p:nvSpPr>
            <p:spPr>
              <a:xfrm>
                <a:off x="6660098" y="2000462"/>
                <a:ext cx="447992" cy="245132"/>
              </a:xfrm>
              <a:custGeom>
                <a:avLst/>
                <a:gdLst/>
                <a:ahLst/>
                <a:cxnLst/>
                <a:rect l="l" t="t" r="r" b="b"/>
                <a:pathLst>
                  <a:path w="23877" h="13065" extrusionOk="0">
                    <a:moveTo>
                      <a:pt x="23876" y="0"/>
                    </a:moveTo>
                    <a:lnTo>
                      <a:pt x="1" y="6678"/>
                    </a:lnTo>
                    <a:lnTo>
                      <a:pt x="55" y="6770"/>
                    </a:lnTo>
                    <a:lnTo>
                      <a:pt x="216" y="7031"/>
                    </a:lnTo>
                    <a:lnTo>
                      <a:pt x="338" y="7215"/>
                    </a:lnTo>
                    <a:lnTo>
                      <a:pt x="492" y="7437"/>
                    </a:lnTo>
                    <a:lnTo>
                      <a:pt x="668" y="7683"/>
                    </a:lnTo>
                    <a:lnTo>
                      <a:pt x="867" y="7951"/>
                    </a:lnTo>
                    <a:lnTo>
                      <a:pt x="1097" y="8242"/>
                    </a:lnTo>
                    <a:lnTo>
                      <a:pt x="1358" y="8549"/>
                    </a:lnTo>
                    <a:lnTo>
                      <a:pt x="1642" y="8879"/>
                    </a:lnTo>
                    <a:lnTo>
                      <a:pt x="1956" y="9208"/>
                    </a:lnTo>
                    <a:lnTo>
                      <a:pt x="2293" y="9546"/>
                    </a:lnTo>
                    <a:lnTo>
                      <a:pt x="2661" y="9891"/>
                    </a:lnTo>
                    <a:lnTo>
                      <a:pt x="2853" y="10067"/>
                    </a:lnTo>
                    <a:lnTo>
                      <a:pt x="3052" y="10236"/>
                    </a:lnTo>
                    <a:lnTo>
                      <a:pt x="3259" y="10404"/>
                    </a:lnTo>
                    <a:lnTo>
                      <a:pt x="3474" y="10573"/>
                    </a:lnTo>
                    <a:lnTo>
                      <a:pt x="3689" y="10742"/>
                    </a:lnTo>
                    <a:lnTo>
                      <a:pt x="3919" y="10910"/>
                    </a:lnTo>
                    <a:lnTo>
                      <a:pt x="4149" y="11071"/>
                    </a:lnTo>
                    <a:lnTo>
                      <a:pt x="4394" y="11225"/>
                    </a:lnTo>
                    <a:lnTo>
                      <a:pt x="4639" y="11386"/>
                    </a:lnTo>
                    <a:lnTo>
                      <a:pt x="4892" y="11532"/>
                    </a:lnTo>
                    <a:lnTo>
                      <a:pt x="5153" y="11685"/>
                    </a:lnTo>
                    <a:lnTo>
                      <a:pt x="5421" y="11823"/>
                    </a:lnTo>
                    <a:lnTo>
                      <a:pt x="5690" y="11961"/>
                    </a:lnTo>
                    <a:lnTo>
                      <a:pt x="5974" y="12091"/>
                    </a:lnTo>
                    <a:lnTo>
                      <a:pt x="6257" y="12214"/>
                    </a:lnTo>
                    <a:lnTo>
                      <a:pt x="6556" y="12337"/>
                    </a:lnTo>
                    <a:lnTo>
                      <a:pt x="6855" y="12444"/>
                    </a:lnTo>
                    <a:lnTo>
                      <a:pt x="7162" y="12551"/>
                    </a:lnTo>
                    <a:lnTo>
                      <a:pt x="7476" y="12643"/>
                    </a:lnTo>
                    <a:lnTo>
                      <a:pt x="7791" y="12728"/>
                    </a:lnTo>
                    <a:lnTo>
                      <a:pt x="8120" y="12812"/>
                    </a:lnTo>
                    <a:lnTo>
                      <a:pt x="8458" y="12881"/>
                    </a:lnTo>
                    <a:lnTo>
                      <a:pt x="8795" y="12935"/>
                    </a:lnTo>
                    <a:lnTo>
                      <a:pt x="9140" y="12988"/>
                    </a:lnTo>
                    <a:lnTo>
                      <a:pt x="9493" y="13019"/>
                    </a:lnTo>
                    <a:lnTo>
                      <a:pt x="9853" y="13050"/>
                    </a:lnTo>
                    <a:lnTo>
                      <a:pt x="10221" y="13065"/>
                    </a:lnTo>
                    <a:lnTo>
                      <a:pt x="10597" y="13065"/>
                    </a:lnTo>
                    <a:lnTo>
                      <a:pt x="10980" y="13057"/>
                    </a:lnTo>
                    <a:lnTo>
                      <a:pt x="11363" y="13034"/>
                    </a:lnTo>
                    <a:lnTo>
                      <a:pt x="11762" y="13004"/>
                    </a:lnTo>
                    <a:lnTo>
                      <a:pt x="12161" y="12950"/>
                    </a:lnTo>
                    <a:lnTo>
                      <a:pt x="12567" y="12889"/>
                    </a:lnTo>
                    <a:lnTo>
                      <a:pt x="12981" y="12812"/>
                    </a:lnTo>
                    <a:lnTo>
                      <a:pt x="13403" y="12720"/>
                    </a:lnTo>
                    <a:lnTo>
                      <a:pt x="13825" y="12605"/>
                    </a:lnTo>
                    <a:lnTo>
                      <a:pt x="14254" y="12490"/>
                    </a:lnTo>
                    <a:lnTo>
                      <a:pt x="14660" y="12367"/>
                    </a:lnTo>
                    <a:lnTo>
                      <a:pt x="15059" y="12237"/>
                    </a:lnTo>
                    <a:lnTo>
                      <a:pt x="15450" y="12107"/>
                    </a:lnTo>
                    <a:lnTo>
                      <a:pt x="15826" y="11969"/>
                    </a:lnTo>
                    <a:lnTo>
                      <a:pt x="16194" y="11823"/>
                    </a:lnTo>
                    <a:lnTo>
                      <a:pt x="16546" y="11677"/>
                    </a:lnTo>
                    <a:lnTo>
                      <a:pt x="16884" y="11524"/>
                    </a:lnTo>
                    <a:lnTo>
                      <a:pt x="17213" y="11370"/>
                    </a:lnTo>
                    <a:lnTo>
                      <a:pt x="17535" y="11217"/>
                    </a:lnTo>
                    <a:lnTo>
                      <a:pt x="17842" y="11048"/>
                    </a:lnTo>
                    <a:lnTo>
                      <a:pt x="18141" y="10887"/>
                    </a:lnTo>
                    <a:lnTo>
                      <a:pt x="18433" y="10719"/>
                    </a:lnTo>
                    <a:lnTo>
                      <a:pt x="18709" y="10542"/>
                    </a:lnTo>
                    <a:lnTo>
                      <a:pt x="18977" y="10366"/>
                    </a:lnTo>
                    <a:lnTo>
                      <a:pt x="19238" y="10190"/>
                    </a:lnTo>
                    <a:lnTo>
                      <a:pt x="19491" y="10006"/>
                    </a:lnTo>
                    <a:lnTo>
                      <a:pt x="19728" y="9822"/>
                    </a:lnTo>
                    <a:lnTo>
                      <a:pt x="19958" y="9630"/>
                    </a:lnTo>
                    <a:lnTo>
                      <a:pt x="20181" y="9438"/>
                    </a:lnTo>
                    <a:lnTo>
                      <a:pt x="20395" y="9247"/>
                    </a:lnTo>
                    <a:lnTo>
                      <a:pt x="20602" y="9047"/>
                    </a:lnTo>
                    <a:lnTo>
                      <a:pt x="20794" y="8848"/>
                    </a:lnTo>
                    <a:lnTo>
                      <a:pt x="20986" y="8649"/>
                    </a:lnTo>
                    <a:lnTo>
                      <a:pt x="21162" y="8449"/>
                    </a:lnTo>
                    <a:lnTo>
                      <a:pt x="21338" y="8242"/>
                    </a:lnTo>
                    <a:lnTo>
                      <a:pt x="21499" y="8035"/>
                    </a:lnTo>
                    <a:lnTo>
                      <a:pt x="21660" y="7821"/>
                    </a:lnTo>
                    <a:lnTo>
                      <a:pt x="21806" y="7614"/>
                    </a:lnTo>
                    <a:lnTo>
                      <a:pt x="21952" y="7399"/>
                    </a:lnTo>
                    <a:lnTo>
                      <a:pt x="22082" y="7184"/>
                    </a:lnTo>
                    <a:lnTo>
                      <a:pt x="22212" y="6970"/>
                    </a:lnTo>
                    <a:lnTo>
                      <a:pt x="22335" y="6755"/>
                    </a:lnTo>
                    <a:lnTo>
                      <a:pt x="22450" y="6533"/>
                    </a:lnTo>
                    <a:lnTo>
                      <a:pt x="22557" y="6318"/>
                    </a:lnTo>
                    <a:lnTo>
                      <a:pt x="22665" y="6096"/>
                    </a:lnTo>
                    <a:lnTo>
                      <a:pt x="22764" y="5873"/>
                    </a:lnTo>
                    <a:lnTo>
                      <a:pt x="22856" y="5651"/>
                    </a:lnTo>
                    <a:lnTo>
                      <a:pt x="22941" y="5428"/>
                    </a:lnTo>
                    <a:lnTo>
                      <a:pt x="23025" y="5206"/>
                    </a:lnTo>
                    <a:lnTo>
                      <a:pt x="23102" y="4984"/>
                    </a:lnTo>
                    <a:lnTo>
                      <a:pt x="23171" y="4761"/>
                    </a:lnTo>
                    <a:lnTo>
                      <a:pt x="23301" y="4309"/>
                    </a:lnTo>
                    <a:lnTo>
                      <a:pt x="23408" y="3864"/>
                    </a:lnTo>
                    <a:lnTo>
                      <a:pt x="23508" y="3420"/>
                    </a:lnTo>
                    <a:lnTo>
                      <a:pt x="23585" y="2975"/>
                    </a:lnTo>
                    <a:lnTo>
                      <a:pt x="23654" y="2538"/>
                    </a:lnTo>
                    <a:lnTo>
                      <a:pt x="23707" y="2101"/>
                    </a:lnTo>
                    <a:lnTo>
                      <a:pt x="23753" y="1664"/>
                    </a:lnTo>
                    <a:lnTo>
                      <a:pt x="23792" y="1242"/>
                    </a:lnTo>
                    <a:lnTo>
                      <a:pt x="23822" y="821"/>
                    </a:lnTo>
                    <a:lnTo>
                      <a:pt x="23876" y="0"/>
                    </a:lnTo>
                    <a:close/>
                  </a:path>
                </a:pathLst>
              </a:custGeom>
              <a:solidFill>
                <a:srgbClr val="F3AE5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6" name="Google Shape;2216;p29">
                <a:extLst>
                  <a:ext uri="{FF2B5EF4-FFF2-40B4-BE49-F238E27FC236}">
                    <a16:creationId xmlns="" xmlns:a16="http://schemas.microsoft.com/office/drawing/2014/main" id="{FBDF073B-AE1C-42B8-BB88-18775049DF2B}"/>
                  </a:ext>
                </a:extLst>
              </p:cNvPr>
              <p:cNvSpPr/>
              <p:nvPr/>
            </p:nvSpPr>
            <p:spPr>
              <a:xfrm>
                <a:off x="6950541" y="1768554"/>
                <a:ext cx="322828" cy="456191"/>
              </a:xfrm>
              <a:custGeom>
                <a:avLst/>
                <a:gdLst/>
                <a:ahLst/>
                <a:cxnLst/>
                <a:rect l="l" t="t" r="r" b="b"/>
                <a:pathLst>
                  <a:path w="17206" h="24314" extrusionOk="0">
                    <a:moveTo>
                      <a:pt x="12759" y="1"/>
                    </a:moveTo>
                    <a:lnTo>
                      <a:pt x="4793" y="4003"/>
                    </a:lnTo>
                    <a:lnTo>
                      <a:pt x="9861" y="9799"/>
                    </a:lnTo>
                    <a:lnTo>
                      <a:pt x="6548" y="17742"/>
                    </a:lnTo>
                    <a:lnTo>
                      <a:pt x="6150" y="17781"/>
                    </a:lnTo>
                    <a:lnTo>
                      <a:pt x="5636" y="17819"/>
                    </a:lnTo>
                    <a:lnTo>
                      <a:pt x="4425" y="17903"/>
                    </a:lnTo>
                    <a:lnTo>
                      <a:pt x="3819" y="17949"/>
                    </a:lnTo>
                    <a:lnTo>
                      <a:pt x="3267" y="17995"/>
                    </a:lnTo>
                    <a:lnTo>
                      <a:pt x="2822" y="18049"/>
                    </a:lnTo>
                    <a:lnTo>
                      <a:pt x="2646" y="18080"/>
                    </a:lnTo>
                    <a:lnTo>
                      <a:pt x="2515" y="18103"/>
                    </a:lnTo>
                    <a:lnTo>
                      <a:pt x="2462" y="18118"/>
                    </a:lnTo>
                    <a:lnTo>
                      <a:pt x="2423" y="18141"/>
                    </a:lnTo>
                    <a:lnTo>
                      <a:pt x="2385" y="18164"/>
                    </a:lnTo>
                    <a:lnTo>
                      <a:pt x="2362" y="18203"/>
                    </a:lnTo>
                    <a:lnTo>
                      <a:pt x="2347" y="18233"/>
                    </a:lnTo>
                    <a:lnTo>
                      <a:pt x="2339" y="18279"/>
                    </a:lnTo>
                    <a:lnTo>
                      <a:pt x="2347" y="18325"/>
                    </a:lnTo>
                    <a:lnTo>
                      <a:pt x="2354" y="18371"/>
                    </a:lnTo>
                    <a:lnTo>
                      <a:pt x="2377" y="18417"/>
                    </a:lnTo>
                    <a:lnTo>
                      <a:pt x="2408" y="18471"/>
                    </a:lnTo>
                    <a:lnTo>
                      <a:pt x="2439" y="18525"/>
                    </a:lnTo>
                    <a:lnTo>
                      <a:pt x="2492" y="18586"/>
                    </a:lnTo>
                    <a:lnTo>
                      <a:pt x="2546" y="18640"/>
                    </a:lnTo>
                    <a:lnTo>
                      <a:pt x="2607" y="18693"/>
                    </a:lnTo>
                    <a:lnTo>
                      <a:pt x="2677" y="18755"/>
                    </a:lnTo>
                    <a:lnTo>
                      <a:pt x="2761" y="18808"/>
                    </a:lnTo>
                    <a:lnTo>
                      <a:pt x="2845" y="18862"/>
                    </a:lnTo>
                    <a:lnTo>
                      <a:pt x="2945" y="18916"/>
                    </a:lnTo>
                    <a:lnTo>
                      <a:pt x="3045" y="18962"/>
                    </a:lnTo>
                    <a:lnTo>
                      <a:pt x="3160" y="19008"/>
                    </a:lnTo>
                    <a:lnTo>
                      <a:pt x="3275" y="19054"/>
                    </a:lnTo>
                    <a:lnTo>
                      <a:pt x="3397" y="19092"/>
                    </a:lnTo>
                    <a:lnTo>
                      <a:pt x="3528" y="19130"/>
                    </a:lnTo>
                    <a:lnTo>
                      <a:pt x="3666" y="19161"/>
                    </a:lnTo>
                    <a:lnTo>
                      <a:pt x="3811" y="19184"/>
                    </a:lnTo>
                    <a:lnTo>
                      <a:pt x="3965" y="19207"/>
                    </a:lnTo>
                    <a:lnTo>
                      <a:pt x="4087" y="19230"/>
                    </a:lnTo>
                    <a:lnTo>
                      <a:pt x="4187" y="19245"/>
                    </a:lnTo>
                    <a:lnTo>
                      <a:pt x="4287" y="19276"/>
                    </a:lnTo>
                    <a:lnTo>
                      <a:pt x="4371" y="19307"/>
                    </a:lnTo>
                    <a:lnTo>
                      <a:pt x="4440" y="19337"/>
                    </a:lnTo>
                    <a:lnTo>
                      <a:pt x="4509" y="19376"/>
                    </a:lnTo>
                    <a:lnTo>
                      <a:pt x="4563" y="19414"/>
                    </a:lnTo>
                    <a:lnTo>
                      <a:pt x="4609" y="19460"/>
                    </a:lnTo>
                    <a:lnTo>
                      <a:pt x="4647" y="19506"/>
                    </a:lnTo>
                    <a:lnTo>
                      <a:pt x="4670" y="19552"/>
                    </a:lnTo>
                    <a:lnTo>
                      <a:pt x="4693" y="19598"/>
                    </a:lnTo>
                    <a:lnTo>
                      <a:pt x="4708" y="19652"/>
                    </a:lnTo>
                    <a:lnTo>
                      <a:pt x="4716" y="19705"/>
                    </a:lnTo>
                    <a:lnTo>
                      <a:pt x="4716" y="19751"/>
                    </a:lnTo>
                    <a:lnTo>
                      <a:pt x="4708" y="19805"/>
                    </a:lnTo>
                    <a:lnTo>
                      <a:pt x="4701" y="19866"/>
                    </a:lnTo>
                    <a:lnTo>
                      <a:pt x="4678" y="19920"/>
                    </a:lnTo>
                    <a:lnTo>
                      <a:pt x="4662" y="19974"/>
                    </a:lnTo>
                    <a:lnTo>
                      <a:pt x="4601" y="20081"/>
                    </a:lnTo>
                    <a:lnTo>
                      <a:pt x="4532" y="20181"/>
                    </a:lnTo>
                    <a:lnTo>
                      <a:pt x="4448" y="20280"/>
                    </a:lnTo>
                    <a:lnTo>
                      <a:pt x="4356" y="20372"/>
                    </a:lnTo>
                    <a:lnTo>
                      <a:pt x="4256" y="20449"/>
                    </a:lnTo>
                    <a:lnTo>
                      <a:pt x="4149" y="20518"/>
                    </a:lnTo>
                    <a:lnTo>
                      <a:pt x="4049" y="20564"/>
                    </a:lnTo>
                    <a:lnTo>
                      <a:pt x="1480" y="21545"/>
                    </a:lnTo>
                    <a:lnTo>
                      <a:pt x="1358" y="21622"/>
                    </a:lnTo>
                    <a:lnTo>
                      <a:pt x="1243" y="21699"/>
                    </a:lnTo>
                    <a:lnTo>
                      <a:pt x="1151" y="21783"/>
                    </a:lnTo>
                    <a:lnTo>
                      <a:pt x="1059" y="21867"/>
                    </a:lnTo>
                    <a:lnTo>
                      <a:pt x="990" y="21952"/>
                    </a:lnTo>
                    <a:lnTo>
                      <a:pt x="936" y="22044"/>
                    </a:lnTo>
                    <a:lnTo>
                      <a:pt x="898" y="22128"/>
                    </a:lnTo>
                    <a:lnTo>
                      <a:pt x="882" y="22182"/>
                    </a:lnTo>
                    <a:lnTo>
                      <a:pt x="875" y="22228"/>
                    </a:lnTo>
                    <a:lnTo>
                      <a:pt x="813" y="22251"/>
                    </a:lnTo>
                    <a:lnTo>
                      <a:pt x="652" y="22335"/>
                    </a:lnTo>
                    <a:lnTo>
                      <a:pt x="553" y="22389"/>
                    </a:lnTo>
                    <a:lnTo>
                      <a:pt x="438" y="22458"/>
                    </a:lnTo>
                    <a:lnTo>
                      <a:pt x="330" y="22527"/>
                    </a:lnTo>
                    <a:lnTo>
                      <a:pt x="231" y="22611"/>
                    </a:lnTo>
                    <a:lnTo>
                      <a:pt x="139" y="22695"/>
                    </a:lnTo>
                    <a:lnTo>
                      <a:pt x="100" y="22741"/>
                    </a:lnTo>
                    <a:lnTo>
                      <a:pt x="70" y="22787"/>
                    </a:lnTo>
                    <a:lnTo>
                      <a:pt x="39" y="22841"/>
                    </a:lnTo>
                    <a:lnTo>
                      <a:pt x="24" y="22887"/>
                    </a:lnTo>
                    <a:lnTo>
                      <a:pt x="8" y="22941"/>
                    </a:lnTo>
                    <a:lnTo>
                      <a:pt x="1" y="22987"/>
                    </a:lnTo>
                    <a:lnTo>
                      <a:pt x="8" y="23040"/>
                    </a:lnTo>
                    <a:lnTo>
                      <a:pt x="24" y="23086"/>
                    </a:lnTo>
                    <a:lnTo>
                      <a:pt x="47" y="23140"/>
                    </a:lnTo>
                    <a:lnTo>
                      <a:pt x="85" y="23194"/>
                    </a:lnTo>
                    <a:lnTo>
                      <a:pt x="131" y="23247"/>
                    </a:lnTo>
                    <a:lnTo>
                      <a:pt x="192" y="23293"/>
                    </a:lnTo>
                    <a:lnTo>
                      <a:pt x="269" y="23347"/>
                    </a:lnTo>
                    <a:lnTo>
                      <a:pt x="361" y="23401"/>
                    </a:lnTo>
                    <a:lnTo>
                      <a:pt x="453" y="23485"/>
                    </a:lnTo>
                    <a:lnTo>
                      <a:pt x="560" y="23577"/>
                    </a:lnTo>
                    <a:lnTo>
                      <a:pt x="691" y="23684"/>
                    </a:lnTo>
                    <a:lnTo>
                      <a:pt x="844" y="23792"/>
                    </a:lnTo>
                    <a:lnTo>
                      <a:pt x="921" y="23846"/>
                    </a:lnTo>
                    <a:lnTo>
                      <a:pt x="997" y="23892"/>
                    </a:lnTo>
                    <a:lnTo>
                      <a:pt x="1082" y="23930"/>
                    </a:lnTo>
                    <a:lnTo>
                      <a:pt x="1158" y="23961"/>
                    </a:lnTo>
                    <a:lnTo>
                      <a:pt x="1235" y="23984"/>
                    </a:lnTo>
                    <a:lnTo>
                      <a:pt x="1312" y="23999"/>
                    </a:lnTo>
                    <a:lnTo>
                      <a:pt x="1381" y="24053"/>
                    </a:lnTo>
                    <a:lnTo>
                      <a:pt x="1457" y="24106"/>
                    </a:lnTo>
                    <a:lnTo>
                      <a:pt x="1557" y="24168"/>
                    </a:lnTo>
                    <a:lnTo>
                      <a:pt x="1664" y="24229"/>
                    </a:lnTo>
                    <a:lnTo>
                      <a:pt x="1779" y="24283"/>
                    </a:lnTo>
                    <a:lnTo>
                      <a:pt x="1833" y="24298"/>
                    </a:lnTo>
                    <a:lnTo>
                      <a:pt x="1887" y="24313"/>
                    </a:lnTo>
                    <a:lnTo>
                      <a:pt x="1979" y="24313"/>
                    </a:lnTo>
                    <a:lnTo>
                      <a:pt x="2232" y="24260"/>
                    </a:lnTo>
                    <a:lnTo>
                      <a:pt x="2753" y="24129"/>
                    </a:lnTo>
                    <a:lnTo>
                      <a:pt x="3466" y="23938"/>
                    </a:lnTo>
                    <a:lnTo>
                      <a:pt x="4279" y="23707"/>
                    </a:lnTo>
                    <a:lnTo>
                      <a:pt x="4693" y="23585"/>
                    </a:lnTo>
                    <a:lnTo>
                      <a:pt x="5107" y="23454"/>
                    </a:lnTo>
                    <a:lnTo>
                      <a:pt x="5506" y="23324"/>
                    </a:lnTo>
                    <a:lnTo>
                      <a:pt x="5874" y="23194"/>
                    </a:lnTo>
                    <a:lnTo>
                      <a:pt x="6203" y="23063"/>
                    </a:lnTo>
                    <a:lnTo>
                      <a:pt x="6487" y="22933"/>
                    </a:lnTo>
                    <a:lnTo>
                      <a:pt x="6602" y="22872"/>
                    </a:lnTo>
                    <a:lnTo>
                      <a:pt x="6709" y="22818"/>
                    </a:lnTo>
                    <a:lnTo>
                      <a:pt x="6794" y="22757"/>
                    </a:lnTo>
                    <a:lnTo>
                      <a:pt x="6863" y="22703"/>
                    </a:lnTo>
                    <a:lnTo>
                      <a:pt x="7790" y="21814"/>
                    </a:lnTo>
                    <a:lnTo>
                      <a:pt x="8856" y="20779"/>
                    </a:lnTo>
                    <a:lnTo>
                      <a:pt x="9784" y="20012"/>
                    </a:lnTo>
                    <a:lnTo>
                      <a:pt x="10313" y="19567"/>
                    </a:lnTo>
                    <a:lnTo>
                      <a:pt x="10880" y="19084"/>
                    </a:lnTo>
                    <a:lnTo>
                      <a:pt x="11471" y="18571"/>
                    </a:lnTo>
                    <a:lnTo>
                      <a:pt x="12076" y="18041"/>
                    </a:lnTo>
                    <a:lnTo>
                      <a:pt x="12682" y="17497"/>
                    </a:lnTo>
                    <a:lnTo>
                      <a:pt x="13288" y="16937"/>
                    </a:lnTo>
                    <a:lnTo>
                      <a:pt x="13878" y="16385"/>
                    </a:lnTo>
                    <a:lnTo>
                      <a:pt x="14438" y="15833"/>
                    </a:lnTo>
                    <a:lnTo>
                      <a:pt x="14974" y="15289"/>
                    </a:lnTo>
                    <a:lnTo>
                      <a:pt x="15220" y="15028"/>
                    </a:lnTo>
                    <a:lnTo>
                      <a:pt x="15458" y="14768"/>
                    </a:lnTo>
                    <a:lnTo>
                      <a:pt x="15688" y="14515"/>
                    </a:lnTo>
                    <a:lnTo>
                      <a:pt x="15895" y="14269"/>
                    </a:lnTo>
                    <a:lnTo>
                      <a:pt x="16086" y="14032"/>
                    </a:lnTo>
                    <a:lnTo>
                      <a:pt x="16270" y="13802"/>
                    </a:lnTo>
                    <a:lnTo>
                      <a:pt x="16424" y="13579"/>
                    </a:lnTo>
                    <a:lnTo>
                      <a:pt x="16569" y="13372"/>
                    </a:lnTo>
                    <a:lnTo>
                      <a:pt x="16684" y="13173"/>
                    </a:lnTo>
                    <a:lnTo>
                      <a:pt x="16784" y="12989"/>
                    </a:lnTo>
                    <a:lnTo>
                      <a:pt x="16853" y="12851"/>
                    </a:lnTo>
                    <a:lnTo>
                      <a:pt x="16907" y="12713"/>
                    </a:lnTo>
                    <a:lnTo>
                      <a:pt x="16960" y="12567"/>
                    </a:lnTo>
                    <a:lnTo>
                      <a:pt x="17006" y="12421"/>
                    </a:lnTo>
                    <a:lnTo>
                      <a:pt x="17045" y="12283"/>
                    </a:lnTo>
                    <a:lnTo>
                      <a:pt x="17083" y="12138"/>
                    </a:lnTo>
                    <a:lnTo>
                      <a:pt x="17114" y="11984"/>
                    </a:lnTo>
                    <a:lnTo>
                      <a:pt x="17144" y="11839"/>
                    </a:lnTo>
                    <a:lnTo>
                      <a:pt x="17160" y="11693"/>
                    </a:lnTo>
                    <a:lnTo>
                      <a:pt x="17183" y="11547"/>
                    </a:lnTo>
                    <a:lnTo>
                      <a:pt x="17198" y="11248"/>
                    </a:lnTo>
                    <a:lnTo>
                      <a:pt x="17206" y="10949"/>
                    </a:lnTo>
                    <a:lnTo>
                      <a:pt x="17198" y="10650"/>
                    </a:lnTo>
                    <a:lnTo>
                      <a:pt x="17175" y="10359"/>
                    </a:lnTo>
                    <a:lnTo>
                      <a:pt x="17137" y="10068"/>
                    </a:lnTo>
                    <a:lnTo>
                      <a:pt x="17091" y="9784"/>
                    </a:lnTo>
                    <a:lnTo>
                      <a:pt x="17037" y="9508"/>
                    </a:lnTo>
                    <a:lnTo>
                      <a:pt x="16983" y="9240"/>
                    </a:lnTo>
                    <a:lnTo>
                      <a:pt x="16914" y="8979"/>
                    </a:lnTo>
                    <a:lnTo>
                      <a:pt x="16845" y="8734"/>
                    </a:lnTo>
                    <a:lnTo>
                      <a:pt x="16769" y="8496"/>
                    </a:lnTo>
                    <a:lnTo>
                      <a:pt x="16792" y="8488"/>
                    </a:lnTo>
                    <a:lnTo>
                      <a:pt x="16654" y="8105"/>
                    </a:lnTo>
                    <a:lnTo>
                      <a:pt x="16485" y="7699"/>
                    </a:lnTo>
                    <a:lnTo>
                      <a:pt x="16309" y="7262"/>
                    </a:lnTo>
                    <a:lnTo>
                      <a:pt x="16109" y="6802"/>
                    </a:lnTo>
                    <a:lnTo>
                      <a:pt x="15902" y="6311"/>
                    </a:lnTo>
                    <a:lnTo>
                      <a:pt x="15680" y="5805"/>
                    </a:lnTo>
                    <a:lnTo>
                      <a:pt x="15435" y="5283"/>
                    </a:lnTo>
                    <a:lnTo>
                      <a:pt x="15181" y="4739"/>
                    </a:lnTo>
                    <a:lnTo>
                      <a:pt x="14913" y="4179"/>
                    </a:lnTo>
                    <a:lnTo>
                      <a:pt x="14637" y="3612"/>
                    </a:lnTo>
                    <a:lnTo>
                      <a:pt x="14346" y="3029"/>
                    </a:lnTo>
                    <a:lnTo>
                      <a:pt x="14047" y="2431"/>
                    </a:lnTo>
                    <a:lnTo>
                      <a:pt x="13740" y="1833"/>
                    </a:lnTo>
                    <a:lnTo>
                      <a:pt x="13418" y="1228"/>
                    </a:lnTo>
                    <a:lnTo>
                      <a:pt x="13096" y="614"/>
                    </a:lnTo>
                    <a:lnTo>
                      <a:pt x="12759" y="1"/>
                    </a:lnTo>
                    <a:close/>
                  </a:path>
                </a:pathLst>
              </a:custGeom>
              <a:solidFill>
                <a:srgbClr val="EBAF7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7" name="Google Shape;2217;p29">
                <a:extLst>
                  <a:ext uri="{FF2B5EF4-FFF2-40B4-BE49-F238E27FC236}">
                    <a16:creationId xmlns="" xmlns:a16="http://schemas.microsoft.com/office/drawing/2014/main" id="{9DDEC88C-39CE-428B-8B88-36F0A18898F3}"/>
                  </a:ext>
                </a:extLst>
              </p:cNvPr>
              <p:cNvSpPr/>
              <p:nvPr/>
            </p:nvSpPr>
            <p:spPr>
              <a:xfrm>
                <a:off x="6971987" y="2169065"/>
                <a:ext cx="72799" cy="17993"/>
              </a:xfrm>
              <a:custGeom>
                <a:avLst/>
                <a:gdLst/>
                <a:ahLst/>
                <a:cxnLst/>
                <a:rect l="l" t="t" r="r" b="b"/>
                <a:pathLst>
                  <a:path w="3880" h="959" extrusionOk="0">
                    <a:moveTo>
                      <a:pt x="3880" y="0"/>
                    </a:moveTo>
                    <a:lnTo>
                      <a:pt x="3650" y="115"/>
                    </a:lnTo>
                    <a:lnTo>
                      <a:pt x="3420" y="230"/>
                    </a:lnTo>
                    <a:lnTo>
                      <a:pt x="3197" y="360"/>
                    </a:lnTo>
                    <a:lnTo>
                      <a:pt x="2975" y="491"/>
                    </a:lnTo>
                    <a:lnTo>
                      <a:pt x="2921" y="521"/>
                    </a:lnTo>
                    <a:lnTo>
                      <a:pt x="2875" y="537"/>
                    </a:lnTo>
                    <a:lnTo>
                      <a:pt x="2829" y="552"/>
                    </a:lnTo>
                    <a:lnTo>
                      <a:pt x="2776" y="567"/>
                    </a:lnTo>
                    <a:lnTo>
                      <a:pt x="2661" y="583"/>
                    </a:lnTo>
                    <a:lnTo>
                      <a:pt x="2538" y="598"/>
                    </a:lnTo>
                    <a:lnTo>
                      <a:pt x="2285" y="629"/>
                    </a:lnTo>
                    <a:lnTo>
                      <a:pt x="2032" y="644"/>
                    </a:lnTo>
                    <a:lnTo>
                      <a:pt x="1526" y="690"/>
                    </a:lnTo>
                    <a:lnTo>
                      <a:pt x="1020" y="744"/>
                    </a:lnTo>
                    <a:lnTo>
                      <a:pt x="514" y="805"/>
                    </a:lnTo>
                    <a:lnTo>
                      <a:pt x="253" y="843"/>
                    </a:lnTo>
                    <a:lnTo>
                      <a:pt x="0" y="889"/>
                    </a:lnTo>
                    <a:lnTo>
                      <a:pt x="261" y="920"/>
                    </a:lnTo>
                    <a:lnTo>
                      <a:pt x="514" y="935"/>
                    </a:lnTo>
                    <a:lnTo>
                      <a:pt x="774" y="951"/>
                    </a:lnTo>
                    <a:lnTo>
                      <a:pt x="1027" y="958"/>
                    </a:lnTo>
                    <a:lnTo>
                      <a:pt x="1288" y="958"/>
                    </a:lnTo>
                    <a:lnTo>
                      <a:pt x="1541" y="951"/>
                    </a:lnTo>
                    <a:lnTo>
                      <a:pt x="1802" y="935"/>
                    </a:lnTo>
                    <a:lnTo>
                      <a:pt x="2055" y="920"/>
                    </a:lnTo>
                    <a:lnTo>
                      <a:pt x="2316" y="889"/>
                    </a:lnTo>
                    <a:lnTo>
                      <a:pt x="2576" y="859"/>
                    </a:lnTo>
                    <a:lnTo>
                      <a:pt x="2699" y="828"/>
                    </a:lnTo>
                    <a:lnTo>
                      <a:pt x="2837" y="797"/>
                    </a:lnTo>
                    <a:lnTo>
                      <a:pt x="2906" y="774"/>
                    </a:lnTo>
                    <a:lnTo>
                      <a:pt x="2975" y="744"/>
                    </a:lnTo>
                    <a:lnTo>
                      <a:pt x="3044" y="705"/>
                    </a:lnTo>
                    <a:lnTo>
                      <a:pt x="3098" y="667"/>
                    </a:lnTo>
                    <a:lnTo>
                      <a:pt x="3297" y="506"/>
                    </a:lnTo>
                    <a:lnTo>
                      <a:pt x="3496" y="345"/>
                    </a:lnTo>
                    <a:lnTo>
                      <a:pt x="3696" y="176"/>
                    </a:lnTo>
                    <a:lnTo>
                      <a:pt x="3880"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8" name="Google Shape;2218;p29">
                <a:extLst>
                  <a:ext uri="{FF2B5EF4-FFF2-40B4-BE49-F238E27FC236}">
                    <a16:creationId xmlns="" xmlns:a16="http://schemas.microsoft.com/office/drawing/2014/main" id="{40CE0B77-29F4-478C-8E06-7569C5173A60}"/>
                  </a:ext>
                </a:extLst>
              </p:cNvPr>
              <p:cNvSpPr/>
              <p:nvPr/>
            </p:nvSpPr>
            <p:spPr>
              <a:xfrm>
                <a:off x="6975139" y="2188184"/>
                <a:ext cx="74675" cy="27206"/>
              </a:xfrm>
              <a:custGeom>
                <a:avLst/>
                <a:gdLst/>
                <a:ahLst/>
                <a:cxnLst/>
                <a:rect l="l" t="t" r="r" b="b"/>
                <a:pathLst>
                  <a:path w="3980" h="1450" extrusionOk="0">
                    <a:moveTo>
                      <a:pt x="3980" y="1"/>
                    </a:moveTo>
                    <a:lnTo>
                      <a:pt x="3727" y="93"/>
                    </a:lnTo>
                    <a:lnTo>
                      <a:pt x="3474" y="185"/>
                    </a:lnTo>
                    <a:lnTo>
                      <a:pt x="3229" y="284"/>
                    </a:lnTo>
                    <a:lnTo>
                      <a:pt x="2983" y="392"/>
                    </a:lnTo>
                    <a:lnTo>
                      <a:pt x="2738" y="499"/>
                    </a:lnTo>
                    <a:lnTo>
                      <a:pt x="2500" y="614"/>
                    </a:lnTo>
                    <a:lnTo>
                      <a:pt x="2263" y="729"/>
                    </a:lnTo>
                    <a:lnTo>
                      <a:pt x="2148" y="783"/>
                    </a:lnTo>
                    <a:lnTo>
                      <a:pt x="2086" y="798"/>
                    </a:lnTo>
                    <a:lnTo>
                      <a:pt x="2033" y="813"/>
                    </a:lnTo>
                    <a:lnTo>
                      <a:pt x="1527" y="959"/>
                    </a:lnTo>
                    <a:lnTo>
                      <a:pt x="1013" y="1105"/>
                    </a:lnTo>
                    <a:lnTo>
                      <a:pt x="760" y="1189"/>
                    </a:lnTo>
                    <a:lnTo>
                      <a:pt x="499" y="1266"/>
                    </a:lnTo>
                    <a:lnTo>
                      <a:pt x="246" y="1358"/>
                    </a:lnTo>
                    <a:lnTo>
                      <a:pt x="1" y="1450"/>
                    </a:lnTo>
                    <a:lnTo>
                      <a:pt x="269" y="1427"/>
                    </a:lnTo>
                    <a:lnTo>
                      <a:pt x="530" y="1396"/>
                    </a:lnTo>
                    <a:lnTo>
                      <a:pt x="798" y="1358"/>
                    </a:lnTo>
                    <a:lnTo>
                      <a:pt x="1059" y="1319"/>
                    </a:lnTo>
                    <a:lnTo>
                      <a:pt x="1327" y="1266"/>
                    </a:lnTo>
                    <a:lnTo>
                      <a:pt x="1588" y="1212"/>
                    </a:lnTo>
                    <a:lnTo>
                      <a:pt x="1849" y="1151"/>
                    </a:lnTo>
                    <a:lnTo>
                      <a:pt x="2109" y="1082"/>
                    </a:lnTo>
                    <a:lnTo>
                      <a:pt x="2178" y="1059"/>
                    </a:lnTo>
                    <a:lnTo>
                      <a:pt x="2247" y="1028"/>
                    </a:lnTo>
                    <a:lnTo>
                      <a:pt x="2370" y="974"/>
                    </a:lnTo>
                    <a:lnTo>
                      <a:pt x="2608" y="844"/>
                    </a:lnTo>
                    <a:lnTo>
                      <a:pt x="2845" y="714"/>
                    </a:lnTo>
                    <a:lnTo>
                      <a:pt x="3075" y="583"/>
                    </a:lnTo>
                    <a:lnTo>
                      <a:pt x="3305" y="445"/>
                    </a:lnTo>
                    <a:lnTo>
                      <a:pt x="3535" y="307"/>
                    </a:lnTo>
                    <a:lnTo>
                      <a:pt x="3758" y="154"/>
                    </a:lnTo>
                    <a:lnTo>
                      <a:pt x="3980" y="1"/>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9" name="Google Shape;2219;p29">
                <a:extLst>
                  <a:ext uri="{FF2B5EF4-FFF2-40B4-BE49-F238E27FC236}">
                    <a16:creationId xmlns="" xmlns:a16="http://schemas.microsoft.com/office/drawing/2014/main" id="{8105E380-2A52-4F0A-899E-956170175A0C}"/>
                  </a:ext>
                </a:extLst>
              </p:cNvPr>
              <p:cNvSpPr/>
              <p:nvPr/>
            </p:nvSpPr>
            <p:spPr>
              <a:xfrm>
                <a:off x="7134958" y="1906798"/>
                <a:ext cx="20451" cy="43173"/>
              </a:xfrm>
              <a:custGeom>
                <a:avLst/>
                <a:gdLst/>
                <a:ahLst/>
                <a:cxnLst/>
                <a:rect l="l" t="t" r="r" b="b"/>
                <a:pathLst>
                  <a:path w="1090" h="2301" extrusionOk="0">
                    <a:moveTo>
                      <a:pt x="1090" y="1"/>
                    </a:moveTo>
                    <a:lnTo>
                      <a:pt x="982" y="124"/>
                    </a:lnTo>
                    <a:lnTo>
                      <a:pt x="890" y="254"/>
                    </a:lnTo>
                    <a:lnTo>
                      <a:pt x="798" y="392"/>
                    </a:lnTo>
                    <a:lnTo>
                      <a:pt x="714" y="530"/>
                    </a:lnTo>
                    <a:lnTo>
                      <a:pt x="561" y="806"/>
                    </a:lnTo>
                    <a:lnTo>
                      <a:pt x="423" y="1090"/>
                    </a:lnTo>
                    <a:lnTo>
                      <a:pt x="292" y="1381"/>
                    </a:lnTo>
                    <a:lnTo>
                      <a:pt x="177" y="1680"/>
                    </a:lnTo>
                    <a:lnTo>
                      <a:pt x="124" y="1833"/>
                    </a:lnTo>
                    <a:lnTo>
                      <a:pt x="78" y="1987"/>
                    </a:lnTo>
                    <a:lnTo>
                      <a:pt x="32" y="2140"/>
                    </a:lnTo>
                    <a:lnTo>
                      <a:pt x="1" y="2301"/>
                    </a:lnTo>
                    <a:lnTo>
                      <a:pt x="101" y="2171"/>
                    </a:lnTo>
                    <a:lnTo>
                      <a:pt x="193" y="2040"/>
                    </a:lnTo>
                    <a:lnTo>
                      <a:pt x="285" y="1910"/>
                    </a:lnTo>
                    <a:lnTo>
                      <a:pt x="369" y="1772"/>
                    </a:lnTo>
                    <a:lnTo>
                      <a:pt x="522" y="1488"/>
                    </a:lnTo>
                    <a:lnTo>
                      <a:pt x="668" y="1205"/>
                    </a:lnTo>
                    <a:lnTo>
                      <a:pt x="798" y="913"/>
                    </a:lnTo>
                    <a:lnTo>
                      <a:pt x="913" y="622"/>
                    </a:lnTo>
                    <a:lnTo>
                      <a:pt x="967" y="469"/>
                    </a:lnTo>
                    <a:lnTo>
                      <a:pt x="1013" y="315"/>
                    </a:lnTo>
                    <a:lnTo>
                      <a:pt x="1051" y="154"/>
                    </a:lnTo>
                    <a:lnTo>
                      <a:pt x="1090" y="1"/>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0" name="Google Shape;2220;p29">
                <a:extLst>
                  <a:ext uri="{FF2B5EF4-FFF2-40B4-BE49-F238E27FC236}">
                    <a16:creationId xmlns="" xmlns:a16="http://schemas.microsoft.com/office/drawing/2014/main" id="{A9484904-48C6-4376-AD3F-EDD817CE2BE1}"/>
                  </a:ext>
                </a:extLst>
              </p:cNvPr>
              <p:cNvSpPr/>
              <p:nvPr/>
            </p:nvSpPr>
            <p:spPr>
              <a:xfrm>
                <a:off x="6288825" y="1745832"/>
                <a:ext cx="409417" cy="284702"/>
              </a:xfrm>
              <a:custGeom>
                <a:avLst/>
                <a:gdLst/>
                <a:ahLst/>
                <a:cxnLst/>
                <a:rect l="l" t="t" r="r" b="b"/>
                <a:pathLst>
                  <a:path w="21821" h="15174" extrusionOk="0">
                    <a:moveTo>
                      <a:pt x="5620" y="0"/>
                    </a:moveTo>
                    <a:lnTo>
                      <a:pt x="5099" y="813"/>
                    </a:lnTo>
                    <a:lnTo>
                      <a:pt x="4585" y="1626"/>
                    </a:lnTo>
                    <a:lnTo>
                      <a:pt x="4079" y="2439"/>
                    </a:lnTo>
                    <a:lnTo>
                      <a:pt x="3596" y="3244"/>
                    </a:lnTo>
                    <a:lnTo>
                      <a:pt x="3128" y="4033"/>
                    </a:lnTo>
                    <a:lnTo>
                      <a:pt x="2676" y="4808"/>
                    </a:lnTo>
                    <a:lnTo>
                      <a:pt x="2254" y="5567"/>
                    </a:lnTo>
                    <a:lnTo>
                      <a:pt x="1856" y="6303"/>
                    </a:lnTo>
                    <a:lnTo>
                      <a:pt x="1495" y="7008"/>
                    </a:lnTo>
                    <a:lnTo>
                      <a:pt x="1158" y="7683"/>
                    </a:lnTo>
                    <a:lnTo>
                      <a:pt x="1005" y="8005"/>
                    </a:lnTo>
                    <a:lnTo>
                      <a:pt x="859" y="8319"/>
                    </a:lnTo>
                    <a:lnTo>
                      <a:pt x="729" y="8626"/>
                    </a:lnTo>
                    <a:lnTo>
                      <a:pt x="606" y="8925"/>
                    </a:lnTo>
                    <a:lnTo>
                      <a:pt x="491" y="9209"/>
                    </a:lnTo>
                    <a:lnTo>
                      <a:pt x="383" y="9477"/>
                    </a:lnTo>
                    <a:lnTo>
                      <a:pt x="299" y="9738"/>
                    </a:lnTo>
                    <a:lnTo>
                      <a:pt x="215" y="9991"/>
                    </a:lnTo>
                    <a:lnTo>
                      <a:pt x="146" y="10228"/>
                    </a:lnTo>
                    <a:lnTo>
                      <a:pt x="92" y="10451"/>
                    </a:lnTo>
                    <a:lnTo>
                      <a:pt x="46" y="10658"/>
                    </a:lnTo>
                    <a:lnTo>
                      <a:pt x="15" y="10849"/>
                    </a:lnTo>
                    <a:lnTo>
                      <a:pt x="0" y="11018"/>
                    </a:lnTo>
                    <a:lnTo>
                      <a:pt x="8" y="11187"/>
                    </a:lnTo>
                    <a:lnTo>
                      <a:pt x="23" y="11348"/>
                    </a:lnTo>
                    <a:lnTo>
                      <a:pt x="54" y="11509"/>
                    </a:lnTo>
                    <a:lnTo>
                      <a:pt x="100" y="11662"/>
                    </a:lnTo>
                    <a:lnTo>
                      <a:pt x="153" y="11815"/>
                    </a:lnTo>
                    <a:lnTo>
                      <a:pt x="230" y="11961"/>
                    </a:lnTo>
                    <a:lnTo>
                      <a:pt x="314" y="12107"/>
                    </a:lnTo>
                    <a:lnTo>
                      <a:pt x="407" y="12245"/>
                    </a:lnTo>
                    <a:lnTo>
                      <a:pt x="522" y="12383"/>
                    </a:lnTo>
                    <a:lnTo>
                      <a:pt x="637" y="12513"/>
                    </a:lnTo>
                    <a:lnTo>
                      <a:pt x="775" y="12643"/>
                    </a:lnTo>
                    <a:lnTo>
                      <a:pt x="920" y="12774"/>
                    </a:lnTo>
                    <a:lnTo>
                      <a:pt x="1074" y="12896"/>
                    </a:lnTo>
                    <a:lnTo>
                      <a:pt x="1235" y="13019"/>
                    </a:lnTo>
                    <a:lnTo>
                      <a:pt x="1411" y="13134"/>
                    </a:lnTo>
                    <a:lnTo>
                      <a:pt x="1595" y="13249"/>
                    </a:lnTo>
                    <a:lnTo>
                      <a:pt x="1794" y="13356"/>
                    </a:lnTo>
                    <a:lnTo>
                      <a:pt x="1994" y="13464"/>
                    </a:lnTo>
                    <a:lnTo>
                      <a:pt x="2208" y="13563"/>
                    </a:lnTo>
                    <a:lnTo>
                      <a:pt x="2431" y="13663"/>
                    </a:lnTo>
                    <a:lnTo>
                      <a:pt x="2661" y="13763"/>
                    </a:lnTo>
                    <a:lnTo>
                      <a:pt x="2891" y="13855"/>
                    </a:lnTo>
                    <a:lnTo>
                      <a:pt x="3136" y="13947"/>
                    </a:lnTo>
                    <a:lnTo>
                      <a:pt x="3389" y="14031"/>
                    </a:lnTo>
                    <a:lnTo>
                      <a:pt x="3642" y="14116"/>
                    </a:lnTo>
                    <a:lnTo>
                      <a:pt x="3910" y="14200"/>
                    </a:lnTo>
                    <a:lnTo>
                      <a:pt x="4179" y="14277"/>
                    </a:lnTo>
                    <a:lnTo>
                      <a:pt x="4731" y="14422"/>
                    </a:lnTo>
                    <a:lnTo>
                      <a:pt x="5298" y="14553"/>
                    </a:lnTo>
                    <a:lnTo>
                      <a:pt x="5888" y="14668"/>
                    </a:lnTo>
                    <a:lnTo>
                      <a:pt x="6486" y="14775"/>
                    </a:lnTo>
                    <a:lnTo>
                      <a:pt x="7092" y="14867"/>
                    </a:lnTo>
                    <a:lnTo>
                      <a:pt x="7713" y="14951"/>
                    </a:lnTo>
                    <a:lnTo>
                      <a:pt x="8334" y="15013"/>
                    </a:lnTo>
                    <a:lnTo>
                      <a:pt x="8955" y="15074"/>
                    </a:lnTo>
                    <a:lnTo>
                      <a:pt x="9576" y="15112"/>
                    </a:lnTo>
                    <a:lnTo>
                      <a:pt x="10190" y="15143"/>
                    </a:lnTo>
                    <a:lnTo>
                      <a:pt x="10795" y="15166"/>
                    </a:lnTo>
                    <a:lnTo>
                      <a:pt x="11393" y="15174"/>
                    </a:lnTo>
                    <a:lnTo>
                      <a:pt x="11984" y="15166"/>
                    </a:lnTo>
                    <a:lnTo>
                      <a:pt x="12551" y="15151"/>
                    </a:lnTo>
                    <a:lnTo>
                      <a:pt x="13096" y="15120"/>
                    </a:lnTo>
                    <a:lnTo>
                      <a:pt x="13625" y="15074"/>
                    </a:lnTo>
                    <a:lnTo>
                      <a:pt x="14131" y="15028"/>
                    </a:lnTo>
                    <a:lnTo>
                      <a:pt x="14598" y="14959"/>
                    </a:lnTo>
                    <a:lnTo>
                      <a:pt x="14874" y="15036"/>
                    </a:lnTo>
                    <a:lnTo>
                      <a:pt x="15074" y="15082"/>
                    </a:lnTo>
                    <a:lnTo>
                      <a:pt x="15273" y="15112"/>
                    </a:lnTo>
                    <a:lnTo>
                      <a:pt x="15480" y="15128"/>
                    </a:lnTo>
                    <a:lnTo>
                      <a:pt x="15679" y="15128"/>
                    </a:lnTo>
                    <a:lnTo>
                      <a:pt x="16124" y="15112"/>
                    </a:lnTo>
                    <a:lnTo>
                      <a:pt x="16906" y="15082"/>
                    </a:lnTo>
                    <a:lnTo>
                      <a:pt x="17711" y="15043"/>
                    </a:lnTo>
                    <a:lnTo>
                      <a:pt x="18079" y="15020"/>
                    </a:lnTo>
                    <a:lnTo>
                      <a:pt x="18393" y="14990"/>
                    </a:lnTo>
                    <a:lnTo>
                      <a:pt x="18639" y="14959"/>
                    </a:lnTo>
                    <a:lnTo>
                      <a:pt x="18731" y="14951"/>
                    </a:lnTo>
                    <a:lnTo>
                      <a:pt x="18792" y="14936"/>
                    </a:lnTo>
                    <a:lnTo>
                      <a:pt x="18876" y="14905"/>
                    </a:lnTo>
                    <a:lnTo>
                      <a:pt x="18961" y="14859"/>
                    </a:lnTo>
                    <a:lnTo>
                      <a:pt x="19053" y="14813"/>
                    </a:lnTo>
                    <a:lnTo>
                      <a:pt x="19145" y="14752"/>
                    </a:lnTo>
                    <a:lnTo>
                      <a:pt x="19329" y="14622"/>
                    </a:lnTo>
                    <a:lnTo>
                      <a:pt x="19505" y="14484"/>
                    </a:lnTo>
                    <a:lnTo>
                      <a:pt x="19666" y="14346"/>
                    </a:lnTo>
                    <a:lnTo>
                      <a:pt x="19789" y="14231"/>
                    </a:lnTo>
                    <a:lnTo>
                      <a:pt x="19904" y="14123"/>
                    </a:lnTo>
                    <a:lnTo>
                      <a:pt x="19222" y="13571"/>
                    </a:lnTo>
                    <a:lnTo>
                      <a:pt x="21736" y="14162"/>
                    </a:lnTo>
                    <a:lnTo>
                      <a:pt x="21767" y="14062"/>
                    </a:lnTo>
                    <a:lnTo>
                      <a:pt x="21790" y="13955"/>
                    </a:lnTo>
                    <a:lnTo>
                      <a:pt x="21805" y="13847"/>
                    </a:lnTo>
                    <a:lnTo>
                      <a:pt x="21813" y="13740"/>
                    </a:lnTo>
                    <a:lnTo>
                      <a:pt x="21821" y="13632"/>
                    </a:lnTo>
                    <a:lnTo>
                      <a:pt x="21821" y="13525"/>
                    </a:lnTo>
                    <a:lnTo>
                      <a:pt x="21813" y="13418"/>
                    </a:lnTo>
                    <a:lnTo>
                      <a:pt x="21805" y="13310"/>
                    </a:lnTo>
                    <a:lnTo>
                      <a:pt x="21790" y="13203"/>
                    </a:lnTo>
                    <a:lnTo>
                      <a:pt x="21767" y="13103"/>
                    </a:lnTo>
                    <a:lnTo>
                      <a:pt x="21744" y="12996"/>
                    </a:lnTo>
                    <a:lnTo>
                      <a:pt x="21713" y="12889"/>
                    </a:lnTo>
                    <a:lnTo>
                      <a:pt x="21675" y="12789"/>
                    </a:lnTo>
                    <a:lnTo>
                      <a:pt x="21637" y="12689"/>
                    </a:lnTo>
                    <a:lnTo>
                      <a:pt x="21591" y="12590"/>
                    </a:lnTo>
                    <a:lnTo>
                      <a:pt x="21545" y="12490"/>
                    </a:lnTo>
                    <a:lnTo>
                      <a:pt x="21476" y="12344"/>
                    </a:lnTo>
                    <a:lnTo>
                      <a:pt x="21453" y="12306"/>
                    </a:lnTo>
                    <a:lnTo>
                      <a:pt x="21422" y="12260"/>
                    </a:lnTo>
                    <a:lnTo>
                      <a:pt x="21322" y="12153"/>
                    </a:lnTo>
                    <a:lnTo>
                      <a:pt x="21207" y="12038"/>
                    </a:lnTo>
                    <a:lnTo>
                      <a:pt x="21085" y="11923"/>
                    </a:lnTo>
                    <a:lnTo>
                      <a:pt x="20855" y="11739"/>
                    </a:lnTo>
                    <a:lnTo>
                      <a:pt x="20755" y="11662"/>
                    </a:lnTo>
                    <a:lnTo>
                      <a:pt x="20717" y="11562"/>
                    </a:lnTo>
                    <a:lnTo>
                      <a:pt x="20671" y="11447"/>
                    </a:lnTo>
                    <a:lnTo>
                      <a:pt x="20609" y="11309"/>
                    </a:lnTo>
                    <a:lnTo>
                      <a:pt x="20540" y="11164"/>
                    </a:lnTo>
                    <a:lnTo>
                      <a:pt x="20448" y="11018"/>
                    </a:lnTo>
                    <a:lnTo>
                      <a:pt x="20402" y="10949"/>
                    </a:lnTo>
                    <a:lnTo>
                      <a:pt x="20356" y="10880"/>
                    </a:lnTo>
                    <a:lnTo>
                      <a:pt x="20303" y="10819"/>
                    </a:lnTo>
                    <a:lnTo>
                      <a:pt x="20249" y="10773"/>
                    </a:lnTo>
                    <a:lnTo>
                      <a:pt x="20211" y="10750"/>
                    </a:lnTo>
                    <a:lnTo>
                      <a:pt x="20165" y="10719"/>
                    </a:lnTo>
                    <a:lnTo>
                      <a:pt x="20050" y="10673"/>
                    </a:lnTo>
                    <a:lnTo>
                      <a:pt x="19896" y="10619"/>
                    </a:lnTo>
                    <a:lnTo>
                      <a:pt x="19720" y="10566"/>
                    </a:lnTo>
                    <a:lnTo>
                      <a:pt x="19513" y="10512"/>
                    </a:lnTo>
                    <a:lnTo>
                      <a:pt x="19298" y="10458"/>
                    </a:lnTo>
                    <a:lnTo>
                      <a:pt x="18838" y="10359"/>
                    </a:lnTo>
                    <a:lnTo>
                      <a:pt x="18401" y="10267"/>
                    </a:lnTo>
                    <a:lnTo>
                      <a:pt x="18018" y="10198"/>
                    </a:lnTo>
                    <a:lnTo>
                      <a:pt x="17657" y="10129"/>
                    </a:lnTo>
                    <a:lnTo>
                      <a:pt x="16822" y="10566"/>
                    </a:lnTo>
                    <a:lnTo>
                      <a:pt x="15825" y="11072"/>
                    </a:lnTo>
                    <a:lnTo>
                      <a:pt x="9699" y="8074"/>
                    </a:lnTo>
                    <a:lnTo>
                      <a:pt x="12858" y="4187"/>
                    </a:lnTo>
                    <a:lnTo>
                      <a:pt x="5620" y="0"/>
                    </a:lnTo>
                    <a:close/>
                  </a:path>
                </a:pathLst>
              </a:custGeom>
              <a:solidFill>
                <a:srgbClr val="EBAF7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1" name="Google Shape;2221;p29">
                <a:extLst>
                  <a:ext uri="{FF2B5EF4-FFF2-40B4-BE49-F238E27FC236}">
                    <a16:creationId xmlns="" xmlns:a16="http://schemas.microsoft.com/office/drawing/2014/main" id="{30575D8A-7730-4553-B2AA-38562698ECF9}"/>
                  </a:ext>
                </a:extLst>
              </p:cNvPr>
              <p:cNvSpPr/>
              <p:nvPr/>
            </p:nvSpPr>
            <p:spPr>
              <a:xfrm>
                <a:off x="6406203" y="1884227"/>
                <a:ext cx="64749" cy="12383"/>
              </a:xfrm>
              <a:custGeom>
                <a:avLst/>
                <a:gdLst/>
                <a:ahLst/>
                <a:cxnLst/>
                <a:rect l="l" t="t" r="r" b="b"/>
                <a:pathLst>
                  <a:path w="3451" h="660" extrusionOk="0">
                    <a:moveTo>
                      <a:pt x="0" y="0"/>
                    </a:moveTo>
                    <a:lnTo>
                      <a:pt x="207" y="77"/>
                    </a:lnTo>
                    <a:lnTo>
                      <a:pt x="415" y="146"/>
                    </a:lnTo>
                    <a:lnTo>
                      <a:pt x="629" y="207"/>
                    </a:lnTo>
                    <a:lnTo>
                      <a:pt x="844" y="268"/>
                    </a:lnTo>
                    <a:lnTo>
                      <a:pt x="1266" y="376"/>
                    </a:lnTo>
                    <a:lnTo>
                      <a:pt x="1695" y="460"/>
                    </a:lnTo>
                    <a:lnTo>
                      <a:pt x="2132" y="537"/>
                    </a:lnTo>
                    <a:lnTo>
                      <a:pt x="2569" y="598"/>
                    </a:lnTo>
                    <a:lnTo>
                      <a:pt x="2784" y="629"/>
                    </a:lnTo>
                    <a:lnTo>
                      <a:pt x="3006" y="644"/>
                    </a:lnTo>
                    <a:lnTo>
                      <a:pt x="3228" y="660"/>
                    </a:lnTo>
                    <a:lnTo>
                      <a:pt x="3451" y="660"/>
                    </a:lnTo>
                    <a:lnTo>
                      <a:pt x="3244" y="583"/>
                    </a:lnTo>
                    <a:lnTo>
                      <a:pt x="3029" y="514"/>
                    </a:lnTo>
                    <a:lnTo>
                      <a:pt x="2822" y="452"/>
                    </a:lnTo>
                    <a:lnTo>
                      <a:pt x="2607" y="391"/>
                    </a:lnTo>
                    <a:lnTo>
                      <a:pt x="2178" y="284"/>
                    </a:lnTo>
                    <a:lnTo>
                      <a:pt x="1749" y="199"/>
                    </a:lnTo>
                    <a:lnTo>
                      <a:pt x="1319" y="123"/>
                    </a:lnTo>
                    <a:lnTo>
                      <a:pt x="882" y="61"/>
                    </a:lnTo>
                    <a:lnTo>
                      <a:pt x="660" y="31"/>
                    </a:lnTo>
                    <a:lnTo>
                      <a:pt x="445" y="15"/>
                    </a:lnTo>
                    <a:lnTo>
                      <a:pt x="223"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2" name="Google Shape;2222;p29">
                <a:extLst>
                  <a:ext uri="{FF2B5EF4-FFF2-40B4-BE49-F238E27FC236}">
                    <a16:creationId xmlns="" xmlns:a16="http://schemas.microsoft.com/office/drawing/2014/main" id="{54D194BA-98EB-40B1-A86D-052933C42BDD}"/>
                  </a:ext>
                </a:extLst>
              </p:cNvPr>
              <p:cNvSpPr/>
              <p:nvPr/>
            </p:nvSpPr>
            <p:spPr>
              <a:xfrm>
                <a:off x="6656645" y="1964062"/>
                <a:ext cx="20301" cy="5347"/>
              </a:xfrm>
              <a:custGeom>
                <a:avLst/>
                <a:gdLst/>
                <a:ahLst/>
                <a:cxnLst/>
                <a:rect l="l" t="t" r="r" b="b"/>
                <a:pathLst>
                  <a:path w="1082" h="285" extrusionOk="0">
                    <a:moveTo>
                      <a:pt x="660" y="0"/>
                    </a:moveTo>
                    <a:lnTo>
                      <a:pt x="522" y="8"/>
                    </a:lnTo>
                    <a:lnTo>
                      <a:pt x="392" y="31"/>
                    </a:lnTo>
                    <a:lnTo>
                      <a:pt x="254" y="69"/>
                    </a:lnTo>
                    <a:lnTo>
                      <a:pt x="193" y="92"/>
                    </a:lnTo>
                    <a:lnTo>
                      <a:pt x="124" y="123"/>
                    </a:lnTo>
                    <a:lnTo>
                      <a:pt x="62" y="161"/>
                    </a:lnTo>
                    <a:lnTo>
                      <a:pt x="1" y="207"/>
                    </a:lnTo>
                    <a:lnTo>
                      <a:pt x="70" y="238"/>
                    </a:lnTo>
                    <a:lnTo>
                      <a:pt x="139" y="253"/>
                    </a:lnTo>
                    <a:lnTo>
                      <a:pt x="216" y="269"/>
                    </a:lnTo>
                    <a:lnTo>
                      <a:pt x="285" y="284"/>
                    </a:lnTo>
                    <a:lnTo>
                      <a:pt x="423" y="284"/>
                    </a:lnTo>
                    <a:lnTo>
                      <a:pt x="561" y="276"/>
                    </a:lnTo>
                    <a:lnTo>
                      <a:pt x="691" y="253"/>
                    </a:lnTo>
                    <a:lnTo>
                      <a:pt x="829" y="215"/>
                    </a:lnTo>
                    <a:lnTo>
                      <a:pt x="890" y="192"/>
                    </a:lnTo>
                    <a:lnTo>
                      <a:pt x="959" y="161"/>
                    </a:lnTo>
                    <a:lnTo>
                      <a:pt x="1021" y="123"/>
                    </a:lnTo>
                    <a:lnTo>
                      <a:pt x="1082" y="77"/>
                    </a:lnTo>
                    <a:lnTo>
                      <a:pt x="1013" y="46"/>
                    </a:lnTo>
                    <a:lnTo>
                      <a:pt x="944" y="31"/>
                    </a:lnTo>
                    <a:lnTo>
                      <a:pt x="867" y="16"/>
                    </a:lnTo>
                    <a:lnTo>
                      <a:pt x="798"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3" name="Google Shape;2223;p29">
                <a:extLst>
                  <a:ext uri="{FF2B5EF4-FFF2-40B4-BE49-F238E27FC236}">
                    <a16:creationId xmlns="" xmlns:a16="http://schemas.microsoft.com/office/drawing/2014/main" id="{70D14CB7-26AB-4C59-8937-FD1974BB50C3}"/>
                  </a:ext>
                </a:extLst>
              </p:cNvPr>
              <p:cNvSpPr/>
              <p:nvPr/>
            </p:nvSpPr>
            <p:spPr>
              <a:xfrm>
                <a:off x="6629458" y="1941904"/>
                <a:ext cx="21033" cy="6342"/>
              </a:xfrm>
              <a:custGeom>
                <a:avLst/>
                <a:gdLst/>
                <a:ahLst/>
                <a:cxnLst/>
                <a:rect l="l" t="t" r="r" b="b"/>
                <a:pathLst>
                  <a:path w="1121" h="338" extrusionOk="0">
                    <a:moveTo>
                      <a:pt x="813" y="1"/>
                    </a:moveTo>
                    <a:lnTo>
                      <a:pt x="668" y="8"/>
                    </a:lnTo>
                    <a:lnTo>
                      <a:pt x="530" y="39"/>
                    </a:lnTo>
                    <a:lnTo>
                      <a:pt x="392" y="77"/>
                    </a:lnTo>
                    <a:lnTo>
                      <a:pt x="254" y="131"/>
                    </a:lnTo>
                    <a:lnTo>
                      <a:pt x="192" y="162"/>
                    </a:lnTo>
                    <a:lnTo>
                      <a:pt x="123" y="200"/>
                    </a:lnTo>
                    <a:lnTo>
                      <a:pt x="62" y="246"/>
                    </a:lnTo>
                    <a:lnTo>
                      <a:pt x="1" y="300"/>
                    </a:lnTo>
                    <a:lnTo>
                      <a:pt x="77" y="323"/>
                    </a:lnTo>
                    <a:lnTo>
                      <a:pt x="154" y="330"/>
                    </a:lnTo>
                    <a:lnTo>
                      <a:pt x="231" y="338"/>
                    </a:lnTo>
                    <a:lnTo>
                      <a:pt x="307" y="338"/>
                    </a:lnTo>
                    <a:lnTo>
                      <a:pt x="453" y="330"/>
                    </a:lnTo>
                    <a:lnTo>
                      <a:pt x="591" y="300"/>
                    </a:lnTo>
                    <a:lnTo>
                      <a:pt x="729" y="261"/>
                    </a:lnTo>
                    <a:lnTo>
                      <a:pt x="867" y="208"/>
                    </a:lnTo>
                    <a:lnTo>
                      <a:pt x="928" y="177"/>
                    </a:lnTo>
                    <a:lnTo>
                      <a:pt x="997" y="139"/>
                    </a:lnTo>
                    <a:lnTo>
                      <a:pt x="1059" y="93"/>
                    </a:lnTo>
                    <a:lnTo>
                      <a:pt x="1120" y="39"/>
                    </a:lnTo>
                    <a:lnTo>
                      <a:pt x="1044" y="24"/>
                    </a:lnTo>
                    <a:lnTo>
                      <a:pt x="967" y="8"/>
                    </a:lnTo>
                    <a:lnTo>
                      <a:pt x="890" y="1"/>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4" name="Google Shape;2224;p29">
                <a:extLst>
                  <a:ext uri="{FF2B5EF4-FFF2-40B4-BE49-F238E27FC236}">
                    <a16:creationId xmlns="" xmlns:a16="http://schemas.microsoft.com/office/drawing/2014/main" id="{74E5E3AC-0147-4134-A06E-16523BB81A78}"/>
                  </a:ext>
                </a:extLst>
              </p:cNvPr>
              <p:cNvSpPr/>
              <p:nvPr/>
            </p:nvSpPr>
            <p:spPr>
              <a:xfrm>
                <a:off x="6604148" y="1141352"/>
                <a:ext cx="333466" cy="322096"/>
              </a:xfrm>
              <a:custGeom>
                <a:avLst/>
                <a:gdLst/>
                <a:ahLst/>
                <a:cxnLst/>
                <a:rect l="l" t="t" r="r" b="b"/>
                <a:pathLst>
                  <a:path w="17773" h="17167" extrusionOk="0">
                    <a:moveTo>
                      <a:pt x="8541" y="0"/>
                    </a:moveTo>
                    <a:lnTo>
                      <a:pt x="8250" y="15"/>
                    </a:lnTo>
                    <a:lnTo>
                      <a:pt x="7959" y="38"/>
                    </a:lnTo>
                    <a:lnTo>
                      <a:pt x="7667" y="69"/>
                    </a:lnTo>
                    <a:lnTo>
                      <a:pt x="7384" y="107"/>
                    </a:lnTo>
                    <a:lnTo>
                      <a:pt x="7100" y="153"/>
                    </a:lnTo>
                    <a:lnTo>
                      <a:pt x="6824" y="207"/>
                    </a:lnTo>
                    <a:lnTo>
                      <a:pt x="6548" y="261"/>
                    </a:lnTo>
                    <a:lnTo>
                      <a:pt x="6280" y="330"/>
                    </a:lnTo>
                    <a:lnTo>
                      <a:pt x="6019" y="399"/>
                    </a:lnTo>
                    <a:lnTo>
                      <a:pt x="5758" y="483"/>
                    </a:lnTo>
                    <a:lnTo>
                      <a:pt x="5505" y="560"/>
                    </a:lnTo>
                    <a:lnTo>
                      <a:pt x="5260" y="652"/>
                    </a:lnTo>
                    <a:lnTo>
                      <a:pt x="5022" y="744"/>
                    </a:lnTo>
                    <a:lnTo>
                      <a:pt x="4792" y="844"/>
                    </a:lnTo>
                    <a:lnTo>
                      <a:pt x="4570" y="943"/>
                    </a:lnTo>
                    <a:lnTo>
                      <a:pt x="4355" y="1051"/>
                    </a:lnTo>
                    <a:lnTo>
                      <a:pt x="4148" y="1158"/>
                    </a:lnTo>
                    <a:lnTo>
                      <a:pt x="3949" y="1273"/>
                    </a:lnTo>
                    <a:lnTo>
                      <a:pt x="3757" y="1388"/>
                    </a:lnTo>
                    <a:lnTo>
                      <a:pt x="3581" y="1503"/>
                    </a:lnTo>
                    <a:lnTo>
                      <a:pt x="3412" y="1626"/>
                    </a:lnTo>
                    <a:lnTo>
                      <a:pt x="3259" y="1741"/>
                    </a:lnTo>
                    <a:lnTo>
                      <a:pt x="3106" y="1863"/>
                    </a:lnTo>
                    <a:lnTo>
                      <a:pt x="2975" y="1986"/>
                    </a:lnTo>
                    <a:lnTo>
                      <a:pt x="2853" y="2109"/>
                    </a:lnTo>
                    <a:lnTo>
                      <a:pt x="2745" y="2231"/>
                    </a:lnTo>
                    <a:lnTo>
                      <a:pt x="2646" y="2354"/>
                    </a:lnTo>
                    <a:lnTo>
                      <a:pt x="2561" y="2477"/>
                    </a:lnTo>
                    <a:lnTo>
                      <a:pt x="2492" y="2599"/>
                    </a:lnTo>
                    <a:lnTo>
                      <a:pt x="2431" y="2714"/>
                    </a:lnTo>
                    <a:lnTo>
                      <a:pt x="2393" y="2837"/>
                    </a:lnTo>
                    <a:lnTo>
                      <a:pt x="2354" y="2975"/>
                    </a:lnTo>
                    <a:lnTo>
                      <a:pt x="2323" y="3144"/>
                    </a:lnTo>
                    <a:lnTo>
                      <a:pt x="2285" y="3343"/>
                    </a:lnTo>
                    <a:lnTo>
                      <a:pt x="2254" y="3565"/>
                    </a:lnTo>
                    <a:lnTo>
                      <a:pt x="2224" y="3811"/>
                    </a:lnTo>
                    <a:lnTo>
                      <a:pt x="2201" y="4087"/>
                    </a:lnTo>
                    <a:lnTo>
                      <a:pt x="2178" y="4378"/>
                    </a:lnTo>
                    <a:lnTo>
                      <a:pt x="2162" y="4685"/>
                    </a:lnTo>
                    <a:lnTo>
                      <a:pt x="2147" y="5014"/>
                    </a:lnTo>
                    <a:lnTo>
                      <a:pt x="2132" y="5359"/>
                    </a:lnTo>
                    <a:lnTo>
                      <a:pt x="2124" y="5727"/>
                    </a:lnTo>
                    <a:lnTo>
                      <a:pt x="2124" y="6095"/>
                    </a:lnTo>
                    <a:lnTo>
                      <a:pt x="2124" y="6487"/>
                    </a:lnTo>
                    <a:lnTo>
                      <a:pt x="2132" y="6878"/>
                    </a:lnTo>
                    <a:lnTo>
                      <a:pt x="2147" y="7284"/>
                    </a:lnTo>
                    <a:lnTo>
                      <a:pt x="2162" y="7698"/>
                    </a:lnTo>
                    <a:lnTo>
                      <a:pt x="2063" y="7629"/>
                    </a:lnTo>
                    <a:lnTo>
                      <a:pt x="1940" y="7568"/>
                    </a:lnTo>
                    <a:lnTo>
                      <a:pt x="1802" y="7514"/>
                    </a:lnTo>
                    <a:lnTo>
                      <a:pt x="1649" y="7468"/>
                    </a:lnTo>
                    <a:lnTo>
                      <a:pt x="1472" y="7430"/>
                    </a:lnTo>
                    <a:lnTo>
                      <a:pt x="1281" y="7407"/>
                    </a:lnTo>
                    <a:lnTo>
                      <a:pt x="1058" y="7391"/>
                    </a:lnTo>
                    <a:lnTo>
                      <a:pt x="821" y="7399"/>
                    </a:lnTo>
                    <a:lnTo>
                      <a:pt x="744" y="7407"/>
                    </a:lnTo>
                    <a:lnTo>
                      <a:pt x="667" y="7422"/>
                    </a:lnTo>
                    <a:lnTo>
                      <a:pt x="598" y="7445"/>
                    </a:lnTo>
                    <a:lnTo>
                      <a:pt x="537" y="7476"/>
                    </a:lnTo>
                    <a:lnTo>
                      <a:pt x="476" y="7514"/>
                    </a:lnTo>
                    <a:lnTo>
                      <a:pt x="414" y="7560"/>
                    </a:lnTo>
                    <a:lnTo>
                      <a:pt x="361" y="7606"/>
                    </a:lnTo>
                    <a:lnTo>
                      <a:pt x="315" y="7667"/>
                    </a:lnTo>
                    <a:lnTo>
                      <a:pt x="269" y="7729"/>
                    </a:lnTo>
                    <a:lnTo>
                      <a:pt x="223" y="7798"/>
                    </a:lnTo>
                    <a:lnTo>
                      <a:pt x="184" y="7874"/>
                    </a:lnTo>
                    <a:lnTo>
                      <a:pt x="154" y="7951"/>
                    </a:lnTo>
                    <a:lnTo>
                      <a:pt x="123" y="8035"/>
                    </a:lnTo>
                    <a:lnTo>
                      <a:pt x="92" y="8127"/>
                    </a:lnTo>
                    <a:lnTo>
                      <a:pt x="46" y="8319"/>
                    </a:lnTo>
                    <a:lnTo>
                      <a:pt x="23" y="8518"/>
                    </a:lnTo>
                    <a:lnTo>
                      <a:pt x="8" y="8733"/>
                    </a:lnTo>
                    <a:lnTo>
                      <a:pt x="0" y="8955"/>
                    </a:lnTo>
                    <a:lnTo>
                      <a:pt x="16" y="9185"/>
                    </a:lnTo>
                    <a:lnTo>
                      <a:pt x="39" y="9423"/>
                    </a:lnTo>
                    <a:lnTo>
                      <a:pt x="77" y="9661"/>
                    </a:lnTo>
                    <a:lnTo>
                      <a:pt x="131" y="9891"/>
                    </a:lnTo>
                    <a:lnTo>
                      <a:pt x="192" y="10128"/>
                    </a:lnTo>
                    <a:lnTo>
                      <a:pt x="269" y="10351"/>
                    </a:lnTo>
                    <a:lnTo>
                      <a:pt x="353" y="10573"/>
                    </a:lnTo>
                    <a:lnTo>
                      <a:pt x="453" y="10780"/>
                    </a:lnTo>
                    <a:lnTo>
                      <a:pt x="560" y="10979"/>
                    </a:lnTo>
                    <a:lnTo>
                      <a:pt x="683" y="11156"/>
                    </a:lnTo>
                    <a:lnTo>
                      <a:pt x="752" y="11240"/>
                    </a:lnTo>
                    <a:lnTo>
                      <a:pt x="813" y="11324"/>
                    </a:lnTo>
                    <a:lnTo>
                      <a:pt x="882" y="11393"/>
                    </a:lnTo>
                    <a:lnTo>
                      <a:pt x="959" y="11462"/>
                    </a:lnTo>
                    <a:lnTo>
                      <a:pt x="1035" y="11524"/>
                    </a:lnTo>
                    <a:lnTo>
                      <a:pt x="1112" y="11585"/>
                    </a:lnTo>
                    <a:lnTo>
                      <a:pt x="1189" y="11631"/>
                    </a:lnTo>
                    <a:lnTo>
                      <a:pt x="1273" y="11677"/>
                    </a:lnTo>
                    <a:lnTo>
                      <a:pt x="1357" y="11715"/>
                    </a:lnTo>
                    <a:lnTo>
                      <a:pt x="1442" y="11746"/>
                    </a:lnTo>
                    <a:lnTo>
                      <a:pt x="1534" y="11769"/>
                    </a:lnTo>
                    <a:lnTo>
                      <a:pt x="1626" y="11784"/>
                    </a:lnTo>
                    <a:lnTo>
                      <a:pt x="1718" y="11792"/>
                    </a:lnTo>
                    <a:lnTo>
                      <a:pt x="1817" y="11792"/>
                    </a:lnTo>
                    <a:lnTo>
                      <a:pt x="1909" y="11777"/>
                    </a:lnTo>
                    <a:lnTo>
                      <a:pt x="2017" y="11761"/>
                    </a:lnTo>
                    <a:lnTo>
                      <a:pt x="2116" y="11731"/>
                    </a:lnTo>
                    <a:lnTo>
                      <a:pt x="2224" y="11692"/>
                    </a:lnTo>
                    <a:lnTo>
                      <a:pt x="2323" y="11646"/>
                    </a:lnTo>
                    <a:lnTo>
                      <a:pt x="2439" y="11585"/>
                    </a:lnTo>
                    <a:lnTo>
                      <a:pt x="2546" y="11516"/>
                    </a:lnTo>
                    <a:lnTo>
                      <a:pt x="2661" y="11439"/>
                    </a:lnTo>
                    <a:lnTo>
                      <a:pt x="2707" y="11646"/>
                    </a:lnTo>
                    <a:lnTo>
                      <a:pt x="2814" y="12045"/>
                    </a:lnTo>
                    <a:lnTo>
                      <a:pt x="2929" y="12436"/>
                    </a:lnTo>
                    <a:lnTo>
                      <a:pt x="3052" y="12804"/>
                    </a:lnTo>
                    <a:lnTo>
                      <a:pt x="3190" y="13165"/>
                    </a:lnTo>
                    <a:lnTo>
                      <a:pt x="3336" y="13510"/>
                    </a:lnTo>
                    <a:lnTo>
                      <a:pt x="3412" y="13671"/>
                    </a:lnTo>
                    <a:lnTo>
                      <a:pt x="3497" y="13832"/>
                    </a:lnTo>
                    <a:lnTo>
                      <a:pt x="3581" y="13985"/>
                    </a:lnTo>
                    <a:lnTo>
                      <a:pt x="3665" y="14138"/>
                    </a:lnTo>
                    <a:lnTo>
                      <a:pt x="3757" y="14284"/>
                    </a:lnTo>
                    <a:lnTo>
                      <a:pt x="3849" y="14422"/>
                    </a:lnTo>
                    <a:lnTo>
                      <a:pt x="3980" y="14606"/>
                    </a:lnTo>
                    <a:lnTo>
                      <a:pt x="4118" y="14790"/>
                    </a:lnTo>
                    <a:lnTo>
                      <a:pt x="4248" y="14959"/>
                    </a:lnTo>
                    <a:lnTo>
                      <a:pt x="4386" y="15120"/>
                    </a:lnTo>
                    <a:lnTo>
                      <a:pt x="4524" y="15273"/>
                    </a:lnTo>
                    <a:lnTo>
                      <a:pt x="4662" y="15419"/>
                    </a:lnTo>
                    <a:lnTo>
                      <a:pt x="4800" y="15557"/>
                    </a:lnTo>
                    <a:lnTo>
                      <a:pt x="4938" y="15687"/>
                    </a:lnTo>
                    <a:lnTo>
                      <a:pt x="5076" y="15810"/>
                    </a:lnTo>
                    <a:lnTo>
                      <a:pt x="5214" y="15925"/>
                    </a:lnTo>
                    <a:lnTo>
                      <a:pt x="5352" y="16040"/>
                    </a:lnTo>
                    <a:lnTo>
                      <a:pt x="5490" y="16139"/>
                    </a:lnTo>
                    <a:lnTo>
                      <a:pt x="5628" y="16239"/>
                    </a:lnTo>
                    <a:lnTo>
                      <a:pt x="5766" y="16323"/>
                    </a:lnTo>
                    <a:lnTo>
                      <a:pt x="6034" y="16492"/>
                    </a:lnTo>
                    <a:lnTo>
                      <a:pt x="6287" y="16622"/>
                    </a:lnTo>
                    <a:lnTo>
                      <a:pt x="6533" y="16745"/>
                    </a:lnTo>
                    <a:lnTo>
                      <a:pt x="6778" y="16845"/>
                    </a:lnTo>
                    <a:lnTo>
                      <a:pt x="7000" y="16921"/>
                    </a:lnTo>
                    <a:lnTo>
                      <a:pt x="7223" y="16990"/>
                    </a:lnTo>
                    <a:lnTo>
                      <a:pt x="7430" y="17044"/>
                    </a:lnTo>
                    <a:lnTo>
                      <a:pt x="7621" y="17090"/>
                    </a:lnTo>
                    <a:lnTo>
                      <a:pt x="7798" y="17121"/>
                    </a:lnTo>
                    <a:lnTo>
                      <a:pt x="7966" y="17144"/>
                    </a:lnTo>
                    <a:lnTo>
                      <a:pt x="8104" y="17151"/>
                    </a:lnTo>
                    <a:lnTo>
                      <a:pt x="8342" y="17167"/>
                    </a:lnTo>
                    <a:lnTo>
                      <a:pt x="8488" y="17167"/>
                    </a:lnTo>
                    <a:lnTo>
                      <a:pt x="8541" y="17159"/>
                    </a:lnTo>
                    <a:lnTo>
                      <a:pt x="9140" y="17159"/>
                    </a:lnTo>
                    <a:lnTo>
                      <a:pt x="9201" y="17167"/>
                    </a:lnTo>
                    <a:lnTo>
                      <a:pt x="9370" y="17167"/>
                    </a:lnTo>
                    <a:lnTo>
                      <a:pt x="9492" y="17159"/>
                    </a:lnTo>
                    <a:lnTo>
                      <a:pt x="9638" y="17151"/>
                    </a:lnTo>
                    <a:lnTo>
                      <a:pt x="9807" y="17128"/>
                    </a:lnTo>
                    <a:lnTo>
                      <a:pt x="9991" y="17098"/>
                    </a:lnTo>
                    <a:lnTo>
                      <a:pt x="10190" y="17059"/>
                    </a:lnTo>
                    <a:lnTo>
                      <a:pt x="10412" y="17006"/>
                    </a:lnTo>
                    <a:lnTo>
                      <a:pt x="10642" y="16937"/>
                    </a:lnTo>
                    <a:lnTo>
                      <a:pt x="10888" y="16845"/>
                    </a:lnTo>
                    <a:lnTo>
                      <a:pt x="11148" y="16737"/>
                    </a:lnTo>
                    <a:lnTo>
                      <a:pt x="11417" y="16615"/>
                    </a:lnTo>
                    <a:lnTo>
                      <a:pt x="11693" y="16461"/>
                    </a:lnTo>
                    <a:lnTo>
                      <a:pt x="11831" y="16377"/>
                    </a:lnTo>
                    <a:lnTo>
                      <a:pt x="11969" y="16293"/>
                    </a:lnTo>
                    <a:lnTo>
                      <a:pt x="12199" y="16124"/>
                    </a:lnTo>
                    <a:lnTo>
                      <a:pt x="12436" y="15948"/>
                    </a:lnTo>
                    <a:lnTo>
                      <a:pt x="12674" y="15748"/>
                    </a:lnTo>
                    <a:lnTo>
                      <a:pt x="12904" y="15526"/>
                    </a:lnTo>
                    <a:lnTo>
                      <a:pt x="13142" y="15288"/>
                    </a:lnTo>
                    <a:lnTo>
                      <a:pt x="13379" y="15020"/>
                    </a:lnTo>
                    <a:lnTo>
                      <a:pt x="13609" y="14736"/>
                    </a:lnTo>
                    <a:lnTo>
                      <a:pt x="13832" y="14422"/>
                    </a:lnTo>
                    <a:lnTo>
                      <a:pt x="13931" y="14284"/>
                    </a:lnTo>
                    <a:lnTo>
                      <a:pt x="14016" y="14131"/>
                    </a:lnTo>
                    <a:lnTo>
                      <a:pt x="14108" y="13985"/>
                    </a:lnTo>
                    <a:lnTo>
                      <a:pt x="14192" y="13824"/>
                    </a:lnTo>
                    <a:lnTo>
                      <a:pt x="14269" y="13663"/>
                    </a:lnTo>
                    <a:lnTo>
                      <a:pt x="14353" y="13494"/>
                    </a:lnTo>
                    <a:lnTo>
                      <a:pt x="14499" y="13149"/>
                    </a:lnTo>
                    <a:lnTo>
                      <a:pt x="14637" y="12789"/>
                    </a:lnTo>
                    <a:lnTo>
                      <a:pt x="14759" y="12406"/>
                    </a:lnTo>
                    <a:lnTo>
                      <a:pt x="14874" y="12015"/>
                    </a:lnTo>
                    <a:lnTo>
                      <a:pt x="14982" y="11608"/>
                    </a:lnTo>
                    <a:lnTo>
                      <a:pt x="15036" y="11370"/>
                    </a:lnTo>
                    <a:lnTo>
                      <a:pt x="15151" y="11462"/>
                    </a:lnTo>
                    <a:lnTo>
                      <a:pt x="15266" y="11539"/>
                    </a:lnTo>
                    <a:lnTo>
                      <a:pt x="15373" y="11600"/>
                    </a:lnTo>
                    <a:lnTo>
                      <a:pt x="15488" y="11662"/>
                    </a:lnTo>
                    <a:lnTo>
                      <a:pt x="15595" y="11708"/>
                    </a:lnTo>
                    <a:lnTo>
                      <a:pt x="15695" y="11738"/>
                    </a:lnTo>
                    <a:lnTo>
                      <a:pt x="15802" y="11769"/>
                    </a:lnTo>
                    <a:lnTo>
                      <a:pt x="15902" y="11784"/>
                    </a:lnTo>
                    <a:lnTo>
                      <a:pt x="16002" y="11792"/>
                    </a:lnTo>
                    <a:lnTo>
                      <a:pt x="16094" y="11784"/>
                    </a:lnTo>
                    <a:lnTo>
                      <a:pt x="16193" y="11777"/>
                    </a:lnTo>
                    <a:lnTo>
                      <a:pt x="16285" y="11761"/>
                    </a:lnTo>
                    <a:lnTo>
                      <a:pt x="16370" y="11731"/>
                    </a:lnTo>
                    <a:lnTo>
                      <a:pt x="16462" y="11700"/>
                    </a:lnTo>
                    <a:lnTo>
                      <a:pt x="16546" y="11662"/>
                    </a:lnTo>
                    <a:lnTo>
                      <a:pt x="16623" y="11608"/>
                    </a:lnTo>
                    <a:lnTo>
                      <a:pt x="16707" y="11554"/>
                    </a:lnTo>
                    <a:lnTo>
                      <a:pt x="16784" y="11493"/>
                    </a:lnTo>
                    <a:lnTo>
                      <a:pt x="16853" y="11432"/>
                    </a:lnTo>
                    <a:lnTo>
                      <a:pt x="16929" y="11355"/>
                    </a:lnTo>
                    <a:lnTo>
                      <a:pt x="16998" y="11278"/>
                    </a:lnTo>
                    <a:lnTo>
                      <a:pt x="17060" y="11202"/>
                    </a:lnTo>
                    <a:lnTo>
                      <a:pt x="17129" y="11110"/>
                    </a:lnTo>
                    <a:lnTo>
                      <a:pt x="17190" y="11018"/>
                    </a:lnTo>
                    <a:lnTo>
                      <a:pt x="17305" y="10826"/>
                    </a:lnTo>
                    <a:lnTo>
                      <a:pt x="17405" y="10619"/>
                    </a:lnTo>
                    <a:lnTo>
                      <a:pt x="17497" y="10397"/>
                    </a:lnTo>
                    <a:lnTo>
                      <a:pt x="17573" y="10167"/>
                    </a:lnTo>
                    <a:lnTo>
                      <a:pt x="17642" y="9937"/>
                    </a:lnTo>
                    <a:lnTo>
                      <a:pt x="17688" y="9699"/>
                    </a:lnTo>
                    <a:lnTo>
                      <a:pt x="17734" y="9454"/>
                    </a:lnTo>
                    <a:lnTo>
                      <a:pt x="17757" y="9216"/>
                    </a:lnTo>
                    <a:lnTo>
                      <a:pt x="17773" y="8986"/>
                    </a:lnTo>
                    <a:lnTo>
                      <a:pt x="17773" y="8756"/>
                    </a:lnTo>
                    <a:lnTo>
                      <a:pt x="17757" y="8541"/>
                    </a:lnTo>
                    <a:lnTo>
                      <a:pt x="17734" y="8334"/>
                    </a:lnTo>
                    <a:lnTo>
                      <a:pt x="17688" y="8143"/>
                    </a:lnTo>
                    <a:lnTo>
                      <a:pt x="17665" y="8051"/>
                    </a:lnTo>
                    <a:lnTo>
                      <a:pt x="17635" y="7966"/>
                    </a:lnTo>
                    <a:lnTo>
                      <a:pt x="17596" y="7882"/>
                    </a:lnTo>
                    <a:lnTo>
                      <a:pt x="17558" y="7805"/>
                    </a:lnTo>
                    <a:lnTo>
                      <a:pt x="17520" y="7736"/>
                    </a:lnTo>
                    <a:lnTo>
                      <a:pt x="17474" y="7675"/>
                    </a:lnTo>
                    <a:lnTo>
                      <a:pt x="17420" y="7614"/>
                    </a:lnTo>
                    <a:lnTo>
                      <a:pt x="17366" y="7560"/>
                    </a:lnTo>
                    <a:lnTo>
                      <a:pt x="17305" y="7514"/>
                    </a:lnTo>
                    <a:lnTo>
                      <a:pt x="17244" y="7476"/>
                    </a:lnTo>
                    <a:lnTo>
                      <a:pt x="17182" y="7445"/>
                    </a:lnTo>
                    <a:lnTo>
                      <a:pt x="17106" y="7422"/>
                    </a:lnTo>
                    <a:lnTo>
                      <a:pt x="17037" y="7407"/>
                    </a:lnTo>
                    <a:lnTo>
                      <a:pt x="16952" y="7399"/>
                    </a:lnTo>
                    <a:lnTo>
                      <a:pt x="16814" y="7391"/>
                    </a:lnTo>
                    <a:lnTo>
                      <a:pt x="16684" y="7391"/>
                    </a:lnTo>
                    <a:lnTo>
                      <a:pt x="16561" y="7399"/>
                    </a:lnTo>
                    <a:lnTo>
                      <a:pt x="16439" y="7414"/>
                    </a:lnTo>
                    <a:lnTo>
                      <a:pt x="16331" y="7422"/>
                    </a:lnTo>
                    <a:lnTo>
                      <a:pt x="16224" y="7445"/>
                    </a:lnTo>
                    <a:lnTo>
                      <a:pt x="16132" y="7468"/>
                    </a:lnTo>
                    <a:lnTo>
                      <a:pt x="16040" y="7491"/>
                    </a:lnTo>
                    <a:lnTo>
                      <a:pt x="15956" y="7522"/>
                    </a:lnTo>
                    <a:lnTo>
                      <a:pt x="15871" y="7552"/>
                    </a:lnTo>
                    <a:lnTo>
                      <a:pt x="15733" y="7621"/>
                    </a:lnTo>
                    <a:lnTo>
                      <a:pt x="15611" y="7698"/>
                    </a:lnTo>
                    <a:lnTo>
                      <a:pt x="15511" y="7782"/>
                    </a:lnTo>
                    <a:lnTo>
                      <a:pt x="15534" y="7361"/>
                    </a:lnTo>
                    <a:lnTo>
                      <a:pt x="15549" y="6954"/>
                    </a:lnTo>
                    <a:lnTo>
                      <a:pt x="15557" y="6548"/>
                    </a:lnTo>
                    <a:lnTo>
                      <a:pt x="15557" y="6157"/>
                    </a:lnTo>
                    <a:lnTo>
                      <a:pt x="15557" y="5773"/>
                    </a:lnTo>
                    <a:lnTo>
                      <a:pt x="15549" y="5405"/>
                    </a:lnTo>
                    <a:lnTo>
                      <a:pt x="15534" y="5053"/>
                    </a:lnTo>
                    <a:lnTo>
                      <a:pt x="15519" y="4723"/>
                    </a:lnTo>
                    <a:lnTo>
                      <a:pt x="15503" y="4401"/>
                    </a:lnTo>
                    <a:lnTo>
                      <a:pt x="15480" y="4102"/>
                    </a:lnTo>
                    <a:lnTo>
                      <a:pt x="15450" y="3826"/>
                    </a:lnTo>
                    <a:lnTo>
                      <a:pt x="15427" y="3581"/>
                    </a:lnTo>
                    <a:lnTo>
                      <a:pt x="15396" y="3351"/>
                    </a:lnTo>
                    <a:lnTo>
                      <a:pt x="15358" y="3151"/>
                    </a:lnTo>
                    <a:lnTo>
                      <a:pt x="15327" y="2975"/>
                    </a:lnTo>
                    <a:lnTo>
                      <a:pt x="15289" y="2837"/>
                    </a:lnTo>
                    <a:lnTo>
                      <a:pt x="15243" y="2714"/>
                    </a:lnTo>
                    <a:lnTo>
                      <a:pt x="15189" y="2599"/>
                    </a:lnTo>
                    <a:lnTo>
                      <a:pt x="15120" y="2477"/>
                    </a:lnTo>
                    <a:lnTo>
                      <a:pt x="15036" y="2354"/>
                    </a:lnTo>
                    <a:lnTo>
                      <a:pt x="14936" y="2231"/>
                    </a:lnTo>
                    <a:lnTo>
                      <a:pt x="14828" y="2109"/>
                    </a:lnTo>
                    <a:lnTo>
                      <a:pt x="14706" y="1986"/>
                    </a:lnTo>
                    <a:lnTo>
                      <a:pt x="14568" y="1863"/>
                    </a:lnTo>
                    <a:lnTo>
                      <a:pt x="14422" y="1741"/>
                    </a:lnTo>
                    <a:lnTo>
                      <a:pt x="14269" y="1626"/>
                    </a:lnTo>
                    <a:lnTo>
                      <a:pt x="14100" y="1503"/>
                    </a:lnTo>
                    <a:lnTo>
                      <a:pt x="13924" y="1388"/>
                    </a:lnTo>
                    <a:lnTo>
                      <a:pt x="13732" y="1273"/>
                    </a:lnTo>
                    <a:lnTo>
                      <a:pt x="13533" y="1158"/>
                    </a:lnTo>
                    <a:lnTo>
                      <a:pt x="13326" y="1051"/>
                    </a:lnTo>
                    <a:lnTo>
                      <a:pt x="13111" y="943"/>
                    </a:lnTo>
                    <a:lnTo>
                      <a:pt x="12889" y="844"/>
                    </a:lnTo>
                    <a:lnTo>
                      <a:pt x="12659" y="744"/>
                    </a:lnTo>
                    <a:lnTo>
                      <a:pt x="12421" y="652"/>
                    </a:lnTo>
                    <a:lnTo>
                      <a:pt x="12176" y="560"/>
                    </a:lnTo>
                    <a:lnTo>
                      <a:pt x="11923" y="483"/>
                    </a:lnTo>
                    <a:lnTo>
                      <a:pt x="11662" y="399"/>
                    </a:lnTo>
                    <a:lnTo>
                      <a:pt x="11401" y="330"/>
                    </a:lnTo>
                    <a:lnTo>
                      <a:pt x="11133" y="261"/>
                    </a:lnTo>
                    <a:lnTo>
                      <a:pt x="10857" y="207"/>
                    </a:lnTo>
                    <a:lnTo>
                      <a:pt x="10581" y="153"/>
                    </a:lnTo>
                    <a:lnTo>
                      <a:pt x="10297" y="107"/>
                    </a:lnTo>
                    <a:lnTo>
                      <a:pt x="10014" y="69"/>
                    </a:lnTo>
                    <a:lnTo>
                      <a:pt x="9722" y="38"/>
                    </a:lnTo>
                    <a:lnTo>
                      <a:pt x="9431" y="15"/>
                    </a:lnTo>
                    <a:lnTo>
                      <a:pt x="9140" y="0"/>
                    </a:lnTo>
                    <a:close/>
                  </a:path>
                </a:pathLst>
              </a:custGeom>
              <a:solidFill>
                <a:srgbClr val="EBAF7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5" name="Google Shape;2225;p29">
                <a:extLst>
                  <a:ext uri="{FF2B5EF4-FFF2-40B4-BE49-F238E27FC236}">
                    <a16:creationId xmlns="" xmlns:a16="http://schemas.microsoft.com/office/drawing/2014/main" id="{6CCADF06-5BAB-4789-ACD8-39F0DC76B802}"/>
                  </a:ext>
                </a:extLst>
              </p:cNvPr>
              <p:cNvSpPr/>
              <p:nvPr/>
            </p:nvSpPr>
            <p:spPr>
              <a:xfrm>
                <a:off x="6604148" y="1141352"/>
                <a:ext cx="333466" cy="322096"/>
              </a:xfrm>
              <a:custGeom>
                <a:avLst/>
                <a:gdLst/>
                <a:ahLst/>
                <a:cxnLst/>
                <a:rect l="l" t="t" r="r" b="b"/>
                <a:pathLst>
                  <a:path w="17773" h="17167" fill="none" extrusionOk="0">
                    <a:moveTo>
                      <a:pt x="16952" y="7399"/>
                    </a:moveTo>
                    <a:lnTo>
                      <a:pt x="16952" y="7399"/>
                    </a:lnTo>
                    <a:lnTo>
                      <a:pt x="16814" y="7391"/>
                    </a:lnTo>
                    <a:lnTo>
                      <a:pt x="16684" y="7391"/>
                    </a:lnTo>
                    <a:lnTo>
                      <a:pt x="16561" y="7399"/>
                    </a:lnTo>
                    <a:lnTo>
                      <a:pt x="16439" y="7414"/>
                    </a:lnTo>
                    <a:lnTo>
                      <a:pt x="16331" y="7422"/>
                    </a:lnTo>
                    <a:lnTo>
                      <a:pt x="16224" y="7445"/>
                    </a:lnTo>
                    <a:lnTo>
                      <a:pt x="16132" y="7468"/>
                    </a:lnTo>
                    <a:lnTo>
                      <a:pt x="16040" y="7491"/>
                    </a:lnTo>
                    <a:lnTo>
                      <a:pt x="15956" y="7522"/>
                    </a:lnTo>
                    <a:lnTo>
                      <a:pt x="15871" y="7552"/>
                    </a:lnTo>
                    <a:lnTo>
                      <a:pt x="15733" y="7621"/>
                    </a:lnTo>
                    <a:lnTo>
                      <a:pt x="15611" y="7698"/>
                    </a:lnTo>
                    <a:lnTo>
                      <a:pt x="15511" y="7782"/>
                    </a:lnTo>
                    <a:lnTo>
                      <a:pt x="15511" y="7782"/>
                    </a:lnTo>
                    <a:lnTo>
                      <a:pt x="15534" y="7361"/>
                    </a:lnTo>
                    <a:lnTo>
                      <a:pt x="15549" y="6954"/>
                    </a:lnTo>
                    <a:lnTo>
                      <a:pt x="15557" y="6548"/>
                    </a:lnTo>
                    <a:lnTo>
                      <a:pt x="15557" y="6157"/>
                    </a:lnTo>
                    <a:lnTo>
                      <a:pt x="15557" y="5773"/>
                    </a:lnTo>
                    <a:lnTo>
                      <a:pt x="15549" y="5405"/>
                    </a:lnTo>
                    <a:lnTo>
                      <a:pt x="15534" y="5053"/>
                    </a:lnTo>
                    <a:lnTo>
                      <a:pt x="15519" y="4723"/>
                    </a:lnTo>
                    <a:lnTo>
                      <a:pt x="15503" y="4401"/>
                    </a:lnTo>
                    <a:lnTo>
                      <a:pt x="15480" y="4102"/>
                    </a:lnTo>
                    <a:lnTo>
                      <a:pt x="15450" y="3826"/>
                    </a:lnTo>
                    <a:lnTo>
                      <a:pt x="15427" y="3581"/>
                    </a:lnTo>
                    <a:lnTo>
                      <a:pt x="15396" y="3351"/>
                    </a:lnTo>
                    <a:lnTo>
                      <a:pt x="15358" y="3151"/>
                    </a:lnTo>
                    <a:lnTo>
                      <a:pt x="15327" y="2975"/>
                    </a:lnTo>
                    <a:lnTo>
                      <a:pt x="15289" y="2837"/>
                    </a:lnTo>
                    <a:lnTo>
                      <a:pt x="15289" y="2837"/>
                    </a:lnTo>
                    <a:lnTo>
                      <a:pt x="15243" y="2714"/>
                    </a:lnTo>
                    <a:lnTo>
                      <a:pt x="15189" y="2599"/>
                    </a:lnTo>
                    <a:lnTo>
                      <a:pt x="15120" y="2477"/>
                    </a:lnTo>
                    <a:lnTo>
                      <a:pt x="15036" y="2354"/>
                    </a:lnTo>
                    <a:lnTo>
                      <a:pt x="14936" y="2231"/>
                    </a:lnTo>
                    <a:lnTo>
                      <a:pt x="14828" y="2109"/>
                    </a:lnTo>
                    <a:lnTo>
                      <a:pt x="14706" y="1986"/>
                    </a:lnTo>
                    <a:lnTo>
                      <a:pt x="14568" y="1863"/>
                    </a:lnTo>
                    <a:lnTo>
                      <a:pt x="14422" y="1741"/>
                    </a:lnTo>
                    <a:lnTo>
                      <a:pt x="14269" y="1626"/>
                    </a:lnTo>
                    <a:lnTo>
                      <a:pt x="14100" y="1503"/>
                    </a:lnTo>
                    <a:lnTo>
                      <a:pt x="13924" y="1388"/>
                    </a:lnTo>
                    <a:lnTo>
                      <a:pt x="13732" y="1273"/>
                    </a:lnTo>
                    <a:lnTo>
                      <a:pt x="13533" y="1158"/>
                    </a:lnTo>
                    <a:lnTo>
                      <a:pt x="13326" y="1051"/>
                    </a:lnTo>
                    <a:lnTo>
                      <a:pt x="13111" y="943"/>
                    </a:lnTo>
                    <a:lnTo>
                      <a:pt x="12889" y="844"/>
                    </a:lnTo>
                    <a:lnTo>
                      <a:pt x="12659" y="744"/>
                    </a:lnTo>
                    <a:lnTo>
                      <a:pt x="12421" y="652"/>
                    </a:lnTo>
                    <a:lnTo>
                      <a:pt x="12176" y="560"/>
                    </a:lnTo>
                    <a:lnTo>
                      <a:pt x="11923" y="483"/>
                    </a:lnTo>
                    <a:lnTo>
                      <a:pt x="11662" y="399"/>
                    </a:lnTo>
                    <a:lnTo>
                      <a:pt x="11401" y="330"/>
                    </a:lnTo>
                    <a:lnTo>
                      <a:pt x="11133" y="261"/>
                    </a:lnTo>
                    <a:lnTo>
                      <a:pt x="10857" y="207"/>
                    </a:lnTo>
                    <a:lnTo>
                      <a:pt x="10581" y="153"/>
                    </a:lnTo>
                    <a:lnTo>
                      <a:pt x="10297" y="107"/>
                    </a:lnTo>
                    <a:lnTo>
                      <a:pt x="10014" y="69"/>
                    </a:lnTo>
                    <a:lnTo>
                      <a:pt x="9722" y="38"/>
                    </a:lnTo>
                    <a:lnTo>
                      <a:pt x="9431" y="15"/>
                    </a:lnTo>
                    <a:lnTo>
                      <a:pt x="9140" y="0"/>
                    </a:lnTo>
                    <a:lnTo>
                      <a:pt x="8841" y="0"/>
                    </a:lnTo>
                    <a:lnTo>
                      <a:pt x="8841" y="0"/>
                    </a:lnTo>
                    <a:lnTo>
                      <a:pt x="8541" y="0"/>
                    </a:lnTo>
                    <a:lnTo>
                      <a:pt x="8250" y="15"/>
                    </a:lnTo>
                    <a:lnTo>
                      <a:pt x="7959" y="38"/>
                    </a:lnTo>
                    <a:lnTo>
                      <a:pt x="7667" y="69"/>
                    </a:lnTo>
                    <a:lnTo>
                      <a:pt x="7384" y="107"/>
                    </a:lnTo>
                    <a:lnTo>
                      <a:pt x="7100" y="153"/>
                    </a:lnTo>
                    <a:lnTo>
                      <a:pt x="6824" y="207"/>
                    </a:lnTo>
                    <a:lnTo>
                      <a:pt x="6548" y="261"/>
                    </a:lnTo>
                    <a:lnTo>
                      <a:pt x="6280" y="330"/>
                    </a:lnTo>
                    <a:lnTo>
                      <a:pt x="6019" y="399"/>
                    </a:lnTo>
                    <a:lnTo>
                      <a:pt x="5758" y="483"/>
                    </a:lnTo>
                    <a:lnTo>
                      <a:pt x="5505" y="560"/>
                    </a:lnTo>
                    <a:lnTo>
                      <a:pt x="5260" y="652"/>
                    </a:lnTo>
                    <a:lnTo>
                      <a:pt x="5022" y="744"/>
                    </a:lnTo>
                    <a:lnTo>
                      <a:pt x="4792" y="844"/>
                    </a:lnTo>
                    <a:lnTo>
                      <a:pt x="4570" y="943"/>
                    </a:lnTo>
                    <a:lnTo>
                      <a:pt x="4355" y="1051"/>
                    </a:lnTo>
                    <a:lnTo>
                      <a:pt x="4148" y="1158"/>
                    </a:lnTo>
                    <a:lnTo>
                      <a:pt x="3949" y="1273"/>
                    </a:lnTo>
                    <a:lnTo>
                      <a:pt x="3757" y="1388"/>
                    </a:lnTo>
                    <a:lnTo>
                      <a:pt x="3581" y="1503"/>
                    </a:lnTo>
                    <a:lnTo>
                      <a:pt x="3412" y="1626"/>
                    </a:lnTo>
                    <a:lnTo>
                      <a:pt x="3259" y="1741"/>
                    </a:lnTo>
                    <a:lnTo>
                      <a:pt x="3106" y="1863"/>
                    </a:lnTo>
                    <a:lnTo>
                      <a:pt x="2975" y="1986"/>
                    </a:lnTo>
                    <a:lnTo>
                      <a:pt x="2853" y="2109"/>
                    </a:lnTo>
                    <a:lnTo>
                      <a:pt x="2745" y="2231"/>
                    </a:lnTo>
                    <a:lnTo>
                      <a:pt x="2646" y="2354"/>
                    </a:lnTo>
                    <a:lnTo>
                      <a:pt x="2561" y="2477"/>
                    </a:lnTo>
                    <a:lnTo>
                      <a:pt x="2492" y="2599"/>
                    </a:lnTo>
                    <a:lnTo>
                      <a:pt x="2431" y="2714"/>
                    </a:lnTo>
                    <a:lnTo>
                      <a:pt x="2393" y="2837"/>
                    </a:lnTo>
                    <a:lnTo>
                      <a:pt x="2393" y="2837"/>
                    </a:lnTo>
                    <a:lnTo>
                      <a:pt x="2354" y="2975"/>
                    </a:lnTo>
                    <a:lnTo>
                      <a:pt x="2323" y="3144"/>
                    </a:lnTo>
                    <a:lnTo>
                      <a:pt x="2285" y="3343"/>
                    </a:lnTo>
                    <a:lnTo>
                      <a:pt x="2254" y="3565"/>
                    </a:lnTo>
                    <a:lnTo>
                      <a:pt x="2224" y="3811"/>
                    </a:lnTo>
                    <a:lnTo>
                      <a:pt x="2201" y="4087"/>
                    </a:lnTo>
                    <a:lnTo>
                      <a:pt x="2178" y="4378"/>
                    </a:lnTo>
                    <a:lnTo>
                      <a:pt x="2162" y="4685"/>
                    </a:lnTo>
                    <a:lnTo>
                      <a:pt x="2147" y="5014"/>
                    </a:lnTo>
                    <a:lnTo>
                      <a:pt x="2132" y="5359"/>
                    </a:lnTo>
                    <a:lnTo>
                      <a:pt x="2124" y="5727"/>
                    </a:lnTo>
                    <a:lnTo>
                      <a:pt x="2124" y="6095"/>
                    </a:lnTo>
                    <a:lnTo>
                      <a:pt x="2124" y="6487"/>
                    </a:lnTo>
                    <a:lnTo>
                      <a:pt x="2132" y="6878"/>
                    </a:lnTo>
                    <a:lnTo>
                      <a:pt x="2147" y="7284"/>
                    </a:lnTo>
                    <a:lnTo>
                      <a:pt x="2162" y="7698"/>
                    </a:lnTo>
                    <a:lnTo>
                      <a:pt x="2162" y="7698"/>
                    </a:lnTo>
                    <a:lnTo>
                      <a:pt x="2063" y="7629"/>
                    </a:lnTo>
                    <a:lnTo>
                      <a:pt x="1940" y="7568"/>
                    </a:lnTo>
                    <a:lnTo>
                      <a:pt x="1802" y="7514"/>
                    </a:lnTo>
                    <a:lnTo>
                      <a:pt x="1649" y="7468"/>
                    </a:lnTo>
                    <a:lnTo>
                      <a:pt x="1472" y="7430"/>
                    </a:lnTo>
                    <a:lnTo>
                      <a:pt x="1281" y="7407"/>
                    </a:lnTo>
                    <a:lnTo>
                      <a:pt x="1058" y="7391"/>
                    </a:lnTo>
                    <a:lnTo>
                      <a:pt x="821" y="7399"/>
                    </a:lnTo>
                    <a:lnTo>
                      <a:pt x="821" y="7399"/>
                    </a:lnTo>
                    <a:lnTo>
                      <a:pt x="744" y="7407"/>
                    </a:lnTo>
                    <a:lnTo>
                      <a:pt x="667" y="7422"/>
                    </a:lnTo>
                    <a:lnTo>
                      <a:pt x="598" y="7445"/>
                    </a:lnTo>
                    <a:lnTo>
                      <a:pt x="537" y="7476"/>
                    </a:lnTo>
                    <a:lnTo>
                      <a:pt x="476" y="7514"/>
                    </a:lnTo>
                    <a:lnTo>
                      <a:pt x="414" y="7560"/>
                    </a:lnTo>
                    <a:lnTo>
                      <a:pt x="361" y="7606"/>
                    </a:lnTo>
                    <a:lnTo>
                      <a:pt x="315" y="7667"/>
                    </a:lnTo>
                    <a:lnTo>
                      <a:pt x="269" y="7729"/>
                    </a:lnTo>
                    <a:lnTo>
                      <a:pt x="223" y="7798"/>
                    </a:lnTo>
                    <a:lnTo>
                      <a:pt x="184" y="7874"/>
                    </a:lnTo>
                    <a:lnTo>
                      <a:pt x="154" y="7951"/>
                    </a:lnTo>
                    <a:lnTo>
                      <a:pt x="123" y="8035"/>
                    </a:lnTo>
                    <a:lnTo>
                      <a:pt x="92" y="8127"/>
                    </a:lnTo>
                    <a:lnTo>
                      <a:pt x="46" y="8319"/>
                    </a:lnTo>
                    <a:lnTo>
                      <a:pt x="23" y="8518"/>
                    </a:lnTo>
                    <a:lnTo>
                      <a:pt x="8" y="8733"/>
                    </a:lnTo>
                    <a:lnTo>
                      <a:pt x="0" y="8955"/>
                    </a:lnTo>
                    <a:lnTo>
                      <a:pt x="16" y="9185"/>
                    </a:lnTo>
                    <a:lnTo>
                      <a:pt x="39" y="9423"/>
                    </a:lnTo>
                    <a:lnTo>
                      <a:pt x="77" y="9661"/>
                    </a:lnTo>
                    <a:lnTo>
                      <a:pt x="131" y="9891"/>
                    </a:lnTo>
                    <a:lnTo>
                      <a:pt x="192" y="10128"/>
                    </a:lnTo>
                    <a:lnTo>
                      <a:pt x="269" y="10351"/>
                    </a:lnTo>
                    <a:lnTo>
                      <a:pt x="353" y="10573"/>
                    </a:lnTo>
                    <a:lnTo>
                      <a:pt x="453" y="10780"/>
                    </a:lnTo>
                    <a:lnTo>
                      <a:pt x="560" y="10979"/>
                    </a:lnTo>
                    <a:lnTo>
                      <a:pt x="683" y="11156"/>
                    </a:lnTo>
                    <a:lnTo>
                      <a:pt x="752" y="11240"/>
                    </a:lnTo>
                    <a:lnTo>
                      <a:pt x="813" y="11324"/>
                    </a:lnTo>
                    <a:lnTo>
                      <a:pt x="882" y="11393"/>
                    </a:lnTo>
                    <a:lnTo>
                      <a:pt x="959" y="11462"/>
                    </a:lnTo>
                    <a:lnTo>
                      <a:pt x="1035" y="11524"/>
                    </a:lnTo>
                    <a:lnTo>
                      <a:pt x="1112" y="11585"/>
                    </a:lnTo>
                    <a:lnTo>
                      <a:pt x="1189" y="11631"/>
                    </a:lnTo>
                    <a:lnTo>
                      <a:pt x="1273" y="11677"/>
                    </a:lnTo>
                    <a:lnTo>
                      <a:pt x="1357" y="11715"/>
                    </a:lnTo>
                    <a:lnTo>
                      <a:pt x="1442" y="11746"/>
                    </a:lnTo>
                    <a:lnTo>
                      <a:pt x="1534" y="11769"/>
                    </a:lnTo>
                    <a:lnTo>
                      <a:pt x="1626" y="11784"/>
                    </a:lnTo>
                    <a:lnTo>
                      <a:pt x="1718" y="11792"/>
                    </a:lnTo>
                    <a:lnTo>
                      <a:pt x="1817" y="11792"/>
                    </a:lnTo>
                    <a:lnTo>
                      <a:pt x="1909" y="11777"/>
                    </a:lnTo>
                    <a:lnTo>
                      <a:pt x="2017" y="11761"/>
                    </a:lnTo>
                    <a:lnTo>
                      <a:pt x="2116" y="11731"/>
                    </a:lnTo>
                    <a:lnTo>
                      <a:pt x="2224" y="11692"/>
                    </a:lnTo>
                    <a:lnTo>
                      <a:pt x="2323" y="11646"/>
                    </a:lnTo>
                    <a:lnTo>
                      <a:pt x="2439" y="11585"/>
                    </a:lnTo>
                    <a:lnTo>
                      <a:pt x="2546" y="11516"/>
                    </a:lnTo>
                    <a:lnTo>
                      <a:pt x="2661" y="11439"/>
                    </a:lnTo>
                    <a:lnTo>
                      <a:pt x="2661" y="11439"/>
                    </a:lnTo>
                    <a:lnTo>
                      <a:pt x="2707" y="11646"/>
                    </a:lnTo>
                    <a:lnTo>
                      <a:pt x="2707" y="11646"/>
                    </a:lnTo>
                    <a:lnTo>
                      <a:pt x="2814" y="12045"/>
                    </a:lnTo>
                    <a:lnTo>
                      <a:pt x="2929" y="12436"/>
                    </a:lnTo>
                    <a:lnTo>
                      <a:pt x="3052" y="12804"/>
                    </a:lnTo>
                    <a:lnTo>
                      <a:pt x="3190" y="13165"/>
                    </a:lnTo>
                    <a:lnTo>
                      <a:pt x="3336" y="13510"/>
                    </a:lnTo>
                    <a:lnTo>
                      <a:pt x="3412" y="13671"/>
                    </a:lnTo>
                    <a:lnTo>
                      <a:pt x="3497" y="13832"/>
                    </a:lnTo>
                    <a:lnTo>
                      <a:pt x="3581" y="13985"/>
                    </a:lnTo>
                    <a:lnTo>
                      <a:pt x="3665" y="14138"/>
                    </a:lnTo>
                    <a:lnTo>
                      <a:pt x="3757" y="14284"/>
                    </a:lnTo>
                    <a:lnTo>
                      <a:pt x="3849" y="14422"/>
                    </a:lnTo>
                    <a:lnTo>
                      <a:pt x="3849" y="14422"/>
                    </a:lnTo>
                    <a:lnTo>
                      <a:pt x="3980" y="14606"/>
                    </a:lnTo>
                    <a:lnTo>
                      <a:pt x="4118" y="14790"/>
                    </a:lnTo>
                    <a:lnTo>
                      <a:pt x="4248" y="14959"/>
                    </a:lnTo>
                    <a:lnTo>
                      <a:pt x="4386" y="15120"/>
                    </a:lnTo>
                    <a:lnTo>
                      <a:pt x="4524" y="15273"/>
                    </a:lnTo>
                    <a:lnTo>
                      <a:pt x="4662" y="15419"/>
                    </a:lnTo>
                    <a:lnTo>
                      <a:pt x="4800" y="15557"/>
                    </a:lnTo>
                    <a:lnTo>
                      <a:pt x="4938" y="15687"/>
                    </a:lnTo>
                    <a:lnTo>
                      <a:pt x="5076" y="15810"/>
                    </a:lnTo>
                    <a:lnTo>
                      <a:pt x="5214" y="15925"/>
                    </a:lnTo>
                    <a:lnTo>
                      <a:pt x="5352" y="16040"/>
                    </a:lnTo>
                    <a:lnTo>
                      <a:pt x="5490" y="16139"/>
                    </a:lnTo>
                    <a:lnTo>
                      <a:pt x="5628" y="16239"/>
                    </a:lnTo>
                    <a:lnTo>
                      <a:pt x="5766" y="16323"/>
                    </a:lnTo>
                    <a:lnTo>
                      <a:pt x="6034" y="16492"/>
                    </a:lnTo>
                    <a:lnTo>
                      <a:pt x="6034" y="16492"/>
                    </a:lnTo>
                    <a:lnTo>
                      <a:pt x="6287" y="16622"/>
                    </a:lnTo>
                    <a:lnTo>
                      <a:pt x="6533" y="16745"/>
                    </a:lnTo>
                    <a:lnTo>
                      <a:pt x="6778" y="16845"/>
                    </a:lnTo>
                    <a:lnTo>
                      <a:pt x="7000" y="16921"/>
                    </a:lnTo>
                    <a:lnTo>
                      <a:pt x="7223" y="16990"/>
                    </a:lnTo>
                    <a:lnTo>
                      <a:pt x="7430" y="17044"/>
                    </a:lnTo>
                    <a:lnTo>
                      <a:pt x="7621" y="17090"/>
                    </a:lnTo>
                    <a:lnTo>
                      <a:pt x="7798" y="17121"/>
                    </a:lnTo>
                    <a:lnTo>
                      <a:pt x="7966" y="17144"/>
                    </a:lnTo>
                    <a:lnTo>
                      <a:pt x="8104" y="17151"/>
                    </a:lnTo>
                    <a:lnTo>
                      <a:pt x="8342" y="17167"/>
                    </a:lnTo>
                    <a:lnTo>
                      <a:pt x="8488" y="17167"/>
                    </a:lnTo>
                    <a:lnTo>
                      <a:pt x="8541" y="17159"/>
                    </a:lnTo>
                    <a:lnTo>
                      <a:pt x="9140" y="17159"/>
                    </a:lnTo>
                    <a:lnTo>
                      <a:pt x="9140" y="17159"/>
                    </a:lnTo>
                    <a:lnTo>
                      <a:pt x="9201" y="17167"/>
                    </a:lnTo>
                    <a:lnTo>
                      <a:pt x="9370" y="17167"/>
                    </a:lnTo>
                    <a:lnTo>
                      <a:pt x="9492" y="17159"/>
                    </a:lnTo>
                    <a:lnTo>
                      <a:pt x="9638" y="17151"/>
                    </a:lnTo>
                    <a:lnTo>
                      <a:pt x="9807" y="17128"/>
                    </a:lnTo>
                    <a:lnTo>
                      <a:pt x="9991" y="17098"/>
                    </a:lnTo>
                    <a:lnTo>
                      <a:pt x="10190" y="17059"/>
                    </a:lnTo>
                    <a:lnTo>
                      <a:pt x="10412" y="17006"/>
                    </a:lnTo>
                    <a:lnTo>
                      <a:pt x="10642" y="16937"/>
                    </a:lnTo>
                    <a:lnTo>
                      <a:pt x="10888" y="16845"/>
                    </a:lnTo>
                    <a:lnTo>
                      <a:pt x="11148" y="16737"/>
                    </a:lnTo>
                    <a:lnTo>
                      <a:pt x="11417" y="16615"/>
                    </a:lnTo>
                    <a:lnTo>
                      <a:pt x="11693" y="16461"/>
                    </a:lnTo>
                    <a:lnTo>
                      <a:pt x="11831" y="16377"/>
                    </a:lnTo>
                    <a:lnTo>
                      <a:pt x="11969" y="16293"/>
                    </a:lnTo>
                    <a:lnTo>
                      <a:pt x="11969" y="16293"/>
                    </a:lnTo>
                    <a:lnTo>
                      <a:pt x="12199" y="16124"/>
                    </a:lnTo>
                    <a:lnTo>
                      <a:pt x="12436" y="15948"/>
                    </a:lnTo>
                    <a:lnTo>
                      <a:pt x="12674" y="15748"/>
                    </a:lnTo>
                    <a:lnTo>
                      <a:pt x="12904" y="15526"/>
                    </a:lnTo>
                    <a:lnTo>
                      <a:pt x="13142" y="15288"/>
                    </a:lnTo>
                    <a:lnTo>
                      <a:pt x="13379" y="15020"/>
                    </a:lnTo>
                    <a:lnTo>
                      <a:pt x="13609" y="14736"/>
                    </a:lnTo>
                    <a:lnTo>
                      <a:pt x="13832" y="14422"/>
                    </a:lnTo>
                    <a:lnTo>
                      <a:pt x="13832" y="14422"/>
                    </a:lnTo>
                    <a:lnTo>
                      <a:pt x="13931" y="14284"/>
                    </a:lnTo>
                    <a:lnTo>
                      <a:pt x="14016" y="14131"/>
                    </a:lnTo>
                    <a:lnTo>
                      <a:pt x="14108" y="13985"/>
                    </a:lnTo>
                    <a:lnTo>
                      <a:pt x="14192" y="13824"/>
                    </a:lnTo>
                    <a:lnTo>
                      <a:pt x="14269" y="13663"/>
                    </a:lnTo>
                    <a:lnTo>
                      <a:pt x="14353" y="13494"/>
                    </a:lnTo>
                    <a:lnTo>
                      <a:pt x="14499" y="13149"/>
                    </a:lnTo>
                    <a:lnTo>
                      <a:pt x="14637" y="12789"/>
                    </a:lnTo>
                    <a:lnTo>
                      <a:pt x="14759" y="12406"/>
                    </a:lnTo>
                    <a:lnTo>
                      <a:pt x="14874" y="12015"/>
                    </a:lnTo>
                    <a:lnTo>
                      <a:pt x="14982" y="11608"/>
                    </a:lnTo>
                    <a:lnTo>
                      <a:pt x="14982" y="11608"/>
                    </a:lnTo>
                    <a:lnTo>
                      <a:pt x="15036" y="11370"/>
                    </a:lnTo>
                    <a:lnTo>
                      <a:pt x="15036" y="11370"/>
                    </a:lnTo>
                    <a:lnTo>
                      <a:pt x="15151" y="11462"/>
                    </a:lnTo>
                    <a:lnTo>
                      <a:pt x="15266" y="11539"/>
                    </a:lnTo>
                    <a:lnTo>
                      <a:pt x="15373" y="11600"/>
                    </a:lnTo>
                    <a:lnTo>
                      <a:pt x="15488" y="11662"/>
                    </a:lnTo>
                    <a:lnTo>
                      <a:pt x="15595" y="11708"/>
                    </a:lnTo>
                    <a:lnTo>
                      <a:pt x="15695" y="11738"/>
                    </a:lnTo>
                    <a:lnTo>
                      <a:pt x="15802" y="11769"/>
                    </a:lnTo>
                    <a:lnTo>
                      <a:pt x="15902" y="11784"/>
                    </a:lnTo>
                    <a:lnTo>
                      <a:pt x="16002" y="11792"/>
                    </a:lnTo>
                    <a:lnTo>
                      <a:pt x="16094" y="11784"/>
                    </a:lnTo>
                    <a:lnTo>
                      <a:pt x="16193" y="11777"/>
                    </a:lnTo>
                    <a:lnTo>
                      <a:pt x="16285" y="11761"/>
                    </a:lnTo>
                    <a:lnTo>
                      <a:pt x="16370" y="11731"/>
                    </a:lnTo>
                    <a:lnTo>
                      <a:pt x="16462" y="11700"/>
                    </a:lnTo>
                    <a:lnTo>
                      <a:pt x="16546" y="11662"/>
                    </a:lnTo>
                    <a:lnTo>
                      <a:pt x="16623" y="11608"/>
                    </a:lnTo>
                    <a:lnTo>
                      <a:pt x="16707" y="11554"/>
                    </a:lnTo>
                    <a:lnTo>
                      <a:pt x="16784" y="11493"/>
                    </a:lnTo>
                    <a:lnTo>
                      <a:pt x="16853" y="11432"/>
                    </a:lnTo>
                    <a:lnTo>
                      <a:pt x="16929" y="11355"/>
                    </a:lnTo>
                    <a:lnTo>
                      <a:pt x="16998" y="11278"/>
                    </a:lnTo>
                    <a:lnTo>
                      <a:pt x="17060" y="11202"/>
                    </a:lnTo>
                    <a:lnTo>
                      <a:pt x="17129" y="11110"/>
                    </a:lnTo>
                    <a:lnTo>
                      <a:pt x="17190" y="11018"/>
                    </a:lnTo>
                    <a:lnTo>
                      <a:pt x="17305" y="10826"/>
                    </a:lnTo>
                    <a:lnTo>
                      <a:pt x="17405" y="10619"/>
                    </a:lnTo>
                    <a:lnTo>
                      <a:pt x="17497" y="10397"/>
                    </a:lnTo>
                    <a:lnTo>
                      <a:pt x="17573" y="10167"/>
                    </a:lnTo>
                    <a:lnTo>
                      <a:pt x="17642" y="9937"/>
                    </a:lnTo>
                    <a:lnTo>
                      <a:pt x="17688" y="9699"/>
                    </a:lnTo>
                    <a:lnTo>
                      <a:pt x="17734" y="9454"/>
                    </a:lnTo>
                    <a:lnTo>
                      <a:pt x="17757" y="9216"/>
                    </a:lnTo>
                    <a:lnTo>
                      <a:pt x="17773" y="8986"/>
                    </a:lnTo>
                    <a:lnTo>
                      <a:pt x="17773" y="8756"/>
                    </a:lnTo>
                    <a:lnTo>
                      <a:pt x="17757" y="8541"/>
                    </a:lnTo>
                    <a:lnTo>
                      <a:pt x="17734" y="8334"/>
                    </a:lnTo>
                    <a:lnTo>
                      <a:pt x="17688" y="8143"/>
                    </a:lnTo>
                    <a:lnTo>
                      <a:pt x="17665" y="8051"/>
                    </a:lnTo>
                    <a:lnTo>
                      <a:pt x="17635" y="7966"/>
                    </a:lnTo>
                    <a:lnTo>
                      <a:pt x="17596" y="7882"/>
                    </a:lnTo>
                    <a:lnTo>
                      <a:pt x="17558" y="7805"/>
                    </a:lnTo>
                    <a:lnTo>
                      <a:pt x="17520" y="7736"/>
                    </a:lnTo>
                    <a:lnTo>
                      <a:pt x="17474" y="7675"/>
                    </a:lnTo>
                    <a:lnTo>
                      <a:pt x="17420" y="7614"/>
                    </a:lnTo>
                    <a:lnTo>
                      <a:pt x="17366" y="7560"/>
                    </a:lnTo>
                    <a:lnTo>
                      <a:pt x="17305" y="7514"/>
                    </a:lnTo>
                    <a:lnTo>
                      <a:pt x="17244" y="7476"/>
                    </a:lnTo>
                    <a:lnTo>
                      <a:pt x="17182" y="7445"/>
                    </a:lnTo>
                    <a:lnTo>
                      <a:pt x="17106" y="7422"/>
                    </a:lnTo>
                    <a:lnTo>
                      <a:pt x="17037" y="7407"/>
                    </a:lnTo>
                    <a:lnTo>
                      <a:pt x="16952" y="7399"/>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6" name="Google Shape;2226;p29">
                <a:extLst>
                  <a:ext uri="{FF2B5EF4-FFF2-40B4-BE49-F238E27FC236}">
                    <a16:creationId xmlns="" xmlns:a16="http://schemas.microsoft.com/office/drawing/2014/main" id="{23C07248-4D8E-4887-AEB8-8106E4D43E61}"/>
                  </a:ext>
                </a:extLst>
              </p:cNvPr>
              <p:cNvSpPr/>
              <p:nvPr/>
            </p:nvSpPr>
            <p:spPr>
              <a:xfrm>
                <a:off x="6615518" y="1302036"/>
                <a:ext cx="35255" cy="39720"/>
              </a:xfrm>
              <a:custGeom>
                <a:avLst/>
                <a:gdLst/>
                <a:ahLst/>
                <a:cxnLst/>
                <a:rect l="l" t="t" r="r" b="b"/>
                <a:pathLst>
                  <a:path w="1879" h="2117" extrusionOk="0">
                    <a:moveTo>
                      <a:pt x="567" y="0"/>
                    </a:moveTo>
                    <a:lnTo>
                      <a:pt x="491" y="16"/>
                    </a:lnTo>
                    <a:lnTo>
                      <a:pt x="414" y="31"/>
                    </a:lnTo>
                    <a:lnTo>
                      <a:pt x="337" y="62"/>
                    </a:lnTo>
                    <a:lnTo>
                      <a:pt x="261" y="108"/>
                    </a:lnTo>
                    <a:lnTo>
                      <a:pt x="199" y="161"/>
                    </a:lnTo>
                    <a:lnTo>
                      <a:pt x="138" y="223"/>
                    </a:lnTo>
                    <a:lnTo>
                      <a:pt x="92" y="284"/>
                    </a:lnTo>
                    <a:lnTo>
                      <a:pt x="54" y="361"/>
                    </a:lnTo>
                    <a:lnTo>
                      <a:pt x="31" y="437"/>
                    </a:lnTo>
                    <a:lnTo>
                      <a:pt x="15" y="506"/>
                    </a:lnTo>
                    <a:lnTo>
                      <a:pt x="0" y="583"/>
                    </a:lnTo>
                    <a:lnTo>
                      <a:pt x="0" y="660"/>
                    </a:lnTo>
                    <a:lnTo>
                      <a:pt x="0" y="729"/>
                    </a:lnTo>
                    <a:lnTo>
                      <a:pt x="15" y="874"/>
                    </a:lnTo>
                    <a:lnTo>
                      <a:pt x="38" y="1005"/>
                    </a:lnTo>
                    <a:lnTo>
                      <a:pt x="77" y="1143"/>
                    </a:lnTo>
                    <a:lnTo>
                      <a:pt x="123" y="1273"/>
                    </a:lnTo>
                    <a:lnTo>
                      <a:pt x="146" y="1334"/>
                    </a:lnTo>
                    <a:lnTo>
                      <a:pt x="176" y="1396"/>
                    </a:lnTo>
                    <a:lnTo>
                      <a:pt x="215" y="1457"/>
                    </a:lnTo>
                    <a:lnTo>
                      <a:pt x="253" y="1511"/>
                    </a:lnTo>
                    <a:lnTo>
                      <a:pt x="215" y="1380"/>
                    </a:lnTo>
                    <a:lnTo>
                      <a:pt x="192" y="1250"/>
                    </a:lnTo>
                    <a:lnTo>
                      <a:pt x="176" y="1120"/>
                    </a:lnTo>
                    <a:lnTo>
                      <a:pt x="169" y="989"/>
                    </a:lnTo>
                    <a:lnTo>
                      <a:pt x="161" y="859"/>
                    </a:lnTo>
                    <a:lnTo>
                      <a:pt x="169" y="736"/>
                    </a:lnTo>
                    <a:lnTo>
                      <a:pt x="192" y="614"/>
                    </a:lnTo>
                    <a:lnTo>
                      <a:pt x="207" y="552"/>
                    </a:lnTo>
                    <a:lnTo>
                      <a:pt x="222" y="499"/>
                    </a:lnTo>
                    <a:lnTo>
                      <a:pt x="245" y="453"/>
                    </a:lnTo>
                    <a:lnTo>
                      <a:pt x="276" y="407"/>
                    </a:lnTo>
                    <a:lnTo>
                      <a:pt x="307" y="368"/>
                    </a:lnTo>
                    <a:lnTo>
                      <a:pt x="345" y="330"/>
                    </a:lnTo>
                    <a:lnTo>
                      <a:pt x="391" y="307"/>
                    </a:lnTo>
                    <a:lnTo>
                      <a:pt x="437" y="284"/>
                    </a:lnTo>
                    <a:lnTo>
                      <a:pt x="483" y="269"/>
                    </a:lnTo>
                    <a:lnTo>
                      <a:pt x="537" y="253"/>
                    </a:lnTo>
                    <a:lnTo>
                      <a:pt x="698" y="253"/>
                    </a:lnTo>
                    <a:lnTo>
                      <a:pt x="751" y="269"/>
                    </a:lnTo>
                    <a:lnTo>
                      <a:pt x="805" y="284"/>
                    </a:lnTo>
                    <a:lnTo>
                      <a:pt x="859" y="299"/>
                    </a:lnTo>
                    <a:lnTo>
                      <a:pt x="905" y="330"/>
                    </a:lnTo>
                    <a:lnTo>
                      <a:pt x="958" y="361"/>
                    </a:lnTo>
                    <a:lnTo>
                      <a:pt x="1058" y="430"/>
                    </a:lnTo>
                    <a:lnTo>
                      <a:pt x="1150" y="506"/>
                    </a:lnTo>
                    <a:lnTo>
                      <a:pt x="1242" y="591"/>
                    </a:lnTo>
                    <a:lnTo>
                      <a:pt x="1334" y="675"/>
                    </a:lnTo>
                    <a:lnTo>
                      <a:pt x="1418" y="775"/>
                    </a:lnTo>
                    <a:lnTo>
                      <a:pt x="1487" y="874"/>
                    </a:lnTo>
                    <a:lnTo>
                      <a:pt x="1556" y="982"/>
                    </a:lnTo>
                    <a:lnTo>
                      <a:pt x="1610" y="1089"/>
                    </a:lnTo>
                    <a:lnTo>
                      <a:pt x="1656" y="1204"/>
                    </a:lnTo>
                    <a:lnTo>
                      <a:pt x="1694" y="1327"/>
                    </a:lnTo>
                    <a:lnTo>
                      <a:pt x="1725" y="1457"/>
                    </a:lnTo>
                    <a:lnTo>
                      <a:pt x="1748" y="1580"/>
                    </a:lnTo>
                    <a:lnTo>
                      <a:pt x="1787" y="1848"/>
                    </a:lnTo>
                    <a:lnTo>
                      <a:pt x="1817" y="2116"/>
                    </a:lnTo>
                    <a:lnTo>
                      <a:pt x="1856" y="1848"/>
                    </a:lnTo>
                    <a:lnTo>
                      <a:pt x="1871" y="1710"/>
                    </a:lnTo>
                    <a:lnTo>
                      <a:pt x="1879" y="1572"/>
                    </a:lnTo>
                    <a:lnTo>
                      <a:pt x="1879" y="1434"/>
                    </a:lnTo>
                    <a:lnTo>
                      <a:pt x="1863" y="1296"/>
                    </a:lnTo>
                    <a:lnTo>
                      <a:pt x="1840" y="1158"/>
                    </a:lnTo>
                    <a:lnTo>
                      <a:pt x="1802" y="1020"/>
                    </a:lnTo>
                    <a:lnTo>
                      <a:pt x="1748" y="882"/>
                    </a:lnTo>
                    <a:lnTo>
                      <a:pt x="1687" y="752"/>
                    </a:lnTo>
                    <a:lnTo>
                      <a:pt x="1610" y="629"/>
                    </a:lnTo>
                    <a:lnTo>
                      <a:pt x="1526" y="522"/>
                    </a:lnTo>
                    <a:lnTo>
                      <a:pt x="1426" y="414"/>
                    </a:lnTo>
                    <a:lnTo>
                      <a:pt x="1326" y="315"/>
                    </a:lnTo>
                    <a:lnTo>
                      <a:pt x="1211" y="215"/>
                    </a:lnTo>
                    <a:lnTo>
                      <a:pt x="1096" y="131"/>
                    </a:lnTo>
                    <a:lnTo>
                      <a:pt x="1027" y="100"/>
                    </a:lnTo>
                    <a:lnTo>
                      <a:pt x="958" y="62"/>
                    </a:lnTo>
                    <a:lnTo>
                      <a:pt x="882" y="39"/>
                    </a:lnTo>
                    <a:lnTo>
                      <a:pt x="805" y="16"/>
                    </a:lnTo>
                    <a:lnTo>
                      <a:pt x="728"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7" name="Google Shape;2227;p29">
                <a:extLst>
                  <a:ext uri="{FF2B5EF4-FFF2-40B4-BE49-F238E27FC236}">
                    <a16:creationId xmlns="" xmlns:a16="http://schemas.microsoft.com/office/drawing/2014/main" id="{3C8D1642-2079-424A-BEF7-E7CA9192E708}"/>
                  </a:ext>
                </a:extLst>
              </p:cNvPr>
              <p:cNvSpPr/>
              <p:nvPr/>
            </p:nvSpPr>
            <p:spPr>
              <a:xfrm>
                <a:off x="6629327" y="1314551"/>
                <a:ext cx="13959" cy="29082"/>
              </a:xfrm>
              <a:custGeom>
                <a:avLst/>
                <a:gdLst/>
                <a:ahLst/>
                <a:cxnLst/>
                <a:rect l="l" t="t" r="r" b="b"/>
                <a:pathLst>
                  <a:path w="744" h="1550" extrusionOk="0">
                    <a:moveTo>
                      <a:pt x="560" y="0"/>
                    </a:moveTo>
                    <a:lnTo>
                      <a:pt x="491" y="8"/>
                    </a:lnTo>
                    <a:lnTo>
                      <a:pt x="414" y="23"/>
                    </a:lnTo>
                    <a:lnTo>
                      <a:pt x="353" y="46"/>
                    </a:lnTo>
                    <a:lnTo>
                      <a:pt x="284" y="85"/>
                    </a:lnTo>
                    <a:lnTo>
                      <a:pt x="230" y="131"/>
                    </a:lnTo>
                    <a:lnTo>
                      <a:pt x="176" y="184"/>
                    </a:lnTo>
                    <a:lnTo>
                      <a:pt x="130" y="238"/>
                    </a:lnTo>
                    <a:lnTo>
                      <a:pt x="92" y="299"/>
                    </a:lnTo>
                    <a:lnTo>
                      <a:pt x="61" y="368"/>
                    </a:lnTo>
                    <a:lnTo>
                      <a:pt x="38" y="437"/>
                    </a:lnTo>
                    <a:lnTo>
                      <a:pt x="23" y="499"/>
                    </a:lnTo>
                    <a:lnTo>
                      <a:pt x="8" y="568"/>
                    </a:lnTo>
                    <a:lnTo>
                      <a:pt x="0" y="637"/>
                    </a:lnTo>
                    <a:lnTo>
                      <a:pt x="0" y="767"/>
                    </a:lnTo>
                    <a:lnTo>
                      <a:pt x="15" y="905"/>
                    </a:lnTo>
                    <a:lnTo>
                      <a:pt x="38" y="1028"/>
                    </a:lnTo>
                    <a:lnTo>
                      <a:pt x="84" y="1158"/>
                    </a:lnTo>
                    <a:lnTo>
                      <a:pt x="107" y="1219"/>
                    </a:lnTo>
                    <a:lnTo>
                      <a:pt x="138" y="1281"/>
                    </a:lnTo>
                    <a:lnTo>
                      <a:pt x="176" y="1334"/>
                    </a:lnTo>
                    <a:lnTo>
                      <a:pt x="215" y="1388"/>
                    </a:lnTo>
                    <a:lnTo>
                      <a:pt x="261" y="1434"/>
                    </a:lnTo>
                    <a:lnTo>
                      <a:pt x="307" y="1480"/>
                    </a:lnTo>
                    <a:lnTo>
                      <a:pt x="360" y="1518"/>
                    </a:lnTo>
                    <a:lnTo>
                      <a:pt x="414" y="1549"/>
                    </a:lnTo>
                    <a:lnTo>
                      <a:pt x="360" y="1434"/>
                    </a:lnTo>
                    <a:lnTo>
                      <a:pt x="322" y="1327"/>
                    </a:lnTo>
                    <a:lnTo>
                      <a:pt x="299" y="1212"/>
                    </a:lnTo>
                    <a:lnTo>
                      <a:pt x="276" y="1104"/>
                    </a:lnTo>
                    <a:lnTo>
                      <a:pt x="268" y="989"/>
                    </a:lnTo>
                    <a:lnTo>
                      <a:pt x="261" y="882"/>
                    </a:lnTo>
                    <a:lnTo>
                      <a:pt x="261" y="767"/>
                    </a:lnTo>
                    <a:lnTo>
                      <a:pt x="268" y="660"/>
                    </a:lnTo>
                    <a:lnTo>
                      <a:pt x="276" y="552"/>
                    </a:lnTo>
                    <a:lnTo>
                      <a:pt x="299" y="453"/>
                    </a:lnTo>
                    <a:lnTo>
                      <a:pt x="330" y="353"/>
                    </a:lnTo>
                    <a:lnTo>
                      <a:pt x="376" y="269"/>
                    </a:lnTo>
                    <a:lnTo>
                      <a:pt x="445" y="192"/>
                    </a:lnTo>
                    <a:lnTo>
                      <a:pt x="483" y="161"/>
                    </a:lnTo>
                    <a:lnTo>
                      <a:pt x="529" y="131"/>
                    </a:lnTo>
                    <a:lnTo>
                      <a:pt x="575" y="100"/>
                    </a:lnTo>
                    <a:lnTo>
                      <a:pt x="629" y="85"/>
                    </a:lnTo>
                    <a:lnTo>
                      <a:pt x="682" y="69"/>
                    </a:lnTo>
                    <a:lnTo>
                      <a:pt x="744" y="69"/>
                    </a:lnTo>
                    <a:lnTo>
                      <a:pt x="690" y="31"/>
                    </a:lnTo>
                    <a:lnTo>
                      <a:pt x="629" y="16"/>
                    </a:lnTo>
                    <a:lnTo>
                      <a:pt x="560"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8" name="Google Shape;2228;p29">
                <a:extLst>
                  <a:ext uri="{FF2B5EF4-FFF2-40B4-BE49-F238E27FC236}">
                    <a16:creationId xmlns="" xmlns:a16="http://schemas.microsoft.com/office/drawing/2014/main" id="{FAA49AB8-C1B3-4AE7-9198-92575720940A}"/>
                  </a:ext>
                </a:extLst>
              </p:cNvPr>
              <p:cNvSpPr/>
              <p:nvPr/>
            </p:nvSpPr>
            <p:spPr>
              <a:xfrm>
                <a:off x="6891139" y="1302036"/>
                <a:ext cx="35255" cy="39720"/>
              </a:xfrm>
              <a:custGeom>
                <a:avLst/>
                <a:gdLst/>
                <a:ahLst/>
                <a:cxnLst/>
                <a:rect l="l" t="t" r="r" b="b"/>
                <a:pathLst>
                  <a:path w="1879" h="2117" extrusionOk="0">
                    <a:moveTo>
                      <a:pt x="1143" y="0"/>
                    </a:moveTo>
                    <a:lnTo>
                      <a:pt x="1066" y="16"/>
                    </a:lnTo>
                    <a:lnTo>
                      <a:pt x="989" y="39"/>
                    </a:lnTo>
                    <a:lnTo>
                      <a:pt x="920" y="62"/>
                    </a:lnTo>
                    <a:lnTo>
                      <a:pt x="851" y="100"/>
                    </a:lnTo>
                    <a:lnTo>
                      <a:pt x="782" y="131"/>
                    </a:lnTo>
                    <a:lnTo>
                      <a:pt x="660" y="215"/>
                    </a:lnTo>
                    <a:lnTo>
                      <a:pt x="552" y="315"/>
                    </a:lnTo>
                    <a:lnTo>
                      <a:pt x="445" y="414"/>
                    </a:lnTo>
                    <a:lnTo>
                      <a:pt x="353" y="522"/>
                    </a:lnTo>
                    <a:lnTo>
                      <a:pt x="269" y="629"/>
                    </a:lnTo>
                    <a:lnTo>
                      <a:pt x="192" y="752"/>
                    </a:lnTo>
                    <a:lnTo>
                      <a:pt x="131" y="882"/>
                    </a:lnTo>
                    <a:lnTo>
                      <a:pt x="77" y="1020"/>
                    </a:lnTo>
                    <a:lnTo>
                      <a:pt x="39" y="1158"/>
                    </a:lnTo>
                    <a:lnTo>
                      <a:pt x="8" y="1296"/>
                    </a:lnTo>
                    <a:lnTo>
                      <a:pt x="0" y="1434"/>
                    </a:lnTo>
                    <a:lnTo>
                      <a:pt x="0" y="1572"/>
                    </a:lnTo>
                    <a:lnTo>
                      <a:pt x="0" y="1710"/>
                    </a:lnTo>
                    <a:lnTo>
                      <a:pt x="16" y="1848"/>
                    </a:lnTo>
                    <a:lnTo>
                      <a:pt x="54" y="2116"/>
                    </a:lnTo>
                    <a:lnTo>
                      <a:pt x="85" y="1848"/>
                    </a:lnTo>
                    <a:lnTo>
                      <a:pt x="123" y="1580"/>
                    </a:lnTo>
                    <a:lnTo>
                      <a:pt x="146" y="1457"/>
                    </a:lnTo>
                    <a:lnTo>
                      <a:pt x="177" y="1327"/>
                    </a:lnTo>
                    <a:lnTo>
                      <a:pt x="215" y="1204"/>
                    </a:lnTo>
                    <a:lnTo>
                      <a:pt x="261" y="1089"/>
                    </a:lnTo>
                    <a:lnTo>
                      <a:pt x="322" y="982"/>
                    </a:lnTo>
                    <a:lnTo>
                      <a:pt x="384" y="874"/>
                    </a:lnTo>
                    <a:lnTo>
                      <a:pt x="460" y="775"/>
                    </a:lnTo>
                    <a:lnTo>
                      <a:pt x="545" y="675"/>
                    </a:lnTo>
                    <a:lnTo>
                      <a:pt x="629" y="591"/>
                    </a:lnTo>
                    <a:lnTo>
                      <a:pt x="721" y="506"/>
                    </a:lnTo>
                    <a:lnTo>
                      <a:pt x="821" y="430"/>
                    </a:lnTo>
                    <a:lnTo>
                      <a:pt x="920" y="361"/>
                    </a:lnTo>
                    <a:lnTo>
                      <a:pt x="966" y="330"/>
                    </a:lnTo>
                    <a:lnTo>
                      <a:pt x="1020" y="299"/>
                    </a:lnTo>
                    <a:lnTo>
                      <a:pt x="1074" y="284"/>
                    </a:lnTo>
                    <a:lnTo>
                      <a:pt x="1127" y="269"/>
                    </a:lnTo>
                    <a:lnTo>
                      <a:pt x="1181" y="253"/>
                    </a:lnTo>
                    <a:lnTo>
                      <a:pt x="1342" y="253"/>
                    </a:lnTo>
                    <a:lnTo>
                      <a:pt x="1388" y="269"/>
                    </a:lnTo>
                    <a:lnTo>
                      <a:pt x="1442" y="284"/>
                    </a:lnTo>
                    <a:lnTo>
                      <a:pt x="1488" y="307"/>
                    </a:lnTo>
                    <a:lnTo>
                      <a:pt x="1526" y="330"/>
                    </a:lnTo>
                    <a:lnTo>
                      <a:pt x="1564" y="368"/>
                    </a:lnTo>
                    <a:lnTo>
                      <a:pt x="1603" y="407"/>
                    </a:lnTo>
                    <a:lnTo>
                      <a:pt x="1626" y="453"/>
                    </a:lnTo>
                    <a:lnTo>
                      <a:pt x="1649" y="499"/>
                    </a:lnTo>
                    <a:lnTo>
                      <a:pt x="1672" y="552"/>
                    </a:lnTo>
                    <a:lnTo>
                      <a:pt x="1687" y="614"/>
                    </a:lnTo>
                    <a:lnTo>
                      <a:pt x="1702" y="736"/>
                    </a:lnTo>
                    <a:lnTo>
                      <a:pt x="1710" y="859"/>
                    </a:lnTo>
                    <a:lnTo>
                      <a:pt x="1710" y="989"/>
                    </a:lnTo>
                    <a:lnTo>
                      <a:pt x="1702" y="1120"/>
                    </a:lnTo>
                    <a:lnTo>
                      <a:pt x="1687" y="1250"/>
                    </a:lnTo>
                    <a:lnTo>
                      <a:pt x="1664" y="1380"/>
                    </a:lnTo>
                    <a:lnTo>
                      <a:pt x="1618" y="1511"/>
                    </a:lnTo>
                    <a:lnTo>
                      <a:pt x="1664" y="1457"/>
                    </a:lnTo>
                    <a:lnTo>
                      <a:pt x="1695" y="1396"/>
                    </a:lnTo>
                    <a:lnTo>
                      <a:pt x="1725" y="1334"/>
                    </a:lnTo>
                    <a:lnTo>
                      <a:pt x="1756" y="1273"/>
                    </a:lnTo>
                    <a:lnTo>
                      <a:pt x="1802" y="1143"/>
                    </a:lnTo>
                    <a:lnTo>
                      <a:pt x="1833" y="1005"/>
                    </a:lnTo>
                    <a:lnTo>
                      <a:pt x="1863" y="874"/>
                    </a:lnTo>
                    <a:lnTo>
                      <a:pt x="1879" y="729"/>
                    </a:lnTo>
                    <a:lnTo>
                      <a:pt x="1879" y="660"/>
                    </a:lnTo>
                    <a:lnTo>
                      <a:pt x="1871" y="583"/>
                    </a:lnTo>
                    <a:lnTo>
                      <a:pt x="1863" y="506"/>
                    </a:lnTo>
                    <a:lnTo>
                      <a:pt x="1848" y="437"/>
                    </a:lnTo>
                    <a:lnTo>
                      <a:pt x="1817" y="361"/>
                    </a:lnTo>
                    <a:lnTo>
                      <a:pt x="1787" y="284"/>
                    </a:lnTo>
                    <a:lnTo>
                      <a:pt x="1733" y="223"/>
                    </a:lnTo>
                    <a:lnTo>
                      <a:pt x="1679" y="161"/>
                    </a:lnTo>
                    <a:lnTo>
                      <a:pt x="1610" y="108"/>
                    </a:lnTo>
                    <a:lnTo>
                      <a:pt x="1541" y="62"/>
                    </a:lnTo>
                    <a:lnTo>
                      <a:pt x="1465" y="31"/>
                    </a:lnTo>
                    <a:lnTo>
                      <a:pt x="1388" y="16"/>
                    </a:lnTo>
                    <a:lnTo>
                      <a:pt x="1304"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9" name="Google Shape;2229;p29">
                <a:extLst>
                  <a:ext uri="{FF2B5EF4-FFF2-40B4-BE49-F238E27FC236}">
                    <a16:creationId xmlns="" xmlns:a16="http://schemas.microsoft.com/office/drawing/2014/main" id="{D6D9293A-18DB-43C8-87A7-916FA39A8345}"/>
                  </a:ext>
                </a:extLst>
              </p:cNvPr>
              <p:cNvSpPr/>
              <p:nvPr/>
            </p:nvSpPr>
            <p:spPr>
              <a:xfrm>
                <a:off x="6898475" y="1314551"/>
                <a:ext cx="13959" cy="29082"/>
              </a:xfrm>
              <a:custGeom>
                <a:avLst/>
                <a:gdLst/>
                <a:ahLst/>
                <a:cxnLst/>
                <a:rect l="l" t="t" r="r" b="b"/>
                <a:pathLst>
                  <a:path w="744" h="1550" extrusionOk="0">
                    <a:moveTo>
                      <a:pt x="192" y="0"/>
                    </a:moveTo>
                    <a:lnTo>
                      <a:pt x="123" y="16"/>
                    </a:lnTo>
                    <a:lnTo>
                      <a:pt x="62" y="31"/>
                    </a:lnTo>
                    <a:lnTo>
                      <a:pt x="0" y="69"/>
                    </a:lnTo>
                    <a:lnTo>
                      <a:pt x="62" y="69"/>
                    </a:lnTo>
                    <a:lnTo>
                      <a:pt x="123" y="85"/>
                    </a:lnTo>
                    <a:lnTo>
                      <a:pt x="177" y="100"/>
                    </a:lnTo>
                    <a:lnTo>
                      <a:pt x="223" y="131"/>
                    </a:lnTo>
                    <a:lnTo>
                      <a:pt x="269" y="161"/>
                    </a:lnTo>
                    <a:lnTo>
                      <a:pt x="307" y="192"/>
                    </a:lnTo>
                    <a:lnTo>
                      <a:pt x="368" y="269"/>
                    </a:lnTo>
                    <a:lnTo>
                      <a:pt x="414" y="353"/>
                    </a:lnTo>
                    <a:lnTo>
                      <a:pt x="453" y="453"/>
                    </a:lnTo>
                    <a:lnTo>
                      <a:pt x="476" y="552"/>
                    </a:lnTo>
                    <a:lnTo>
                      <a:pt x="483" y="660"/>
                    </a:lnTo>
                    <a:lnTo>
                      <a:pt x="491" y="767"/>
                    </a:lnTo>
                    <a:lnTo>
                      <a:pt x="491" y="882"/>
                    </a:lnTo>
                    <a:lnTo>
                      <a:pt x="483" y="989"/>
                    </a:lnTo>
                    <a:lnTo>
                      <a:pt x="468" y="1104"/>
                    </a:lnTo>
                    <a:lnTo>
                      <a:pt x="453" y="1212"/>
                    </a:lnTo>
                    <a:lnTo>
                      <a:pt x="422" y="1327"/>
                    </a:lnTo>
                    <a:lnTo>
                      <a:pt x="384" y="1434"/>
                    </a:lnTo>
                    <a:lnTo>
                      <a:pt x="330" y="1549"/>
                    </a:lnTo>
                    <a:lnTo>
                      <a:pt x="391" y="1518"/>
                    </a:lnTo>
                    <a:lnTo>
                      <a:pt x="445" y="1480"/>
                    </a:lnTo>
                    <a:lnTo>
                      <a:pt x="491" y="1434"/>
                    </a:lnTo>
                    <a:lnTo>
                      <a:pt x="537" y="1388"/>
                    </a:lnTo>
                    <a:lnTo>
                      <a:pt x="575" y="1334"/>
                    </a:lnTo>
                    <a:lnTo>
                      <a:pt x="614" y="1281"/>
                    </a:lnTo>
                    <a:lnTo>
                      <a:pt x="644" y="1219"/>
                    </a:lnTo>
                    <a:lnTo>
                      <a:pt x="667" y="1158"/>
                    </a:lnTo>
                    <a:lnTo>
                      <a:pt x="706" y="1028"/>
                    </a:lnTo>
                    <a:lnTo>
                      <a:pt x="736" y="905"/>
                    </a:lnTo>
                    <a:lnTo>
                      <a:pt x="744" y="767"/>
                    </a:lnTo>
                    <a:lnTo>
                      <a:pt x="744" y="637"/>
                    </a:lnTo>
                    <a:lnTo>
                      <a:pt x="736" y="568"/>
                    </a:lnTo>
                    <a:lnTo>
                      <a:pt x="721" y="499"/>
                    </a:lnTo>
                    <a:lnTo>
                      <a:pt x="706" y="437"/>
                    </a:lnTo>
                    <a:lnTo>
                      <a:pt x="683" y="368"/>
                    </a:lnTo>
                    <a:lnTo>
                      <a:pt x="652" y="299"/>
                    </a:lnTo>
                    <a:lnTo>
                      <a:pt x="614" y="238"/>
                    </a:lnTo>
                    <a:lnTo>
                      <a:pt x="575" y="184"/>
                    </a:lnTo>
                    <a:lnTo>
                      <a:pt x="522" y="131"/>
                    </a:lnTo>
                    <a:lnTo>
                      <a:pt x="460" y="85"/>
                    </a:lnTo>
                    <a:lnTo>
                      <a:pt x="399" y="46"/>
                    </a:lnTo>
                    <a:lnTo>
                      <a:pt x="330" y="23"/>
                    </a:lnTo>
                    <a:lnTo>
                      <a:pt x="261" y="8"/>
                    </a:lnTo>
                    <a:lnTo>
                      <a:pt x="192"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0" name="Google Shape;2230;p29">
                <a:extLst>
                  <a:ext uri="{FF2B5EF4-FFF2-40B4-BE49-F238E27FC236}">
                    <a16:creationId xmlns="" xmlns:a16="http://schemas.microsoft.com/office/drawing/2014/main" id="{A5DE44ED-29E7-4FA0-8B68-AFBA28D22C54}"/>
                  </a:ext>
                </a:extLst>
              </p:cNvPr>
              <p:cNvSpPr/>
              <p:nvPr/>
            </p:nvSpPr>
            <p:spPr>
              <a:xfrm>
                <a:off x="6654919" y="1359150"/>
                <a:ext cx="70228" cy="91655"/>
              </a:xfrm>
              <a:custGeom>
                <a:avLst/>
                <a:gdLst/>
                <a:ahLst/>
                <a:cxnLst/>
                <a:rect l="l" t="t" r="r" b="b"/>
                <a:pathLst>
                  <a:path w="3743" h="4885" extrusionOk="0">
                    <a:moveTo>
                      <a:pt x="476" y="0"/>
                    </a:moveTo>
                    <a:lnTo>
                      <a:pt x="239" y="15"/>
                    </a:lnTo>
                    <a:lnTo>
                      <a:pt x="1" y="38"/>
                    </a:lnTo>
                    <a:lnTo>
                      <a:pt x="108" y="437"/>
                    </a:lnTo>
                    <a:lnTo>
                      <a:pt x="223" y="828"/>
                    </a:lnTo>
                    <a:lnTo>
                      <a:pt x="346" y="1196"/>
                    </a:lnTo>
                    <a:lnTo>
                      <a:pt x="484" y="1557"/>
                    </a:lnTo>
                    <a:lnTo>
                      <a:pt x="630" y="1902"/>
                    </a:lnTo>
                    <a:lnTo>
                      <a:pt x="706" y="2063"/>
                    </a:lnTo>
                    <a:lnTo>
                      <a:pt x="791" y="2224"/>
                    </a:lnTo>
                    <a:lnTo>
                      <a:pt x="875" y="2377"/>
                    </a:lnTo>
                    <a:lnTo>
                      <a:pt x="959" y="2530"/>
                    </a:lnTo>
                    <a:lnTo>
                      <a:pt x="1051" y="2676"/>
                    </a:lnTo>
                    <a:lnTo>
                      <a:pt x="1143" y="2814"/>
                    </a:lnTo>
                    <a:lnTo>
                      <a:pt x="1274" y="2998"/>
                    </a:lnTo>
                    <a:lnTo>
                      <a:pt x="1412" y="3182"/>
                    </a:lnTo>
                    <a:lnTo>
                      <a:pt x="1542" y="3351"/>
                    </a:lnTo>
                    <a:lnTo>
                      <a:pt x="1680" y="3512"/>
                    </a:lnTo>
                    <a:lnTo>
                      <a:pt x="1818" y="3665"/>
                    </a:lnTo>
                    <a:lnTo>
                      <a:pt x="1956" y="3811"/>
                    </a:lnTo>
                    <a:lnTo>
                      <a:pt x="2094" y="3949"/>
                    </a:lnTo>
                    <a:lnTo>
                      <a:pt x="2232" y="4079"/>
                    </a:lnTo>
                    <a:lnTo>
                      <a:pt x="2370" y="4202"/>
                    </a:lnTo>
                    <a:lnTo>
                      <a:pt x="2508" y="4317"/>
                    </a:lnTo>
                    <a:lnTo>
                      <a:pt x="2646" y="4432"/>
                    </a:lnTo>
                    <a:lnTo>
                      <a:pt x="2784" y="4531"/>
                    </a:lnTo>
                    <a:lnTo>
                      <a:pt x="2922" y="4631"/>
                    </a:lnTo>
                    <a:lnTo>
                      <a:pt x="3060" y="4715"/>
                    </a:lnTo>
                    <a:lnTo>
                      <a:pt x="3328" y="4884"/>
                    </a:lnTo>
                    <a:lnTo>
                      <a:pt x="3420" y="4685"/>
                    </a:lnTo>
                    <a:lnTo>
                      <a:pt x="3497" y="4485"/>
                    </a:lnTo>
                    <a:lnTo>
                      <a:pt x="3574" y="4286"/>
                    </a:lnTo>
                    <a:lnTo>
                      <a:pt x="3627" y="4079"/>
                    </a:lnTo>
                    <a:lnTo>
                      <a:pt x="3681" y="3872"/>
                    </a:lnTo>
                    <a:lnTo>
                      <a:pt x="3712" y="3673"/>
                    </a:lnTo>
                    <a:lnTo>
                      <a:pt x="3735" y="3466"/>
                    </a:lnTo>
                    <a:lnTo>
                      <a:pt x="3742" y="3274"/>
                    </a:lnTo>
                    <a:lnTo>
                      <a:pt x="3735" y="3105"/>
                    </a:lnTo>
                    <a:lnTo>
                      <a:pt x="3727" y="2937"/>
                    </a:lnTo>
                    <a:lnTo>
                      <a:pt x="3704" y="2776"/>
                    </a:lnTo>
                    <a:lnTo>
                      <a:pt x="3673" y="2615"/>
                    </a:lnTo>
                    <a:lnTo>
                      <a:pt x="3643" y="2454"/>
                    </a:lnTo>
                    <a:lnTo>
                      <a:pt x="3597" y="2300"/>
                    </a:lnTo>
                    <a:lnTo>
                      <a:pt x="3543" y="2147"/>
                    </a:lnTo>
                    <a:lnTo>
                      <a:pt x="3489" y="2001"/>
                    </a:lnTo>
                    <a:lnTo>
                      <a:pt x="3420" y="1856"/>
                    </a:lnTo>
                    <a:lnTo>
                      <a:pt x="3351" y="1710"/>
                    </a:lnTo>
                    <a:lnTo>
                      <a:pt x="3267" y="1580"/>
                    </a:lnTo>
                    <a:lnTo>
                      <a:pt x="3183" y="1442"/>
                    </a:lnTo>
                    <a:lnTo>
                      <a:pt x="3091" y="1319"/>
                    </a:lnTo>
                    <a:lnTo>
                      <a:pt x="2999" y="1189"/>
                    </a:lnTo>
                    <a:lnTo>
                      <a:pt x="2891" y="1074"/>
                    </a:lnTo>
                    <a:lnTo>
                      <a:pt x="2784" y="959"/>
                    </a:lnTo>
                    <a:lnTo>
                      <a:pt x="2677" y="851"/>
                    </a:lnTo>
                    <a:lnTo>
                      <a:pt x="2554" y="752"/>
                    </a:lnTo>
                    <a:lnTo>
                      <a:pt x="2431" y="652"/>
                    </a:lnTo>
                    <a:lnTo>
                      <a:pt x="2301" y="560"/>
                    </a:lnTo>
                    <a:lnTo>
                      <a:pt x="2171" y="476"/>
                    </a:lnTo>
                    <a:lnTo>
                      <a:pt x="2033" y="399"/>
                    </a:lnTo>
                    <a:lnTo>
                      <a:pt x="1895" y="322"/>
                    </a:lnTo>
                    <a:lnTo>
                      <a:pt x="1749" y="261"/>
                    </a:lnTo>
                    <a:lnTo>
                      <a:pt x="1603" y="199"/>
                    </a:lnTo>
                    <a:lnTo>
                      <a:pt x="1450" y="153"/>
                    </a:lnTo>
                    <a:lnTo>
                      <a:pt x="1297" y="107"/>
                    </a:lnTo>
                    <a:lnTo>
                      <a:pt x="1136" y="69"/>
                    </a:lnTo>
                    <a:lnTo>
                      <a:pt x="975" y="38"/>
                    </a:lnTo>
                    <a:lnTo>
                      <a:pt x="814" y="23"/>
                    </a:lnTo>
                    <a:lnTo>
                      <a:pt x="645" y="8"/>
                    </a:lnTo>
                    <a:lnTo>
                      <a:pt x="476" y="0"/>
                    </a:lnTo>
                    <a:close/>
                  </a:path>
                </a:pathLst>
              </a:custGeom>
              <a:solidFill>
                <a:srgbClr val="E9A77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1" name="Google Shape;2231;p29">
                <a:extLst>
                  <a:ext uri="{FF2B5EF4-FFF2-40B4-BE49-F238E27FC236}">
                    <a16:creationId xmlns="" xmlns:a16="http://schemas.microsoft.com/office/drawing/2014/main" id="{43373338-CEA7-42F9-8641-5DB55D839D44}"/>
                  </a:ext>
                </a:extLst>
              </p:cNvPr>
              <p:cNvSpPr/>
              <p:nvPr/>
            </p:nvSpPr>
            <p:spPr>
              <a:xfrm>
                <a:off x="6822656" y="1359150"/>
                <a:ext cx="62592" cy="87902"/>
              </a:xfrm>
              <a:custGeom>
                <a:avLst/>
                <a:gdLst/>
                <a:ahLst/>
                <a:cxnLst/>
                <a:rect l="l" t="t" r="r" b="b"/>
                <a:pathLst>
                  <a:path w="3336" h="4685" extrusionOk="0">
                    <a:moveTo>
                      <a:pt x="3267" y="0"/>
                    </a:moveTo>
                    <a:lnTo>
                      <a:pt x="3098" y="8"/>
                    </a:lnTo>
                    <a:lnTo>
                      <a:pt x="2937" y="23"/>
                    </a:lnTo>
                    <a:lnTo>
                      <a:pt x="2768" y="38"/>
                    </a:lnTo>
                    <a:lnTo>
                      <a:pt x="2607" y="69"/>
                    </a:lnTo>
                    <a:lnTo>
                      <a:pt x="2454" y="107"/>
                    </a:lnTo>
                    <a:lnTo>
                      <a:pt x="2293" y="153"/>
                    </a:lnTo>
                    <a:lnTo>
                      <a:pt x="2147" y="199"/>
                    </a:lnTo>
                    <a:lnTo>
                      <a:pt x="1994" y="261"/>
                    </a:lnTo>
                    <a:lnTo>
                      <a:pt x="1848" y="322"/>
                    </a:lnTo>
                    <a:lnTo>
                      <a:pt x="1710" y="399"/>
                    </a:lnTo>
                    <a:lnTo>
                      <a:pt x="1572" y="476"/>
                    </a:lnTo>
                    <a:lnTo>
                      <a:pt x="1442" y="560"/>
                    </a:lnTo>
                    <a:lnTo>
                      <a:pt x="1312" y="652"/>
                    </a:lnTo>
                    <a:lnTo>
                      <a:pt x="1189" y="752"/>
                    </a:lnTo>
                    <a:lnTo>
                      <a:pt x="1074" y="851"/>
                    </a:lnTo>
                    <a:lnTo>
                      <a:pt x="959" y="959"/>
                    </a:lnTo>
                    <a:lnTo>
                      <a:pt x="852" y="1074"/>
                    </a:lnTo>
                    <a:lnTo>
                      <a:pt x="752" y="1189"/>
                    </a:lnTo>
                    <a:lnTo>
                      <a:pt x="652" y="1319"/>
                    </a:lnTo>
                    <a:lnTo>
                      <a:pt x="560" y="1442"/>
                    </a:lnTo>
                    <a:lnTo>
                      <a:pt x="476" y="1580"/>
                    </a:lnTo>
                    <a:lnTo>
                      <a:pt x="399" y="1710"/>
                    </a:lnTo>
                    <a:lnTo>
                      <a:pt x="323" y="1856"/>
                    </a:lnTo>
                    <a:lnTo>
                      <a:pt x="261" y="2001"/>
                    </a:lnTo>
                    <a:lnTo>
                      <a:pt x="200" y="2147"/>
                    </a:lnTo>
                    <a:lnTo>
                      <a:pt x="154" y="2300"/>
                    </a:lnTo>
                    <a:lnTo>
                      <a:pt x="108" y="2454"/>
                    </a:lnTo>
                    <a:lnTo>
                      <a:pt x="70" y="2615"/>
                    </a:lnTo>
                    <a:lnTo>
                      <a:pt x="39" y="2776"/>
                    </a:lnTo>
                    <a:lnTo>
                      <a:pt x="24" y="2937"/>
                    </a:lnTo>
                    <a:lnTo>
                      <a:pt x="8" y="3105"/>
                    </a:lnTo>
                    <a:lnTo>
                      <a:pt x="1" y="3274"/>
                    </a:lnTo>
                    <a:lnTo>
                      <a:pt x="8" y="3443"/>
                    </a:lnTo>
                    <a:lnTo>
                      <a:pt x="24" y="3619"/>
                    </a:lnTo>
                    <a:lnTo>
                      <a:pt x="54" y="3795"/>
                    </a:lnTo>
                    <a:lnTo>
                      <a:pt x="93" y="3972"/>
                    </a:lnTo>
                    <a:lnTo>
                      <a:pt x="139" y="4156"/>
                    </a:lnTo>
                    <a:lnTo>
                      <a:pt x="192" y="4332"/>
                    </a:lnTo>
                    <a:lnTo>
                      <a:pt x="254" y="4508"/>
                    </a:lnTo>
                    <a:lnTo>
                      <a:pt x="323" y="4685"/>
                    </a:lnTo>
                    <a:lnTo>
                      <a:pt x="553" y="4516"/>
                    </a:lnTo>
                    <a:lnTo>
                      <a:pt x="790" y="4340"/>
                    </a:lnTo>
                    <a:lnTo>
                      <a:pt x="1028" y="4140"/>
                    </a:lnTo>
                    <a:lnTo>
                      <a:pt x="1258" y="3918"/>
                    </a:lnTo>
                    <a:lnTo>
                      <a:pt x="1496" y="3680"/>
                    </a:lnTo>
                    <a:lnTo>
                      <a:pt x="1733" y="3412"/>
                    </a:lnTo>
                    <a:lnTo>
                      <a:pt x="1963" y="3128"/>
                    </a:lnTo>
                    <a:lnTo>
                      <a:pt x="2186" y="2814"/>
                    </a:lnTo>
                    <a:lnTo>
                      <a:pt x="2285" y="2676"/>
                    </a:lnTo>
                    <a:lnTo>
                      <a:pt x="2370" y="2523"/>
                    </a:lnTo>
                    <a:lnTo>
                      <a:pt x="2462" y="2377"/>
                    </a:lnTo>
                    <a:lnTo>
                      <a:pt x="2546" y="2216"/>
                    </a:lnTo>
                    <a:lnTo>
                      <a:pt x="2623" y="2055"/>
                    </a:lnTo>
                    <a:lnTo>
                      <a:pt x="2707" y="1886"/>
                    </a:lnTo>
                    <a:lnTo>
                      <a:pt x="2853" y="1541"/>
                    </a:lnTo>
                    <a:lnTo>
                      <a:pt x="2991" y="1181"/>
                    </a:lnTo>
                    <a:lnTo>
                      <a:pt x="3113" y="798"/>
                    </a:lnTo>
                    <a:lnTo>
                      <a:pt x="3228" y="407"/>
                    </a:lnTo>
                    <a:lnTo>
                      <a:pt x="3336" y="0"/>
                    </a:lnTo>
                    <a:close/>
                  </a:path>
                </a:pathLst>
              </a:custGeom>
              <a:solidFill>
                <a:srgbClr val="E9A77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2" name="Google Shape;2232;p29">
                <a:extLst>
                  <a:ext uri="{FF2B5EF4-FFF2-40B4-BE49-F238E27FC236}">
                    <a16:creationId xmlns="" xmlns:a16="http://schemas.microsoft.com/office/drawing/2014/main" id="{C8B7B08C-873F-463F-907A-8065F859D115}"/>
                  </a:ext>
                </a:extLst>
              </p:cNvPr>
              <p:cNvSpPr/>
              <p:nvPr/>
            </p:nvSpPr>
            <p:spPr>
              <a:xfrm>
                <a:off x="6756781" y="1342883"/>
                <a:ext cx="8931" cy="5497"/>
              </a:xfrm>
              <a:custGeom>
                <a:avLst/>
                <a:gdLst/>
                <a:ahLst/>
                <a:cxnLst/>
                <a:rect l="l" t="t" r="r" b="b"/>
                <a:pathLst>
                  <a:path w="476" h="293" extrusionOk="0">
                    <a:moveTo>
                      <a:pt x="0" y="1"/>
                    </a:moveTo>
                    <a:lnTo>
                      <a:pt x="38" y="70"/>
                    </a:lnTo>
                    <a:lnTo>
                      <a:pt x="84" y="123"/>
                    </a:lnTo>
                    <a:lnTo>
                      <a:pt x="138" y="169"/>
                    </a:lnTo>
                    <a:lnTo>
                      <a:pt x="192" y="215"/>
                    </a:lnTo>
                    <a:lnTo>
                      <a:pt x="261" y="246"/>
                    </a:lnTo>
                    <a:lnTo>
                      <a:pt x="322" y="269"/>
                    </a:lnTo>
                    <a:lnTo>
                      <a:pt x="391" y="284"/>
                    </a:lnTo>
                    <a:lnTo>
                      <a:pt x="475" y="292"/>
                    </a:lnTo>
                    <a:lnTo>
                      <a:pt x="475" y="292"/>
                    </a:lnTo>
                    <a:lnTo>
                      <a:pt x="437" y="223"/>
                    </a:lnTo>
                    <a:lnTo>
                      <a:pt x="383" y="169"/>
                    </a:lnTo>
                    <a:lnTo>
                      <a:pt x="330" y="123"/>
                    </a:lnTo>
                    <a:lnTo>
                      <a:pt x="276" y="77"/>
                    </a:lnTo>
                    <a:lnTo>
                      <a:pt x="215" y="47"/>
                    </a:lnTo>
                    <a:lnTo>
                      <a:pt x="153" y="24"/>
                    </a:lnTo>
                    <a:lnTo>
                      <a:pt x="77" y="1"/>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3" name="Google Shape;2233;p29">
                <a:extLst>
                  <a:ext uri="{FF2B5EF4-FFF2-40B4-BE49-F238E27FC236}">
                    <a16:creationId xmlns="" xmlns:a16="http://schemas.microsoft.com/office/drawing/2014/main" id="{474ED20A-A2D8-4D7B-BA3B-0FAA200737D9}"/>
                  </a:ext>
                </a:extLst>
              </p:cNvPr>
              <p:cNvSpPr/>
              <p:nvPr/>
            </p:nvSpPr>
            <p:spPr>
              <a:xfrm>
                <a:off x="6779652" y="1342883"/>
                <a:ext cx="8781" cy="5497"/>
              </a:xfrm>
              <a:custGeom>
                <a:avLst/>
                <a:gdLst/>
                <a:ahLst/>
                <a:cxnLst/>
                <a:rect l="l" t="t" r="r" b="b"/>
                <a:pathLst>
                  <a:path w="468" h="293" extrusionOk="0">
                    <a:moveTo>
                      <a:pt x="391" y="1"/>
                    </a:moveTo>
                    <a:lnTo>
                      <a:pt x="315" y="24"/>
                    </a:lnTo>
                    <a:lnTo>
                      <a:pt x="253" y="47"/>
                    </a:lnTo>
                    <a:lnTo>
                      <a:pt x="192" y="77"/>
                    </a:lnTo>
                    <a:lnTo>
                      <a:pt x="138" y="123"/>
                    </a:lnTo>
                    <a:lnTo>
                      <a:pt x="85" y="169"/>
                    </a:lnTo>
                    <a:lnTo>
                      <a:pt x="39" y="223"/>
                    </a:lnTo>
                    <a:lnTo>
                      <a:pt x="0" y="292"/>
                    </a:lnTo>
                    <a:lnTo>
                      <a:pt x="77" y="284"/>
                    </a:lnTo>
                    <a:lnTo>
                      <a:pt x="146" y="269"/>
                    </a:lnTo>
                    <a:lnTo>
                      <a:pt x="215" y="246"/>
                    </a:lnTo>
                    <a:lnTo>
                      <a:pt x="276" y="215"/>
                    </a:lnTo>
                    <a:lnTo>
                      <a:pt x="330" y="169"/>
                    </a:lnTo>
                    <a:lnTo>
                      <a:pt x="384" y="123"/>
                    </a:lnTo>
                    <a:lnTo>
                      <a:pt x="430" y="70"/>
                    </a:lnTo>
                    <a:lnTo>
                      <a:pt x="468" y="1"/>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4" name="Google Shape;2234;p29">
                <a:extLst>
                  <a:ext uri="{FF2B5EF4-FFF2-40B4-BE49-F238E27FC236}">
                    <a16:creationId xmlns="" xmlns:a16="http://schemas.microsoft.com/office/drawing/2014/main" id="{E470381D-DC24-48A7-A7D4-D6B781254AA8}"/>
                  </a:ext>
                </a:extLst>
              </p:cNvPr>
              <p:cNvSpPr/>
              <p:nvPr/>
            </p:nvSpPr>
            <p:spPr>
              <a:xfrm>
                <a:off x="6715203" y="1291961"/>
                <a:ext cx="22890" cy="30527"/>
              </a:xfrm>
              <a:custGeom>
                <a:avLst/>
                <a:gdLst/>
                <a:ahLst/>
                <a:cxnLst/>
                <a:rect l="l" t="t" r="r" b="b"/>
                <a:pathLst>
                  <a:path w="1220" h="1627" extrusionOk="0">
                    <a:moveTo>
                      <a:pt x="552" y="1"/>
                    </a:moveTo>
                    <a:lnTo>
                      <a:pt x="491" y="16"/>
                    </a:lnTo>
                    <a:lnTo>
                      <a:pt x="430" y="39"/>
                    </a:lnTo>
                    <a:lnTo>
                      <a:pt x="376" y="62"/>
                    </a:lnTo>
                    <a:lnTo>
                      <a:pt x="322" y="100"/>
                    </a:lnTo>
                    <a:lnTo>
                      <a:pt x="269" y="139"/>
                    </a:lnTo>
                    <a:lnTo>
                      <a:pt x="223" y="185"/>
                    </a:lnTo>
                    <a:lnTo>
                      <a:pt x="184" y="238"/>
                    </a:lnTo>
                    <a:lnTo>
                      <a:pt x="138" y="292"/>
                    </a:lnTo>
                    <a:lnTo>
                      <a:pt x="108" y="361"/>
                    </a:lnTo>
                    <a:lnTo>
                      <a:pt x="77" y="422"/>
                    </a:lnTo>
                    <a:lnTo>
                      <a:pt x="54" y="499"/>
                    </a:lnTo>
                    <a:lnTo>
                      <a:pt x="31" y="568"/>
                    </a:lnTo>
                    <a:lnTo>
                      <a:pt x="16" y="652"/>
                    </a:lnTo>
                    <a:lnTo>
                      <a:pt x="8" y="729"/>
                    </a:lnTo>
                    <a:lnTo>
                      <a:pt x="0" y="813"/>
                    </a:lnTo>
                    <a:lnTo>
                      <a:pt x="8" y="898"/>
                    </a:lnTo>
                    <a:lnTo>
                      <a:pt x="16" y="974"/>
                    </a:lnTo>
                    <a:lnTo>
                      <a:pt x="31" y="1051"/>
                    </a:lnTo>
                    <a:lnTo>
                      <a:pt x="54" y="1128"/>
                    </a:lnTo>
                    <a:lnTo>
                      <a:pt x="77" y="1197"/>
                    </a:lnTo>
                    <a:lnTo>
                      <a:pt x="108" y="1266"/>
                    </a:lnTo>
                    <a:lnTo>
                      <a:pt x="138" y="1327"/>
                    </a:lnTo>
                    <a:lnTo>
                      <a:pt x="184" y="1388"/>
                    </a:lnTo>
                    <a:lnTo>
                      <a:pt x="223" y="1442"/>
                    </a:lnTo>
                    <a:lnTo>
                      <a:pt x="269" y="1488"/>
                    </a:lnTo>
                    <a:lnTo>
                      <a:pt x="322" y="1526"/>
                    </a:lnTo>
                    <a:lnTo>
                      <a:pt x="376" y="1565"/>
                    </a:lnTo>
                    <a:lnTo>
                      <a:pt x="430" y="1588"/>
                    </a:lnTo>
                    <a:lnTo>
                      <a:pt x="491" y="1611"/>
                    </a:lnTo>
                    <a:lnTo>
                      <a:pt x="552" y="1618"/>
                    </a:lnTo>
                    <a:lnTo>
                      <a:pt x="614" y="1626"/>
                    </a:lnTo>
                    <a:lnTo>
                      <a:pt x="675" y="1618"/>
                    </a:lnTo>
                    <a:lnTo>
                      <a:pt x="736" y="1611"/>
                    </a:lnTo>
                    <a:lnTo>
                      <a:pt x="790" y="1588"/>
                    </a:lnTo>
                    <a:lnTo>
                      <a:pt x="844" y="1565"/>
                    </a:lnTo>
                    <a:lnTo>
                      <a:pt x="897" y="1526"/>
                    </a:lnTo>
                    <a:lnTo>
                      <a:pt x="951" y="1488"/>
                    </a:lnTo>
                    <a:lnTo>
                      <a:pt x="997" y="1442"/>
                    </a:lnTo>
                    <a:lnTo>
                      <a:pt x="1043" y="1388"/>
                    </a:lnTo>
                    <a:lnTo>
                      <a:pt x="1081" y="1327"/>
                    </a:lnTo>
                    <a:lnTo>
                      <a:pt x="1112" y="1266"/>
                    </a:lnTo>
                    <a:lnTo>
                      <a:pt x="1143" y="1197"/>
                    </a:lnTo>
                    <a:lnTo>
                      <a:pt x="1173" y="1128"/>
                    </a:lnTo>
                    <a:lnTo>
                      <a:pt x="1189" y="1051"/>
                    </a:lnTo>
                    <a:lnTo>
                      <a:pt x="1204" y="974"/>
                    </a:lnTo>
                    <a:lnTo>
                      <a:pt x="1212" y="898"/>
                    </a:lnTo>
                    <a:lnTo>
                      <a:pt x="1219" y="813"/>
                    </a:lnTo>
                    <a:lnTo>
                      <a:pt x="1212" y="729"/>
                    </a:lnTo>
                    <a:lnTo>
                      <a:pt x="1204" y="652"/>
                    </a:lnTo>
                    <a:lnTo>
                      <a:pt x="1189" y="568"/>
                    </a:lnTo>
                    <a:lnTo>
                      <a:pt x="1173" y="499"/>
                    </a:lnTo>
                    <a:lnTo>
                      <a:pt x="1143" y="422"/>
                    </a:lnTo>
                    <a:lnTo>
                      <a:pt x="1112" y="361"/>
                    </a:lnTo>
                    <a:lnTo>
                      <a:pt x="1081" y="292"/>
                    </a:lnTo>
                    <a:lnTo>
                      <a:pt x="1043" y="238"/>
                    </a:lnTo>
                    <a:lnTo>
                      <a:pt x="997" y="185"/>
                    </a:lnTo>
                    <a:lnTo>
                      <a:pt x="951" y="139"/>
                    </a:lnTo>
                    <a:lnTo>
                      <a:pt x="897" y="100"/>
                    </a:lnTo>
                    <a:lnTo>
                      <a:pt x="844" y="62"/>
                    </a:lnTo>
                    <a:lnTo>
                      <a:pt x="790" y="39"/>
                    </a:lnTo>
                    <a:lnTo>
                      <a:pt x="736" y="16"/>
                    </a:lnTo>
                    <a:lnTo>
                      <a:pt x="675" y="1"/>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5" name="Google Shape;2235;p29">
                <a:extLst>
                  <a:ext uri="{FF2B5EF4-FFF2-40B4-BE49-F238E27FC236}">
                    <a16:creationId xmlns="" xmlns:a16="http://schemas.microsoft.com/office/drawing/2014/main" id="{C856A610-DFAE-4D30-AD05-2C72BD3C65E4}"/>
                  </a:ext>
                </a:extLst>
              </p:cNvPr>
              <p:cNvSpPr/>
              <p:nvPr/>
            </p:nvSpPr>
            <p:spPr>
              <a:xfrm>
                <a:off x="6721676" y="1288940"/>
                <a:ext cx="24185" cy="12252"/>
              </a:xfrm>
              <a:custGeom>
                <a:avLst/>
                <a:gdLst/>
                <a:ahLst/>
                <a:cxnLst/>
                <a:rect l="l" t="t" r="r" b="b"/>
                <a:pathLst>
                  <a:path w="1289" h="653" extrusionOk="0">
                    <a:moveTo>
                      <a:pt x="1189" y="1"/>
                    </a:moveTo>
                    <a:lnTo>
                      <a:pt x="1158" y="16"/>
                    </a:lnTo>
                    <a:lnTo>
                      <a:pt x="1112" y="62"/>
                    </a:lnTo>
                    <a:lnTo>
                      <a:pt x="1058" y="100"/>
                    </a:lnTo>
                    <a:lnTo>
                      <a:pt x="1012" y="123"/>
                    </a:lnTo>
                    <a:lnTo>
                      <a:pt x="966" y="146"/>
                    </a:lnTo>
                    <a:lnTo>
                      <a:pt x="859" y="169"/>
                    </a:lnTo>
                    <a:lnTo>
                      <a:pt x="752" y="185"/>
                    </a:lnTo>
                    <a:lnTo>
                      <a:pt x="522" y="185"/>
                    </a:lnTo>
                    <a:lnTo>
                      <a:pt x="399" y="177"/>
                    </a:lnTo>
                    <a:lnTo>
                      <a:pt x="284" y="162"/>
                    </a:lnTo>
                    <a:lnTo>
                      <a:pt x="207" y="162"/>
                    </a:lnTo>
                    <a:lnTo>
                      <a:pt x="154" y="177"/>
                    </a:lnTo>
                    <a:lnTo>
                      <a:pt x="115" y="200"/>
                    </a:lnTo>
                    <a:lnTo>
                      <a:pt x="77" y="231"/>
                    </a:lnTo>
                    <a:lnTo>
                      <a:pt x="46" y="261"/>
                    </a:lnTo>
                    <a:lnTo>
                      <a:pt x="23" y="307"/>
                    </a:lnTo>
                    <a:lnTo>
                      <a:pt x="8" y="353"/>
                    </a:lnTo>
                    <a:lnTo>
                      <a:pt x="0" y="399"/>
                    </a:lnTo>
                    <a:lnTo>
                      <a:pt x="8" y="453"/>
                    </a:lnTo>
                    <a:lnTo>
                      <a:pt x="16" y="499"/>
                    </a:lnTo>
                    <a:lnTo>
                      <a:pt x="39" y="545"/>
                    </a:lnTo>
                    <a:lnTo>
                      <a:pt x="69" y="576"/>
                    </a:lnTo>
                    <a:lnTo>
                      <a:pt x="108" y="606"/>
                    </a:lnTo>
                    <a:lnTo>
                      <a:pt x="146" y="629"/>
                    </a:lnTo>
                    <a:lnTo>
                      <a:pt x="192" y="645"/>
                    </a:lnTo>
                    <a:lnTo>
                      <a:pt x="246" y="652"/>
                    </a:lnTo>
                    <a:lnTo>
                      <a:pt x="292" y="652"/>
                    </a:lnTo>
                    <a:lnTo>
                      <a:pt x="430" y="622"/>
                    </a:lnTo>
                    <a:lnTo>
                      <a:pt x="560" y="591"/>
                    </a:lnTo>
                    <a:lnTo>
                      <a:pt x="698" y="553"/>
                    </a:lnTo>
                    <a:lnTo>
                      <a:pt x="828" y="507"/>
                    </a:lnTo>
                    <a:lnTo>
                      <a:pt x="966" y="445"/>
                    </a:lnTo>
                    <a:lnTo>
                      <a:pt x="1028" y="407"/>
                    </a:lnTo>
                    <a:lnTo>
                      <a:pt x="1089" y="369"/>
                    </a:lnTo>
                    <a:lnTo>
                      <a:pt x="1150" y="315"/>
                    </a:lnTo>
                    <a:lnTo>
                      <a:pt x="1204" y="261"/>
                    </a:lnTo>
                    <a:lnTo>
                      <a:pt x="1227" y="231"/>
                    </a:lnTo>
                    <a:lnTo>
                      <a:pt x="1250" y="192"/>
                    </a:lnTo>
                    <a:lnTo>
                      <a:pt x="1273" y="146"/>
                    </a:lnTo>
                    <a:lnTo>
                      <a:pt x="1288" y="100"/>
                    </a:lnTo>
                    <a:lnTo>
                      <a:pt x="1288" y="62"/>
                    </a:lnTo>
                    <a:lnTo>
                      <a:pt x="1281" y="39"/>
                    </a:lnTo>
                    <a:lnTo>
                      <a:pt x="1265" y="24"/>
                    </a:lnTo>
                    <a:lnTo>
                      <a:pt x="1242" y="8"/>
                    </a:lnTo>
                    <a:lnTo>
                      <a:pt x="1212" y="1"/>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6" name="Google Shape;2236;p29">
                <a:extLst>
                  <a:ext uri="{FF2B5EF4-FFF2-40B4-BE49-F238E27FC236}">
                    <a16:creationId xmlns="" xmlns:a16="http://schemas.microsoft.com/office/drawing/2014/main" id="{D4863B07-A8E8-4FA6-9E4E-67950DD0AA40}"/>
                  </a:ext>
                </a:extLst>
              </p:cNvPr>
              <p:cNvSpPr/>
              <p:nvPr/>
            </p:nvSpPr>
            <p:spPr>
              <a:xfrm>
                <a:off x="6801079" y="1291961"/>
                <a:ext cx="22740" cy="30527"/>
              </a:xfrm>
              <a:custGeom>
                <a:avLst/>
                <a:gdLst/>
                <a:ahLst/>
                <a:cxnLst/>
                <a:rect l="l" t="t" r="r" b="b"/>
                <a:pathLst>
                  <a:path w="1212" h="1627" extrusionOk="0">
                    <a:moveTo>
                      <a:pt x="545" y="1"/>
                    </a:moveTo>
                    <a:lnTo>
                      <a:pt x="484" y="16"/>
                    </a:lnTo>
                    <a:lnTo>
                      <a:pt x="422" y="39"/>
                    </a:lnTo>
                    <a:lnTo>
                      <a:pt x="369" y="62"/>
                    </a:lnTo>
                    <a:lnTo>
                      <a:pt x="315" y="100"/>
                    </a:lnTo>
                    <a:lnTo>
                      <a:pt x="269" y="139"/>
                    </a:lnTo>
                    <a:lnTo>
                      <a:pt x="223" y="185"/>
                    </a:lnTo>
                    <a:lnTo>
                      <a:pt x="177" y="238"/>
                    </a:lnTo>
                    <a:lnTo>
                      <a:pt x="139" y="292"/>
                    </a:lnTo>
                    <a:lnTo>
                      <a:pt x="100" y="361"/>
                    </a:lnTo>
                    <a:lnTo>
                      <a:pt x="70" y="422"/>
                    </a:lnTo>
                    <a:lnTo>
                      <a:pt x="47" y="499"/>
                    </a:lnTo>
                    <a:lnTo>
                      <a:pt x="24" y="568"/>
                    </a:lnTo>
                    <a:lnTo>
                      <a:pt x="8" y="652"/>
                    </a:lnTo>
                    <a:lnTo>
                      <a:pt x="1" y="729"/>
                    </a:lnTo>
                    <a:lnTo>
                      <a:pt x="1" y="813"/>
                    </a:lnTo>
                    <a:lnTo>
                      <a:pt x="1" y="898"/>
                    </a:lnTo>
                    <a:lnTo>
                      <a:pt x="8" y="974"/>
                    </a:lnTo>
                    <a:lnTo>
                      <a:pt x="24" y="1051"/>
                    </a:lnTo>
                    <a:lnTo>
                      <a:pt x="47" y="1128"/>
                    </a:lnTo>
                    <a:lnTo>
                      <a:pt x="70" y="1197"/>
                    </a:lnTo>
                    <a:lnTo>
                      <a:pt x="100" y="1266"/>
                    </a:lnTo>
                    <a:lnTo>
                      <a:pt x="139" y="1327"/>
                    </a:lnTo>
                    <a:lnTo>
                      <a:pt x="177" y="1388"/>
                    </a:lnTo>
                    <a:lnTo>
                      <a:pt x="223" y="1442"/>
                    </a:lnTo>
                    <a:lnTo>
                      <a:pt x="269" y="1488"/>
                    </a:lnTo>
                    <a:lnTo>
                      <a:pt x="315" y="1526"/>
                    </a:lnTo>
                    <a:lnTo>
                      <a:pt x="369" y="1565"/>
                    </a:lnTo>
                    <a:lnTo>
                      <a:pt x="422" y="1588"/>
                    </a:lnTo>
                    <a:lnTo>
                      <a:pt x="484" y="1611"/>
                    </a:lnTo>
                    <a:lnTo>
                      <a:pt x="545" y="1618"/>
                    </a:lnTo>
                    <a:lnTo>
                      <a:pt x="606" y="1626"/>
                    </a:lnTo>
                    <a:lnTo>
                      <a:pt x="668" y="1618"/>
                    </a:lnTo>
                    <a:lnTo>
                      <a:pt x="729" y="1611"/>
                    </a:lnTo>
                    <a:lnTo>
                      <a:pt x="790" y="1588"/>
                    </a:lnTo>
                    <a:lnTo>
                      <a:pt x="844" y="1565"/>
                    </a:lnTo>
                    <a:lnTo>
                      <a:pt x="898" y="1526"/>
                    </a:lnTo>
                    <a:lnTo>
                      <a:pt x="944" y="1488"/>
                    </a:lnTo>
                    <a:lnTo>
                      <a:pt x="990" y="1442"/>
                    </a:lnTo>
                    <a:lnTo>
                      <a:pt x="1036" y="1388"/>
                    </a:lnTo>
                    <a:lnTo>
                      <a:pt x="1074" y="1327"/>
                    </a:lnTo>
                    <a:lnTo>
                      <a:pt x="1112" y="1266"/>
                    </a:lnTo>
                    <a:lnTo>
                      <a:pt x="1143" y="1197"/>
                    </a:lnTo>
                    <a:lnTo>
                      <a:pt x="1166" y="1128"/>
                    </a:lnTo>
                    <a:lnTo>
                      <a:pt x="1189" y="1051"/>
                    </a:lnTo>
                    <a:lnTo>
                      <a:pt x="1204" y="974"/>
                    </a:lnTo>
                    <a:lnTo>
                      <a:pt x="1212" y="898"/>
                    </a:lnTo>
                    <a:lnTo>
                      <a:pt x="1212" y="813"/>
                    </a:lnTo>
                    <a:lnTo>
                      <a:pt x="1212" y="729"/>
                    </a:lnTo>
                    <a:lnTo>
                      <a:pt x="1204" y="652"/>
                    </a:lnTo>
                    <a:lnTo>
                      <a:pt x="1189" y="568"/>
                    </a:lnTo>
                    <a:lnTo>
                      <a:pt x="1166" y="499"/>
                    </a:lnTo>
                    <a:lnTo>
                      <a:pt x="1143" y="422"/>
                    </a:lnTo>
                    <a:lnTo>
                      <a:pt x="1112" y="361"/>
                    </a:lnTo>
                    <a:lnTo>
                      <a:pt x="1074" y="292"/>
                    </a:lnTo>
                    <a:lnTo>
                      <a:pt x="1036" y="238"/>
                    </a:lnTo>
                    <a:lnTo>
                      <a:pt x="990" y="185"/>
                    </a:lnTo>
                    <a:lnTo>
                      <a:pt x="944" y="139"/>
                    </a:lnTo>
                    <a:lnTo>
                      <a:pt x="898" y="100"/>
                    </a:lnTo>
                    <a:lnTo>
                      <a:pt x="844" y="62"/>
                    </a:lnTo>
                    <a:lnTo>
                      <a:pt x="790" y="39"/>
                    </a:lnTo>
                    <a:lnTo>
                      <a:pt x="729" y="16"/>
                    </a:lnTo>
                    <a:lnTo>
                      <a:pt x="668" y="1"/>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7" name="Google Shape;2237;p29">
                <a:extLst>
                  <a:ext uri="{FF2B5EF4-FFF2-40B4-BE49-F238E27FC236}">
                    <a16:creationId xmlns="" xmlns:a16="http://schemas.microsoft.com/office/drawing/2014/main" id="{FD433DD1-BB97-4CE7-952F-E89687B731E0}"/>
                  </a:ext>
                </a:extLst>
              </p:cNvPr>
              <p:cNvSpPr/>
              <p:nvPr/>
            </p:nvSpPr>
            <p:spPr>
              <a:xfrm>
                <a:off x="6807402" y="1288940"/>
                <a:ext cx="24204" cy="12252"/>
              </a:xfrm>
              <a:custGeom>
                <a:avLst/>
                <a:gdLst/>
                <a:ahLst/>
                <a:cxnLst/>
                <a:rect l="l" t="t" r="r" b="b"/>
                <a:pathLst>
                  <a:path w="1290" h="653" extrusionOk="0">
                    <a:moveTo>
                      <a:pt x="1189" y="1"/>
                    </a:moveTo>
                    <a:lnTo>
                      <a:pt x="1159" y="16"/>
                    </a:lnTo>
                    <a:lnTo>
                      <a:pt x="1113" y="62"/>
                    </a:lnTo>
                    <a:lnTo>
                      <a:pt x="1059" y="100"/>
                    </a:lnTo>
                    <a:lnTo>
                      <a:pt x="1013" y="123"/>
                    </a:lnTo>
                    <a:lnTo>
                      <a:pt x="967" y="146"/>
                    </a:lnTo>
                    <a:lnTo>
                      <a:pt x="860" y="169"/>
                    </a:lnTo>
                    <a:lnTo>
                      <a:pt x="752" y="185"/>
                    </a:lnTo>
                    <a:lnTo>
                      <a:pt x="522" y="185"/>
                    </a:lnTo>
                    <a:lnTo>
                      <a:pt x="407" y="177"/>
                    </a:lnTo>
                    <a:lnTo>
                      <a:pt x="285" y="162"/>
                    </a:lnTo>
                    <a:lnTo>
                      <a:pt x="208" y="162"/>
                    </a:lnTo>
                    <a:lnTo>
                      <a:pt x="162" y="177"/>
                    </a:lnTo>
                    <a:lnTo>
                      <a:pt x="116" y="200"/>
                    </a:lnTo>
                    <a:lnTo>
                      <a:pt x="78" y="231"/>
                    </a:lnTo>
                    <a:lnTo>
                      <a:pt x="47" y="261"/>
                    </a:lnTo>
                    <a:lnTo>
                      <a:pt x="24" y="307"/>
                    </a:lnTo>
                    <a:lnTo>
                      <a:pt x="9" y="353"/>
                    </a:lnTo>
                    <a:lnTo>
                      <a:pt x="1" y="399"/>
                    </a:lnTo>
                    <a:lnTo>
                      <a:pt x="9" y="453"/>
                    </a:lnTo>
                    <a:lnTo>
                      <a:pt x="24" y="499"/>
                    </a:lnTo>
                    <a:lnTo>
                      <a:pt x="47" y="545"/>
                    </a:lnTo>
                    <a:lnTo>
                      <a:pt x="78" y="576"/>
                    </a:lnTo>
                    <a:lnTo>
                      <a:pt x="108" y="606"/>
                    </a:lnTo>
                    <a:lnTo>
                      <a:pt x="154" y="629"/>
                    </a:lnTo>
                    <a:lnTo>
                      <a:pt x="200" y="645"/>
                    </a:lnTo>
                    <a:lnTo>
                      <a:pt x="246" y="652"/>
                    </a:lnTo>
                    <a:lnTo>
                      <a:pt x="300" y="652"/>
                    </a:lnTo>
                    <a:lnTo>
                      <a:pt x="430" y="622"/>
                    </a:lnTo>
                    <a:lnTo>
                      <a:pt x="568" y="591"/>
                    </a:lnTo>
                    <a:lnTo>
                      <a:pt x="699" y="553"/>
                    </a:lnTo>
                    <a:lnTo>
                      <a:pt x="837" y="507"/>
                    </a:lnTo>
                    <a:lnTo>
                      <a:pt x="967" y="445"/>
                    </a:lnTo>
                    <a:lnTo>
                      <a:pt x="1028" y="407"/>
                    </a:lnTo>
                    <a:lnTo>
                      <a:pt x="1090" y="369"/>
                    </a:lnTo>
                    <a:lnTo>
                      <a:pt x="1151" y="315"/>
                    </a:lnTo>
                    <a:lnTo>
                      <a:pt x="1205" y="261"/>
                    </a:lnTo>
                    <a:lnTo>
                      <a:pt x="1228" y="231"/>
                    </a:lnTo>
                    <a:lnTo>
                      <a:pt x="1251" y="192"/>
                    </a:lnTo>
                    <a:lnTo>
                      <a:pt x="1274" y="146"/>
                    </a:lnTo>
                    <a:lnTo>
                      <a:pt x="1289" y="100"/>
                    </a:lnTo>
                    <a:lnTo>
                      <a:pt x="1289" y="62"/>
                    </a:lnTo>
                    <a:lnTo>
                      <a:pt x="1281" y="39"/>
                    </a:lnTo>
                    <a:lnTo>
                      <a:pt x="1274" y="24"/>
                    </a:lnTo>
                    <a:lnTo>
                      <a:pt x="1251" y="8"/>
                    </a:lnTo>
                    <a:lnTo>
                      <a:pt x="1220" y="1"/>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8" name="Google Shape;2238;p29">
                <a:extLst>
                  <a:ext uri="{FF2B5EF4-FFF2-40B4-BE49-F238E27FC236}">
                    <a16:creationId xmlns="" xmlns:a16="http://schemas.microsoft.com/office/drawing/2014/main" id="{64B13408-AD67-45B9-9E33-2704310ACAB9}"/>
                  </a:ext>
                </a:extLst>
              </p:cNvPr>
              <p:cNvSpPr/>
              <p:nvPr/>
            </p:nvSpPr>
            <p:spPr>
              <a:xfrm>
                <a:off x="6688448" y="1249951"/>
                <a:ext cx="62310" cy="22177"/>
              </a:xfrm>
              <a:custGeom>
                <a:avLst/>
                <a:gdLst/>
                <a:ahLst/>
                <a:cxnLst/>
                <a:rect l="l" t="t" r="r" b="b"/>
                <a:pathLst>
                  <a:path w="3321" h="1182" extrusionOk="0">
                    <a:moveTo>
                      <a:pt x="2270" y="1"/>
                    </a:moveTo>
                    <a:lnTo>
                      <a:pt x="2063" y="16"/>
                    </a:lnTo>
                    <a:lnTo>
                      <a:pt x="1856" y="39"/>
                    </a:lnTo>
                    <a:lnTo>
                      <a:pt x="1656" y="77"/>
                    </a:lnTo>
                    <a:lnTo>
                      <a:pt x="1457" y="123"/>
                    </a:lnTo>
                    <a:lnTo>
                      <a:pt x="1258" y="185"/>
                    </a:lnTo>
                    <a:lnTo>
                      <a:pt x="1066" y="254"/>
                    </a:lnTo>
                    <a:lnTo>
                      <a:pt x="882" y="338"/>
                    </a:lnTo>
                    <a:lnTo>
                      <a:pt x="790" y="384"/>
                    </a:lnTo>
                    <a:lnTo>
                      <a:pt x="698" y="430"/>
                    </a:lnTo>
                    <a:lnTo>
                      <a:pt x="522" y="538"/>
                    </a:lnTo>
                    <a:lnTo>
                      <a:pt x="361" y="653"/>
                    </a:lnTo>
                    <a:lnTo>
                      <a:pt x="200" y="775"/>
                    </a:lnTo>
                    <a:lnTo>
                      <a:pt x="46" y="906"/>
                    </a:lnTo>
                    <a:lnTo>
                      <a:pt x="16" y="944"/>
                    </a:lnTo>
                    <a:lnTo>
                      <a:pt x="0" y="990"/>
                    </a:lnTo>
                    <a:lnTo>
                      <a:pt x="0" y="1036"/>
                    </a:lnTo>
                    <a:lnTo>
                      <a:pt x="16" y="1090"/>
                    </a:lnTo>
                    <a:lnTo>
                      <a:pt x="31" y="1113"/>
                    </a:lnTo>
                    <a:lnTo>
                      <a:pt x="46" y="1136"/>
                    </a:lnTo>
                    <a:lnTo>
                      <a:pt x="77" y="1159"/>
                    </a:lnTo>
                    <a:lnTo>
                      <a:pt x="100" y="1166"/>
                    </a:lnTo>
                    <a:lnTo>
                      <a:pt x="131" y="1182"/>
                    </a:lnTo>
                    <a:lnTo>
                      <a:pt x="161" y="1182"/>
                    </a:lnTo>
                    <a:lnTo>
                      <a:pt x="192" y="1174"/>
                    </a:lnTo>
                    <a:lnTo>
                      <a:pt x="223" y="1166"/>
                    </a:lnTo>
                    <a:lnTo>
                      <a:pt x="230" y="1159"/>
                    </a:lnTo>
                    <a:lnTo>
                      <a:pt x="568" y="1013"/>
                    </a:lnTo>
                    <a:lnTo>
                      <a:pt x="736" y="944"/>
                    </a:lnTo>
                    <a:lnTo>
                      <a:pt x="905" y="890"/>
                    </a:lnTo>
                    <a:lnTo>
                      <a:pt x="1074" y="837"/>
                    </a:lnTo>
                    <a:lnTo>
                      <a:pt x="1242" y="791"/>
                    </a:lnTo>
                    <a:lnTo>
                      <a:pt x="1411" y="752"/>
                    </a:lnTo>
                    <a:lnTo>
                      <a:pt x="1587" y="722"/>
                    </a:lnTo>
                    <a:lnTo>
                      <a:pt x="1764" y="699"/>
                    </a:lnTo>
                    <a:lnTo>
                      <a:pt x="1932" y="683"/>
                    </a:lnTo>
                    <a:lnTo>
                      <a:pt x="2109" y="668"/>
                    </a:lnTo>
                    <a:lnTo>
                      <a:pt x="2285" y="660"/>
                    </a:lnTo>
                    <a:lnTo>
                      <a:pt x="2630" y="660"/>
                    </a:lnTo>
                    <a:lnTo>
                      <a:pt x="2960" y="683"/>
                    </a:lnTo>
                    <a:lnTo>
                      <a:pt x="2990" y="691"/>
                    </a:lnTo>
                    <a:lnTo>
                      <a:pt x="3044" y="691"/>
                    </a:lnTo>
                    <a:lnTo>
                      <a:pt x="3098" y="683"/>
                    </a:lnTo>
                    <a:lnTo>
                      <a:pt x="3144" y="660"/>
                    </a:lnTo>
                    <a:lnTo>
                      <a:pt x="3190" y="637"/>
                    </a:lnTo>
                    <a:lnTo>
                      <a:pt x="3228" y="607"/>
                    </a:lnTo>
                    <a:lnTo>
                      <a:pt x="3259" y="568"/>
                    </a:lnTo>
                    <a:lnTo>
                      <a:pt x="3289" y="522"/>
                    </a:lnTo>
                    <a:lnTo>
                      <a:pt x="3305" y="476"/>
                    </a:lnTo>
                    <a:lnTo>
                      <a:pt x="3320" y="415"/>
                    </a:lnTo>
                    <a:lnTo>
                      <a:pt x="3320" y="353"/>
                    </a:lnTo>
                    <a:lnTo>
                      <a:pt x="3305" y="300"/>
                    </a:lnTo>
                    <a:lnTo>
                      <a:pt x="3282" y="246"/>
                    </a:lnTo>
                    <a:lnTo>
                      <a:pt x="3251" y="200"/>
                    </a:lnTo>
                    <a:lnTo>
                      <a:pt x="3205" y="154"/>
                    </a:lnTo>
                    <a:lnTo>
                      <a:pt x="3159" y="123"/>
                    </a:lnTo>
                    <a:lnTo>
                      <a:pt x="3105" y="100"/>
                    </a:lnTo>
                    <a:lnTo>
                      <a:pt x="2990" y="70"/>
                    </a:lnTo>
                    <a:lnTo>
                      <a:pt x="2891" y="47"/>
                    </a:lnTo>
                    <a:lnTo>
                      <a:pt x="2783" y="31"/>
                    </a:lnTo>
                    <a:lnTo>
                      <a:pt x="2676" y="16"/>
                    </a:lnTo>
                    <a:lnTo>
                      <a:pt x="2477" y="1"/>
                    </a:lnTo>
                    <a:close/>
                  </a:path>
                </a:pathLst>
              </a:custGeom>
              <a:solidFill>
                <a:srgbClr val="FF634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9" name="Google Shape;2239;p29">
                <a:extLst>
                  <a:ext uri="{FF2B5EF4-FFF2-40B4-BE49-F238E27FC236}">
                    <a16:creationId xmlns="" xmlns:a16="http://schemas.microsoft.com/office/drawing/2014/main" id="{1DE6E4DC-4768-422A-9432-89A803975743}"/>
                  </a:ext>
                </a:extLst>
              </p:cNvPr>
              <p:cNvSpPr/>
              <p:nvPr/>
            </p:nvSpPr>
            <p:spPr>
              <a:xfrm>
                <a:off x="6742240" y="1252259"/>
                <a:ext cx="11970" cy="10657"/>
              </a:xfrm>
              <a:custGeom>
                <a:avLst/>
                <a:gdLst/>
                <a:ahLst/>
                <a:cxnLst/>
                <a:rect l="l" t="t" r="r" b="b"/>
                <a:pathLst>
                  <a:path w="638" h="568" extrusionOk="0">
                    <a:moveTo>
                      <a:pt x="568" y="0"/>
                    </a:moveTo>
                    <a:lnTo>
                      <a:pt x="553" y="8"/>
                    </a:lnTo>
                    <a:lnTo>
                      <a:pt x="537" y="23"/>
                    </a:lnTo>
                    <a:lnTo>
                      <a:pt x="530" y="39"/>
                    </a:lnTo>
                    <a:lnTo>
                      <a:pt x="530" y="54"/>
                    </a:lnTo>
                    <a:lnTo>
                      <a:pt x="514" y="108"/>
                    </a:lnTo>
                    <a:lnTo>
                      <a:pt x="484" y="154"/>
                    </a:lnTo>
                    <a:lnTo>
                      <a:pt x="445" y="192"/>
                    </a:lnTo>
                    <a:lnTo>
                      <a:pt x="399" y="223"/>
                    </a:lnTo>
                    <a:lnTo>
                      <a:pt x="346" y="238"/>
                    </a:lnTo>
                    <a:lnTo>
                      <a:pt x="292" y="246"/>
                    </a:lnTo>
                    <a:lnTo>
                      <a:pt x="139" y="246"/>
                    </a:lnTo>
                    <a:lnTo>
                      <a:pt x="108" y="253"/>
                    </a:lnTo>
                    <a:lnTo>
                      <a:pt x="85" y="269"/>
                    </a:lnTo>
                    <a:lnTo>
                      <a:pt x="54" y="284"/>
                    </a:lnTo>
                    <a:lnTo>
                      <a:pt x="31" y="307"/>
                    </a:lnTo>
                    <a:lnTo>
                      <a:pt x="16" y="330"/>
                    </a:lnTo>
                    <a:lnTo>
                      <a:pt x="8" y="361"/>
                    </a:lnTo>
                    <a:lnTo>
                      <a:pt x="1" y="392"/>
                    </a:lnTo>
                    <a:lnTo>
                      <a:pt x="1" y="422"/>
                    </a:lnTo>
                    <a:lnTo>
                      <a:pt x="8" y="453"/>
                    </a:lnTo>
                    <a:lnTo>
                      <a:pt x="16" y="484"/>
                    </a:lnTo>
                    <a:lnTo>
                      <a:pt x="39" y="507"/>
                    </a:lnTo>
                    <a:lnTo>
                      <a:pt x="54" y="530"/>
                    </a:lnTo>
                    <a:lnTo>
                      <a:pt x="85" y="545"/>
                    </a:lnTo>
                    <a:lnTo>
                      <a:pt x="108" y="560"/>
                    </a:lnTo>
                    <a:lnTo>
                      <a:pt x="139" y="568"/>
                    </a:lnTo>
                    <a:lnTo>
                      <a:pt x="177" y="568"/>
                    </a:lnTo>
                    <a:lnTo>
                      <a:pt x="208" y="560"/>
                    </a:lnTo>
                    <a:lnTo>
                      <a:pt x="215" y="560"/>
                    </a:lnTo>
                    <a:lnTo>
                      <a:pt x="300" y="530"/>
                    </a:lnTo>
                    <a:lnTo>
                      <a:pt x="376" y="491"/>
                    </a:lnTo>
                    <a:lnTo>
                      <a:pt x="453" y="445"/>
                    </a:lnTo>
                    <a:lnTo>
                      <a:pt x="530" y="384"/>
                    </a:lnTo>
                    <a:lnTo>
                      <a:pt x="560" y="346"/>
                    </a:lnTo>
                    <a:lnTo>
                      <a:pt x="583" y="307"/>
                    </a:lnTo>
                    <a:lnTo>
                      <a:pt x="606" y="261"/>
                    </a:lnTo>
                    <a:lnTo>
                      <a:pt x="622" y="223"/>
                    </a:lnTo>
                    <a:lnTo>
                      <a:pt x="637" y="177"/>
                    </a:lnTo>
                    <a:lnTo>
                      <a:pt x="637" y="131"/>
                    </a:lnTo>
                    <a:lnTo>
                      <a:pt x="637" y="85"/>
                    </a:lnTo>
                    <a:lnTo>
                      <a:pt x="629" y="39"/>
                    </a:lnTo>
                    <a:lnTo>
                      <a:pt x="614" y="16"/>
                    </a:lnTo>
                    <a:lnTo>
                      <a:pt x="591" y="0"/>
                    </a:lnTo>
                    <a:close/>
                  </a:path>
                </a:pathLst>
              </a:custGeom>
              <a:solidFill>
                <a:srgbClr val="FF634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0" name="Google Shape;2240;p29">
                <a:extLst>
                  <a:ext uri="{FF2B5EF4-FFF2-40B4-BE49-F238E27FC236}">
                    <a16:creationId xmlns="" xmlns:a16="http://schemas.microsoft.com/office/drawing/2014/main" id="{FB278102-8327-44D1-AEC1-D7DFBC705227}"/>
                  </a:ext>
                </a:extLst>
              </p:cNvPr>
              <p:cNvSpPr/>
              <p:nvPr/>
            </p:nvSpPr>
            <p:spPr>
              <a:xfrm>
                <a:off x="6794456" y="1249951"/>
                <a:ext cx="62310" cy="22177"/>
              </a:xfrm>
              <a:custGeom>
                <a:avLst/>
                <a:gdLst/>
                <a:ahLst/>
                <a:cxnLst/>
                <a:rect l="l" t="t" r="r" b="b"/>
                <a:pathLst>
                  <a:path w="3321" h="1182" extrusionOk="0">
                    <a:moveTo>
                      <a:pt x="844" y="1"/>
                    </a:moveTo>
                    <a:lnTo>
                      <a:pt x="645" y="16"/>
                    </a:lnTo>
                    <a:lnTo>
                      <a:pt x="538" y="31"/>
                    </a:lnTo>
                    <a:lnTo>
                      <a:pt x="438" y="47"/>
                    </a:lnTo>
                    <a:lnTo>
                      <a:pt x="331" y="70"/>
                    </a:lnTo>
                    <a:lnTo>
                      <a:pt x="216" y="100"/>
                    </a:lnTo>
                    <a:lnTo>
                      <a:pt x="162" y="123"/>
                    </a:lnTo>
                    <a:lnTo>
                      <a:pt x="116" y="154"/>
                    </a:lnTo>
                    <a:lnTo>
                      <a:pt x="70" y="200"/>
                    </a:lnTo>
                    <a:lnTo>
                      <a:pt x="39" y="246"/>
                    </a:lnTo>
                    <a:lnTo>
                      <a:pt x="16" y="300"/>
                    </a:lnTo>
                    <a:lnTo>
                      <a:pt x="1" y="353"/>
                    </a:lnTo>
                    <a:lnTo>
                      <a:pt x="1" y="415"/>
                    </a:lnTo>
                    <a:lnTo>
                      <a:pt x="16" y="476"/>
                    </a:lnTo>
                    <a:lnTo>
                      <a:pt x="32" y="522"/>
                    </a:lnTo>
                    <a:lnTo>
                      <a:pt x="62" y="568"/>
                    </a:lnTo>
                    <a:lnTo>
                      <a:pt x="93" y="607"/>
                    </a:lnTo>
                    <a:lnTo>
                      <a:pt x="131" y="637"/>
                    </a:lnTo>
                    <a:lnTo>
                      <a:pt x="177" y="660"/>
                    </a:lnTo>
                    <a:lnTo>
                      <a:pt x="223" y="683"/>
                    </a:lnTo>
                    <a:lnTo>
                      <a:pt x="277" y="691"/>
                    </a:lnTo>
                    <a:lnTo>
                      <a:pt x="331" y="691"/>
                    </a:lnTo>
                    <a:lnTo>
                      <a:pt x="361" y="683"/>
                    </a:lnTo>
                    <a:lnTo>
                      <a:pt x="691" y="660"/>
                    </a:lnTo>
                    <a:lnTo>
                      <a:pt x="1036" y="660"/>
                    </a:lnTo>
                    <a:lnTo>
                      <a:pt x="1212" y="668"/>
                    </a:lnTo>
                    <a:lnTo>
                      <a:pt x="1389" y="683"/>
                    </a:lnTo>
                    <a:lnTo>
                      <a:pt x="1557" y="699"/>
                    </a:lnTo>
                    <a:lnTo>
                      <a:pt x="1734" y="722"/>
                    </a:lnTo>
                    <a:lnTo>
                      <a:pt x="1910" y="752"/>
                    </a:lnTo>
                    <a:lnTo>
                      <a:pt x="2079" y="791"/>
                    </a:lnTo>
                    <a:lnTo>
                      <a:pt x="2247" y="837"/>
                    </a:lnTo>
                    <a:lnTo>
                      <a:pt x="2424" y="890"/>
                    </a:lnTo>
                    <a:lnTo>
                      <a:pt x="2592" y="944"/>
                    </a:lnTo>
                    <a:lnTo>
                      <a:pt x="2753" y="1013"/>
                    </a:lnTo>
                    <a:lnTo>
                      <a:pt x="3091" y="1159"/>
                    </a:lnTo>
                    <a:lnTo>
                      <a:pt x="3098" y="1166"/>
                    </a:lnTo>
                    <a:lnTo>
                      <a:pt x="3129" y="1174"/>
                    </a:lnTo>
                    <a:lnTo>
                      <a:pt x="3160" y="1182"/>
                    </a:lnTo>
                    <a:lnTo>
                      <a:pt x="3190" y="1182"/>
                    </a:lnTo>
                    <a:lnTo>
                      <a:pt x="3221" y="1166"/>
                    </a:lnTo>
                    <a:lnTo>
                      <a:pt x="3252" y="1159"/>
                    </a:lnTo>
                    <a:lnTo>
                      <a:pt x="3275" y="1136"/>
                    </a:lnTo>
                    <a:lnTo>
                      <a:pt x="3290" y="1113"/>
                    </a:lnTo>
                    <a:lnTo>
                      <a:pt x="3313" y="1090"/>
                    </a:lnTo>
                    <a:lnTo>
                      <a:pt x="3321" y="1036"/>
                    </a:lnTo>
                    <a:lnTo>
                      <a:pt x="3321" y="990"/>
                    </a:lnTo>
                    <a:lnTo>
                      <a:pt x="3305" y="944"/>
                    </a:lnTo>
                    <a:lnTo>
                      <a:pt x="3275" y="906"/>
                    </a:lnTo>
                    <a:lnTo>
                      <a:pt x="3121" y="775"/>
                    </a:lnTo>
                    <a:lnTo>
                      <a:pt x="2960" y="653"/>
                    </a:lnTo>
                    <a:lnTo>
                      <a:pt x="2799" y="538"/>
                    </a:lnTo>
                    <a:lnTo>
                      <a:pt x="2623" y="430"/>
                    </a:lnTo>
                    <a:lnTo>
                      <a:pt x="2531" y="384"/>
                    </a:lnTo>
                    <a:lnTo>
                      <a:pt x="2439" y="338"/>
                    </a:lnTo>
                    <a:lnTo>
                      <a:pt x="2255" y="254"/>
                    </a:lnTo>
                    <a:lnTo>
                      <a:pt x="2063" y="185"/>
                    </a:lnTo>
                    <a:lnTo>
                      <a:pt x="1864" y="123"/>
                    </a:lnTo>
                    <a:lnTo>
                      <a:pt x="1665" y="77"/>
                    </a:lnTo>
                    <a:lnTo>
                      <a:pt x="1465" y="39"/>
                    </a:lnTo>
                    <a:lnTo>
                      <a:pt x="1258" y="16"/>
                    </a:lnTo>
                    <a:lnTo>
                      <a:pt x="1051" y="1"/>
                    </a:lnTo>
                    <a:close/>
                  </a:path>
                </a:pathLst>
              </a:custGeom>
              <a:solidFill>
                <a:srgbClr val="FF634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1" name="Google Shape;2241;p29">
                <a:extLst>
                  <a:ext uri="{FF2B5EF4-FFF2-40B4-BE49-F238E27FC236}">
                    <a16:creationId xmlns="" xmlns:a16="http://schemas.microsoft.com/office/drawing/2014/main" id="{23B2FCCC-920C-4A9B-B123-C321E76DADE0}"/>
                  </a:ext>
                </a:extLst>
              </p:cNvPr>
              <p:cNvSpPr/>
              <p:nvPr/>
            </p:nvSpPr>
            <p:spPr>
              <a:xfrm>
                <a:off x="6791004" y="1252259"/>
                <a:ext cx="11970" cy="10657"/>
              </a:xfrm>
              <a:custGeom>
                <a:avLst/>
                <a:gdLst/>
                <a:ahLst/>
                <a:cxnLst/>
                <a:rect l="l" t="t" r="r" b="b"/>
                <a:pathLst>
                  <a:path w="638" h="568" extrusionOk="0">
                    <a:moveTo>
                      <a:pt x="47" y="0"/>
                    </a:moveTo>
                    <a:lnTo>
                      <a:pt x="24" y="16"/>
                    </a:lnTo>
                    <a:lnTo>
                      <a:pt x="9" y="39"/>
                    </a:lnTo>
                    <a:lnTo>
                      <a:pt x="1" y="85"/>
                    </a:lnTo>
                    <a:lnTo>
                      <a:pt x="1" y="131"/>
                    </a:lnTo>
                    <a:lnTo>
                      <a:pt x="1" y="177"/>
                    </a:lnTo>
                    <a:lnTo>
                      <a:pt x="16" y="223"/>
                    </a:lnTo>
                    <a:lnTo>
                      <a:pt x="32" y="261"/>
                    </a:lnTo>
                    <a:lnTo>
                      <a:pt x="55" y="307"/>
                    </a:lnTo>
                    <a:lnTo>
                      <a:pt x="78" y="346"/>
                    </a:lnTo>
                    <a:lnTo>
                      <a:pt x="108" y="384"/>
                    </a:lnTo>
                    <a:lnTo>
                      <a:pt x="185" y="445"/>
                    </a:lnTo>
                    <a:lnTo>
                      <a:pt x="262" y="491"/>
                    </a:lnTo>
                    <a:lnTo>
                      <a:pt x="346" y="530"/>
                    </a:lnTo>
                    <a:lnTo>
                      <a:pt x="423" y="560"/>
                    </a:lnTo>
                    <a:lnTo>
                      <a:pt x="430" y="560"/>
                    </a:lnTo>
                    <a:lnTo>
                      <a:pt x="469" y="568"/>
                    </a:lnTo>
                    <a:lnTo>
                      <a:pt x="499" y="568"/>
                    </a:lnTo>
                    <a:lnTo>
                      <a:pt x="530" y="560"/>
                    </a:lnTo>
                    <a:lnTo>
                      <a:pt x="553" y="545"/>
                    </a:lnTo>
                    <a:lnTo>
                      <a:pt x="584" y="530"/>
                    </a:lnTo>
                    <a:lnTo>
                      <a:pt x="607" y="507"/>
                    </a:lnTo>
                    <a:lnTo>
                      <a:pt x="622" y="484"/>
                    </a:lnTo>
                    <a:lnTo>
                      <a:pt x="637" y="453"/>
                    </a:lnTo>
                    <a:lnTo>
                      <a:pt x="637" y="422"/>
                    </a:lnTo>
                    <a:lnTo>
                      <a:pt x="637" y="392"/>
                    </a:lnTo>
                    <a:lnTo>
                      <a:pt x="637" y="361"/>
                    </a:lnTo>
                    <a:lnTo>
                      <a:pt x="622" y="330"/>
                    </a:lnTo>
                    <a:lnTo>
                      <a:pt x="607" y="307"/>
                    </a:lnTo>
                    <a:lnTo>
                      <a:pt x="584" y="284"/>
                    </a:lnTo>
                    <a:lnTo>
                      <a:pt x="561" y="269"/>
                    </a:lnTo>
                    <a:lnTo>
                      <a:pt x="530" y="253"/>
                    </a:lnTo>
                    <a:lnTo>
                      <a:pt x="499" y="246"/>
                    </a:lnTo>
                    <a:lnTo>
                      <a:pt x="346" y="246"/>
                    </a:lnTo>
                    <a:lnTo>
                      <a:pt x="292" y="238"/>
                    </a:lnTo>
                    <a:lnTo>
                      <a:pt x="239" y="223"/>
                    </a:lnTo>
                    <a:lnTo>
                      <a:pt x="193" y="192"/>
                    </a:lnTo>
                    <a:lnTo>
                      <a:pt x="154" y="154"/>
                    </a:lnTo>
                    <a:lnTo>
                      <a:pt x="124" y="108"/>
                    </a:lnTo>
                    <a:lnTo>
                      <a:pt x="108" y="54"/>
                    </a:lnTo>
                    <a:lnTo>
                      <a:pt x="108" y="39"/>
                    </a:lnTo>
                    <a:lnTo>
                      <a:pt x="101" y="23"/>
                    </a:lnTo>
                    <a:lnTo>
                      <a:pt x="85" y="8"/>
                    </a:lnTo>
                    <a:lnTo>
                      <a:pt x="70" y="0"/>
                    </a:lnTo>
                    <a:close/>
                  </a:path>
                </a:pathLst>
              </a:custGeom>
              <a:solidFill>
                <a:srgbClr val="FF634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2" name="Google Shape;2242;p29">
                <a:extLst>
                  <a:ext uri="{FF2B5EF4-FFF2-40B4-BE49-F238E27FC236}">
                    <a16:creationId xmlns="" xmlns:a16="http://schemas.microsoft.com/office/drawing/2014/main" id="{DAD8CCBA-132D-45CC-8E69-2DF35656D77F}"/>
                  </a:ext>
                </a:extLst>
              </p:cNvPr>
              <p:cNvSpPr/>
              <p:nvPr/>
            </p:nvSpPr>
            <p:spPr>
              <a:xfrm>
                <a:off x="6733478" y="1355116"/>
                <a:ext cx="78258" cy="18575"/>
              </a:xfrm>
              <a:custGeom>
                <a:avLst/>
                <a:gdLst/>
                <a:ahLst/>
                <a:cxnLst/>
                <a:rect l="l" t="t" r="r" b="b"/>
                <a:pathLst>
                  <a:path w="4171" h="990" extrusionOk="0">
                    <a:moveTo>
                      <a:pt x="4171" y="0"/>
                    </a:moveTo>
                    <a:lnTo>
                      <a:pt x="4171" y="0"/>
                    </a:lnTo>
                    <a:lnTo>
                      <a:pt x="4171" y="0"/>
                    </a:lnTo>
                    <a:close/>
                    <a:moveTo>
                      <a:pt x="0" y="0"/>
                    </a:moveTo>
                    <a:lnTo>
                      <a:pt x="100" y="108"/>
                    </a:lnTo>
                    <a:lnTo>
                      <a:pt x="199" y="207"/>
                    </a:lnTo>
                    <a:lnTo>
                      <a:pt x="307" y="307"/>
                    </a:lnTo>
                    <a:lnTo>
                      <a:pt x="422" y="399"/>
                    </a:lnTo>
                    <a:lnTo>
                      <a:pt x="544" y="483"/>
                    </a:lnTo>
                    <a:lnTo>
                      <a:pt x="667" y="568"/>
                    </a:lnTo>
                    <a:lnTo>
                      <a:pt x="797" y="645"/>
                    </a:lnTo>
                    <a:lnTo>
                      <a:pt x="928" y="706"/>
                    </a:lnTo>
                    <a:lnTo>
                      <a:pt x="1066" y="767"/>
                    </a:lnTo>
                    <a:lnTo>
                      <a:pt x="1204" y="821"/>
                    </a:lnTo>
                    <a:lnTo>
                      <a:pt x="1342" y="867"/>
                    </a:lnTo>
                    <a:lnTo>
                      <a:pt x="1487" y="913"/>
                    </a:lnTo>
                    <a:lnTo>
                      <a:pt x="1633" y="944"/>
                    </a:lnTo>
                    <a:lnTo>
                      <a:pt x="1787" y="967"/>
                    </a:lnTo>
                    <a:lnTo>
                      <a:pt x="1940" y="982"/>
                    </a:lnTo>
                    <a:lnTo>
                      <a:pt x="2086" y="990"/>
                    </a:lnTo>
                    <a:lnTo>
                      <a:pt x="2239" y="982"/>
                    </a:lnTo>
                    <a:lnTo>
                      <a:pt x="2392" y="974"/>
                    </a:lnTo>
                    <a:lnTo>
                      <a:pt x="2538" y="951"/>
                    </a:lnTo>
                    <a:lnTo>
                      <a:pt x="2691" y="928"/>
                    </a:lnTo>
                    <a:lnTo>
                      <a:pt x="2837" y="890"/>
                    </a:lnTo>
                    <a:lnTo>
                      <a:pt x="2983" y="844"/>
                    </a:lnTo>
                    <a:lnTo>
                      <a:pt x="3121" y="790"/>
                    </a:lnTo>
                    <a:lnTo>
                      <a:pt x="3251" y="721"/>
                    </a:lnTo>
                    <a:lnTo>
                      <a:pt x="3320" y="691"/>
                    </a:lnTo>
                    <a:lnTo>
                      <a:pt x="3389" y="660"/>
                    </a:lnTo>
                    <a:lnTo>
                      <a:pt x="3512" y="576"/>
                    </a:lnTo>
                    <a:lnTo>
                      <a:pt x="3757" y="407"/>
                    </a:lnTo>
                    <a:lnTo>
                      <a:pt x="3864" y="307"/>
                    </a:lnTo>
                    <a:lnTo>
                      <a:pt x="3972" y="207"/>
                    </a:lnTo>
                    <a:lnTo>
                      <a:pt x="4171" y="0"/>
                    </a:lnTo>
                    <a:lnTo>
                      <a:pt x="3918" y="146"/>
                    </a:lnTo>
                    <a:lnTo>
                      <a:pt x="3673" y="276"/>
                    </a:lnTo>
                    <a:lnTo>
                      <a:pt x="3542" y="338"/>
                    </a:lnTo>
                    <a:lnTo>
                      <a:pt x="3420" y="399"/>
                    </a:lnTo>
                    <a:lnTo>
                      <a:pt x="3289" y="453"/>
                    </a:lnTo>
                    <a:lnTo>
                      <a:pt x="3159" y="499"/>
                    </a:lnTo>
                    <a:lnTo>
                      <a:pt x="3029" y="537"/>
                    </a:lnTo>
                    <a:lnTo>
                      <a:pt x="2898" y="576"/>
                    </a:lnTo>
                    <a:lnTo>
                      <a:pt x="2768" y="614"/>
                    </a:lnTo>
                    <a:lnTo>
                      <a:pt x="2630" y="637"/>
                    </a:lnTo>
                    <a:lnTo>
                      <a:pt x="2500" y="652"/>
                    </a:lnTo>
                    <a:lnTo>
                      <a:pt x="2362" y="668"/>
                    </a:lnTo>
                    <a:lnTo>
                      <a:pt x="2231" y="675"/>
                    </a:lnTo>
                    <a:lnTo>
                      <a:pt x="2093" y="675"/>
                    </a:lnTo>
                    <a:lnTo>
                      <a:pt x="1955" y="668"/>
                    </a:lnTo>
                    <a:lnTo>
                      <a:pt x="1825" y="660"/>
                    </a:lnTo>
                    <a:lnTo>
                      <a:pt x="1687" y="645"/>
                    </a:lnTo>
                    <a:lnTo>
                      <a:pt x="1556" y="622"/>
                    </a:lnTo>
                    <a:lnTo>
                      <a:pt x="1418" y="591"/>
                    </a:lnTo>
                    <a:lnTo>
                      <a:pt x="1288" y="560"/>
                    </a:lnTo>
                    <a:lnTo>
                      <a:pt x="1150" y="522"/>
                    </a:lnTo>
                    <a:lnTo>
                      <a:pt x="1020" y="483"/>
                    </a:lnTo>
                    <a:lnTo>
                      <a:pt x="759" y="384"/>
                    </a:lnTo>
                    <a:lnTo>
                      <a:pt x="506" y="269"/>
                    </a:lnTo>
                    <a:lnTo>
                      <a:pt x="245" y="146"/>
                    </a:lnTo>
                    <a:lnTo>
                      <a:pt x="0"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3" name="Google Shape;2243;p29">
                <a:extLst>
                  <a:ext uri="{FF2B5EF4-FFF2-40B4-BE49-F238E27FC236}">
                    <a16:creationId xmlns="" xmlns:a16="http://schemas.microsoft.com/office/drawing/2014/main" id="{DA63545C-CF50-4734-A5CC-36C1D36FC736}"/>
                  </a:ext>
                </a:extLst>
              </p:cNvPr>
              <p:cNvSpPr/>
              <p:nvPr/>
            </p:nvSpPr>
            <p:spPr>
              <a:xfrm>
                <a:off x="6759501" y="1379001"/>
                <a:ext cx="30226" cy="7205"/>
              </a:xfrm>
              <a:custGeom>
                <a:avLst/>
                <a:gdLst/>
                <a:ahLst/>
                <a:cxnLst/>
                <a:rect l="l" t="t" r="r" b="b"/>
                <a:pathLst>
                  <a:path w="1611" h="384" extrusionOk="0">
                    <a:moveTo>
                      <a:pt x="1" y="0"/>
                    </a:moveTo>
                    <a:lnTo>
                      <a:pt x="39" y="46"/>
                    </a:lnTo>
                    <a:lnTo>
                      <a:pt x="77" y="92"/>
                    </a:lnTo>
                    <a:lnTo>
                      <a:pt x="154" y="169"/>
                    </a:lnTo>
                    <a:lnTo>
                      <a:pt x="254" y="238"/>
                    </a:lnTo>
                    <a:lnTo>
                      <a:pt x="353" y="292"/>
                    </a:lnTo>
                    <a:lnTo>
                      <a:pt x="461" y="330"/>
                    </a:lnTo>
                    <a:lnTo>
                      <a:pt x="576" y="361"/>
                    </a:lnTo>
                    <a:lnTo>
                      <a:pt x="691" y="376"/>
                    </a:lnTo>
                    <a:lnTo>
                      <a:pt x="806" y="384"/>
                    </a:lnTo>
                    <a:lnTo>
                      <a:pt x="921" y="368"/>
                    </a:lnTo>
                    <a:lnTo>
                      <a:pt x="1036" y="353"/>
                    </a:lnTo>
                    <a:lnTo>
                      <a:pt x="1151" y="322"/>
                    </a:lnTo>
                    <a:lnTo>
                      <a:pt x="1251" y="276"/>
                    </a:lnTo>
                    <a:lnTo>
                      <a:pt x="1358" y="223"/>
                    </a:lnTo>
                    <a:lnTo>
                      <a:pt x="1450" y="161"/>
                    </a:lnTo>
                    <a:lnTo>
                      <a:pt x="1534" y="85"/>
                    </a:lnTo>
                    <a:lnTo>
                      <a:pt x="1611" y="0"/>
                    </a:lnTo>
                    <a:lnTo>
                      <a:pt x="1389" y="23"/>
                    </a:lnTo>
                    <a:lnTo>
                      <a:pt x="1189" y="46"/>
                    </a:lnTo>
                    <a:lnTo>
                      <a:pt x="990" y="62"/>
                    </a:lnTo>
                    <a:lnTo>
                      <a:pt x="798" y="69"/>
                    </a:lnTo>
                    <a:lnTo>
                      <a:pt x="614" y="69"/>
                    </a:lnTo>
                    <a:lnTo>
                      <a:pt x="423" y="54"/>
                    </a:lnTo>
                    <a:lnTo>
                      <a:pt x="215" y="31"/>
                    </a:lnTo>
                    <a:lnTo>
                      <a:pt x="1"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4" name="Google Shape;2244;p29">
                <a:extLst>
                  <a:ext uri="{FF2B5EF4-FFF2-40B4-BE49-F238E27FC236}">
                    <a16:creationId xmlns="" xmlns:a16="http://schemas.microsoft.com/office/drawing/2014/main" id="{25E41385-12C2-4DBE-9996-6D4294EA21B7}"/>
                  </a:ext>
                </a:extLst>
              </p:cNvPr>
              <p:cNvSpPr/>
              <p:nvPr/>
            </p:nvSpPr>
            <p:spPr>
              <a:xfrm>
                <a:off x="6833313" y="1336128"/>
                <a:ext cx="106177" cy="155241"/>
              </a:xfrm>
              <a:custGeom>
                <a:avLst/>
                <a:gdLst/>
                <a:ahLst/>
                <a:cxnLst/>
                <a:rect l="l" t="t" r="r" b="b"/>
                <a:pathLst>
                  <a:path w="5659" h="8274" extrusionOk="0">
                    <a:moveTo>
                      <a:pt x="5283" y="0"/>
                    </a:moveTo>
                    <a:lnTo>
                      <a:pt x="5198" y="207"/>
                    </a:lnTo>
                    <a:lnTo>
                      <a:pt x="5106" y="407"/>
                    </a:lnTo>
                    <a:lnTo>
                      <a:pt x="4999" y="598"/>
                    </a:lnTo>
                    <a:lnTo>
                      <a:pt x="4884" y="767"/>
                    </a:lnTo>
                    <a:lnTo>
                      <a:pt x="4761" y="920"/>
                    </a:lnTo>
                    <a:lnTo>
                      <a:pt x="4692" y="997"/>
                    </a:lnTo>
                    <a:lnTo>
                      <a:pt x="4631" y="1058"/>
                    </a:lnTo>
                    <a:lnTo>
                      <a:pt x="4554" y="1120"/>
                    </a:lnTo>
                    <a:lnTo>
                      <a:pt x="4485" y="1181"/>
                    </a:lnTo>
                    <a:lnTo>
                      <a:pt x="4409" y="1227"/>
                    </a:lnTo>
                    <a:lnTo>
                      <a:pt x="4332" y="1273"/>
                    </a:lnTo>
                    <a:lnTo>
                      <a:pt x="4255" y="1311"/>
                    </a:lnTo>
                    <a:lnTo>
                      <a:pt x="4171" y="1350"/>
                    </a:lnTo>
                    <a:lnTo>
                      <a:pt x="4087" y="1373"/>
                    </a:lnTo>
                    <a:lnTo>
                      <a:pt x="4002" y="1396"/>
                    </a:lnTo>
                    <a:lnTo>
                      <a:pt x="3918" y="1403"/>
                    </a:lnTo>
                    <a:lnTo>
                      <a:pt x="3826" y="1411"/>
                    </a:lnTo>
                    <a:lnTo>
                      <a:pt x="3734" y="1403"/>
                    </a:lnTo>
                    <a:lnTo>
                      <a:pt x="3642" y="1396"/>
                    </a:lnTo>
                    <a:lnTo>
                      <a:pt x="3542" y="1373"/>
                    </a:lnTo>
                    <a:lnTo>
                      <a:pt x="3443" y="1350"/>
                    </a:lnTo>
                    <a:lnTo>
                      <a:pt x="3343" y="1311"/>
                    </a:lnTo>
                    <a:lnTo>
                      <a:pt x="3243" y="1265"/>
                    </a:lnTo>
                    <a:lnTo>
                      <a:pt x="3144" y="1212"/>
                    </a:lnTo>
                    <a:lnTo>
                      <a:pt x="3036" y="1150"/>
                    </a:lnTo>
                    <a:lnTo>
                      <a:pt x="2929" y="1074"/>
                    </a:lnTo>
                    <a:lnTo>
                      <a:pt x="2822" y="989"/>
                    </a:lnTo>
                    <a:lnTo>
                      <a:pt x="2768" y="1235"/>
                    </a:lnTo>
                    <a:lnTo>
                      <a:pt x="2660" y="1634"/>
                    </a:lnTo>
                    <a:lnTo>
                      <a:pt x="2545" y="2025"/>
                    </a:lnTo>
                    <a:lnTo>
                      <a:pt x="2423" y="2408"/>
                    </a:lnTo>
                    <a:lnTo>
                      <a:pt x="2285" y="2768"/>
                    </a:lnTo>
                    <a:lnTo>
                      <a:pt x="2139" y="3113"/>
                    </a:lnTo>
                    <a:lnTo>
                      <a:pt x="2055" y="3282"/>
                    </a:lnTo>
                    <a:lnTo>
                      <a:pt x="1978" y="3443"/>
                    </a:lnTo>
                    <a:lnTo>
                      <a:pt x="1894" y="3604"/>
                    </a:lnTo>
                    <a:lnTo>
                      <a:pt x="1802" y="3750"/>
                    </a:lnTo>
                    <a:lnTo>
                      <a:pt x="1717" y="3895"/>
                    </a:lnTo>
                    <a:lnTo>
                      <a:pt x="1625" y="4041"/>
                    </a:lnTo>
                    <a:lnTo>
                      <a:pt x="1426" y="4309"/>
                    </a:lnTo>
                    <a:lnTo>
                      <a:pt x="1227" y="4562"/>
                    </a:lnTo>
                    <a:lnTo>
                      <a:pt x="1020" y="4800"/>
                    </a:lnTo>
                    <a:lnTo>
                      <a:pt x="820" y="5022"/>
                    </a:lnTo>
                    <a:lnTo>
                      <a:pt x="613" y="5222"/>
                    </a:lnTo>
                    <a:lnTo>
                      <a:pt x="414" y="5406"/>
                    </a:lnTo>
                    <a:lnTo>
                      <a:pt x="207" y="5574"/>
                    </a:lnTo>
                    <a:lnTo>
                      <a:pt x="0" y="5728"/>
                    </a:lnTo>
                    <a:lnTo>
                      <a:pt x="0" y="7369"/>
                    </a:lnTo>
                    <a:lnTo>
                      <a:pt x="253" y="7284"/>
                    </a:lnTo>
                    <a:lnTo>
                      <a:pt x="391" y="8273"/>
                    </a:lnTo>
                    <a:lnTo>
                      <a:pt x="1089" y="8074"/>
                    </a:lnTo>
                    <a:lnTo>
                      <a:pt x="1878" y="7829"/>
                    </a:lnTo>
                    <a:lnTo>
                      <a:pt x="2292" y="7698"/>
                    </a:lnTo>
                    <a:lnTo>
                      <a:pt x="2714" y="7560"/>
                    </a:lnTo>
                    <a:lnTo>
                      <a:pt x="3128" y="7407"/>
                    </a:lnTo>
                    <a:lnTo>
                      <a:pt x="3535" y="7254"/>
                    </a:lnTo>
                    <a:lnTo>
                      <a:pt x="3918" y="7100"/>
                    </a:lnTo>
                    <a:lnTo>
                      <a:pt x="4286" y="6939"/>
                    </a:lnTo>
                    <a:lnTo>
                      <a:pt x="4616" y="6778"/>
                    </a:lnTo>
                    <a:lnTo>
                      <a:pt x="4769" y="6694"/>
                    </a:lnTo>
                    <a:lnTo>
                      <a:pt x="4915" y="6609"/>
                    </a:lnTo>
                    <a:lnTo>
                      <a:pt x="5045" y="6533"/>
                    </a:lnTo>
                    <a:lnTo>
                      <a:pt x="5168" y="6448"/>
                    </a:lnTo>
                    <a:lnTo>
                      <a:pt x="5275" y="6364"/>
                    </a:lnTo>
                    <a:lnTo>
                      <a:pt x="5367" y="6287"/>
                    </a:lnTo>
                    <a:lnTo>
                      <a:pt x="5444" y="6203"/>
                    </a:lnTo>
                    <a:lnTo>
                      <a:pt x="5513" y="6126"/>
                    </a:lnTo>
                    <a:lnTo>
                      <a:pt x="5559" y="6050"/>
                    </a:lnTo>
                    <a:lnTo>
                      <a:pt x="5589" y="5965"/>
                    </a:lnTo>
                    <a:lnTo>
                      <a:pt x="5605" y="5896"/>
                    </a:lnTo>
                    <a:lnTo>
                      <a:pt x="5620" y="5812"/>
                    </a:lnTo>
                    <a:lnTo>
                      <a:pt x="5643" y="5597"/>
                    </a:lnTo>
                    <a:lnTo>
                      <a:pt x="5658" y="5344"/>
                    </a:lnTo>
                    <a:lnTo>
                      <a:pt x="5658" y="5045"/>
                    </a:lnTo>
                    <a:lnTo>
                      <a:pt x="5658" y="4708"/>
                    </a:lnTo>
                    <a:lnTo>
                      <a:pt x="5643" y="4348"/>
                    </a:lnTo>
                    <a:lnTo>
                      <a:pt x="5628" y="3949"/>
                    </a:lnTo>
                    <a:lnTo>
                      <a:pt x="5605" y="3535"/>
                    </a:lnTo>
                    <a:lnTo>
                      <a:pt x="5536" y="2661"/>
                    </a:lnTo>
                    <a:lnTo>
                      <a:pt x="5459" y="1756"/>
                    </a:lnTo>
                    <a:lnTo>
                      <a:pt x="5375" y="851"/>
                    </a:lnTo>
                    <a:lnTo>
                      <a:pt x="5283" y="0"/>
                    </a:lnTo>
                    <a:close/>
                  </a:path>
                </a:pathLst>
              </a:custGeom>
              <a:solidFill>
                <a:srgbClr val="FF634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5" name="Google Shape;2245;p29">
                <a:extLst>
                  <a:ext uri="{FF2B5EF4-FFF2-40B4-BE49-F238E27FC236}">
                    <a16:creationId xmlns="" xmlns:a16="http://schemas.microsoft.com/office/drawing/2014/main" id="{4902CFA7-6BD2-4108-916B-112B12612852}"/>
                  </a:ext>
                </a:extLst>
              </p:cNvPr>
              <p:cNvSpPr/>
              <p:nvPr/>
            </p:nvSpPr>
            <p:spPr>
              <a:xfrm>
                <a:off x="6833313" y="1336128"/>
                <a:ext cx="106177" cy="155241"/>
              </a:xfrm>
              <a:custGeom>
                <a:avLst/>
                <a:gdLst/>
                <a:ahLst/>
                <a:cxnLst/>
                <a:rect l="l" t="t" r="r" b="b"/>
                <a:pathLst>
                  <a:path w="5659" h="8274" fill="none" extrusionOk="0">
                    <a:moveTo>
                      <a:pt x="5283" y="0"/>
                    </a:moveTo>
                    <a:lnTo>
                      <a:pt x="5283" y="0"/>
                    </a:lnTo>
                    <a:lnTo>
                      <a:pt x="5198" y="207"/>
                    </a:lnTo>
                    <a:lnTo>
                      <a:pt x="5106" y="407"/>
                    </a:lnTo>
                    <a:lnTo>
                      <a:pt x="4999" y="598"/>
                    </a:lnTo>
                    <a:lnTo>
                      <a:pt x="4884" y="767"/>
                    </a:lnTo>
                    <a:lnTo>
                      <a:pt x="4761" y="920"/>
                    </a:lnTo>
                    <a:lnTo>
                      <a:pt x="4692" y="997"/>
                    </a:lnTo>
                    <a:lnTo>
                      <a:pt x="4631" y="1058"/>
                    </a:lnTo>
                    <a:lnTo>
                      <a:pt x="4554" y="1120"/>
                    </a:lnTo>
                    <a:lnTo>
                      <a:pt x="4485" y="1181"/>
                    </a:lnTo>
                    <a:lnTo>
                      <a:pt x="4409" y="1227"/>
                    </a:lnTo>
                    <a:lnTo>
                      <a:pt x="4332" y="1273"/>
                    </a:lnTo>
                    <a:lnTo>
                      <a:pt x="4255" y="1311"/>
                    </a:lnTo>
                    <a:lnTo>
                      <a:pt x="4171" y="1350"/>
                    </a:lnTo>
                    <a:lnTo>
                      <a:pt x="4087" y="1373"/>
                    </a:lnTo>
                    <a:lnTo>
                      <a:pt x="4002" y="1396"/>
                    </a:lnTo>
                    <a:lnTo>
                      <a:pt x="3918" y="1403"/>
                    </a:lnTo>
                    <a:lnTo>
                      <a:pt x="3826" y="1411"/>
                    </a:lnTo>
                    <a:lnTo>
                      <a:pt x="3734" y="1403"/>
                    </a:lnTo>
                    <a:lnTo>
                      <a:pt x="3642" y="1396"/>
                    </a:lnTo>
                    <a:lnTo>
                      <a:pt x="3542" y="1373"/>
                    </a:lnTo>
                    <a:lnTo>
                      <a:pt x="3443" y="1350"/>
                    </a:lnTo>
                    <a:lnTo>
                      <a:pt x="3343" y="1311"/>
                    </a:lnTo>
                    <a:lnTo>
                      <a:pt x="3243" y="1265"/>
                    </a:lnTo>
                    <a:lnTo>
                      <a:pt x="3144" y="1212"/>
                    </a:lnTo>
                    <a:lnTo>
                      <a:pt x="3036" y="1150"/>
                    </a:lnTo>
                    <a:lnTo>
                      <a:pt x="2929" y="1074"/>
                    </a:lnTo>
                    <a:lnTo>
                      <a:pt x="2822" y="989"/>
                    </a:lnTo>
                    <a:lnTo>
                      <a:pt x="2822" y="989"/>
                    </a:lnTo>
                    <a:lnTo>
                      <a:pt x="2768" y="1235"/>
                    </a:lnTo>
                    <a:lnTo>
                      <a:pt x="2768" y="1235"/>
                    </a:lnTo>
                    <a:lnTo>
                      <a:pt x="2660" y="1634"/>
                    </a:lnTo>
                    <a:lnTo>
                      <a:pt x="2545" y="2025"/>
                    </a:lnTo>
                    <a:lnTo>
                      <a:pt x="2423" y="2408"/>
                    </a:lnTo>
                    <a:lnTo>
                      <a:pt x="2285" y="2768"/>
                    </a:lnTo>
                    <a:lnTo>
                      <a:pt x="2139" y="3113"/>
                    </a:lnTo>
                    <a:lnTo>
                      <a:pt x="2055" y="3282"/>
                    </a:lnTo>
                    <a:lnTo>
                      <a:pt x="1978" y="3443"/>
                    </a:lnTo>
                    <a:lnTo>
                      <a:pt x="1894" y="3604"/>
                    </a:lnTo>
                    <a:lnTo>
                      <a:pt x="1802" y="3750"/>
                    </a:lnTo>
                    <a:lnTo>
                      <a:pt x="1717" y="3895"/>
                    </a:lnTo>
                    <a:lnTo>
                      <a:pt x="1625" y="4041"/>
                    </a:lnTo>
                    <a:lnTo>
                      <a:pt x="1625" y="4041"/>
                    </a:lnTo>
                    <a:lnTo>
                      <a:pt x="1426" y="4309"/>
                    </a:lnTo>
                    <a:lnTo>
                      <a:pt x="1227" y="4562"/>
                    </a:lnTo>
                    <a:lnTo>
                      <a:pt x="1020" y="4800"/>
                    </a:lnTo>
                    <a:lnTo>
                      <a:pt x="820" y="5022"/>
                    </a:lnTo>
                    <a:lnTo>
                      <a:pt x="613" y="5222"/>
                    </a:lnTo>
                    <a:lnTo>
                      <a:pt x="414" y="5406"/>
                    </a:lnTo>
                    <a:lnTo>
                      <a:pt x="207" y="5574"/>
                    </a:lnTo>
                    <a:lnTo>
                      <a:pt x="0" y="5728"/>
                    </a:lnTo>
                    <a:lnTo>
                      <a:pt x="0" y="7369"/>
                    </a:lnTo>
                    <a:lnTo>
                      <a:pt x="253" y="7284"/>
                    </a:lnTo>
                    <a:lnTo>
                      <a:pt x="391" y="8273"/>
                    </a:lnTo>
                    <a:lnTo>
                      <a:pt x="391" y="8273"/>
                    </a:lnTo>
                    <a:lnTo>
                      <a:pt x="1089" y="8074"/>
                    </a:lnTo>
                    <a:lnTo>
                      <a:pt x="1878" y="7829"/>
                    </a:lnTo>
                    <a:lnTo>
                      <a:pt x="2292" y="7698"/>
                    </a:lnTo>
                    <a:lnTo>
                      <a:pt x="2714" y="7560"/>
                    </a:lnTo>
                    <a:lnTo>
                      <a:pt x="3128" y="7407"/>
                    </a:lnTo>
                    <a:lnTo>
                      <a:pt x="3535" y="7254"/>
                    </a:lnTo>
                    <a:lnTo>
                      <a:pt x="3918" y="7100"/>
                    </a:lnTo>
                    <a:lnTo>
                      <a:pt x="4286" y="6939"/>
                    </a:lnTo>
                    <a:lnTo>
                      <a:pt x="4616" y="6778"/>
                    </a:lnTo>
                    <a:lnTo>
                      <a:pt x="4769" y="6694"/>
                    </a:lnTo>
                    <a:lnTo>
                      <a:pt x="4915" y="6609"/>
                    </a:lnTo>
                    <a:lnTo>
                      <a:pt x="5045" y="6533"/>
                    </a:lnTo>
                    <a:lnTo>
                      <a:pt x="5168" y="6448"/>
                    </a:lnTo>
                    <a:lnTo>
                      <a:pt x="5275" y="6364"/>
                    </a:lnTo>
                    <a:lnTo>
                      <a:pt x="5367" y="6287"/>
                    </a:lnTo>
                    <a:lnTo>
                      <a:pt x="5444" y="6203"/>
                    </a:lnTo>
                    <a:lnTo>
                      <a:pt x="5513" y="6126"/>
                    </a:lnTo>
                    <a:lnTo>
                      <a:pt x="5559" y="6050"/>
                    </a:lnTo>
                    <a:lnTo>
                      <a:pt x="5589" y="5965"/>
                    </a:lnTo>
                    <a:lnTo>
                      <a:pt x="5589" y="5965"/>
                    </a:lnTo>
                    <a:lnTo>
                      <a:pt x="5605" y="5896"/>
                    </a:lnTo>
                    <a:lnTo>
                      <a:pt x="5620" y="5812"/>
                    </a:lnTo>
                    <a:lnTo>
                      <a:pt x="5643" y="5597"/>
                    </a:lnTo>
                    <a:lnTo>
                      <a:pt x="5658" y="5344"/>
                    </a:lnTo>
                    <a:lnTo>
                      <a:pt x="5658" y="5045"/>
                    </a:lnTo>
                    <a:lnTo>
                      <a:pt x="5658" y="4708"/>
                    </a:lnTo>
                    <a:lnTo>
                      <a:pt x="5643" y="4348"/>
                    </a:lnTo>
                    <a:lnTo>
                      <a:pt x="5628" y="3949"/>
                    </a:lnTo>
                    <a:lnTo>
                      <a:pt x="5605" y="3535"/>
                    </a:lnTo>
                    <a:lnTo>
                      <a:pt x="5536" y="2661"/>
                    </a:lnTo>
                    <a:lnTo>
                      <a:pt x="5459" y="1756"/>
                    </a:lnTo>
                    <a:lnTo>
                      <a:pt x="5375" y="851"/>
                    </a:lnTo>
                    <a:lnTo>
                      <a:pt x="5283"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6" name="Google Shape;2246;p29">
                <a:extLst>
                  <a:ext uri="{FF2B5EF4-FFF2-40B4-BE49-F238E27FC236}">
                    <a16:creationId xmlns="" xmlns:a16="http://schemas.microsoft.com/office/drawing/2014/main" id="{54D54618-5279-4F28-A9E9-9D3AAD5AAFC3}"/>
                  </a:ext>
                </a:extLst>
              </p:cNvPr>
              <p:cNvSpPr/>
              <p:nvPr/>
            </p:nvSpPr>
            <p:spPr>
              <a:xfrm>
                <a:off x="6599682" y="1330087"/>
                <a:ext cx="106909" cy="161714"/>
              </a:xfrm>
              <a:custGeom>
                <a:avLst/>
                <a:gdLst/>
                <a:ahLst/>
                <a:cxnLst/>
                <a:rect l="l" t="t" r="r" b="b"/>
                <a:pathLst>
                  <a:path w="5698" h="8619" extrusionOk="0">
                    <a:moveTo>
                      <a:pt x="415" y="0"/>
                    </a:moveTo>
                    <a:lnTo>
                      <a:pt x="323" y="867"/>
                    </a:lnTo>
                    <a:lnTo>
                      <a:pt x="231" y="1794"/>
                    </a:lnTo>
                    <a:lnTo>
                      <a:pt x="139" y="2753"/>
                    </a:lnTo>
                    <a:lnTo>
                      <a:pt x="70" y="3681"/>
                    </a:lnTo>
                    <a:lnTo>
                      <a:pt x="39" y="4125"/>
                    </a:lnTo>
                    <a:lnTo>
                      <a:pt x="24" y="4547"/>
                    </a:lnTo>
                    <a:lnTo>
                      <a:pt x="8" y="4938"/>
                    </a:lnTo>
                    <a:lnTo>
                      <a:pt x="1" y="5298"/>
                    </a:lnTo>
                    <a:lnTo>
                      <a:pt x="1" y="5620"/>
                    </a:lnTo>
                    <a:lnTo>
                      <a:pt x="16" y="5896"/>
                    </a:lnTo>
                    <a:lnTo>
                      <a:pt x="39" y="6119"/>
                    </a:lnTo>
                    <a:lnTo>
                      <a:pt x="54" y="6211"/>
                    </a:lnTo>
                    <a:lnTo>
                      <a:pt x="70" y="6287"/>
                    </a:lnTo>
                    <a:lnTo>
                      <a:pt x="100" y="6372"/>
                    </a:lnTo>
                    <a:lnTo>
                      <a:pt x="154" y="6448"/>
                    </a:lnTo>
                    <a:lnTo>
                      <a:pt x="223" y="6533"/>
                    </a:lnTo>
                    <a:lnTo>
                      <a:pt x="300" y="6609"/>
                    </a:lnTo>
                    <a:lnTo>
                      <a:pt x="399" y="6694"/>
                    </a:lnTo>
                    <a:lnTo>
                      <a:pt x="507" y="6778"/>
                    </a:lnTo>
                    <a:lnTo>
                      <a:pt x="629" y="6862"/>
                    </a:lnTo>
                    <a:lnTo>
                      <a:pt x="767" y="6947"/>
                    </a:lnTo>
                    <a:lnTo>
                      <a:pt x="913" y="7023"/>
                    </a:lnTo>
                    <a:lnTo>
                      <a:pt x="1066" y="7108"/>
                    </a:lnTo>
                    <a:lnTo>
                      <a:pt x="1404" y="7276"/>
                    </a:lnTo>
                    <a:lnTo>
                      <a:pt x="1779" y="7437"/>
                    </a:lnTo>
                    <a:lnTo>
                      <a:pt x="2170" y="7599"/>
                    </a:lnTo>
                    <a:lnTo>
                      <a:pt x="2584" y="7752"/>
                    </a:lnTo>
                    <a:lnTo>
                      <a:pt x="3006" y="7898"/>
                    </a:lnTo>
                    <a:lnTo>
                      <a:pt x="3428" y="8043"/>
                    </a:lnTo>
                    <a:lnTo>
                      <a:pt x="3842" y="8174"/>
                    </a:lnTo>
                    <a:lnTo>
                      <a:pt x="4639" y="8419"/>
                    </a:lnTo>
                    <a:lnTo>
                      <a:pt x="5337" y="8618"/>
                    </a:lnTo>
                    <a:lnTo>
                      <a:pt x="5329" y="8250"/>
                    </a:lnTo>
                    <a:lnTo>
                      <a:pt x="5337" y="7959"/>
                    </a:lnTo>
                    <a:lnTo>
                      <a:pt x="5345" y="7852"/>
                    </a:lnTo>
                    <a:lnTo>
                      <a:pt x="5360" y="7775"/>
                    </a:lnTo>
                    <a:lnTo>
                      <a:pt x="5368" y="7752"/>
                    </a:lnTo>
                    <a:lnTo>
                      <a:pt x="5375" y="7737"/>
                    </a:lnTo>
                    <a:lnTo>
                      <a:pt x="5391" y="7729"/>
                    </a:lnTo>
                    <a:lnTo>
                      <a:pt x="5398" y="7737"/>
                    </a:lnTo>
                    <a:lnTo>
                      <a:pt x="5444" y="7775"/>
                    </a:lnTo>
                    <a:lnTo>
                      <a:pt x="5506" y="7821"/>
                    </a:lnTo>
                    <a:lnTo>
                      <a:pt x="5697" y="7951"/>
                    </a:lnTo>
                    <a:lnTo>
                      <a:pt x="5697" y="6057"/>
                    </a:lnTo>
                    <a:lnTo>
                      <a:pt x="5498" y="5904"/>
                    </a:lnTo>
                    <a:lnTo>
                      <a:pt x="5291" y="5728"/>
                    </a:lnTo>
                    <a:lnTo>
                      <a:pt x="5191" y="5643"/>
                    </a:lnTo>
                    <a:lnTo>
                      <a:pt x="5092" y="5544"/>
                    </a:lnTo>
                    <a:lnTo>
                      <a:pt x="4885" y="5344"/>
                    </a:lnTo>
                    <a:lnTo>
                      <a:pt x="4685" y="5122"/>
                    </a:lnTo>
                    <a:lnTo>
                      <a:pt x="4509" y="4930"/>
                    </a:lnTo>
                    <a:lnTo>
                      <a:pt x="4402" y="4792"/>
                    </a:lnTo>
                    <a:lnTo>
                      <a:pt x="4294" y="4654"/>
                    </a:lnTo>
                    <a:lnTo>
                      <a:pt x="4080" y="4363"/>
                    </a:lnTo>
                    <a:lnTo>
                      <a:pt x="3988" y="4225"/>
                    </a:lnTo>
                    <a:lnTo>
                      <a:pt x="3903" y="4079"/>
                    </a:lnTo>
                    <a:lnTo>
                      <a:pt x="3811" y="3926"/>
                    </a:lnTo>
                    <a:lnTo>
                      <a:pt x="3735" y="3773"/>
                    </a:lnTo>
                    <a:lnTo>
                      <a:pt x="3650" y="3612"/>
                    </a:lnTo>
                    <a:lnTo>
                      <a:pt x="3574" y="3451"/>
                    </a:lnTo>
                    <a:lnTo>
                      <a:pt x="3428" y="3106"/>
                    </a:lnTo>
                    <a:lnTo>
                      <a:pt x="3290" y="2745"/>
                    </a:lnTo>
                    <a:lnTo>
                      <a:pt x="3167" y="2377"/>
                    </a:lnTo>
                    <a:lnTo>
                      <a:pt x="3052" y="1986"/>
                    </a:lnTo>
                    <a:lnTo>
                      <a:pt x="2945" y="1587"/>
                    </a:lnTo>
                    <a:lnTo>
                      <a:pt x="2899" y="1380"/>
                    </a:lnTo>
                    <a:lnTo>
                      <a:pt x="2784" y="1457"/>
                    </a:lnTo>
                    <a:lnTo>
                      <a:pt x="2669" y="1534"/>
                    </a:lnTo>
                    <a:lnTo>
                      <a:pt x="2561" y="1587"/>
                    </a:lnTo>
                    <a:lnTo>
                      <a:pt x="2454" y="1641"/>
                    </a:lnTo>
                    <a:lnTo>
                      <a:pt x="2347" y="1679"/>
                    </a:lnTo>
                    <a:lnTo>
                      <a:pt x="2239" y="1702"/>
                    </a:lnTo>
                    <a:lnTo>
                      <a:pt x="2140" y="1725"/>
                    </a:lnTo>
                    <a:lnTo>
                      <a:pt x="2040" y="1733"/>
                    </a:lnTo>
                    <a:lnTo>
                      <a:pt x="1940" y="1733"/>
                    </a:lnTo>
                    <a:lnTo>
                      <a:pt x="1848" y="1725"/>
                    </a:lnTo>
                    <a:lnTo>
                      <a:pt x="1749" y="1710"/>
                    </a:lnTo>
                    <a:lnTo>
                      <a:pt x="1664" y="1679"/>
                    </a:lnTo>
                    <a:lnTo>
                      <a:pt x="1572" y="1649"/>
                    </a:lnTo>
                    <a:lnTo>
                      <a:pt x="1488" y="1610"/>
                    </a:lnTo>
                    <a:lnTo>
                      <a:pt x="1404" y="1564"/>
                    </a:lnTo>
                    <a:lnTo>
                      <a:pt x="1327" y="1511"/>
                    </a:lnTo>
                    <a:lnTo>
                      <a:pt x="1243" y="1449"/>
                    </a:lnTo>
                    <a:lnTo>
                      <a:pt x="1174" y="1380"/>
                    </a:lnTo>
                    <a:lnTo>
                      <a:pt x="1097" y="1311"/>
                    </a:lnTo>
                    <a:lnTo>
                      <a:pt x="1028" y="1235"/>
                    </a:lnTo>
                    <a:lnTo>
                      <a:pt x="959" y="1150"/>
                    </a:lnTo>
                    <a:lnTo>
                      <a:pt x="898" y="1066"/>
                    </a:lnTo>
                    <a:lnTo>
                      <a:pt x="836" y="974"/>
                    </a:lnTo>
                    <a:lnTo>
                      <a:pt x="775" y="874"/>
                    </a:lnTo>
                    <a:lnTo>
                      <a:pt x="668" y="675"/>
                    </a:lnTo>
                    <a:lnTo>
                      <a:pt x="568" y="460"/>
                    </a:lnTo>
                    <a:lnTo>
                      <a:pt x="484" y="230"/>
                    </a:lnTo>
                    <a:lnTo>
                      <a:pt x="415" y="0"/>
                    </a:lnTo>
                    <a:close/>
                  </a:path>
                </a:pathLst>
              </a:custGeom>
              <a:solidFill>
                <a:srgbClr val="FF634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7" name="Google Shape;2247;p29">
                <a:extLst>
                  <a:ext uri="{FF2B5EF4-FFF2-40B4-BE49-F238E27FC236}">
                    <a16:creationId xmlns="" xmlns:a16="http://schemas.microsoft.com/office/drawing/2014/main" id="{AD737166-D525-4655-B178-0D58C10B8D8A}"/>
                  </a:ext>
                </a:extLst>
              </p:cNvPr>
              <p:cNvSpPr/>
              <p:nvPr/>
            </p:nvSpPr>
            <p:spPr>
              <a:xfrm>
                <a:off x="6612197" y="1125084"/>
                <a:ext cx="314628" cy="208902"/>
              </a:xfrm>
              <a:custGeom>
                <a:avLst/>
                <a:gdLst/>
                <a:ahLst/>
                <a:cxnLst/>
                <a:rect l="l" t="t" r="r" b="b"/>
                <a:pathLst>
                  <a:path w="16769" h="11134" extrusionOk="0">
                    <a:moveTo>
                      <a:pt x="8181" y="1"/>
                    </a:moveTo>
                    <a:lnTo>
                      <a:pt x="7974" y="8"/>
                    </a:lnTo>
                    <a:lnTo>
                      <a:pt x="7767" y="16"/>
                    </a:lnTo>
                    <a:lnTo>
                      <a:pt x="7560" y="39"/>
                    </a:lnTo>
                    <a:lnTo>
                      <a:pt x="7353" y="62"/>
                    </a:lnTo>
                    <a:lnTo>
                      <a:pt x="7154" y="100"/>
                    </a:lnTo>
                    <a:lnTo>
                      <a:pt x="6955" y="131"/>
                    </a:lnTo>
                    <a:lnTo>
                      <a:pt x="6755" y="177"/>
                    </a:lnTo>
                    <a:lnTo>
                      <a:pt x="6556" y="223"/>
                    </a:lnTo>
                    <a:lnTo>
                      <a:pt x="6364" y="277"/>
                    </a:lnTo>
                    <a:lnTo>
                      <a:pt x="6173" y="330"/>
                    </a:lnTo>
                    <a:lnTo>
                      <a:pt x="5989" y="392"/>
                    </a:lnTo>
                    <a:lnTo>
                      <a:pt x="5621" y="522"/>
                    </a:lnTo>
                    <a:lnTo>
                      <a:pt x="5260" y="668"/>
                    </a:lnTo>
                    <a:lnTo>
                      <a:pt x="4923" y="821"/>
                    </a:lnTo>
                    <a:lnTo>
                      <a:pt x="4593" y="982"/>
                    </a:lnTo>
                    <a:lnTo>
                      <a:pt x="4279" y="1151"/>
                    </a:lnTo>
                    <a:lnTo>
                      <a:pt x="3988" y="1319"/>
                    </a:lnTo>
                    <a:lnTo>
                      <a:pt x="3704" y="1496"/>
                    </a:lnTo>
                    <a:lnTo>
                      <a:pt x="3451" y="1665"/>
                    </a:lnTo>
                    <a:lnTo>
                      <a:pt x="3206" y="1826"/>
                    </a:lnTo>
                    <a:lnTo>
                      <a:pt x="2991" y="1987"/>
                    </a:lnTo>
                    <a:lnTo>
                      <a:pt x="2899" y="2063"/>
                    </a:lnTo>
                    <a:lnTo>
                      <a:pt x="2807" y="2155"/>
                    </a:lnTo>
                    <a:lnTo>
                      <a:pt x="2707" y="2263"/>
                    </a:lnTo>
                    <a:lnTo>
                      <a:pt x="2600" y="2393"/>
                    </a:lnTo>
                    <a:lnTo>
                      <a:pt x="2493" y="2539"/>
                    </a:lnTo>
                    <a:lnTo>
                      <a:pt x="2378" y="2700"/>
                    </a:lnTo>
                    <a:lnTo>
                      <a:pt x="2263" y="2868"/>
                    </a:lnTo>
                    <a:lnTo>
                      <a:pt x="2148" y="3052"/>
                    </a:lnTo>
                    <a:lnTo>
                      <a:pt x="1910" y="3459"/>
                    </a:lnTo>
                    <a:lnTo>
                      <a:pt x="1664" y="3903"/>
                    </a:lnTo>
                    <a:lnTo>
                      <a:pt x="1427" y="4371"/>
                    </a:lnTo>
                    <a:lnTo>
                      <a:pt x="1189" y="4862"/>
                    </a:lnTo>
                    <a:lnTo>
                      <a:pt x="967" y="5360"/>
                    </a:lnTo>
                    <a:lnTo>
                      <a:pt x="752" y="5858"/>
                    </a:lnTo>
                    <a:lnTo>
                      <a:pt x="560" y="6349"/>
                    </a:lnTo>
                    <a:lnTo>
                      <a:pt x="384" y="6832"/>
                    </a:lnTo>
                    <a:lnTo>
                      <a:pt x="307" y="7062"/>
                    </a:lnTo>
                    <a:lnTo>
                      <a:pt x="238" y="7285"/>
                    </a:lnTo>
                    <a:lnTo>
                      <a:pt x="177" y="7499"/>
                    </a:lnTo>
                    <a:lnTo>
                      <a:pt x="123" y="7706"/>
                    </a:lnTo>
                    <a:lnTo>
                      <a:pt x="77" y="7898"/>
                    </a:lnTo>
                    <a:lnTo>
                      <a:pt x="47" y="8082"/>
                    </a:lnTo>
                    <a:lnTo>
                      <a:pt x="16" y="8251"/>
                    </a:lnTo>
                    <a:lnTo>
                      <a:pt x="1" y="8412"/>
                    </a:lnTo>
                    <a:lnTo>
                      <a:pt x="85" y="8350"/>
                    </a:lnTo>
                    <a:lnTo>
                      <a:pt x="185" y="8304"/>
                    </a:lnTo>
                    <a:lnTo>
                      <a:pt x="284" y="8274"/>
                    </a:lnTo>
                    <a:lnTo>
                      <a:pt x="392" y="8266"/>
                    </a:lnTo>
                    <a:lnTo>
                      <a:pt x="560" y="8258"/>
                    </a:lnTo>
                    <a:lnTo>
                      <a:pt x="714" y="8266"/>
                    </a:lnTo>
                    <a:lnTo>
                      <a:pt x="859" y="8274"/>
                    </a:lnTo>
                    <a:lnTo>
                      <a:pt x="997" y="8289"/>
                    </a:lnTo>
                    <a:lnTo>
                      <a:pt x="1128" y="8312"/>
                    </a:lnTo>
                    <a:lnTo>
                      <a:pt x="1243" y="8343"/>
                    </a:lnTo>
                    <a:lnTo>
                      <a:pt x="1350" y="8373"/>
                    </a:lnTo>
                    <a:lnTo>
                      <a:pt x="1450" y="8412"/>
                    </a:lnTo>
                    <a:lnTo>
                      <a:pt x="2401" y="11133"/>
                    </a:lnTo>
                    <a:lnTo>
                      <a:pt x="2692" y="8795"/>
                    </a:lnTo>
                    <a:lnTo>
                      <a:pt x="2799" y="8749"/>
                    </a:lnTo>
                    <a:lnTo>
                      <a:pt x="2907" y="8688"/>
                    </a:lnTo>
                    <a:lnTo>
                      <a:pt x="2999" y="8611"/>
                    </a:lnTo>
                    <a:lnTo>
                      <a:pt x="3098" y="8527"/>
                    </a:lnTo>
                    <a:lnTo>
                      <a:pt x="3183" y="8427"/>
                    </a:lnTo>
                    <a:lnTo>
                      <a:pt x="3275" y="8320"/>
                    </a:lnTo>
                    <a:lnTo>
                      <a:pt x="3351" y="8205"/>
                    </a:lnTo>
                    <a:lnTo>
                      <a:pt x="3436" y="8082"/>
                    </a:lnTo>
                    <a:lnTo>
                      <a:pt x="3505" y="7952"/>
                    </a:lnTo>
                    <a:lnTo>
                      <a:pt x="3581" y="7814"/>
                    </a:lnTo>
                    <a:lnTo>
                      <a:pt x="3650" y="7668"/>
                    </a:lnTo>
                    <a:lnTo>
                      <a:pt x="3712" y="7522"/>
                    </a:lnTo>
                    <a:lnTo>
                      <a:pt x="3827" y="7223"/>
                    </a:lnTo>
                    <a:lnTo>
                      <a:pt x="3934" y="6924"/>
                    </a:lnTo>
                    <a:lnTo>
                      <a:pt x="4026" y="6625"/>
                    </a:lnTo>
                    <a:lnTo>
                      <a:pt x="4103" y="6341"/>
                    </a:lnTo>
                    <a:lnTo>
                      <a:pt x="4164" y="6081"/>
                    </a:lnTo>
                    <a:lnTo>
                      <a:pt x="4218" y="5851"/>
                    </a:lnTo>
                    <a:lnTo>
                      <a:pt x="4287" y="5506"/>
                    </a:lnTo>
                    <a:lnTo>
                      <a:pt x="4310" y="5375"/>
                    </a:lnTo>
                    <a:lnTo>
                      <a:pt x="4310" y="6955"/>
                    </a:lnTo>
                    <a:lnTo>
                      <a:pt x="12636" y="6955"/>
                    </a:lnTo>
                    <a:lnTo>
                      <a:pt x="12743" y="7254"/>
                    </a:lnTo>
                    <a:lnTo>
                      <a:pt x="12858" y="7545"/>
                    </a:lnTo>
                    <a:lnTo>
                      <a:pt x="12920" y="7691"/>
                    </a:lnTo>
                    <a:lnTo>
                      <a:pt x="12989" y="7829"/>
                    </a:lnTo>
                    <a:lnTo>
                      <a:pt x="13058" y="7967"/>
                    </a:lnTo>
                    <a:lnTo>
                      <a:pt x="13134" y="8090"/>
                    </a:lnTo>
                    <a:lnTo>
                      <a:pt x="13211" y="8212"/>
                    </a:lnTo>
                    <a:lnTo>
                      <a:pt x="13295" y="8327"/>
                    </a:lnTo>
                    <a:lnTo>
                      <a:pt x="13380" y="8435"/>
                    </a:lnTo>
                    <a:lnTo>
                      <a:pt x="13472" y="8527"/>
                    </a:lnTo>
                    <a:lnTo>
                      <a:pt x="13564" y="8619"/>
                    </a:lnTo>
                    <a:lnTo>
                      <a:pt x="13663" y="8688"/>
                    </a:lnTo>
                    <a:lnTo>
                      <a:pt x="13763" y="8749"/>
                    </a:lnTo>
                    <a:lnTo>
                      <a:pt x="13863" y="8795"/>
                    </a:lnTo>
                    <a:lnTo>
                      <a:pt x="14162" y="11133"/>
                    </a:lnTo>
                    <a:lnTo>
                      <a:pt x="15235" y="8527"/>
                    </a:lnTo>
                    <a:lnTo>
                      <a:pt x="15335" y="8465"/>
                    </a:lnTo>
                    <a:lnTo>
                      <a:pt x="15458" y="8412"/>
                    </a:lnTo>
                    <a:lnTo>
                      <a:pt x="15588" y="8366"/>
                    </a:lnTo>
                    <a:lnTo>
                      <a:pt x="15741" y="8320"/>
                    </a:lnTo>
                    <a:lnTo>
                      <a:pt x="15910" y="8289"/>
                    </a:lnTo>
                    <a:lnTo>
                      <a:pt x="16094" y="8274"/>
                    </a:lnTo>
                    <a:lnTo>
                      <a:pt x="16301" y="8258"/>
                    </a:lnTo>
                    <a:lnTo>
                      <a:pt x="16523" y="8266"/>
                    </a:lnTo>
                    <a:lnTo>
                      <a:pt x="16592" y="8266"/>
                    </a:lnTo>
                    <a:lnTo>
                      <a:pt x="16654" y="8281"/>
                    </a:lnTo>
                    <a:lnTo>
                      <a:pt x="16715" y="8297"/>
                    </a:lnTo>
                    <a:lnTo>
                      <a:pt x="16769" y="8320"/>
                    </a:lnTo>
                    <a:lnTo>
                      <a:pt x="16769" y="8320"/>
                    </a:lnTo>
                    <a:lnTo>
                      <a:pt x="16753" y="8159"/>
                    </a:lnTo>
                    <a:lnTo>
                      <a:pt x="16730" y="7982"/>
                    </a:lnTo>
                    <a:lnTo>
                      <a:pt x="16700" y="7798"/>
                    </a:lnTo>
                    <a:lnTo>
                      <a:pt x="16654" y="7599"/>
                    </a:lnTo>
                    <a:lnTo>
                      <a:pt x="16608" y="7392"/>
                    </a:lnTo>
                    <a:lnTo>
                      <a:pt x="16554" y="7177"/>
                    </a:lnTo>
                    <a:lnTo>
                      <a:pt x="16424" y="6732"/>
                    </a:lnTo>
                    <a:lnTo>
                      <a:pt x="16270" y="6257"/>
                    </a:lnTo>
                    <a:lnTo>
                      <a:pt x="16094" y="5774"/>
                    </a:lnTo>
                    <a:lnTo>
                      <a:pt x="15910" y="5283"/>
                    </a:lnTo>
                    <a:lnTo>
                      <a:pt x="15703" y="4800"/>
                    </a:lnTo>
                    <a:lnTo>
                      <a:pt x="15496" y="4325"/>
                    </a:lnTo>
                    <a:lnTo>
                      <a:pt x="15274" y="3873"/>
                    </a:lnTo>
                    <a:lnTo>
                      <a:pt x="15059" y="3443"/>
                    </a:lnTo>
                    <a:lnTo>
                      <a:pt x="14837" y="3052"/>
                    </a:lnTo>
                    <a:lnTo>
                      <a:pt x="14729" y="2876"/>
                    </a:lnTo>
                    <a:lnTo>
                      <a:pt x="14622" y="2707"/>
                    </a:lnTo>
                    <a:lnTo>
                      <a:pt x="14522" y="2554"/>
                    </a:lnTo>
                    <a:lnTo>
                      <a:pt x="14415" y="2416"/>
                    </a:lnTo>
                    <a:lnTo>
                      <a:pt x="14323" y="2293"/>
                    </a:lnTo>
                    <a:lnTo>
                      <a:pt x="14223" y="2186"/>
                    </a:lnTo>
                    <a:lnTo>
                      <a:pt x="14131" y="2094"/>
                    </a:lnTo>
                    <a:lnTo>
                      <a:pt x="14047" y="2017"/>
                    </a:lnTo>
                    <a:lnTo>
                      <a:pt x="13824" y="1864"/>
                    </a:lnTo>
                    <a:lnTo>
                      <a:pt x="13579" y="1695"/>
                    </a:lnTo>
                    <a:lnTo>
                      <a:pt x="13303" y="1527"/>
                    </a:lnTo>
                    <a:lnTo>
                      <a:pt x="13012" y="1350"/>
                    </a:lnTo>
                    <a:lnTo>
                      <a:pt x="12697" y="1181"/>
                    </a:lnTo>
                    <a:lnTo>
                      <a:pt x="12360" y="1005"/>
                    </a:lnTo>
                    <a:lnTo>
                      <a:pt x="12007" y="844"/>
                    </a:lnTo>
                    <a:lnTo>
                      <a:pt x="11647" y="683"/>
                    </a:lnTo>
                    <a:lnTo>
                      <a:pt x="11264" y="537"/>
                    </a:lnTo>
                    <a:lnTo>
                      <a:pt x="10873" y="407"/>
                    </a:lnTo>
                    <a:lnTo>
                      <a:pt x="10673" y="338"/>
                    </a:lnTo>
                    <a:lnTo>
                      <a:pt x="10474" y="284"/>
                    </a:lnTo>
                    <a:lnTo>
                      <a:pt x="10267" y="231"/>
                    </a:lnTo>
                    <a:lnTo>
                      <a:pt x="10060" y="185"/>
                    </a:lnTo>
                    <a:lnTo>
                      <a:pt x="9861" y="139"/>
                    </a:lnTo>
                    <a:lnTo>
                      <a:pt x="9646" y="100"/>
                    </a:lnTo>
                    <a:lnTo>
                      <a:pt x="9439" y="70"/>
                    </a:lnTo>
                    <a:lnTo>
                      <a:pt x="9232" y="39"/>
                    </a:lnTo>
                    <a:lnTo>
                      <a:pt x="9017" y="24"/>
                    </a:lnTo>
                    <a:lnTo>
                      <a:pt x="8810" y="8"/>
                    </a:lnTo>
                    <a:lnTo>
                      <a:pt x="8603" y="1"/>
                    </a:lnTo>
                    <a:close/>
                  </a:path>
                </a:pathLst>
              </a:custGeom>
              <a:solidFill>
                <a:srgbClr val="FE604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8" name="Google Shape;2248;p29">
                <a:extLst>
                  <a:ext uri="{FF2B5EF4-FFF2-40B4-BE49-F238E27FC236}">
                    <a16:creationId xmlns="" xmlns:a16="http://schemas.microsoft.com/office/drawing/2014/main" id="{1F937C1C-27C1-4E8B-B855-39F09BBC498B}"/>
                  </a:ext>
                </a:extLst>
              </p:cNvPr>
              <p:cNvSpPr/>
              <p:nvPr/>
            </p:nvSpPr>
            <p:spPr>
              <a:xfrm>
                <a:off x="6612197" y="1125084"/>
                <a:ext cx="314628" cy="208902"/>
              </a:xfrm>
              <a:custGeom>
                <a:avLst/>
                <a:gdLst/>
                <a:ahLst/>
                <a:cxnLst/>
                <a:rect l="l" t="t" r="r" b="b"/>
                <a:pathLst>
                  <a:path w="16769" h="11134" fill="none" extrusionOk="0">
                    <a:moveTo>
                      <a:pt x="1450" y="8412"/>
                    </a:moveTo>
                    <a:lnTo>
                      <a:pt x="2401" y="11133"/>
                    </a:lnTo>
                    <a:lnTo>
                      <a:pt x="2692" y="8795"/>
                    </a:lnTo>
                    <a:lnTo>
                      <a:pt x="2692" y="8795"/>
                    </a:lnTo>
                    <a:lnTo>
                      <a:pt x="2799" y="8749"/>
                    </a:lnTo>
                    <a:lnTo>
                      <a:pt x="2907" y="8688"/>
                    </a:lnTo>
                    <a:lnTo>
                      <a:pt x="2999" y="8611"/>
                    </a:lnTo>
                    <a:lnTo>
                      <a:pt x="3098" y="8527"/>
                    </a:lnTo>
                    <a:lnTo>
                      <a:pt x="3183" y="8427"/>
                    </a:lnTo>
                    <a:lnTo>
                      <a:pt x="3275" y="8320"/>
                    </a:lnTo>
                    <a:lnTo>
                      <a:pt x="3351" y="8205"/>
                    </a:lnTo>
                    <a:lnTo>
                      <a:pt x="3436" y="8082"/>
                    </a:lnTo>
                    <a:lnTo>
                      <a:pt x="3505" y="7952"/>
                    </a:lnTo>
                    <a:lnTo>
                      <a:pt x="3581" y="7814"/>
                    </a:lnTo>
                    <a:lnTo>
                      <a:pt x="3650" y="7668"/>
                    </a:lnTo>
                    <a:lnTo>
                      <a:pt x="3712" y="7522"/>
                    </a:lnTo>
                    <a:lnTo>
                      <a:pt x="3827" y="7223"/>
                    </a:lnTo>
                    <a:lnTo>
                      <a:pt x="3934" y="6924"/>
                    </a:lnTo>
                    <a:lnTo>
                      <a:pt x="4026" y="6625"/>
                    </a:lnTo>
                    <a:lnTo>
                      <a:pt x="4103" y="6341"/>
                    </a:lnTo>
                    <a:lnTo>
                      <a:pt x="4164" y="6081"/>
                    </a:lnTo>
                    <a:lnTo>
                      <a:pt x="4218" y="5851"/>
                    </a:lnTo>
                    <a:lnTo>
                      <a:pt x="4287" y="5506"/>
                    </a:lnTo>
                    <a:lnTo>
                      <a:pt x="4310" y="5375"/>
                    </a:lnTo>
                    <a:lnTo>
                      <a:pt x="4310" y="6955"/>
                    </a:lnTo>
                    <a:lnTo>
                      <a:pt x="4540" y="6955"/>
                    </a:lnTo>
                    <a:lnTo>
                      <a:pt x="12253" y="6955"/>
                    </a:lnTo>
                    <a:lnTo>
                      <a:pt x="12636" y="6955"/>
                    </a:lnTo>
                    <a:lnTo>
                      <a:pt x="12636" y="6955"/>
                    </a:lnTo>
                    <a:lnTo>
                      <a:pt x="12743" y="7254"/>
                    </a:lnTo>
                    <a:lnTo>
                      <a:pt x="12858" y="7545"/>
                    </a:lnTo>
                    <a:lnTo>
                      <a:pt x="12920" y="7691"/>
                    </a:lnTo>
                    <a:lnTo>
                      <a:pt x="12989" y="7829"/>
                    </a:lnTo>
                    <a:lnTo>
                      <a:pt x="13058" y="7967"/>
                    </a:lnTo>
                    <a:lnTo>
                      <a:pt x="13134" y="8090"/>
                    </a:lnTo>
                    <a:lnTo>
                      <a:pt x="13211" y="8212"/>
                    </a:lnTo>
                    <a:lnTo>
                      <a:pt x="13295" y="8327"/>
                    </a:lnTo>
                    <a:lnTo>
                      <a:pt x="13380" y="8435"/>
                    </a:lnTo>
                    <a:lnTo>
                      <a:pt x="13472" y="8527"/>
                    </a:lnTo>
                    <a:lnTo>
                      <a:pt x="13564" y="8619"/>
                    </a:lnTo>
                    <a:lnTo>
                      <a:pt x="13663" y="8688"/>
                    </a:lnTo>
                    <a:lnTo>
                      <a:pt x="13763" y="8749"/>
                    </a:lnTo>
                    <a:lnTo>
                      <a:pt x="13863" y="8795"/>
                    </a:lnTo>
                    <a:lnTo>
                      <a:pt x="14162" y="11133"/>
                    </a:lnTo>
                    <a:lnTo>
                      <a:pt x="15235" y="8527"/>
                    </a:lnTo>
                    <a:lnTo>
                      <a:pt x="15235" y="8527"/>
                    </a:lnTo>
                    <a:lnTo>
                      <a:pt x="15335" y="8465"/>
                    </a:lnTo>
                    <a:lnTo>
                      <a:pt x="15458" y="8412"/>
                    </a:lnTo>
                    <a:lnTo>
                      <a:pt x="15588" y="8366"/>
                    </a:lnTo>
                    <a:lnTo>
                      <a:pt x="15741" y="8320"/>
                    </a:lnTo>
                    <a:lnTo>
                      <a:pt x="15910" y="8289"/>
                    </a:lnTo>
                    <a:lnTo>
                      <a:pt x="16094" y="8274"/>
                    </a:lnTo>
                    <a:lnTo>
                      <a:pt x="16301" y="8258"/>
                    </a:lnTo>
                    <a:lnTo>
                      <a:pt x="16523" y="8266"/>
                    </a:lnTo>
                    <a:lnTo>
                      <a:pt x="16523" y="8266"/>
                    </a:lnTo>
                    <a:lnTo>
                      <a:pt x="16592" y="8266"/>
                    </a:lnTo>
                    <a:lnTo>
                      <a:pt x="16654" y="8281"/>
                    </a:lnTo>
                    <a:lnTo>
                      <a:pt x="16715" y="8297"/>
                    </a:lnTo>
                    <a:lnTo>
                      <a:pt x="16769" y="8320"/>
                    </a:lnTo>
                    <a:lnTo>
                      <a:pt x="16769" y="8320"/>
                    </a:lnTo>
                    <a:lnTo>
                      <a:pt x="16753" y="8159"/>
                    </a:lnTo>
                    <a:lnTo>
                      <a:pt x="16730" y="7982"/>
                    </a:lnTo>
                    <a:lnTo>
                      <a:pt x="16700" y="7798"/>
                    </a:lnTo>
                    <a:lnTo>
                      <a:pt x="16654" y="7599"/>
                    </a:lnTo>
                    <a:lnTo>
                      <a:pt x="16608" y="7392"/>
                    </a:lnTo>
                    <a:lnTo>
                      <a:pt x="16554" y="7177"/>
                    </a:lnTo>
                    <a:lnTo>
                      <a:pt x="16424" y="6732"/>
                    </a:lnTo>
                    <a:lnTo>
                      <a:pt x="16270" y="6257"/>
                    </a:lnTo>
                    <a:lnTo>
                      <a:pt x="16094" y="5774"/>
                    </a:lnTo>
                    <a:lnTo>
                      <a:pt x="15910" y="5283"/>
                    </a:lnTo>
                    <a:lnTo>
                      <a:pt x="15703" y="4800"/>
                    </a:lnTo>
                    <a:lnTo>
                      <a:pt x="15496" y="4325"/>
                    </a:lnTo>
                    <a:lnTo>
                      <a:pt x="15274" y="3873"/>
                    </a:lnTo>
                    <a:lnTo>
                      <a:pt x="15059" y="3443"/>
                    </a:lnTo>
                    <a:lnTo>
                      <a:pt x="14837" y="3052"/>
                    </a:lnTo>
                    <a:lnTo>
                      <a:pt x="14729" y="2876"/>
                    </a:lnTo>
                    <a:lnTo>
                      <a:pt x="14622" y="2707"/>
                    </a:lnTo>
                    <a:lnTo>
                      <a:pt x="14522" y="2554"/>
                    </a:lnTo>
                    <a:lnTo>
                      <a:pt x="14415" y="2416"/>
                    </a:lnTo>
                    <a:lnTo>
                      <a:pt x="14323" y="2293"/>
                    </a:lnTo>
                    <a:lnTo>
                      <a:pt x="14223" y="2186"/>
                    </a:lnTo>
                    <a:lnTo>
                      <a:pt x="14131" y="2094"/>
                    </a:lnTo>
                    <a:lnTo>
                      <a:pt x="14047" y="2017"/>
                    </a:lnTo>
                    <a:lnTo>
                      <a:pt x="14047" y="2017"/>
                    </a:lnTo>
                    <a:lnTo>
                      <a:pt x="13824" y="1864"/>
                    </a:lnTo>
                    <a:lnTo>
                      <a:pt x="13579" y="1695"/>
                    </a:lnTo>
                    <a:lnTo>
                      <a:pt x="13303" y="1527"/>
                    </a:lnTo>
                    <a:lnTo>
                      <a:pt x="13012" y="1350"/>
                    </a:lnTo>
                    <a:lnTo>
                      <a:pt x="12697" y="1181"/>
                    </a:lnTo>
                    <a:lnTo>
                      <a:pt x="12360" y="1005"/>
                    </a:lnTo>
                    <a:lnTo>
                      <a:pt x="12007" y="844"/>
                    </a:lnTo>
                    <a:lnTo>
                      <a:pt x="11647" y="683"/>
                    </a:lnTo>
                    <a:lnTo>
                      <a:pt x="11264" y="537"/>
                    </a:lnTo>
                    <a:lnTo>
                      <a:pt x="10873" y="407"/>
                    </a:lnTo>
                    <a:lnTo>
                      <a:pt x="10673" y="338"/>
                    </a:lnTo>
                    <a:lnTo>
                      <a:pt x="10474" y="284"/>
                    </a:lnTo>
                    <a:lnTo>
                      <a:pt x="10267" y="231"/>
                    </a:lnTo>
                    <a:lnTo>
                      <a:pt x="10060" y="185"/>
                    </a:lnTo>
                    <a:lnTo>
                      <a:pt x="9861" y="139"/>
                    </a:lnTo>
                    <a:lnTo>
                      <a:pt x="9646" y="100"/>
                    </a:lnTo>
                    <a:lnTo>
                      <a:pt x="9439" y="70"/>
                    </a:lnTo>
                    <a:lnTo>
                      <a:pt x="9232" y="39"/>
                    </a:lnTo>
                    <a:lnTo>
                      <a:pt x="9017" y="24"/>
                    </a:lnTo>
                    <a:lnTo>
                      <a:pt x="8810" y="8"/>
                    </a:lnTo>
                    <a:lnTo>
                      <a:pt x="8603" y="1"/>
                    </a:lnTo>
                    <a:lnTo>
                      <a:pt x="8389" y="1"/>
                    </a:lnTo>
                    <a:lnTo>
                      <a:pt x="8389" y="1"/>
                    </a:lnTo>
                    <a:lnTo>
                      <a:pt x="8181" y="1"/>
                    </a:lnTo>
                    <a:lnTo>
                      <a:pt x="7974" y="8"/>
                    </a:lnTo>
                    <a:lnTo>
                      <a:pt x="7767" y="16"/>
                    </a:lnTo>
                    <a:lnTo>
                      <a:pt x="7560" y="39"/>
                    </a:lnTo>
                    <a:lnTo>
                      <a:pt x="7353" y="62"/>
                    </a:lnTo>
                    <a:lnTo>
                      <a:pt x="7154" y="100"/>
                    </a:lnTo>
                    <a:lnTo>
                      <a:pt x="6955" y="131"/>
                    </a:lnTo>
                    <a:lnTo>
                      <a:pt x="6755" y="177"/>
                    </a:lnTo>
                    <a:lnTo>
                      <a:pt x="6556" y="223"/>
                    </a:lnTo>
                    <a:lnTo>
                      <a:pt x="6364" y="277"/>
                    </a:lnTo>
                    <a:lnTo>
                      <a:pt x="6173" y="330"/>
                    </a:lnTo>
                    <a:lnTo>
                      <a:pt x="5989" y="392"/>
                    </a:lnTo>
                    <a:lnTo>
                      <a:pt x="5621" y="522"/>
                    </a:lnTo>
                    <a:lnTo>
                      <a:pt x="5260" y="668"/>
                    </a:lnTo>
                    <a:lnTo>
                      <a:pt x="4923" y="821"/>
                    </a:lnTo>
                    <a:lnTo>
                      <a:pt x="4593" y="982"/>
                    </a:lnTo>
                    <a:lnTo>
                      <a:pt x="4279" y="1151"/>
                    </a:lnTo>
                    <a:lnTo>
                      <a:pt x="3988" y="1319"/>
                    </a:lnTo>
                    <a:lnTo>
                      <a:pt x="3704" y="1496"/>
                    </a:lnTo>
                    <a:lnTo>
                      <a:pt x="3451" y="1665"/>
                    </a:lnTo>
                    <a:lnTo>
                      <a:pt x="3206" y="1826"/>
                    </a:lnTo>
                    <a:lnTo>
                      <a:pt x="2991" y="1987"/>
                    </a:lnTo>
                    <a:lnTo>
                      <a:pt x="2991" y="1987"/>
                    </a:lnTo>
                    <a:lnTo>
                      <a:pt x="2899" y="2063"/>
                    </a:lnTo>
                    <a:lnTo>
                      <a:pt x="2807" y="2155"/>
                    </a:lnTo>
                    <a:lnTo>
                      <a:pt x="2707" y="2263"/>
                    </a:lnTo>
                    <a:lnTo>
                      <a:pt x="2600" y="2393"/>
                    </a:lnTo>
                    <a:lnTo>
                      <a:pt x="2493" y="2539"/>
                    </a:lnTo>
                    <a:lnTo>
                      <a:pt x="2378" y="2700"/>
                    </a:lnTo>
                    <a:lnTo>
                      <a:pt x="2263" y="2868"/>
                    </a:lnTo>
                    <a:lnTo>
                      <a:pt x="2148" y="3052"/>
                    </a:lnTo>
                    <a:lnTo>
                      <a:pt x="1910" y="3459"/>
                    </a:lnTo>
                    <a:lnTo>
                      <a:pt x="1664" y="3903"/>
                    </a:lnTo>
                    <a:lnTo>
                      <a:pt x="1427" y="4371"/>
                    </a:lnTo>
                    <a:lnTo>
                      <a:pt x="1189" y="4862"/>
                    </a:lnTo>
                    <a:lnTo>
                      <a:pt x="967" y="5360"/>
                    </a:lnTo>
                    <a:lnTo>
                      <a:pt x="752" y="5858"/>
                    </a:lnTo>
                    <a:lnTo>
                      <a:pt x="560" y="6349"/>
                    </a:lnTo>
                    <a:lnTo>
                      <a:pt x="384" y="6832"/>
                    </a:lnTo>
                    <a:lnTo>
                      <a:pt x="307" y="7062"/>
                    </a:lnTo>
                    <a:lnTo>
                      <a:pt x="238" y="7285"/>
                    </a:lnTo>
                    <a:lnTo>
                      <a:pt x="177" y="7499"/>
                    </a:lnTo>
                    <a:lnTo>
                      <a:pt x="123" y="7706"/>
                    </a:lnTo>
                    <a:lnTo>
                      <a:pt x="77" y="7898"/>
                    </a:lnTo>
                    <a:lnTo>
                      <a:pt x="47" y="8082"/>
                    </a:lnTo>
                    <a:lnTo>
                      <a:pt x="16" y="8251"/>
                    </a:lnTo>
                    <a:lnTo>
                      <a:pt x="1" y="8412"/>
                    </a:lnTo>
                    <a:lnTo>
                      <a:pt x="1" y="8412"/>
                    </a:lnTo>
                    <a:lnTo>
                      <a:pt x="85" y="8350"/>
                    </a:lnTo>
                    <a:lnTo>
                      <a:pt x="185" y="8304"/>
                    </a:lnTo>
                    <a:lnTo>
                      <a:pt x="284" y="8274"/>
                    </a:lnTo>
                    <a:lnTo>
                      <a:pt x="392" y="8266"/>
                    </a:lnTo>
                    <a:lnTo>
                      <a:pt x="392" y="8266"/>
                    </a:lnTo>
                    <a:lnTo>
                      <a:pt x="560" y="8258"/>
                    </a:lnTo>
                    <a:lnTo>
                      <a:pt x="714" y="8266"/>
                    </a:lnTo>
                    <a:lnTo>
                      <a:pt x="859" y="8274"/>
                    </a:lnTo>
                    <a:lnTo>
                      <a:pt x="997" y="8289"/>
                    </a:lnTo>
                    <a:lnTo>
                      <a:pt x="1128" y="8312"/>
                    </a:lnTo>
                    <a:lnTo>
                      <a:pt x="1243" y="8343"/>
                    </a:lnTo>
                    <a:lnTo>
                      <a:pt x="1350" y="8373"/>
                    </a:lnTo>
                    <a:lnTo>
                      <a:pt x="1450" y="8412"/>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9" name="Google Shape;2249;p29">
                <a:extLst>
                  <a:ext uri="{FF2B5EF4-FFF2-40B4-BE49-F238E27FC236}">
                    <a16:creationId xmlns="" xmlns:a16="http://schemas.microsoft.com/office/drawing/2014/main" id="{AFD7881B-97BE-4B3E-A542-306034E264D7}"/>
                  </a:ext>
                </a:extLst>
              </p:cNvPr>
              <p:cNvSpPr/>
              <p:nvPr/>
            </p:nvSpPr>
            <p:spPr>
              <a:xfrm>
                <a:off x="6928683" y="1336128"/>
                <a:ext cx="3752" cy="8499"/>
              </a:xfrm>
              <a:custGeom>
                <a:avLst/>
                <a:gdLst/>
                <a:ahLst/>
                <a:cxnLst/>
                <a:rect l="l" t="t" r="r" b="b"/>
                <a:pathLst>
                  <a:path w="200" h="453" extrusionOk="0">
                    <a:moveTo>
                      <a:pt x="200" y="0"/>
                    </a:moveTo>
                    <a:lnTo>
                      <a:pt x="108" y="238"/>
                    </a:lnTo>
                    <a:lnTo>
                      <a:pt x="115" y="223"/>
                    </a:lnTo>
                    <a:lnTo>
                      <a:pt x="200" y="0"/>
                    </a:lnTo>
                    <a:close/>
                    <a:moveTo>
                      <a:pt x="85" y="284"/>
                    </a:moveTo>
                    <a:lnTo>
                      <a:pt x="1" y="452"/>
                    </a:lnTo>
                    <a:lnTo>
                      <a:pt x="8" y="437"/>
                    </a:lnTo>
                    <a:lnTo>
                      <a:pt x="85" y="284"/>
                    </a:lnTo>
                    <a:close/>
                  </a:path>
                </a:pathLst>
              </a:custGeom>
              <a:solidFill>
                <a:srgbClr val="FEAFA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0" name="Google Shape;2250;p29">
                <a:extLst>
                  <a:ext uri="{FF2B5EF4-FFF2-40B4-BE49-F238E27FC236}">
                    <a16:creationId xmlns="" xmlns:a16="http://schemas.microsoft.com/office/drawing/2014/main" id="{BF8C0412-0000-4612-B8CF-2E1675F314B6}"/>
                  </a:ext>
                </a:extLst>
              </p:cNvPr>
              <p:cNvSpPr/>
              <p:nvPr/>
            </p:nvSpPr>
            <p:spPr>
              <a:xfrm>
                <a:off x="6928683" y="1336128"/>
                <a:ext cx="3752" cy="8499"/>
              </a:xfrm>
              <a:custGeom>
                <a:avLst/>
                <a:gdLst/>
                <a:ahLst/>
                <a:cxnLst/>
                <a:rect l="l" t="t" r="r" b="b"/>
                <a:pathLst>
                  <a:path w="200" h="453" fill="none" extrusionOk="0">
                    <a:moveTo>
                      <a:pt x="200" y="0"/>
                    </a:moveTo>
                    <a:lnTo>
                      <a:pt x="200" y="0"/>
                    </a:lnTo>
                    <a:lnTo>
                      <a:pt x="115" y="223"/>
                    </a:lnTo>
                    <a:lnTo>
                      <a:pt x="8" y="437"/>
                    </a:lnTo>
                    <a:lnTo>
                      <a:pt x="8" y="437"/>
                    </a:lnTo>
                    <a:lnTo>
                      <a:pt x="0" y="453"/>
                    </a:lnTo>
                    <a:lnTo>
                      <a:pt x="0" y="453"/>
                    </a:lnTo>
                    <a:lnTo>
                      <a:pt x="108" y="238"/>
                    </a:lnTo>
                    <a:lnTo>
                      <a:pt x="200" y="0"/>
                    </a:lnTo>
                    <a:lnTo>
                      <a:pt x="200" y="0"/>
                    </a:lnTo>
                    <a:lnTo>
                      <a:pt x="200"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1" name="Google Shape;2251;p29">
                <a:extLst>
                  <a:ext uri="{FF2B5EF4-FFF2-40B4-BE49-F238E27FC236}">
                    <a16:creationId xmlns="" xmlns:a16="http://schemas.microsoft.com/office/drawing/2014/main" id="{A1A08CFE-3D60-4028-9EB7-1C42F49DF0BD}"/>
                  </a:ext>
                </a:extLst>
              </p:cNvPr>
              <p:cNvSpPr/>
              <p:nvPr/>
            </p:nvSpPr>
            <p:spPr>
              <a:xfrm>
                <a:off x="6905080" y="1344328"/>
                <a:ext cx="23753" cy="18293"/>
              </a:xfrm>
              <a:custGeom>
                <a:avLst/>
                <a:gdLst/>
                <a:ahLst/>
                <a:cxnLst/>
                <a:rect l="l" t="t" r="r" b="b"/>
                <a:pathLst>
                  <a:path w="1266" h="975" extrusionOk="0">
                    <a:moveTo>
                      <a:pt x="1266" y="0"/>
                    </a:moveTo>
                    <a:lnTo>
                      <a:pt x="1248" y="34"/>
                    </a:lnTo>
                    <a:lnTo>
                      <a:pt x="1258" y="16"/>
                    </a:lnTo>
                    <a:lnTo>
                      <a:pt x="1266" y="0"/>
                    </a:lnTo>
                    <a:close/>
                    <a:moveTo>
                      <a:pt x="1248" y="34"/>
                    </a:moveTo>
                    <a:lnTo>
                      <a:pt x="1197" y="123"/>
                    </a:lnTo>
                    <a:lnTo>
                      <a:pt x="1136" y="215"/>
                    </a:lnTo>
                    <a:lnTo>
                      <a:pt x="1074" y="307"/>
                    </a:lnTo>
                    <a:lnTo>
                      <a:pt x="1005" y="399"/>
                    </a:lnTo>
                    <a:lnTo>
                      <a:pt x="983" y="430"/>
                    </a:lnTo>
                    <a:lnTo>
                      <a:pt x="1021" y="384"/>
                    </a:lnTo>
                    <a:lnTo>
                      <a:pt x="1090" y="292"/>
                    </a:lnTo>
                    <a:lnTo>
                      <a:pt x="1151" y="200"/>
                    </a:lnTo>
                    <a:lnTo>
                      <a:pt x="1212" y="100"/>
                    </a:lnTo>
                    <a:lnTo>
                      <a:pt x="1248" y="34"/>
                    </a:lnTo>
                    <a:close/>
                    <a:moveTo>
                      <a:pt x="983" y="430"/>
                    </a:moveTo>
                    <a:lnTo>
                      <a:pt x="952" y="468"/>
                    </a:lnTo>
                    <a:lnTo>
                      <a:pt x="875" y="552"/>
                    </a:lnTo>
                    <a:lnTo>
                      <a:pt x="944" y="483"/>
                    </a:lnTo>
                    <a:lnTo>
                      <a:pt x="983" y="430"/>
                    </a:lnTo>
                    <a:close/>
                    <a:moveTo>
                      <a:pt x="875" y="552"/>
                    </a:moveTo>
                    <a:lnTo>
                      <a:pt x="867" y="560"/>
                    </a:lnTo>
                    <a:lnTo>
                      <a:pt x="791" y="629"/>
                    </a:lnTo>
                    <a:lnTo>
                      <a:pt x="731" y="683"/>
                    </a:lnTo>
                    <a:lnTo>
                      <a:pt x="731" y="683"/>
                    </a:lnTo>
                    <a:lnTo>
                      <a:pt x="806" y="621"/>
                    </a:lnTo>
                    <a:lnTo>
                      <a:pt x="875" y="552"/>
                    </a:lnTo>
                    <a:lnTo>
                      <a:pt x="875" y="552"/>
                    </a:lnTo>
                    <a:close/>
                    <a:moveTo>
                      <a:pt x="731" y="683"/>
                    </a:moveTo>
                    <a:lnTo>
                      <a:pt x="722" y="690"/>
                    </a:lnTo>
                    <a:lnTo>
                      <a:pt x="645" y="752"/>
                    </a:lnTo>
                    <a:lnTo>
                      <a:pt x="561" y="805"/>
                    </a:lnTo>
                    <a:lnTo>
                      <a:pt x="476" y="851"/>
                    </a:lnTo>
                    <a:lnTo>
                      <a:pt x="384" y="897"/>
                    </a:lnTo>
                    <a:lnTo>
                      <a:pt x="469" y="859"/>
                    </a:lnTo>
                    <a:lnTo>
                      <a:pt x="553" y="813"/>
                    </a:lnTo>
                    <a:lnTo>
                      <a:pt x="637" y="759"/>
                    </a:lnTo>
                    <a:lnTo>
                      <a:pt x="714" y="698"/>
                    </a:lnTo>
                    <a:lnTo>
                      <a:pt x="731" y="683"/>
                    </a:lnTo>
                    <a:close/>
                    <a:moveTo>
                      <a:pt x="101" y="966"/>
                    </a:moveTo>
                    <a:lnTo>
                      <a:pt x="1" y="974"/>
                    </a:lnTo>
                    <a:lnTo>
                      <a:pt x="9" y="974"/>
                    </a:lnTo>
                    <a:lnTo>
                      <a:pt x="101" y="966"/>
                    </a:lnTo>
                    <a:close/>
                  </a:path>
                </a:pathLst>
              </a:custGeom>
              <a:solidFill>
                <a:srgbClr val="F5BE9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2" name="Google Shape;2252;p29">
                <a:extLst>
                  <a:ext uri="{FF2B5EF4-FFF2-40B4-BE49-F238E27FC236}">
                    <a16:creationId xmlns="" xmlns:a16="http://schemas.microsoft.com/office/drawing/2014/main" id="{22D584CB-64F5-4AB6-A85D-BBDF548FF0E2}"/>
                  </a:ext>
                </a:extLst>
              </p:cNvPr>
              <p:cNvSpPr/>
              <p:nvPr/>
            </p:nvSpPr>
            <p:spPr>
              <a:xfrm>
                <a:off x="6905080" y="1344328"/>
                <a:ext cx="23753" cy="18293"/>
              </a:xfrm>
              <a:custGeom>
                <a:avLst/>
                <a:gdLst/>
                <a:ahLst/>
                <a:cxnLst/>
                <a:rect l="l" t="t" r="r" b="b"/>
                <a:pathLst>
                  <a:path w="1266" h="975" fill="none" extrusionOk="0">
                    <a:moveTo>
                      <a:pt x="1266" y="0"/>
                    </a:moveTo>
                    <a:lnTo>
                      <a:pt x="1266" y="0"/>
                    </a:lnTo>
                    <a:lnTo>
                      <a:pt x="1212" y="100"/>
                    </a:lnTo>
                    <a:lnTo>
                      <a:pt x="1151" y="200"/>
                    </a:lnTo>
                    <a:lnTo>
                      <a:pt x="1090" y="292"/>
                    </a:lnTo>
                    <a:lnTo>
                      <a:pt x="1021" y="384"/>
                    </a:lnTo>
                    <a:lnTo>
                      <a:pt x="952" y="468"/>
                    </a:lnTo>
                    <a:lnTo>
                      <a:pt x="875" y="552"/>
                    </a:lnTo>
                    <a:lnTo>
                      <a:pt x="806" y="621"/>
                    </a:lnTo>
                    <a:lnTo>
                      <a:pt x="722" y="690"/>
                    </a:lnTo>
                    <a:lnTo>
                      <a:pt x="645" y="752"/>
                    </a:lnTo>
                    <a:lnTo>
                      <a:pt x="561" y="805"/>
                    </a:lnTo>
                    <a:lnTo>
                      <a:pt x="476" y="851"/>
                    </a:lnTo>
                    <a:lnTo>
                      <a:pt x="384" y="897"/>
                    </a:lnTo>
                    <a:lnTo>
                      <a:pt x="292" y="928"/>
                    </a:lnTo>
                    <a:lnTo>
                      <a:pt x="200" y="951"/>
                    </a:lnTo>
                    <a:lnTo>
                      <a:pt x="101" y="966"/>
                    </a:lnTo>
                    <a:lnTo>
                      <a:pt x="1" y="974"/>
                    </a:lnTo>
                    <a:lnTo>
                      <a:pt x="1" y="974"/>
                    </a:lnTo>
                    <a:lnTo>
                      <a:pt x="9" y="974"/>
                    </a:lnTo>
                    <a:lnTo>
                      <a:pt x="9" y="974"/>
                    </a:lnTo>
                    <a:lnTo>
                      <a:pt x="101" y="966"/>
                    </a:lnTo>
                    <a:lnTo>
                      <a:pt x="200" y="951"/>
                    </a:lnTo>
                    <a:lnTo>
                      <a:pt x="292" y="928"/>
                    </a:lnTo>
                    <a:lnTo>
                      <a:pt x="384" y="897"/>
                    </a:lnTo>
                    <a:lnTo>
                      <a:pt x="469" y="859"/>
                    </a:lnTo>
                    <a:lnTo>
                      <a:pt x="553" y="813"/>
                    </a:lnTo>
                    <a:lnTo>
                      <a:pt x="637" y="759"/>
                    </a:lnTo>
                    <a:lnTo>
                      <a:pt x="714" y="698"/>
                    </a:lnTo>
                    <a:lnTo>
                      <a:pt x="791" y="629"/>
                    </a:lnTo>
                    <a:lnTo>
                      <a:pt x="867" y="560"/>
                    </a:lnTo>
                    <a:lnTo>
                      <a:pt x="944" y="483"/>
                    </a:lnTo>
                    <a:lnTo>
                      <a:pt x="1005" y="399"/>
                    </a:lnTo>
                    <a:lnTo>
                      <a:pt x="1074" y="307"/>
                    </a:lnTo>
                    <a:lnTo>
                      <a:pt x="1136" y="215"/>
                    </a:lnTo>
                    <a:lnTo>
                      <a:pt x="1197" y="123"/>
                    </a:lnTo>
                    <a:lnTo>
                      <a:pt x="1258" y="16"/>
                    </a:lnTo>
                    <a:lnTo>
                      <a:pt x="1258" y="16"/>
                    </a:lnTo>
                    <a:lnTo>
                      <a:pt x="1266"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3" name="Google Shape;2253;p29">
                <a:extLst>
                  <a:ext uri="{FF2B5EF4-FFF2-40B4-BE49-F238E27FC236}">
                    <a16:creationId xmlns="" xmlns:a16="http://schemas.microsoft.com/office/drawing/2014/main" id="{7A4874D4-FC1A-433D-82F1-683691DAEC01}"/>
                  </a:ext>
                </a:extLst>
              </p:cNvPr>
              <p:cNvSpPr/>
              <p:nvPr/>
            </p:nvSpPr>
            <p:spPr>
              <a:xfrm>
                <a:off x="6905230" y="1336128"/>
                <a:ext cx="30658" cy="33529"/>
              </a:xfrm>
              <a:custGeom>
                <a:avLst/>
                <a:gdLst/>
                <a:ahLst/>
                <a:cxnLst/>
                <a:rect l="l" t="t" r="r" b="b"/>
                <a:pathLst>
                  <a:path w="1634" h="1787" extrusionOk="0">
                    <a:moveTo>
                      <a:pt x="1450" y="0"/>
                    </a:moveTo>
                    <a:lnTo>
                      <a:pt x="1358" y="238"/>
                    </a:lnTo>
                    <a:lnTo>
                      <a:pt x="1250" y="453"/>
                    </a:lnTo>
                    <a:lnTo>
                      <a:pt x="1189" y="560"/>
                    </a:lnTo>
                    <a:lnTo>
                      <a:pt x="1128" y="652"/>
                    </a:lnTo>
                    <a:lnTo>
                      <a:pt x="1066" y="744"/>
                    </a:lnTo>
                    <a:lnTo>
                      <a:pt x="997" y="836"/>
                    </a:lnTo>
                    <a:lnTo>
                      <a:pt x="936" y="920"/>
                    </a:lnTo>
                    <a:lnTo>
                      <a:pt x="859" y="997"/>
                    </a:lnTo>
                    <a:lnTo>
                      <a:pt x="783" y="1066"/>
                    </a:lnTo>
                    <a:lnTo>
                      <a:pt x="706" y="1135"/>
                    </a:lnTo>
                    <a:lnTo>
                      <a:pt x="629" y="1196"/>
                    </a:lnTo>
                    <a:lnTo>
                      <a:pt x="545" y="1250"/>
                    </a:lnTo>
                    <a:lnTo>
                      <a:pt x="461" y="1296"/>
                    </a:lnTo>
                    <a:lnTo>
                      <a:pt x="376" y="1334"/>
                    </a:lnTo>
                    <a:lnTo>
                      <a:pt x="284" y="1365"/>
                    </a:lnTo>
                    <a:lnTo>
                      <a:pt x="192" y="1388"/>
                    </a:lnTo>
                    <a:lnTo>
                      <a:pt x="93" y="1403"/>
                    </a:lnTo>
                    <a:lnTo>
                      <a:pt x="1" y="1411"/>
                    </a:lnTo>
                    <a:lnTo>
                      <a:pt x="407" y="1518"/>
                    </a:lnTo>
                    <a:lnTo>
                      <a:pt x="813" y="1618"/>
                    </a:lnTo>
                    <a:lnTo>
                      <a:pt x="1220" y="1710"/>
                    </a:lnTo>
                    <a:lnTo>
                      <a:pt x="1634" y="1787"/>
                    </a:lnTo>
                    <a:lnTo>
                      <a:pt x="1542" y="874"/>
                    </a:lnTo>
                    <a:lnTo>
                      <a:pt x="1450" y="0"/>
                    </a:lnTo>
                    <a:close/>
                  </a:path>
                </a:pathLst>
              </a:custGeom>
              <a:solidFill>
                <a:srgbClr val="FF7E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4" name="Google Shape;2254;p29">
                <a:extLst>
                  <a:ext uri="{FF2B5EF4-FFF2-40B4-BE49-F238E27FC236}">
                    <a16:creationId xmlns="" xmlns:a16="http://schemas.microsoft.com/office/drawing/2014/main" id="{6834AE0C-4435-45B2-B47C-B380BC2FDF51}"/>
                  </a:ext>
                </a:extLst>
              </p:cNvPr>
              <p:cNvSpPr/>
              <p:nvPr/>
            </p:nvSpPr>
            <p:spPr>
              <a:xfrm>
                <a:off x="6905230" y="1336128"/>
                <a:ext cx="30658" cy="33529"/>
              </a:xfrm>
              <a:custGeom>
                <a:avLst/>
                <a:gdLst/>
                <a:ahLst/>
                <a:cxnLst/>
                <a:rect l="l" t="t" r="r" b="b"/>
                <a:pathLst>
                  <a:path w="1634" h="1787" fill="none" extrusionOk="0">
                    <a:moveTo>
                      <a:pt x="1450" y="0"/>
                    </a:moveTo>
                    <a:lnTo>
                      <a:pt x="1450" y="0"/>
                    </a:lnTo>
                    <a:lnTo>
                      <a:pt x="1358" y="238"/>
                    </a:lnTo>
                    <a:lnTo>
                      <a:pt x="1250" y="453"/>
                    </a:lnTo>
                    <a:lnTo>
                      <a:pt x="1250" y="453"/>
                    </a:lnTo>
                    <a:lnTo>
                      <a:pt x="1189" y="560"/>
                    </a:lnTo>
                    <a:lnTo>
                      <a:pt x="1128" y="652"/>
                    </a:lnTo>
                    <a:lnTo>
                      <a:pt x="1066" y="744"/>
                    </a:lnTo>
                    <a:lnTo>
                      <a:pt x="997" y="836"/>
                    </a:lnTo>
                    <a:lnTo>
                      <a:pt x="936" y="920"/>
                    </a:lnTo>
                    <a:lnTo>
                      <a:pt x="859" y="997"/>
                    </a:lnTo>
                    <a:lnTo>
                      <a:pt x="783" y="1066"/>
                    </a:lnTo>
                    <a:lnTo>
                      <a:pt x="706" y="1135"/>
                    </a:lnTo>
                    <a:lnTo>
                      <a:pt x="629" y="1196"/>
                    </a:lnTo>
                    <a:lnTo>
                      <a:pt x="545" y="1250"/>
                    </a:lnTo>
                    <a:lnTo>
                      <a:pt x="461" y="1296"/>
                    </a:lnTo>
                    <a:lnTo>
                      <a:pt x="376" y="1334"/>
                    </a:lnTo>
                    <a:lnTo>
                      <a:pt x="284" y="1365"/>
                    </a:lnTo>
                    <a:lnTo>
                      <a:pt x="192" y="1388"/>
                    </a:lnTo>
                    <a:lnTo>
                      <a:pt x="93" y="1403"/>
                    </a:lnTo>
                    <a:lnTo>
                      <a:pt x="1" y="1411"/>
                    </a:lnTo>
                    <a:lnTo>
                      <a:pt x="1" y="1411"/>
                    </a:lnTo>
                    <a:lnTo>
                      <a:pt x="407" y="1518"/>
                    </a:lnTo>
                    <a:lnTo>
                      <a:pt x="813" y="1618"/>
                    </a:lnTo>
                    <a:lnTo>
                      <a:pt x="1220" y="1710"/>
                    </a:lnTo>
                    <a:lnTo>
                      <a:pt x="1634" y="1787"/>
                    </a:lnTo>
                    <a:lnTo>
                      <a:pt x="1634" y="1787"/>
                    </a:lnTo>
                    <a:lnTo>
                      <a:pt x="1542" y="874"/>
                    </a:lnTo>
                    <a:lnTo>
                      <a:pt x="1450" y="0"/>
                    </a:lnTo>
                    <a:lnTo>
                      <a:pt x="1450"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5" name="Google Shape;2255;p29">
                <a:extLst>
                  <a:ext uri="{FF2B5EF4-FFF2-40B4-BE49-F238E27FC236}">
                    <a16:creationId xmlns="" xmlns:a16="http://schemas.microsoft.com/office/drawing/2014/main" id="{147C5B8E-06CA-4FAD-8722-32F86C6A4FFD}"/>
                  </a:ext>
                </a:extLst>
              </p:cNvPr>
              <p:cNvSpPr/>
              <p:nvPr/>
            </p:nvSpPr>
            <p:spPr>
              <a:xfrm>
                <a:off x="6612347" y="1280590"/>
                <a:ext cx="314478" cy="2176"/>
              </a:xfrm>
              <a:custGeom>
                <a:avLst/>
                <a:gdLst/>
                <a:ahLst/>
                <a:cxnLst/>
                <a:rect l="l" t="t" r="r" b="b"/>
                <a:pathLst>
                  <a:path w="16761" h="116" extrusionOk="0">
                    <a:moveTo>
                      <a:pt x="0" y="116"/>
                    </a:moveTo>
                    <a:lnTo>
                      <a:pt x="0" y="116"/>
                    </a:lnTo>
                    <a:lnTo>
                      <a:pt x="0" y="116"/>
                    </a:lnTo>
                    <a:lnTo>
                      <a:pt x="0" y="116"/>
                    </a:lnTo>
                    <a:lnTo>
                      <a:pt x="0" y="116"/>
                    </a:lnTo>
                    <a:close/>
                    <a:moveTo>
                      <a:pt x="0" y="108"/>
                    </a:moveTo>
                    <a:lnTo>
                      <a:pt x="0" y="108"/>
                    </a:lnTo>
                    <a:lnTo>
                      <a:pt x="0" y="108"/>
                    </a:lnTo>
                    <a:lnTo>
                      <a:pt x="0" y="108"/>
                    </a:lnTo>
                    <a:lnTo>
                      <a:pt x="0" y="108"/>
                    </a:lnTo>
                    <a:close/>
                    <a:moveTo>
                      <a:pt x="0" y="93"/>
                    </a:moveTo>
                    <a:lnTo>
                      <a:pt x="0" y="93"/>
                    </a:lnTo>
                    <a:lnTo>
                      <a:pt x="0" y="93"/>
                    </a:lnTo>
                    <a:lnTo>
                      <a:pt x="0" y="93"/>
                    </a:lnTo>
                    <a:lnTo>
                      <a:pt x="0" y="93"/>
                    </a:lnTo>
                    <a:close/>
                    <a:moveTo>
                      <a:pt x="0" y="93"/>
                    </a:moveTo>
                    <a:lnTo>
                      <a:pt x="0" y="93"/>
                    </a:lnTo>
                    <a:lnTo>
                      <a:pt x="0" y="93"/>
                    </a:lnTo>
                    <a:lnTo>
                      <a:pt x="0" y="93"/>
                    </a:lnTo>
                    <a:lnTo>
                      <a:pt x="0" y="93"/>
                    </a:lnTo>
                    <a:close/>
                    <a:moveTo>
                      <a:pt x="16761" y="24"/>
                    </a:moveTo>
                    <a:lnTo>
                      <a:pt x="16761" y="24"/>
                    </a:lnTo>
                    <a:lnTo>
                      <a:pt x="16761" y="32"/>
                    </a:lnTo>
                    <a:lnTo>
                      <a:pt x="16761" y="32"/>
                    </a:lnTo>
                    <a:lnTo>
                      <a:pt x="16761" y="32"/>
                    </a:lnTo>
                    <a:lnTo>
                      <a:pt x="16761" y="24"/>
                    </a:lnTo>
                    <a:close/>
                    <a:moveTo>
                      <a:pt x="16761" y="24"/>
                    </a:moveTo>
                    <a:lnTo>
                      <a:pt x="16761" y="24"/>
                    </a:lnTo>
                    <a:lnTo>
                      <a:pt x="16761" y="24"/>
                    </a:lnTo>
                    <a:lnTo>
                      <a:pt x="16761" y="24"/>
                    </a:lnTo>
                    <a:lnTo>
                      <a:pt x="16761" y="24"/>
                    </a:lnTo>
                    <a:close/>
                    <a:moveTo>
                      <a:pt x="16761" y="16"/>
                    </a:moveTo>
                    <a:lnTo>
                      <a:pt x="16761" y="16"/>
                    </a:lnTo>
                    <a:lnTo>
                      <a:pt x="16761" y="16"/>
                    </a:lnTo>
                    <a:lnTo>
                      <a:pt x="16761" y="16"/>
                    </a:lnTo>
                    <a:lnTo>
                      <a:pt x="16761" y="16"/>
                    </a:lnTo>
                    <a:close/>
                    <a:moveTo>
                      <a:pt x="16761" y="9"/>
                    </a:moveTo>
                    <a:lnTo>
                      <a:pt x="16761" y="9"/>
                    </a:lnTo>
                    <a:lnTo>
                      <a:pt x="16761" y="16"/>
                    </a:lnTo>
                    <a:lnTo>
                      <a:pt x="16761" y="16"/>
                    </a:lnTo>
                    <a:lnTo>
                      <a:pt x="16761" y="9"/>
                    </a:lnTo>
                    <a:close/>
                    <a:moveTo>
                      <a:pt x="16761" y="9"/>
                    </a:moveTo>
                    <a:lnTo>
                      <a:pt x="16761" y="9"/>
                    </a:lnTo>
                    <a:lnTo>
                      <a:pt x="16761" y="9"/>
                    </a:lnTo>
                    <a:lnTo>
                      <a:pt x="16761" y="9"/>
                    </a:lnTo>
                    <a:lnTo>
                      <a:pt x="16761" y="9"/>
                    </a:lnTo>
                    <a:close/>
                    <a:moveTo>
                      <a:pt x="16761" y="1"/>
                    </a:moveTo>
                    <a:lnTo>
                      <a:pt x="16761" y="1"/>
                    </a:lnTo>
                    <a:lnTo>
                      <a:pt x="16761" y="1"/>
                    </a:lnTo>
                    <a:lnTo>
                      <a:pt x="16761" y="1"/>
                    </a:lnTo>
                    <a:lnTo>
                      <a:pt x="16761" y="1"/>
                    </a:lnTo>
                    <a:close/>
                    <a:moveTo>
                      <a:pt x="16761" y="1"/>
                    </a:moveTo>
                    <a:lnTo>
                      <a:pt x="16761" y="1"/>
                    </a:lnTo>
                    <a:lnTo>
                      <a:pt x="16761" y="1"/>
                    </a:lnTo>
                    <a:lnTo>
                      <a:pt x="16761" y="1"/>
                    </a:lnTo>
                    <a:close/>
                  </a:path>
                </a:pathLst>
              </a:custGeom>
              <a:solidFill>
                <a:srgbClr val="FEAFA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6" name="Google Shape;2256;p29">
                <a:extLst>
                  <a:ext uri="{FF2B5EF4-FFF2-40B4-BE49-F238E27FC236}">
                    <a16:creationId xmlns="" xmlns:a16="http://schemas.microsoft.com/office/drawing/2014/main" id="{0E986E7B-1A7B-4C32-8DEE-B5CA0FFA1079}"/>
                  </a:ext>
                </a:extLst>
              </p:cNvPr>
              <p:cNvSpPr/>
              <p:nvPr/>
            </p:nvSpPr>
            <p:spPr>
              <a:xfrm>
                <a:off x="6612347" y="1282748"/>
                <a:ext cx="19" cy="19"/>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7" name="Google Shape;2257;p29">
                <a:extLst>
                  <a:ext uri="{FF2B5EF4-FFF2-40B4-BE49-F238E27FC236}">
                    <a16:creationId xmlns="" xmlns:a16="http://schemas.microsoft.com/office/drawing/2014/main" id="{B2D05039-586E-4112-AB26-05E5868371BC}"/>
                  </a:ext>
                </a:extLst>
              </p:cNvPr>
              <p:cNvSpPr/>
              <p:nvPr/>
            </p:nvSpPr>
            <p:spPr>
              <a:xfrm>
                <a:off x="6612347" y="1282617"/>
                <a:ext cx="19" cy="19"/>
              </a:xfrm>
              <a:custGeom>
                <a:avLst/>
                <a:gdLst/>
                <a:ahLst/>
                <a:cxnLst/>
                <a:rect l="l" t="t" r="r" b="b"/>
                <a:pathLst>
                  <a:path w="1" h="1" fill="none" extrusionOk="0">
                    <a:moveTo>
                      <a:pt x="0" y="0"/>
                    </a:moveTo>
                    <a:lnTo>
                      <a:pt x="0" y="0"/>
                    </a:lnTo>
                    <a:lnTo>
                      <a:pt x="0" y="0"/>
                    </a:lnTo>
                    <a:lnTo>
                      <a:pt x="0" y="0"/>
                    </a:lnTo>
                    <a:lnTo>
                      <a:pt x="0"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8" name="Google Shape;2258;p29">
                <a:extLst>
                  <a:ext uri="{FF2B5EF4-FFF2-40B4-BE49-F238E27FC236}">
                    <a16:creationId xmlns="" xmlns:a16="http://schemas.microsoft.com/office/drawing/2014/main" id="{56911C2D-7AD9-4789-A177-D04A5E83F5B1}"/>
                  </a:ext>
                </a:extLst>
              </p:cNvPr>
              <p:cNvSpPr/>
              <p:nvPr/>
            </p:nvSpPr>
            <p:spPr>
              <a:xfrm>
                <a:off x="6612347" y="1282317"/>
                <a:ext cx="19" cy="19"/>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9" name="Google Shape;2259;p29">
                <a:extLst>
                  <a:ext uri="{FF2B5EF4-FFF2-40B4-BE49-F238E27FC236}">
                    <a16:creationId xmlns="" xmlns:a16="http://schemas.microsoft.com/office/drawing/2014/main" id="{AFCE7394-D679-4ABD-941D-73FB5FD7C943}"/>
                  </a:ext>
                </a:extLst>
              </p:cNvPr>
              <p:cNvSpPr/>
              <p:nvPr/>
            </p:nvSpPr>
            <p:spPr>
              <a:xfrm>
                <a:off x="6612347" y="1282317"/>
                <a:ext cx="19" cy="19"/>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0" name="Google Shape;2260;p29">
                <a:extLst>
                  <a:ext uri="{FF2B5EF4-FFF2-40B4-BE49-F238E27FC236}">
                    <a16:creationId xmlns="" xmlns:a16="http://schemas.microsoft.com/office/drawing/2014/main" id="{20AC5220-088A-4B4B-9294-2AAE09422D00}"/>
                  </a:ext>
                </a:extLst>
              </p:cNvPr>
              <p:cNvSpPr/>
              <p:nvPr/>
            </p:nvSpPr>
            <p:spPr>
              <a:xfrm>
                <a:off x="6926807" y="1281022"/>
                <a:ext cx="19" cy="169"/>
              </a:xfrm>
              <a:custGeom>
                <a:avLst/>
                <a:gdLst/>
                <a:ahLst/>
                <a:cxnLst/>
                <a:rect l="l" t="t" r="r" b="b"/>
                <a:pathLst>
                  <a:path w="1" h="9" fill="none" extrusionOk="0">
                    <a:moveTo>
                      <a:pt x="1" y="1"/>
                    </a:moveTo>
                    <a:lnTo>
                      <a:pt x="1" y="1"/>
                    </a:lnTo>
                    <a:lnTo>
                      <a:pt x="1" y="9"/>
                    </a:lnTo>
                    <a:lnTo>
                      <a:pt x="1" y="9"/>
                    </a:lnTo>
                    <a:lnTo>
                      <a:pt x="1" y="9"/>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1" name="Google Shape;2261;p29">
                <a:extLst>
                  <a:ext uri="{FF2B5EF4-FFF2-40B4-BE49-F238E27FC236}">
                    <a16:creationId xmlns="" xmlns:a16="http://schemas.microsoft.com/office/drawing/2014/main" id="{D19B8AD2-ACE3-4ED0-A2B2-C1470B28E16C}"/>
                  </a:ext>
                </a:extLst>
              </p:cNvPr>
              <p:cNvSpPr/>
              <p:nvPr/>
            </p:nvSpPr>
            <p:spPr>
              <a:xfrm>
                <a:off x="6926807" y="1281022"/>
                <a:ext cx="19" cy="19"/>
              </a:xfrm>
              <a:custGeom>
                <a:avLst/>
                <a:gdLst/>
                <a:ahLst/>
                <a:cxnLst/>
                <a:rect l="l" t="t" r="r" b="b"/>
                <a:pathLst>
                  <a:path w="1" h="1" fill="none" extrusionOk="0">
                    <a:moveTo>
                      <a:pt x="1" y="1"/>
                    </a:moveTo>
                    <a:lnTo>
                      <a:pt x="1" y="1"/>
                    </a:lnTo>
                    <a:lnTo>
                      <a:pt x="1" y="1"/>
                    </a:lnTo>
                    <a:lnTo>
                      <a:pt x="1" y="1"/>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2" name="Google Shape;2262;p29">
                <a:extLst>
                  <a:ext uri="{FF2B5EF4-FFF2-40B4-BE49-F238E27FC236}">
                    <a16:creationId xmlns="" xmlns:a16="http://schemas.microsoft.com/office/drawing/2014/main" id="{BC2345AE-8936-4514-A843-480981CCE2A4}"/>
                  </a:ext>
                </a:extLst>
              </p:cNvPr>
              <p:cNvSpPr/>
              <p:nvPr/>
            </p:nvSpPr>
            <p:spPr>
              <a:xfrm>
                <a:off x="6926807" y="1280891"/>
                <a:ext cx="19" cy="19"/>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3" name="Google Shape;2263;p29">
                <a:extLst>
                  <a:ext uri="{FF2B5EF4-FFF2-40B4-BE49-F238E27FC236}">
                    <a16:creationId xmlns="" xmlns:a16="http://schemas.microsoft.com/office/drawing/2014/main" id="{5A973228-60FA-429F-954D-D0CEEC38B20F}"/>
                  </a:ext>
                </a:extLst>
              </p:cNvPr>
              <p:cNvSpPr/>
              <p:nvPr/>
            </p:nvSpPr>
            <p:spPr>
              <a:xfrm>
                <a:off x="6926807" y="1280740"/>
                <a:ext cx="19" cy="169"/>
              </a:xfrm>
              <a:custGeom>
                <a:avLst/>
                <a:gdLst/>
                <a:ahLst/>
                <a:cxnLst/>
                <a:rect l="l" t="t" r="r" b="b"/>
                <a:pathLst>
                  <a:path w="1" h="9" fill="none" extrusionOk="0">
                    <a:moveTo>
                      <a:pt x="1" y="1"/>
                    </a:moveTo>
                    <a:lnTo>
                      <a:pt x="1" y="1"/>
                    </a:lnTo>
                    <a:lnTo>
                      <a:pt x="1" y="8"/>
                    </a:lnTo>
                    <a:lnTo>
                      <a:pt x="1" y="8"/>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4" name="Google Shape;2264;p29">
                <a:extLst>
                  <a:ext uri="{FF2B5EF4-FFF2-40B4-BE49-F238E27FC236}">
                    <a16:creationId xmlns="" xmlns:a16="http://schemas.microsoft.com/office/drawing/2014/main" id="{D92961DA-48F8-4845-8BBC-5CAE05B86070}"/>
                  </a:ext>
                </a:extLst>
              </p:cNvPr>
              <p:cNvSpPr/>
              <p:nvPr/>
            </p:nvSpPr>
            <p:spPr>
              <a:xfrm>
                <a:off x="6926807" y="1280740"/>
                <a:ext cx="19" cy="19"/>
              </a:xfrm>
              <a:custGeom>
                <a:avLst/>
                <a:gdLst/>
                <a:ahLst/>
                <a:cxnLst/>
                <a:rect l="l" t="t" r="r" b="b"/>
                <a:pathLst>
                  <a:path w="1" h="1" fill="none" extrusionOk="0">
                    <a:moveTo>
                      <a:pt x="1" y="1"/>
                    </a:moveTo>
                    <a:lnTo>
                      <a:pt x="1" y="1"/>
                    </a:lnTo>
                    <a:lnTo>
                      <a:pt x="1" y="1"/>
                    </a:lnTo>
                    <a:lnTo>
                      <a:pt x="1" y="1"/>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5" name="Google Shape;2265;p29">
                <a:extLst>
                  <a:ext uri="{FF2B5EF4-FFF2-40B4-BE49-F238E27FC236}">
                    <a16:creationId xmlns="" xmlns:a16="http://schemas.microsoft.com/office/drawing/2014/main" id="{641DAC2C-17D7-4360-84A3-DFD0CB592352}"/>
                  </a:ext>
                </a:extLst>
              </p:cNvPr>
              <p:cNvSpPr/>
              <p:nvPr/>
            </p:nvSpPr>
            <p:spPr>
              <a:xfrm>
                <a:off x="6926807" y="1280590"/>
                <a:ext cx="19" cy="19"/>
              </a:xfrm>
              <a:custGeom>
                <a:avLst/>
                <a:gdLst/>
                <a:ahLst/>
                <a:cxnLst/>
                <a:rect l="l" t="t" r="r" b="b"/>
                <a:pathLst>
                  <a:path w="1" h="1" fill="none" extrusionOk="0">
                    <a:moveTo>
                      <a:pt x="1" y="1"/>
                    </a:moveTo>
                    <a:lnTo>
                      <a:pt x="1" y="1"/>
                    </a:lnTo>
                    <a:lnTo>
                      <a:pt x="1" y="1"/>
                    </a:lnTo>
                    <a:lnTo>
                      <a:pt x="1" y="1"/>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6" name="Google Shape;2266;p29">
                <a:extLst>
                  <a:ext uri="{FF2B5EF4-FFF2-40B4-BE49-F238E27FC236}">
                    <a16:creationId xmlns="" xmlns:a16="http://schemas.microsoft.com/office/drawing/2014/main" id="{99C92C8C-BB32-4693-9878-C772D61F6A06}"/>
                  </a:ext>
                </a:extLst>
              </p:cNvPr>
              <p:cNvSpPr/>
              <p:nvPr/>
            </p:nvSpPr>
            <p:spPr>
              <a:xfrm>
                <a:off x="6926807" y="1280590"/>
                <a:ext cx="19" cy="19"/>
              </a:xfrm>
              <a:custGeom>
                <a:avLst/>
                <a:gdLst/>
                <a:ahLst/>
                <a:cxnLst/>
                <a:rect l="l" t="t" r="r" b="b"/>
                <a:pathLst>
                  <a:path w="1" h="1" fill="none" extrusionOk="0">
                    <a:moveTo>
                      <a:pt x="1" y="1"/>
                    </a:moveTo>
                    <a:lnTo>
                      <a:pt x="1" y="1"/>
                    </a:lnTo>
                    <a:lnTo>
                      <a:pt x="1" y="1"/>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7" name="Google Shape;2267;p29">
                <a:extLst>
                  <a:ext uri="{FF2B5EF4-FFF2-40B4-BE49-F238E27FC236}">
                    <a16:creationId xmlns="" xmlns:a16="http://schemas.microsoft.com/office/drawing/2014/main" id="{79BB2A1D-ADD7-43ED-A857-4DB6EF5E75BF}"/>
                  </a:ext>
                </a:extLst>
              </p:cNvPr>
              <p:cNvSpPr/>
              <p:nvPr/>
            </p:nvSpPr>
            <p:spPr>
              <a:xfrm>
                <a:off x="6639384" y="1282898"/>
                <a:ext cx="23322" cy="32816"/>
              </a:xfrm>
              <a:custGeom>
                <a:avLst/>
                <a:gdLst/>
                <a:ahLst/>
                <a:cxnLst/>
                <a:rect l="l" t="t" r="r" b="b"/>
                <a:pathLst>
                  <a:path w="1243" h="1749" extrusionOk="0">
                    <a:moveTo>
                      <a:pt x="1243" y="384"/>
                    </a:moveTo>
                    <a:lnTo>
                      <a:pt x="1074" y="1749"/>
                    </a:lnTo>
                    <a:lnTo>
                      <a:pt x="1074" y="1749"/>
                    </a:lnTo>
                    <a:lnTo>
                      <a:pt x="1074" y="1749"/>
                    </a:lnTo>
                    <a:lnTo>
                      <a:pt x="1243" y="384"/>
                    </a:lnTo>
                    <a:close/>
                    <a:moveTo>
                      <a:pt x="1" y="1"/>
                    </a:moveTo>
                    <a:lnTo>
                      <a:pt x="607" y="1726"/>
                    </a:lnTo>
                    <a:lnTo>
                      <a:pt x="607" y="1726"/>
                    </a:lnTo>
                    <a:lnTo>
                      <a:pt x="1" y="1"/>
                    </a:lnTo>
                    <a:close/>
                  </a:path>
                </a:pathLst>
              </a:custGeom>
              <a:solidFill>
                <a:srgbClr val="F5BE9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8" name="Google Shape;2268;p29">
                <a:extLst>
                  <a:ext uri="{FF2B5EF4-FFF2-40B4-BE49-F238E27FC236}">
                    <a16:creationId xmlns="" xmlns:a16="http://schemas.microsoft.com/office/drawing/2014/main" id="{88F6FC64-432E-41FC-BD13-0668393A044C}"/>
                  </a:ext>
                </a:extLst>
              </p:cNvPr>
              <p:cNvSpPr/>
              <p:nvPr/>
            </p:nvSpPr>
            <p:spPr>
              <a:xfrm>
                <a:off x="6659535" y="1290084"/>
                <a:ext cx="3171" cy="25630"/>
              </a:xfrm>
              <a:custGeom>
                <a:avLst/>
                <a:gdLst/>
                <a:ahLst/>
                <a:cxnLst/>
                <a:rect l="l" t="t" r="r" b="b"/>
                <a:pathLst>
                  <a:path w="169" h="1366" fill="none" extrusionOk="0">
                    <a:moveTo>
                      <a:pt x="169" y="1"/>
                    </a:moveTo>
                    <a:lnTo>
                      <a:pt x="0" y="1366"/>
                    </a:lnTo>
                    <a:lnTo>
                      <a:pt x="0" y="1366"/>
                    </a:lnTo>
                    <a:lnTo>
                      <a:pt x="0" y="1366"/>
                    </a:lnTo>
                    <a:lnTo>
                      <a:pt x="169"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9" name="Google Shape;2269;p29">
                <a:extLst>
                  <a:ext uri="{FF2B5EF4-FFF2-40B4-BE49-F238E27FC236}">
                    <a16:creationId xmlns="" xmlns:a16="http://schemas.microsoft.com/office/drawing/2014/main" id="{DA619698-78F2-434D-8CA9-716B3AF43AED}"/>
                  </a:ext>
                </a:extLst>
              </p:cNvPr>
              <p:cNvSpPr/>
              <p:nvPr/>
            </p:nvSpPr>
            <p:spPr>
              <a:xfrm>
                <a:off x="6639384" y="1282898"/>
                <a:ext cx="11389" cy="32384"/>
              </a:xfrm>
              <a:custGeom>
                <a:avLst/>
                <a:gdLst/>
                <a:ahLst/>
                <a:cxnLst/>
                <a:rect l="l" t="t" r="r" b="b"/>
                <a:pathLst>
                  <a:path w="607" h="1726" fill="none" extrusionOk="0">
                    <a:moveTo>
                      <a:pt x="1" y="1"/>
                    </a:moveTo>
                    <a:lnTo>
                      <a:pt x="607" y="1726"/>
                    </a:lnTo>
                    <a:lnTo>
                      <a:pt x="607" y="1726"/>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0" name="Google Shape;2270;p29">
                <a:extLst>
                  <a:ext uri="{FF2B5EF4-FFF2-40B4-BE49-F238E27FC236}">
                    <a16:creationId xmlns="" xmlns:a16="http://schemas.microsoft.com/office/drawing/2014/main" id="{E2A4005A-45BC-47F6-BDD1-F97CDE4300CD}"/>
                  </a:ext>
                </a:extLst>
              </p:cNvPr>
              <p:cNvSpPr/>
              <p:nvPr/>
            </p:nvSpPr>
            <p:spPr>
              <a:xfrm>
                <a:off x="6612197" y="1192405"/>
                <a:ext cx="314628" cy="141582"/>
              </a:xfrm>
              <a:custGeom>
                <a:avLst/>
                <a:gdLst/>
                <a:ahLst/>
                <a:cxnLst/>
                <a:rect l="l" t="t" r="r" b="b"/>
                <a:pathLst>
                  <a:path w="16769" h="7546" extrusionOk="0">
                    <a:moveTo>
                      <a:pt x="3535" y="1"/>
                    </a:moveTo>
                    <a:lnTo>
                      <a:pt x="2930" y="9"/>
                    </a:lnTo>
                    <a:lnTo>
                      <a:pt x="2431" y="24"/>
                    </a:lnTo>
                    <a:lnTo>
                      <a:pt x="2132" y="32"/>
                    </a:lnTo>
                    <a:lnTo>
                      <a:pt x="1810" y="47"/>
                    </a:lnTo>
                    <a:lnTo>
                      <a:pt x="1649" y="346"/>
                    </a:lnTo>
                    <a:lnTo>
                      <a:pt x="1496" y="653"/>
                    </a:lnTo>
                    <a:lnTo>
                      <a:pt x="1335" y="967"/>
                    </a:lnTo>
                    <a:lnTo>
                      <a:pt x="1181" y="1289"/>
                    </a:lnTo>
                    <a:lnTo>
                      <a:pt x="1036" y="1611"/>
                    </a:lnTo>
                    <a:lnTo>
                      <a:pt x="890" y="1941"/>
                    </a:lnTo>
                    <a:lnTo>
                      <a:pt x="752" y="2270"/>
                    </a:lnTo>
                    <a:lnTo>
                      <a:pt x="622" y="2592"/>
                    </a:lnTo>
                    <a:lnTo>
                      <a:pt x="499" y="2914"/>
                    </a:lnTo>
                    <a:lnTo>
                      <a:pt x="392" y="3229"/>
                    </a:lnTo>
                    <a:lnTo>
                      <a:pt x="292" y="3528"/>
                    </a:lnTo>
                    <a:lnTo>
                      <a:pt x="208" y="3812"/>
                    </a:lnTo>
                    <a:lnTo>
                      <a:pt x="131" y="4088"/>
                    </a:lnTo>
                    <a:lnTo>
                      <a:pt x="77" y="4341"/>
                    </a:lnTo>
                    <a:lnTo>
                      <a:pt x="31" y="4578"/>
                    </a:lnTo>
                    <a:lnTo>
                      <a:pt x="8" y="4793"/>
                    </a:lnTo>
                    <a:lnTo>
                      <a:pt x="8" y="4808"/>
                    </a:lnTo>
                    <a:lnTo>
                      <a:pt x="8" y="4816"/>
                    </a:lnTo>
                    <a:lnTo>
                      <a:pt x="1" y="4824"/>
                    </a:lnTo>
                    <a:lnTo>
                      <a:pt x="85" y="4762"/>
                    </a:lnTo>
                    <a:lnTo>
                      <a:pt x="185" y="4716"/>
                    </a:lnTo>
                    <a:lnTo>
                      <a:pt x="284" y="4686"/>
                    </a:lnTo>
                    <a:lnTo>
                      <a:pt x="392" y="4678"/>
                    </a:lnTo>
                    <a:lnTo>
                      <a:pt x="553" y="4670"/>
                    </a:lnTo>
                    <a:lnTo>
                      <a:pt x="691" y="4678"/>
                    </a:lnTo>
                    <a:lnTo>
                      <a:pt x="821" y="4686"/>
                    </a:lnTo>
                    <a:lnTo>
                      <a:pt x="944" y="4693"/>
                    </a:lnTo>
                    <a:lnTo>
                      <a:pt x="1059" y="4709"/>
                    </a:lnTo>
                    <a:lnTo>
                      <a:pt x="1166" y="4732"/>
                    </a:lnTo>
                    <a:lnTo>
                      <a:pt x="1266" y="4762"/>
                    </a:lnTo>
                    <a:lnTo>
                      <a:pt x="1358" y="4785"/>
                    </a:lnTo>
                    <a:lnTo>
                      <a:pt x="1450" y="4824"/>
                    </a:lnTo>
                    <a:lnTo>
                      <a:pt x="2056" y="6549"/>
                    </a:lnTo>
                    <a:lnTo>
                      <a:pt x="2117" y="6556"/>
                    </a:lnTo>
                    <a:lnTo>
                      <a:pt x="2523" y="6572"/>
                    </a:lnTo>
                    <a:lnTo>
                      <a:pt x="2692" y="5207"/>
                    </a:lnTo>
                    <a:lnTo>
                      <a:pt x="2799" y="5161"/>
                    </a:lnTo>
                    <a:lnTo>
                      <a:pt x="2907" y="5100"/>
                    </a:lnTo>
                    <a:lnTo>
                      <a:pt x="2999" y="5023"/>
                    </a:lnTo>
                    <a:lnTo>
                      <a:pt x="3098" y="4939"/>
                    </a:lnTo>
                    <a:lnTo>
                      <a:pt x="3183" y="4839"/>
                    </a:lnTo>
                    <a:lnTo>
                      <a:pt x="3275" y="4732"/>
                    </a:lnTo>
                    <a:lnTo>
                      <a:pt x="3351" y="4617"/>
                    </a:lnTo>
                    <a:lnTo>
                      <a:pt x="3436" y="4494"/>
                    </a:lnTo>
                    <a:lnTo>
                      <a:pt x="3505" y="4364"/>
                    </a:lnTo>
                    <a:lnTo>
                      <a:pt x="3581" y="4226"/>
                    </a:lnTo>
                    <a:lnTo>
                      <a:pt x="3650" y="4080"/>
                    </a:lnTo>
                    <a:lnTo>
                      <a:pt x="3712" y="3934"/>
                    </a:lnTo>
                    <a:lnTo>
                      <a:pt x="3827" y="3635"/>
                    </a:lnTo>
                    <a:lnTo>
                      <a:pt x="3934" y="3336"/>
                    </a:lnTo>
                    <a:lnTo>
                      <a:pt x="4026" y="3037"/>
                    </a:lnTo>
                    <a:lnTo>
                      <a:pt x="4103" y="2753"/>
                    </a:lnTo>
                    <a:lnTo>
                      <a:pt x="4164" y="2493"/>
                    </a:lnTo>
                    <a:lnTo>
                      <a:pt x="4218" y="2263"/>
                    </a:lnTo>
                    <a:lnTo>
                      <a:pt x="4287" y="1918"/>
                    </a:lnTo>
                    <a:lnTo>
                      <a:pt x="4310" y="1787"/>
                    </a:lnTo>
                    <a:lnTo>
                      <a:pt x="4310" y="3367"/>
                    </a:lnTo>
                    <a:lnTo>
                      <a:pt x="12636" y="3367"/>
                    </a:lnTo>
                    <a:lnTo>
                      <a:pt x="12743" y="3666"/>
                    </a:lnTo>
                    <a:lnTo>
                      <a:pt x="12858" y="3957"/>
                    </a:lnTo>
                    <a:lnTo>
                      <a:pt x="12920" y="4103"/>
                    </a:lnTo>
                    <a:lnTo>
                      <a:pt x="12989" y="4241"/>
                    </a:lnTo>
                    <a:lnTo>
                      <a:pt x="13058" y="4379"/>
                    </a:lnTo>
                    <a:lnTo>
                      <a:pt x="13134" y="4502"/>
                    </a:lnTo>
                    <a:lnTo>
                      <a:pt x="13211" y="4624"/>
                    </a:lnTo>
                    <a:lnTo>
                      <a:pt x="13295" y="4739"/>
                    </a:lnTo>
                    <a:lnTo>
                      <a:pt x="13380" y="4847"/>
                    </a:lnTo>
                    <a:lnTo>
                      <a:pt x="13472" y="4939"/>
                    </a:lnTo>
                    <a:lnTo>
                      <a:pt x="13564" y="5031"/>
                    </a:lnTo>
                    <a:lnTo>
                      <a:pt x="13663" y="5100"/>
                    </a:lnTo>
                    <a:lnTo>
                      <a:pt x="13763" y="5161"/>
                    </a:lnTo>
                    <a:lnTo>
                      <a:pt x="13863" y="5207"/>
                    </a:lnTo>
                    <a:lnTo>
                      <a:pt x="14162" y="7545"/>
                    </a:lnTo>
                    <a:lnTo>
                      <a:pt x="15235" y="4939"/>
                    </a:lnTo>
                    <a:lnTo>
                      <a:pt x="15327" y="4885"/>
                    </a:lnTo>
                    <a:lnTo>
                      <a:pt x="15435" y="4831"/>
                    </a:lnTo>
                    <a:lnTo>
                      <a:pt x="15557" y="4785"/>
                    </a:lnTo>
                    <a:lnTo>
                      <a:pt x="15688" y="4747"/>
                    </a:lnTo>
                    <a:lnTo>
                      <a:pt x="15833" y="4716"/>
                    </a:lnTo>
                    <a:lnTo>
                      <a:pt x="15994" y="4693"/>
                    </a:lnTo>
                    <a:lnTo>
                      <a:pt x="16171" y="4678"/>
                    </a:lnTo>
                    <a:lnTo>
                      <a:pt x="16362" y="4670"/>
                    </a:lnTo>
                    <a:lnTo>
                      <a:pt x="16523" y="4678"/>
                    </a:lnTo>
                    <a:lnTo>
                      <a:pt x="16592" y="4678"/>
                    </a:lnTo>
                    <a:lnTo>
                      <a:pt x="16654" y="4693"/>
                    </a:lnTo>
                    <a:lnTo>
                      <a:pt x="16715" y="4709"/>
                    </a:lnTo>
                    <a:lnTo>
                      <a:pt x="16769" y="4732"/>
                    </a:lnTo>
                    <a:lnTo>
                      <a:pt x="16769" y="4724"/>
                    </a:lnTo>
                    <a:lnTo>
                      <a:pt x="16769" y="4716"/>
                    </a:lnTo>
                    <a:lnTo>
                      <a:pt x="16769" y="4709"/>
                    </a:lnTo>
                    <a:lnTo>
                      <a:pt x="16769" y="4701"/>
                    </a:lnTo>
                    <a:lnTo>
                      <a:pt x="16753" y="4548"/>
                    </a:lnTo>
                    <a:lnTo>
                      <a:pt x="16730" y="4379"/>
                    </a:lnTo>
                    <a:lnTo>
                      <a:pt x="16700" y="4210"/>
                    </a:lnTo>
                    <a:lnTo>
                      <a:pt x="16661" y="4026"/>
                    </a:lnTo>
                    <a:lnTo>
                      <a:pt x="16562" y="3635"/>
                    </a:lnTo>
                    <a:lnTo>
                      <a:pt x="16447" y="3213"/>
                    </a:lnTo>
                    <a:lnTo>
                      <a:pt x="16301" y="2784"/>
                    </a:lnTo>
                    <a:lnTo>
                      <a:pt x="16148" y="2332"/>
                    </a:lnTo>
                    <a:lnTo>
                      <a:pt x="15971" y="1872"/>
                    </a:lnTo>
                    <a:lnTo>
                      <a:pt x="15787" y="1419"/>
                    </a:lnTo>
                    <a:lnTo>
                      <a:pt x="15672" y="1427"/>
                    </a:lnTo>
                    <a:lnTo>
                      <a:pt x="15427" y="1442"/>
                    </a:lnTo>
                    <a:lnTo>
                      <a:pt x="14975" y="1442"/>
                    </a:lnTo>
                    <a:lnTo>
                      <a:pt x="14752" y="1435"/>
                    </a:lnTo>
                    <a:lnTo>
                      <a:pt x="14530" y="1419"/>
                    </a:lnTo>
                    <a:lnTo>
                      <a:pt x="14315" y="1404"/>
                    </a:lnTo>
                    <a:lnTo>
                      <a:pt x="13878" y="1358"/>
                    </a:lnTo>
                    <a:lnTo>
                      <a:pt x="13441" y="1289"/>
                    </a:lnTo>
                    <a:lnTo>
                      <a:pt x="13004" y="1220"/>
                    </a:lnTo>
                    <a:lnTo>
                      <a:pt x="12567" y="1136"/>
                    </a:lnTo>
                    <a:lnTo>
                      <a:pt x="12130" y="1044"/>
                    </a:lnTo>
                    <a:lnTo>
                      <a:pt x="11701" y="944"/>
                    </a:lnTo>
                    <a:lnTo>
                      <a:pt x="10827" y="745"/>
                    </a:lnTo>
                    <a:lnTo>
                      <a:pt x="10397" y="653"/>
                    </a:lnTo>
                    <a:lnTo>
                      <a:pt x="9960" y="561"/>
                    </a:lnTo>
                    <a:lnTo>
                      <a:pt x="9523" y="476"/>
                    </a:lnTo>
                    <a:lnTo>
                      <a:pt x="9086" y="400"/>
                    </a:lnTo>
                    <a:lnTo>
                      <a:pt x="8657" y="338"/>
                    </a:lnTo>
                    <a:lnTo>
                      <a:pt x="8220" y="292"/>
                    </a:lnTo>
                    <a:lnTo>
                      <a:pt x="7047" y="193"/>
                    </a:lnTo>
                    <a:lnTo>
                      <a:pt x="6464" y="139"/>
                    </a:lnTo>
                    <a:lnTo>
                      <a:pt x="5881" y="93"/>
                    </a:lnTo>
                    <a:lnTo>
                      <a:pt x="5291" y="55"/>
                    </a:lnTo>
                    <a:lnTo>
                      <a:pt x="4708" y="32"/>
                    </a:lnTo>
                    <a:lnTo>
                      <a:pt x="4118" y="9"/>
                    </a:lnTo>
                    <a:lnTo>
                      <a:pt x="3535" y="1"/>
                    </a:lnTo>
                    <a:close/>
                  </a:path>
                </a:pathLst>
              </a:custGeom>
              <a:solidFill>
                <a:srgbClr val="FF7E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1" name="Google Shape;2271;p29">
                <a:extLst>
                  <a:ext uri="{FF2B5EF4-FFF2-40B4-BE49-F238E27FC236}">
                    <a16:creationId xmlns="" xmlns:a16="http://schemas.microsoft.com/office/drawing/2014/main" id="{18D96053-48F2-4822-A487-44408C87CDD1}"/>
                  </a:ext>
                </a:extLst>
              </p:cNvPr>
              <p:cNvSpPr/>
              <p:nvPr/>
            </p:nvSpPr>
            <p:spPr>
              <a:xfrm>
                <a:off x="6612197" y="1192405"/>
                <a:ext cx="314628" cy="141582"/>
              </a:xfrm>
              <a:custGeom>
                <a:avLst/>
                <a:gdLst/>
                <a:ahLst/>
                <a:cxnLst/>
                <a:rect l="l" t="t" r="r" b="b"/>
                <a:pathLst>
                  <a:path w="16769" h="7546" fill="none" extrusionOk="0">
                    <a:moveTo>
                      <a:pt x="3535" y="1"/>
                    </a:moveTo>
                    <a:lnTo>
                      <a:pt x="3535" y="1"/>
                    </a:lnTo>
                    <a:lnTo>
                      <a:pt x="2930" y="9"/>
                    </a:lnTo>
                    <a:lnTo>
                      <a:pt x="2930" y="9"/>
                    </a:lnTo>
                    <a:lnTo>
                      <a:pt x="2431" y="24"/>
                    </a:lnTo>
                    <a:lnTo>
                      <a:pt x="2132" y="32"/>
                    </a:lnTo>
                    <a:lnTo>
                      <a:pt x="1810" y="47"/>
                    </a:lnTo>
                    <a:lnTo>
                      <a:pt x="1810" y="47"/>
                    </a:lnTo>
                    <a:lnTo>
                      <a:pt x="1649" y="346"/>
                    </a:lnTo>
                    <a:lnTo>
                      <a:pt x="1496" y="653"/>
                    </a:lnTo>
                    <a:lnTo>
                      <a:pt x="1335" y="967"/>
                    </a:lnTo>
                    <a:lnTo>
                      <a:pt x="1181" y="1289"/>
                    </a:lnTo>
                    <a:lnTo>
                      <a:pt x="1036" y="1611"/>
                    </a:lnTo>
                    <a:lnTo>
                      <a:pt x="890" y="1941"/>
                    </a:lnTo>
                    <a:lnTo>
                      <a:pt x="752" y="2270"/>
                    </a:lnTo>
                    <a:lnTo>
                      <a:pt x="622" y="2592"/>
                    </a:lnTo>
                    <a:lnTo>
                      <a:pt x="499" y="2914"/>
                    </a:lnTo>
                    <a:lnTo>
                      <a:pt x="392" y="3229"/>
                    </a:lnTo>
                    <a:lnTo>
                      <a:pt x="292" y="3528"/>
                    </a:lnTo>
                    <a:lnTo>
                      <a:pt x="208" y="3812"/>
                    </a:lnTo>
                    <a:lnTo>
                      <a:pt x="131" y="4088"/>
                    </a:lnTo>
                    <a:lnTo>
                      <a:pt x="77" y="4341"/>
                    </a:lnTo>
                    <a:lnTo>
                      <a:pt x="31" y="4578"/>
                    </a:lnTo>
                    <a:lnTo>
                      <a:pt x="8" y="4793"/>
                    </a:lnTo>
                    <a:lnTo>
                      <a:pt x="8" y="4793"/>
                    </a:lnTo>
                    <a:lnTo>
                      <a:pt x="8" y="4793"/>
                    </a:lnTo>
                    <a:lnTo>
                      <a:pt x="8" y="4793"/>
                    </a:lnTo>
                    <a:lnTo>
                      <a:pt x="8" y="4793"/>
                    </a:lnTo>
                    <a:lnTo>
                      <a:pt x="8" y="4793"/>
                    </a:lnTo>
                    <a:lnTo>
                      <a:pt x="8" y="4793"/>
                    </a:lnTo>
                    <a:lnTo>
                      <a:pt x="8" y="4793"/>
                    </a:lnTo>
                    <a:lnTo>
                      <a:pt x="8" y="4808"/>
                    </a:lnTo>
                    <a:lnTo>
                      <a:pt x="8" y="4808"/>
                    </a:lnTo>
                    <a:lnTo>
                      <a:pt x="8" y="4808"/>
                    </a:lnTo>
                    <a:lnTo>
                      <a:pt x="8" y="4808"/>
                    </a:lnTo>
                    <a:lnTo>
                      <a:pt x="8" y="4816"/>
                    </a:lnTo>
                    <a:lnTo>
                      <a:pt x="8" y="4816"/>
                    </a:lnTo>
                    <a:lnTo>
                      <a:pt x="8" y="4816"/>
                    </a:lnTo>
                    <a:lnTo>
                      <a:pt x="8" y="4816"/>
                    </a:lnTo>
                    <a:lnTo>
                      <a:pt x="1" y="4824"/>
                    </a:lnTo>
                    <a:lnTo>
                      <a:pt x="1" y="4824"/>
                    </a:lnTo>
                    <a:lnTo>
                      <a:pt x="85" y="4762"/>
                    </a:lnTo>
                    <a:lnTo>
                      <a:pt x="185" y="4716"/>
                    </a:lnTo>
                    <a:lnTo>
                      <a:pt x="284" y="4686"/>
                    </a:lnTo>
                    <a:lnTo>
                      <a:pt x="392" y="4678"/>
                    </a:lnTo>
                    <a:lnTo>
                      <a:pt x="392" y="4678"/>
                    </a:lnTo>
                    <a:lnTo>
                      <a:pt x="553" y="4670"/>
                    </a:lnTo>
                    <a:lnTo>
                      <a:pt x="553" y="4670"/>
                    </a:lnTo>
                    <a:lnTo>
                      <a:pt x="691" y="4678"/>
                    </a:lnTo>
                    <a:lnTo>
                      <a:pt x="821" y="4686"/>
                    </a:lnTo>
                    <a:lnTo>
                      <a:pt x="944" y="4693"/>
                    </a:lnTo>
                    <a:lnTo>
                      <a:pt x="1059" y="4709"/>
                    </a:lnTo>
                    <a:lnTo>
                      <a:pt x="1166" y="4732"/>
                    </a:lnTo>
                    <a:lnTo>
                      <a:pt x="1266" y="4762"/>
                    </a:lnTo>
                    <a:lnTo>
                      <a:pt x="1358" y="4785"/>
                    </a:lnTo>
                    <a:lnTo>
                      <a:pt x="1450" y="4824"/>
                    </a:lnTo>
                    <a:lnTo>
                      <a:pt x="1450" y="4824"/>
                    </a:lnTo>
                    <a:lnTo>
                      <a:pt x="2056" y="6549"/>
                    </a:lnTo>
                    <a:lnTo>
                      <a:pt x="2056" y="6549"/>
                    </a:lnTo>
                    <a:lnTo>
                      <a:pt x="2117" y="6556"/>
                    </a:lnTo>
                    <a:lnTo>
                      <a:pt x="2117" y="6556"/>
                    </a:lnTo>
                    <a:lnTo>
                      <a:pt x="2523" y="6572"/>
                    </a:lnTo>
                    <a:lnTo>
                      <a:pt x="2692" y="5207"/>
                    </a:lnTo>
                    <a:lnTo>
                      <a:pt x="2692" y="5207"/>
                    </a:lnTo>
                    <a:lnTo>
                      <a:pt x="2799" y="5161"/>
                    </a:lnTo>
                    <a:lnTo>
                      <a:pt x="2907" y="5100"/>
                    </a:lnTo>
                    <a:lnTo>
                      <a:pt x="2999" y="5023"/>
                    </a:lnTo>
                    <a:lnTo>
                      <a:pt x="3098" y="4939"/>
                    </a:lnTo>
                    <a:lnTo>
                      <a:pt x="3183" y="4839"/>
                    </a:lnTo>
                    <a:lnTo>
                      <a:pt x="3275" y="4732"/>
                    </a:lnTo>
                    <a:lnTo>
                      <a:pt x="3351" y="4617"/>
                    </a:lnTo>
                    <a:lnTo>
                      <a:pt x="3436" y="4494"/>
                    </a:lnTo>
                    <a:lnTo>
                      <a:pt x="3505" y="4364"/>
                    </a:lnTo>
                    <a:lnTo>
                      <a:pt x="3581" y="4226"/>
                    </a:lnTo>
                    <a:lnTo>
                      <a:pt x="3650" y="4080"/>
                    </a:lnTo>
                    <a:lnTo>
                      <a:pt x="3712" y="3934"/>
                    </a:lnTo>
                    <a:lnTo>
                      <a:pt x="3827" y="3635"/>
                    </a:lnTo>
                    <a:lnTo>
                      <a:pt x="3934" y="3336"/>
                    </a:lnTo>
                    <a:lnTo>
                      <a:pt x="4026" y="3037"/>
                    </a:lnTo>
                    <a:lnTo>
                      <a:pt x="4103" y="2753"/>
                    </a:lnTo>
                    <a:lnTo>
                      <a:pt x="4164" y="2493"/>
                    </a:lnTo>
                    <a:lnTo>
                      <a:pt x="4218" y="2263"/>
                    </a:lnTo>
                    <a:lnTo>
                      <a:pt x="4287" y="1918"/>
                    </a:lnTo>
                    <a:lnTo>
                      <a:pt x="4310" y="1787"/>
                    </a:lnTo>
                    <a:lnTo>
                      <a:pt x="4310" y="3367"/>
                    </a:lnTo>
                    <a:lnTo>
                      <a:pt x="12636" y="3367"/>
                    </a:lnTo>
                    <a:lnTo>
                      <a:pt x="12636" y="3367"/>
                    </a:lnTo>
                    <a:lnTo>
                      <a:pt x="12743" y="3666"/>
                    </a:lnTo>
                    <a:lnTo>
                      <a:pt x="12858" y="3957"/>
                    </a:lnTo>
                    <a:lnTo>
                      <a:pt x="12920" y="4103"/>
                    </a:lnTo>
                    <a:lnTo>
                      <a:pt x="12989" y="4241"/>
                    </a:lnTo>
                    <a:lnTo>
                      <a:pt x="13058" y="4379"/>
                    </a:lnTo>
                    <a:lnTo>
                      <a:pt x="13134" y="4502"/>
                    </a:lnTo>
                    <a:lnTo>
                      <a:pt x="13211" y="4624"/>
                    </a:lnTo>
                    <a:lnTo>
                      <a:pt x="13295" y="4739"/>
                    </a:lnTo>
                    <a:lnTo>
                      <a:pt x="13380" y="4847"/>
                    </a:lnTo>
                    <a:lnTo>
                      <a:pt x="13472" y="4939"/>
                    </a:lnTo>
                    <a:lnTo>
                      <a:pt x="13564" y="5031"/>
                    </a:lnTo>
                    <a:lnTo>
                      <a:pt x="13663" y="5100"/>
                    </a:lnTo>
                    <a:lnTo>
                      <a:pt x="13763" y="5161"/>
                    </a:lnTo>
                    <a:lnTo>
                      <a:pt x="13863" y="5207"/>
                    </a:lnTo>
                    <a:lnTo>
                      <a:pt x="14162" y="7545"/>
                    </a:lnTo>
                    <a:lnTo>
                      <a:pt x="15235" y="4939"/>
                    </a:lnTo>
                    <a:lnTo>
                      <a:pt x="15235" y="4939"/>
                    </a:lnTo>
                    <a:lnTo>
                      <a:pt x="15327" y="4885"/>
                    </a:lnTo>
                    <a:lnTo>
                      <a:pt x="15435" y="4831"/>
                    </a:lnTo>
                    <a:lnTo>
                      <a:pt x="15557" y="4785"/>
                    </a:lnTo>
                    <a:lnTo>
                      <a:pt x="15688" y="4747"/>
                    </a:lnTo>
                    <a:lnTo>
                      <a:pt x="15833" y="4716"/>
                    </a:lnTo>
                    <a:lnTo>
                      <a:pt x="15994" y="4693"/>
                    </a:lnTo>
                    <a:lnTo>
                      <a:pt x="16171" y="4678"/>
                    </a:lnTo>
                    <a:lnTo>
                      <a:pt x="16362" y="4670"/>
                    </a:lnTo>
                    <a:lnTo>
                      <a:pt x="16362" y="4670"/>
                    </a:lnTo>
                    <a:lnTo>
                      <a:pt x="16523" y="4678"/>
                    </a:lnTo>
                    <a:lnTo>
                      <a:pt x="16523" y="4678"/>
                    </a:lnTo>
                    <a:lnTo>
                      <a:pt x="16592" y="4678"/>
                    </a:lnTo>
                    <a:lnTo>
                      <a:pt x="16654" y="4693"/>
                    </a:lnTo>
                    <a:lnTo>
                      <a:pt x="16715" y="4709"/>
                    </a:lnTo>
                    <a:lnTo>
                      <a:pt x="16769" y="4732"/>
                    </a:lnTo>
                    <a:lnTo>
                      <a:pt x="16769" y="4732"/>
                    </a:lnTo>
                    <a:lnTo>
                      <a:pt x="16769" y="4724"/>
                    </a:lnTo>
                    <a:lnTo>
                      <a:pt x="16769" y="4724"/>
                    </a:lnTo>
                    <a:lnTo>
                      <a:pt x="16769" y="4724"/>
                    </a:lnTo>
                    <a:lnTo>
                      <a:pt x="16769" y="4724"/>
                    </a:lnTo>
                    <a:lnTo>
                      <a:pt x="16769" y="4724"/>
                    </a:lnTo>
                    <a:lnTo>
                      <a:pt x="16769" y="4724"/>
                    </a:lnTo>
                    <a:lnTo>
                      <a:pt x="16769" y="4716"/>
                    </a:lnTo>
                    <a:lnTo>
                      <a:pt x="16769" y="4716"/>
                    </a:lnTo>
                    <a:lnTo>
                      <a:pt x="16769" y="4716"/>
                    </a:lnTo>
                    <a:lnTo>
                      <a:pt x="16769" y="4716"/>
                    </a:lnTo>
                    <a:lnTo>
                      <a:pt x="16769" y="4716"/>
                    </a:lnTo>
                    <a:lnTo>
                      <a:pt x="16769" y="4716"/>
                    </a:lnTo>
                    <a:lnTo>
                      <a:pt x="16769" y="4709"/>
                    </a:lnTo>
                    <a:lnTo>
                      <a:pt x="16769" y="4709"/>
                    </a:lnTo>
                    <a:lnTo>
                      <a:pt x="16769" y="4709"/>
                    </a:lnTo>
                    <a:lnTo>
                      <a:pt x="16769" y="4709"/>
                    </a:lnTo>
                    <a:lnTo>
                      <a:pt x="16769" y="4709"/>
                    </a:lnTo>
                    <a:lnTo>
                      <a:pt x="16769" y="4709"/>
                    </a:lnTo>
                    <a:lnTo>
                      <a:pt x="16769" y="4701"/>
                    </a:lnTo>
                    <a:lnTo>
                      <a:pt x="16769" y="4701"/>
                    </a:lnTo>
                    <a:lnTo>
                      <a:pt x="16769" y="4701"/>
                    </a:lnTo>
                    <a:lnTo>
                      <a:pt x="16769" y="4701"/>
                    </a:lnTo>
                    <a:lnTo>
                      <a:pt x="16769" y="4701"/>
                    </a:lnTo>
                    <a:lnTo>
                      <a:pt x="16769" y="4701"/>
                    </a:lnTo>
                    <a:lnTo>
                      <a:pt x="16769" y="4701"/>
                    </a:lnTo>
                    <a:lnTo>
                      <a:pt x="16753" y="4548"/>
                    </a:lnTo>
                    <a:lnTo>
                      <a:pt x="16730" y="4379"/>
                    </a:lnTo>
                    <a:lnTo>
                      <a:pt x="16700" y="4210"/>
                    </a:lnTo>
                    <a:lnTo>
                      <a:pt x="16661" y="4026"/>
                    </a:lnTo>
                    <a:lnTo>
                      <a:pt x="16562" y="3635"/>
                    </a:lnTo>
                    <a:lnTo>
                      <a:pt x="16447" y="3213"/>
                    </a:lnTo>
                    <a:lnTo>
                      <a:pt x="16301" y="2784"/>
                    </a:lnTo>
                    <a:lnTo>
                      <a:pt x="16148" y="2332"/>
                    </a:lnTo>
                    <a:lnTo>
                      <a:pt x="15971" y="1872"/>
                    </a:lnTo>
                    <a:lnTo>
                      <a:pt x="15787" y="1419"/>
                    </a:lnTo>
                    <a:lnTo>
                      <a:pt x="15787" y="1419"/>
                    </a:lnTo>
                    <a:lnTo>
                      <a:pt x="15672" y="1427"/>
                    </a:lnTo>
                    <a:lnTo>
                      <a:pt x="15672" y="1427"/>
                    </a:lnTo>
                    <a:lnTo>
                      <a:pt x="15427" y="1442"/>
                    </a:lnTo>
                    <a:lnTo>
                      <a:pt x="15189" y="1442"/>
                    </a:lnTo>
                    <a:lnTo>
                      <a:pt x="15189" y="1442"/>
                    </a:lnTo>
                    <a:lnTo>
                      <a:pt x="14975" y="1442"/>
                    </a:lnTo>
                    <a:lnTo>
                      <a:pt x="14752" y="1435"/>
                    </a:lnTo>
                    <a:lnTo>
                      <a:pt x="14530" y="1419"/>
                    </a:lnTo>
                    <a:lnTo>
                      <a:pt x="14315" y="1404"/>
                    </a:lnTo>
                    <a:lnTo>
                      <a:pt x="13878" y="1358"/>
                    </a:lnTo>
                    <a:lnTo>
                      <a:pt x="13441" y="1289"/>
                    </a:lnTo>
                    <a:lnTo>
                      <a:pt x="13004" y="1220"/>
                    </a:lnTo>
                    <a:lnTo>
                      <a:pt x="12567" y="1136"/>
                    </a:lnTo>
                    <a:lnTo>
                      <a:pt x="12130" y="1044"/>
                    </a:lnTo>
                    <a:lnTo>
                      <a:pt x="11701" y="944"/>
                    </a:lnTo>
                    <a:lnTo>
                      <a:pt x="10827" y="745"/>
                    </a:lnTo>
                    <a:lnTo>
                      <a:pt x="10397" y="653"/>
                    </a:lnTo>
                    <a:lnTo>
                      <a:pt x="9960" y="561"/>
                    </a:lnTo>
                    <a:lnTo>
                      <a:pt x="9523" y="476"/>
                    </a:lnTo>
                    <a:lnTo>
                      <a:pt x="9086" y="400"/>
                    </a:lnTo>
                    <a:lnTo>
                      <a:pt x="8657" y="338"/>
                    </a:lnTo>
                    <a:lnTo>
                      <a:pt x="8220" y="292"/>
                    </a:lnTo>
                    <a:lnTo>
                      <a:pt x="8220" y="292"/>
                    </a:lnTo>
                    <a:lnTo>
                      <a:pt x="7047" y="193"/>
                    </a:lnTo>
                    <a:lnTo>
                      <a:pt x="6464" y="139"/>
                    </a:lnTo>
                    <a:lnTo>
                      <a:pt x="5881" y="93"/>
                    </a:lnTo>
                    <a:lnTo>
                      <a:pt x="5291" y="55"/>
                    </a:lnTo>
                    <a:lnTo>
                      <a:pt x="4708" y="32"/>
                    </a:lnTo>
                    <a:lnTo>
                      <a:pt x="4118" y="9"/>
                    </a:lnTo>
                    <a:lnTo>
                      <a:pt x="3535"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2" name="Google Shape;2272;p29">
                <a:extLst>
                  <a:ext uri="{FF2B5EF4-FFF2-40B4-BE49-F238E27FC236}">
                    <a16:creationId xmlns="" xmlns:a16="http://schemas.microsoft.com/office/drawing/2014/main" id="{61D7A606-F5A6-44DC-A006-1FB5004409ED}"/>
                  </a:ext>
                </a:extLst>
              </p:cNvPr>
              <p:cNvSpPr/>
              <p:nvPr/>
            </p:nvSpPr>
            <p:spPr>
              <a:xfrm>
                <a:off x="6525889" y="1010725"/>
                <a:ext cx="480639" cy="230610"/>
              </a:xfrm>
              <a:custGeom>
                <a:avLst/>
                <a:gdLst/>
                <a:ahLst/>
                <a:cxnLst/>
                <a:rect l="l" t="t" r="r" b="b"/>
                <a:pathLst>
                  <a:path w="25617" h="12291" extrusionOk="0">
                    <a:moveTo>
                      <a:pt x="16799" y="0"/>
                    </a:moveTo>
                    <a:lnTo>
                      <a:pt x="16523" y="8"/>
                    </a:lnTo>
                    <a:lnTo>
                      <a:pt x="16247" y="23"/>
                    </a:lnTo>
                    <a:lnTo>
                      <a:pt x="15971" y="46"/>
                    </a:lnTo>
                    <a:lnTo>
                      <a:pt x="15695" y="69"/>
                    </a:lnTo>
                    <a:lnTo>
                      <a:pt x="15419" y="100"/>
                    </a:lnTo>
                    <a:lnTo>
                      <a:pt x="15151" y="138"/>
                    </a:lnTo>
                    <a:lnTo>
                      <a:pt x="14606" y="215"/>
                    </a:lnTo>
                    <a:lnTo>
                      <a:pt x="14077" y="315"/>
                    </a:lnTo>
                    <a:lnTo>
                      <a:pt x="13564" y="422"/>
                    </a:lnTo>
                    <a:lnTo>
                      <a:pt x="13065" y="537"/>
                    </a:lnTo>
                    <a:lnTo>
                      <a:pt x="12605" y="660"/>
                    </a:lnTo>
                    <a:lnTo>
                      <a:pt x="12168" y="782"/>
                    </a:lnTo>
                    <a:lnTo>
                      <a:pt x="11762" y="897"/>
                    </a:lnTo>
                    <a:lnTo>
                      <a:pt x="11401" y="1012"/>
                    </a:lnTo>
                    <a:lnTo>
                      <a:pt x="10811" y="1212"/>
                    </a:lnTo>
                    <a:lnTo>
                      <a:pt x="10428" y="1350"/>
                    </a:lnTo>
                    <a:lnTo>
                      <a:pt x="10290" y="1396"/>
                    </a:lnTo>
                    <a:lnTo>
                      <a:pt x="10037" y="1311"/>
                    </a:lnTo>
                    <a:lnTo>
                      <a:pt x="9791" y="1235"/>
                    </a:lnTo>
                    <a:lnTo>
                      <a:pt x="9538" y="1166"/>
                    </a:lnTo>
                    <a:lnTo>
                      <a:pt x="9293" y="1097"/>
                    </a:lnTo>
                    <a:lnTo>
                      <a:pt x="9048" y="1043"/>
                    </a:lnTo>
                    <a:lnTo>
                      <a:pt x="8802" y="989"/>
                    </a:lnTo>
                    <a:lnTo>
                      <a:pt x="8565" y="943"/>
                    </a:lnTo>
                    <a:lnTo>
                      <a:pt x="8327" y="905"/>
                    </a:lnTo>
                    <a:lnTo>
                      <a:pt x="8089" y="867"/>
                    </a:lnTo>
                    <a:lnTo>
                      <a:pt x="7852" y="844"/>
                    </a:lnTo>
                    <a:lnTo>
                      <a:pt x="7622" y="821"/>
                    </a:lnTo>
                    <a:lnTo>
                      <a:pt x="7392" y="805"/>
                    </a:lnTo>
                    <a:lnTo>
                      <a:pt x="7169" y="790"/>
                    </a:lnTo>
                    <a:lnTo>
                      <a:pt x="6947" y="782"/>
                    </a:lnTo>
                    <a:lnTo>
                      <a:pt x="6725" y="782"/>
                    </a:lnTo>
                    <a:lnTo>
                      <a:pt x="6510" y="790"/>
                    </a:lnTo>
                    <a:lnTo>
                      <a:pt x="6295" y="798"/>
                    </a:lnTo>
                    <a:lnTo>
                      <a:pt x="6080" y="813"/>
                    </a:lnTo>
                    <a:lnTo>
                      <a:pt x="5866" y="828"/>
                    </a:lnTo>
                    <a:lnTo>
                      <a:pt x="5666" y="851"/>
                    </a:lnTo>
                    <a:lnTo>
                      <a:pt x="5459" y="882"/>
                    </a:lnTo>
                    <a:lnTo>
                      <a:pt x="5260" y="913"/>
                    </a:lnTo>
                    <a:lnTo>
                      <a:pt x="4869" y="989"/>
                    </a:lnTo>
                    <a:lnTo>
                      <a:pt x="4486" y="1074"/>
                    </a:lnTo>
                    <a:lnTo>
                      <a:pt x="4118" y="1181"/>
                    </a:lnTo>
                    <a:lnTo>
                      <a:pt x="3765" y="1304"/>
                    </a:lnTo>
                    <a:lnTo>
                      <a:pt x="3428" y="1434"/>
                    </a:lnTo>
                    <a:lnTo>
                      <a:pt x="3106" y="1572"/>
                    </a:lnTo>
                    <a:lnTo>
                      <a:pt x="2791" y="1725"/>
                    </a:lnTo>
                    <a:lnTo>
                      <a:pt x="2492" y="1886"/>
                    </a:lnTo>
                    <a:lnTo>
                      <a:pt x="2216" y="2055"/>
                    </a:lnTo>
                    <a:lnTo>
                      <a:pt x="1948" y="2232"/>
                    </a:lnTo>
                    <a:lnTo>
                      <a:pt x="1703" y="2416"/>
                    </a:lnTo>
                    <a:lnTo>
                      <a:pt x="1473" y="2607"/>
                    </a:lnTo>
                    <a:lnTo>
                      <a:pt x="1258" y="2799"/>
                    </a:lnTo>
                    <a:lnTo>
                      <a:pt x="1059" y="2991"/>
                    </a:lnTo>
                    <a:lnTo>
                      <a:pt x="882" y="3190"/>
                    </a:lnTo>
                    <a:lnTo>
                      <a:pt x="721" y="3389"/>
                    </a:lnTo>
                    <a:lnTo>
                      <a:pt x="576" y="3589"/>
                    </a:lnTo>
                    <a:lnTo>
                      <a:pt x="453" y="3788"/>
                    </a:lnTo>
                    <a:lnTo>
                      <a:pt x="346" y="3980"/>
                    </a:lnTo>
                    <a:lnTo>
                      <a:pt x="261" y="4171"/>
                    </a:lnTo>
                    <a:lnTo>
                      <a:pt x="200" y="4363"/>
                    </a:lnTo>
                    <a:lnTo>
                      <a:pt x="146" y="4539"/>
                    </a:lnTo>
                    <a:lnTo>
                      <a:pt x="115" y="4723"/>
                    </a:lnTo>
                    <a:lnTo>
                      <a:pt x="92" y="4892"/>
                    </a:lnTo>
                    <a:lnTo>
                      <a:pt x="85" y="5068"/>
                    </a:lnTo>
                    <a:lnTo>
                      <a:pt x="92" y="5229"/>
                    </a:lnTo>
                    <a:lnTo>
                      <a:pt x="108" y="5390"/>
                    </a:lnTo>
                    <a:lnTo>
                      <a:pt x="131" y="5544"/>
                    </a:lnTo>
                    <a:lnTo>
                      <a:pt x="169" y="5697"/>
                    </a:lnTo>
                    <a:lnTo>
                      <a:pt x="207" y="5843"/>
                    </a:lnTo>
                    <a:lnTo>
                      <a:pt x="261" y="5981"/>
                    </a:lnTo>
                    <a:lnTo>
                      <a:pt x="315" y="6119"/>
                    </a:lnTo>
                    <a:lnTo>
                      <a:pt x="384" y="6249"/>
                    </a:lnTo>
                    <a:lnTo>
                      <a:pt x="445" y="6372"/>
                    </a:lnTo>
                    <a:lnTo>
                      <a:pt x="522" y="6494"/>
                    </a:lnTo>
                    <a:lnTo>
                      <a:pt x="599" y="6609"/>
                    </a:lnTo>
                    <a:lnTo>
                      <a:pt x="675" y="6717"/>
                    </a:lnTo>
                    <a:lnTo>
                      <a:pt x="836" y="6916"/>
                    </a:lnTo>
                    <a:lnTo>
                      <a:pt x="997" y="7092"/>
                    </a:lnTo>
                    <a:lnTo>
                      <a:pt x="1151" y="7238"/>
                    </a:lnTo>
                    <a:lnTo>
                      <a:pt x="1289" y="7361"/>
                    </a:lnTo>
                    <a:lnTo>
                      <a:pt x="1411" y="7460"/>
                    </a:lnTo>
                    <a:lnTo>
                      <a:pt x="1503" y="7529"/>
                    </a:lnTo>
                    <a:lnTo>
                      <a:pt x="1588" y="7591"/>
                    </a:lnTo>
                    <a:lnTo>
                      <a:pt x="1465" y="7706"/>
                    </a:lnTo>
                    <a:lnTo>
                      <a:pt x="1335" y="7836"/>
                    </a:lnTo>
                    <a:lnTo>
                      <a:pt x="1166" y="8013"/>
                    </a:lnTo>
                    <a:lnTo>
                      <a:pt x="982" y="8235"/>
                    </a:lnTo>
                    <a:lnTo>
                      <a:pt x="783" y="8480"/>
                    </a:lnTo>
                    <a:lnTo>
                      <a:pt x="683" y="8618"/>
                    </a:lnTo>
                    <a:lnTo>
                      <a:pt x="583" y="8764"/>
                    </a:lnTo>
                    <a:lnTo>
                      <a:pt x="491" y="8910"/>
                    </a:lnTo>
                    <a:lnTo>
                      <a:pt x="399" y="9063"/>
                    </a:lnTo>
                    <a:lnTo>
                      <a:pt x="315" y="9224"/>
                    </a:lnTo>
                    <a:lnTo>
                      <a:pt x="238" y="9385"/>
                    </a:lnTo>
                    <a:lnTo>
                      <a:pt x="169" y="9554"/>
                    </a:lnTo>
                    <a:lnTo>
                      <a:pt x="108" y="9722"/>
                    </a:lnTo>
                    <a:lnTo>
                      <a:pt x="62" y="9891"/>
                    </a:lnTo>
                    <a:lnTo>
                      <a:pt x="23" y="10067"/>
                    </a:lnTo>
                    <a:lnTo>
                      <a:pt x="0" y="10236"/>
                    </a:lnTo>
                    <a:lnTo>
                      <a:pt x="0" y="10412"/>
                    </a:lnTo>
                    <a:lnTo>
                      <a:pt x="8" y="10581"/>
                    </a:lnTo>
                    <a:lnTo>
                      <a:pt x="23" y="10673"/>
                    </a:lnTo>
                    <a:lnTo>
                      <a:pt x="39" y="10757"/>
                    </a:lnTo>
                    <a:lnTo>
                      <a:pt x="62" y="10842"/>
                    </a:lnTo>
                    <a:lnTo>
                      <a:pt x="92" y="10926"/>
                    </a:lnTo>
                    <a:lnTo>
                      <a:pt x="123" y="11010"/>
                    </a:lnTo>
                    <a:lnTo>
                      <a:pt x="161" y="11087"/>
                    </a:lnTo>
                    <a:lnTo>
                      <a:pt x="207" y="11171"/>
                    </a:lnTo>
                    <a:lnTo>
                      <a:pt x="253" y="11256"/>
                    </a:lnTo>
                    <a:lnTo>
                      <a:pt x="315" y="11332"/>
                    </a:lnTo>
                    <a:lnTo>
                      <a:pt x="376" y="11417"/>
                    </a:lnTo>
                    <a:lnTo>
                      <a:pt x="445" y="11493"/>
                    </a:lnTo>
                    <a:lnTo>
                      <a:pt x="522" y="11570"/>
                    </a:lnTo>
                    <a:lnTo>
                      <a:pt x="599" y="11647"/>
                    </a:lnTo>
                    <a:lnTo>
                      <a:pt x="691" y="11716"/>
                    </a:lnTo>
                    <a:lnTo>
                      <a:pt x="783" y="11792"/>
                    </a:lnTo>
                    <a:lnTo>
                      <a:pt x="882" y="11854"/>
                    </a:lnTo>
                    <a:lnTo>
                      <a:pt x="974" y="11915"/>
                    </a:lnTo>
                    <a:lnTo>
                      <a:pt x="1074" y="11969"/>
                    </a:lnTo>
                    <a:lnTo>
                      <a:pt x="1174" y="12022"/>
                    </a:lnTo>
                    <a:lnTo>
                      <a:pt x="1273" y="12068"/>
                    </a:lnTo>
                    <a:lnTo>
                      <a:pt x="1373" y="12107"/>
                    </a:lnTo>
                    <a:lnTo>
                      <a:pt x="1480" y="12145"/>
                    </a:lnTo>
                    <a:lnTo>
                      <a:pt x="1687" y="12206"/>
                    </a:lnTo>
                    <a:lnTo>
                      <a:pt x="1902" y="12245"/>
                    </a:lnTo>
                    <a:lnTo>
                      <a:pt x="2117" y="12275"/>
                    </a:lnTo>
                    <a:lnTo>
                      <a:pt x="2331" y="12291"/>
                    </a:lnTo>
                    <a:lnTo>
                      <a:pt x="2546" y="12291"/>
                    </a:lnTo>
                    <a:lnTo>
                      <a:pt x="2761" y="12283"/>
                    </a:lnTo>
                    <a:lnTo>
                      <a:pt x="2975" y="12260"/>
                    </a:lnTo>
                    <a:lnTo>
                      <a:pt x="3190" y="12222"/>
                    </a:lnTo>
                    <a:lnTo>
                      <a:pt x="3405" y="12183"/>
                    </a:lnTo>
                    <a:lnTo>
                      <a:pt x="3612" y="12137"/>
                    </a:lnTo>
                    <a:lnTo>
                      <a:pt x="3811" y="12076"/>
                    </a:lnTo>
                    <a:lnTo>
                      <a:pt x="4010" y="12015"/>
                    </a:lnTo>
                    <a:lnTo>
                      <a:pt x="4202" y="11953"/>
                    </a:lnTo>
                    <a:lnTo>
                      <a:pt x="4386" y="11877"/>
                    </a:lnTo>
                    <a:lnTo>
                      <a:pt x="4570" y="11808"/>
                    </a:lnTo>
                    <a:lnTo>
                      <a:pt x="4739" y="11731"/>
                    </a:lnTo>
                    <a:lnTo>
                      <a:pt x="5053" y="11585"/>
                    </a:lnTo>
                    <a:lnTo>
                      <a:pt x="5321" y="11447"/>
                    </a:lnTo>
                    <a:lnTo>
                      <a:pt x="5544" y="11325"/>
                    </a:lnTo>
                    <a:lnTo>
                      <a:pt x="5712" y="11225"/>
                    </a:lnTo>
                    <a:lnTo>
                      <a:pt x="5850" y="11133"/>
                    </a:lnTo>
                    <a:lnTo>
                      <a:pt x="6410" y="11110"/>
                    </a:lnTo>
                    <a:lnTo>
                      <a:pt x="7905" y="11049"/>
                    </a:lnTo>
                    <a:lnTo>
                      <a:pt x="10029" y="10964"/>
                    </a:lnTo>
                    <a:lnTo>
                      <a:pt x="11240" y="10926"/>
                    </a:lnTo>
                    <a:lnTo>
                      <a:pt x="12490" y="10888"/>
                    </a:lnTo>
                    <a:lnTo>
                      <a:pt x="13755" y="10857"/>
                    </a:lnTo>
                    <a:lnTo>
                      <a:pt x="14997" y="10834"/>
                    </a:lnTo>
                    <a:lnTo>
                      <a:pt x="16170" y="10826"/>
                    </a:lnTo>
                    <a:lnTo>
                      <a:pt x="17244" y="10834"/>
                    </a:lnTo>
                    <a:lnTo>
                      <a:pt x="17734" y="10842"/>
                    </a:lnTo>
                    <a:lnTo>
                      <a:pt x="18187" y="10857"/>
                    </a:lnTo>
                    <a:lnTo>
                      <a:pt x="18593" y="10872"/>
                    </a:lnTo>
                    <a:lnTo>
                      <a:pt x="18946" y="10895"/>
                    </a:lnTo>
                    <a:lnTo>
                      <a:pt x="19253" y="10926"/>
                    </a:lnTo>
                    <a:lnTo>
                      <a:pt x="19506" y="10957"/>
                    </a:lnTo>
                    <a:lnTo>
                      <a:pt x="19605" y="10980"/>
                    </a:lnTo>
                    <a:lnTo>
                      <a:pt x="19690" y="10995"/>
                    </a:lnTo>
                    <a:lnTo>
                      <a:pt x="19759" y="11018"/>
                    </a:lnTo>
                    <a:lnTo>
                      <a:pt x="19805" y="11049"/>
                    </a:lnTo>
                    <a:lnTo>
                      <a:pt x="20019" y="11164"/>
                    </a:lnTo>
                    <a:lnTo>
                      <a:pt x="20303" y="11302"/>
                    </a:lnTo>
                    <a:lnTo>
                      <a:pt x="20464" y="11371"/>
                    </a:lnTo>
                    <a:lnTo>
                      <a:pt x="20648" y="11447"/>
                    </a:lnTo>
                    <a:lnTo>
                      <a:pt x="20840" y="11516"/>
                    </a:lnTo>
                    <a:lnTo>
                      <a:pt x="21047" y="11593"/>
                    </a:lnTo>
                    <a:lnTo>
                      <a:pt x="21261" y="11662"/>
                    </a:lnTo>
                    <a:lnTo>
                      <a:pt x="21484" y="11723"/>
                    </a:lnTo>
                    <a:lnTo>
                      <a:pt x="21714" y="11785"/>
                    </a:lnTo>
                    <a:lnTo>
                      <a:pt x="21951" y="11838"/>
                    </a:lnTo>
                    <a:lnTo>
                      <a:pt x="22189" y="11877"/>
                    </a:lnTo>
                    <a:lnTo>
                      <a:pt x="22434" y="11915"/>
                    </a:lnTo>
                    <a:lnTo>
                      <a:pt x="22680" y="11938"/>
                    </a:lnTo>
                    <a:lnTo>
                      <a:pt x="22917" y="11946"/>
                    </a:lnTo>
                    <a:lnTo>
                      <a:pt x="23163" y="11938"/>
                    </a:lnTo>
                    <a:lnTo>
                      <a:pt x="23400" y="11915"/>
                    </a:lnTo>
                    <a:lnTo>
                      <a:pt x="23515" y="11900"/>
                    </a:lnTo>
                    <a:lnTo>
                      <a:pt x="23638" y="11877"/>
                    </a:lnTo>
                    <a:lnTo>
                      <a:pt x="23753" y="11854"/>
                    </a:lnTo>
                    <a:lnTo>
                      <a:pt x="23860" y="11823"/>
                    </a:lnTo>
                    <a:lnTo>
                      <a:pt x="23975" y="11785"/>
                    </a:lnTo>
                    <a:lnTo>
                      <a:pt x="24083" y="11746"/>
                    </a:lnTo>
                    <a:lnTo>
                      <a:pt x="24190" y="11700"/>
                    </a:lnTo>
                    <a:lnTo>
                      <a:pt x="24297" y="11647"/>
                    </a:lnTo>
                    <a:lnTo>
                      <a:pt x="24397" y="11593"/>
                    </a:lnTo>
                    <a:lnTo>
                      <a:pt x="24497" y="11532"/>
                    </a:lnTo>
                    <a:lnTo>
                      <a:pt x="24589" y="11463"/>
                    </a:lnTo>
                    <a:lnTo>
                      <a:pt x="24688" y="11386"/>
                    </a:lnTo>
                    <a:lnTo>
                      <a:pt x="24773" y="11302"/>
                    </a:lnTo>
                    <a:lnTo>
                      <a:pt x="24857" y="11217"/>
                    </a:lnTo>
                    <a:lnTo>
                      <a:pt x="24941" y="11125"/>
                    </a:lnTo>
                    <a:lnTo>
                      <a:pt x="25018" y="11018"/>
                    </a:lnTo>
                    <a:lnTo>
                      <a:pt x="25095" y="10911"/>
                    </a:lnTo>
                    <a:lnTo>
                      <a:pt x="25164" y="10796"/>
                    </a:lnTo>
                    <a:lnTo>
                      <a:pt x="25233" y="10673"/>
                    </a:lnTo>
                    <a:lnTo>
                      <a:pt x="25294" y="10543"/>
                    </a:lnTo>
                    <a:lnTo>
                      <a:pt x="25348" y="10405"/>
                    </a:lnTo>
                    <a:lnTo>
                      <a:pt x="25402" y="10259"/>
                    </a:lnTo>
                    <a:lnTo>
                      <a:pt x="25448" y="10106"/>
                    </a:lnTo>
                    <a:lnTo>
                      <a:pt x="25486" y="9945"/>
                    </a:lnTo>
                    <a:lnTo>
                      <a:pt x="25524" y="9768"/>
                    </a:lnTo>
                    <a:lnTo>
                      <a:pt x="25555" y="9592"/>
                    </a:lnTo>
                    <a:lnTo>
                      <a:pt x="25578" y="9400"/>
                    </a:lnTo>
                    <a:lnTo>
                      <a:pt x="25593" y="9209"/>
                    </a:lnTo>
                    <a:lnTo>
                      <a:pt x="25609" y="9009"/>
                    </a:lnTo>
                    <a:lnTo>
                      <a:pt x="25616" y="8818"/>
                    </a:lnTo>
                    <a:lnTo>
                      <a:pt x="25609" y="8626"/>
                    </a:lnTo>
                    <a:lnTo>
                      <a:pt x="25609" y="8442"/>
                    </a:lnTo>
                    <a:lnTo>
                      <a:pt x="25593" y="8266"/>
                    </a:lnTo>
                    <a:lnTo>
                      <a:pt x="25578" y="8097"/>
                    </a:lnTo>
                    <a:lnTo>
                      <a:pt x="25555" y="7936"/>
                    </a:lnTo>
                    <a:lnTo>
                      <a:pt x="25524" y="7775"/>
                    </a:lnTo>
                    <a:lnTo>
                      <a:pt x="25494" y="7622"/>
                    </a:lnTo>
                    <a:lnTo>
                      <a:pt x="25455" y="7468"/>
                    </a:lnTo>
                    <a:lnTo>
                      <a:pt x="25417" y="7330"/>
                    </a:lnTo>
                    <a:lnTo>
                      <a:pt x="25371" y="7184"/>
                    </a:lnTo>
                    <a:lnTo>
                      <a:pt x="25317" y="7054"/>
                    </a:lnTo>
                    <a:lnTo>
                      <a:pt x="25263" y="6924"/>
                    </a:lnTo>
                    <a:lnTo>
                      <a:pt x="25210" y="6801"/>
                    </a:lnTo>
                    <a:lnTo>
                      <a:pt x="25148" y="6678"/>
                    </a:lnTo>
                    <a:lnTo>
                      <a:pt x="25079" y="6563"/>
                    </a:lnTo>
                    <a:lnTo>
                      <a:pt x="25018" y="6456"/>
                    </a:lnTo>
                    <a:lnTo>
                      <a:pt x="24941" y="6349"/>
                    </a:lnTo>
                    <a:lnTo>
                      <a:pt x="24872" y="6249"/>
                    </a:lnTo>
                    <a:lnTo>
                      <a:pt x="24719" y="6057"/>
                    </a:lnTo>
                    <a:lnTo>
                      <a:pt x="24558" y="5881"/>
                    </a:lnTo>
                    <a:lnTo>
                      <a:pt x="24389" y="5720"/>
                    </a:lnTo>
                    <a:lnTo>
                      <a:pt x="24213" y="5574"/>
                    </a:lnTo>
                    <a:lnTo>
                      <a:pt x="24029" y="5444"/>
                    </a:lnTo>
                    <a:lnTo>
                      <a:pt x="23853" y="5321"/>
                    </a:lnTo>
                    <a:lnTo>
                      <a:pt x="23669" y="5222"/>
                    </a:lnTo>
                    <a:lnTo>
                      <a:pt x="23485" y="5122"/>
                    </a:lnTo>
                    <a:lnTo>
                      <a:pt x="23308" y="5045"/>
                    </a:lnTo>
                    <a:lnTo>
                      <a:pt x="23132" y="4969"/>
                    </a:lnTo>
                    <a:lnTo>
                      <a:pt x="22963" y="4907"/>
                    </a:lnTo>
                    <a:lnTo>
                      <a:pt x="22795" y="4854"/>
                    </a:lnTo>
                    <a:lnTo>
                      <a:pt x="22641" y="4815"/>
                    </a:lnTo>
                    <a:lnTo>
                      <a:pt x="22496" y="4777"/>
                    </a:lnTo>
                    <a:lnTo>
                      <a:pt x="22243" y="4723"/>
                    </a:lnTo>
                    <a:lnTo>
                      <a:pt x="22043" y="4693"/>
                    </a:lnTo>
                    <a:lnTo>
                      <a:pt x="21875" y="4670"/>
                    </a:lnTo>
                    <a:lnTo>
                      <a:pt x="21882" y="4309"/>
                    </a:lnTo>
                    <a:lnTo>
                      <a:pt x="21875" y="3957"/>
                    </a:lnTo>
                    <a:lnTo>
                      <a:pt x="21852" y="3627"/>
                    </a:lnTo>
                    <a:lnTo>
                      <a:pt x="21836" y="3466"/>
                    </a:lnTo>
                    <a:lnTo>
                      <a:pt x="21813" y="3313"/>
                    </a:lnTo>
                    <a:lnTo>
                      <a:pt x="21790" y="3159"/>
                    </a:lnTo>
                    <a:lnTo>
                      <a:pt x="21760" y="3014"/>
                    </a:lnTo>
                    <a:lnTo>
                      <a:pt x="21729" y="2876"/>
                    </a:lnTo>
                    <a:lnTo>
                      <a:pt x="21691" y="2738"/>
                    </a:lnTo>
                    <a:lnTo>
                      <a:pt x="21645" y="2607"/>
                    </a:lnTo>
                    <a:lnTo>
                      <a:pt x="21606" y="2477"/>
                    </a:lnTo>
                    <a:lnTo>
                      <a:pt x="21553" y="2347"/>
                    </a:lnTo>
                    <a:lnTo>
                      <a:pt x="21499" y="2224"/>
                    </a:lnTo>
                    <a:lnTo>
                      <a:pt x="21445" y="2109"/>
                    </a:lnTo>
                    <a:lnTo>
                      <a:pt x="21392" y="1994"/>
                    </a:lnTo>
                    <a:lnTo>
                      <a:pt x="21323" y="1886"/>
                    </a:lnTo>
                    <a:lnTo>
                      <a:pt x="21261" y="1779"/>
                    </a:lnTo>
                    <a:lnTo>
                      <a:pt x="21192" y="1672"/>
                    </a:lnTo>
                    <a:lnTo>
                      <a:pt x="21123" y="1572"/>
                    </a:lnTo>
                    <a:lnTo>
                      <a:pt x="20970" y="1388"/>
                    </a:lnTo>
                    <a:lnTo>
                      <a:pt x="20809" y="1212"/>
                    </a:lnTo>
                    <a:lnTo>
                      <a:pt x="20633" y="1051"/>
                    </a:lnTo>
                    <a:lnTo>
                      <a:pt x="20449" y="905"/>
                    </a:lnTo>
                    <a:lnTo>
                      <a:pt x="20249" y="775"/>
                    </a:lnTo>
                    <a:lnTo>
                      <a:pt x="20050" y="652"/>
                    </a:lnTo>
                    <a:lnTo>
                      <a:pt x="19835" y="537"/>
                    </a:lnTo>
                    <a:lnTo>
                      <a:pt x="19613" y="445"/>
                    </a:lnTo>
                    <a:lnTo>
                      <a:pt x="19383" y="353"/>
                    </a:lnTo>
                    <a:lnTo>
                      <a:pt x="19145" y="276"/>
                    </a:lnTo>
                    <a:lnTo>
                      <a:pt x="18907" y="207"/>
                    </a:lnTo>
                    <a:lnTo>
                      <a:pt x="18662" y="154"/>
                    </a:lnTo>
                    <a:lnTo>
                      <a:pt x="18401" y="108"/>
                    </a:lnTo>
                    <a:lnTo>
                      <a:pt x="18148" y="69"/>
                    </a:lnTo>
                    <a:lnTo>
                      <a:pt x="17888" y="39"/>
                    </a:lnTo>
                    <a:lnTo>
                      <a:pt x="17619" y="16"/>
                    </a:lnTo>
                    <a:lnTo>
                      <a:pt x="17351" y="8"/>
                    </a:lnTo>
                    <a:lnTo>
                      <a:pt x="17075" y="0"/>
                    </a:lnTo>
                    <a:close/>
                  </a:path>
                </a:pathLst>
              </a:custGeom>
              <a:solidFill>
                <a:srgbClr val="EAE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3" name="Google Shape;2273;p29">
                <a:extLst>
                  <a:ext uri="{FF2B5EF4-FFF2-40B4-BE49-F238E27FC236}">
                    <a16:creationId xmlns="" xmlns:a16="http://schemas.microsoft.com/office/drawing/2014/main" id="{2C8E94BA-7639-48AA-852E-297306698AC0}"/>
                  </a:ext>
                </a:extLst>
              </p:cNvPr>
              <p:cNvSpPr/>
              <p:nvPr/>
            </p:nvSpPr>
            <p:spPr>
              <a:xfrm>
                <a:off x="6612197" y="1166081"/>
                <a:ext cx="323972" cy="87490"/>
              </a:xfrm>
              <a:custGeom>
                <a:avLst/>
                <a:gdLst/>
                <a:ahLst/>
                <a:cxnLst/>
                <a:rect l="l" t="t" r="r" b="b"/>
                <a:pathLst>
                  <a:path w="17267" h="4663" extrusionOk="0">
                    <a:moveTo>
                      <a:pt x="9255" y="1"/>
                    </a:moveTo>
                    <a:lnTo>
                      <a:pt x="8557" y="16"/>
                    </a:lnTo>
                    <a:lnTo>
                      <a:pt x="8197" y="32"/>
                    </a:lnTo>
                    <a:lnTo>
                      <a:pt x="7836" y="55"/>
                    </a:lnTo>
                    <a:lnTo>
                      <a:pt x="7461" y="78"/>
                    </a:lnTo>
                    <a:lnTo>
                      <a:pt x="7077" y="108"/>
                    </a:lnTo>
                    <a:lnTo>
                      <a:pt x="6694" y="147"/>
                    </a:lnTo>
                    <a:lnTo>
                      <a:pt x="6295" y="193"/>
                    </a:lnTo>
                    <a:lnTo>
                      <a:pt x="5897" y="239"/>
                    </a:lnTo>
                    <a:lnTo>
                      <a:pt x="5483" y="292"/>
                    </a:lnTo>
                    <a:lnTo>
                      <a:pt x="5069" y="354"/>
                    </a:lnTo>
                    <a:lnTo>
                      <a:pt x="4647" y="423"/>
                    </a:lnTo>
                    <a:lnTo>
                      <a:pt x="4210" y="492"/>
                    </a:lnTo>
                    <a:lnTo>
                      <a:pt x="3773" y="576"/>
                    </a:lnTo>
                    <a:lnTo>
                      <a:pt x="3328" y="660"/>
                    </a:lnTo>
                    <a:lnTo>
                      <a:pt x="2876" y="752"/>
                    </a:lnTo>
                    <a:lnTo>
                      <a:pt x="2416" y="860"/>
                    </a:lnTo>
                    <a:lnTo>
                      <a:pt x="1948" y="967"/>
                    </a:lnTo>
                    <a:lnTo>
                      <a:pt x="1473" y="1082"/>
                    </a:lnTo>
                    <a:lnTo>
                      <a:pt x="990" y="1212"/>
                    </a:lnTo>
                    <a:lnTo>
                      <a:pt x="507" y="1343"/>
                    </a:lnTo>
                    <a:lnTo>
                      <a:pt x="8" y="1481"/>
                    </a:lnTo>
                    <a:lnTo>
                      <a:pt x="1" y="1573"/>
                    </a:lnTo>
                    <a:lnTo>
                      <a:pt x="1" y="1818"/>
                    </a:lnTo>
                    <a:lnTo>
                      <a:pt x="1" y="2186"/>
                    </a:lnTo>
                    <a:lnTo>
                      <a:pt x="8" y="2408"/>
                    </a:lnTo>
                    <a:lnTo>
                      <a:pt x="24" y="2646"/>
                    </a:lnTo>
                    <a:lnTo>
                      <a:pt x="47" y="2899"/>
                    </a:lnTo>
                    <a:lnTo>
                      <a:pt x="70" y="3152"/>
                    </a:lnTo>
                    <a:lnTo>
                      <a:pt x="108" y="3420"/>
                    </a:lnTo>
                    <a:lnTo>
                      <a:pt x="154" y="3681"/>
                    </a:lnTo>
                    <a:lnTo>
                      <a:pt x="215" y="3949"/>
                    </a:lnTo>
                    <a:lnTo>
                      <a:pt x="284" y="4202"/>
                    </a:lnTo>
                    <a:lnTo>
                      <a:pt x="369" y="4440"/>
                    </a:lnTo>
                    <a:lnTo>
                      <a:pt x="415" y="4555"/>
                    </a:lnTo>
                    <a:lnTo>
                      <a:pt x="461" y="4662"/>
                    </a:lnTo>
                    <a:lnTo>
                      <a:pt x="553" y="4632"/>
                    </a:lnTo>
                    <a:lnTo>
                      <a:pt x="813" y="4540"/>
                    </a:lnTo>
                    <a:lnTo>
                      <a:pt x="1243" y="4409"/>
                    </a:lnTo>
                    <a:lnTo>
                      <a:pt x="1818" y="4241"/>
                    </a:lnTo>
                    <a:lnTo>
                      <a:pt x="2155" y="4149"/>
                    </a:lnTo>
                    <a:lnTo>
                      <a:pt x="2531" y="4057"/>
                    </a:lnTo>
                    <a:lnTo>
                      <a:pt x="2937" y="3965"/>
                    </a:lnTo>
                    <a:lnTo>
                      <a:pt x="3374" y="3873"/>
                    </a:lnTo>
                    <a:lnTo>
                      <a:pt x="3842" y="3781"/>
                    </a:lnTo>
                    <a:lnTo>
                      <a:pt x="4333" y="3696"/>
                    </a:lnTo>
                    <a:lnTo>
                      <a:pt x="4854" y="3612"/>
                    </a:lnTo>
                    <a:lnTo>
                      <a:pt x="5398" y="3535"/>
                    </a:lnTo>
                    <a:lnTo>
                      <a:pt x="5973" y="3474"/>
                    </a:lnTo>
                    <a:lnTo>
                      <a:pt x="6564" y="3420"/>
                    </a:lnTo>
                    <a:lnTo>
                      <a:pt x="7177" y="3374"/>
                    </a:lnTo>
                    <a:lnTo>
                      <a:pt x="7813" y="3344"/>
                    </a:lnTo>
                    <a:lnTo>
                      <a:pt x="8465" y="3328"/>
                    </a:lnTo>
                    <a:lnTo>
                      <a:pt x="9132" y="3336"/>
                    </a:lnTo>
                    <a:lnTo>
                      <a:pt x="9470" y="3344"/>
                    </a:lnTo>
                    <a:lnTo>
                      <a:pt x="9815" y="3359"/>
                    </a:lnTo>
                    <a:lnTo>
                      <a:pt x="10167" y="3374"/>
                    </a:lnTo>
                    <a:lnTo>
                      <a:pt x="10512" y="3397"/>
                    </a:lnTo>
                    <a:lnTo>
                      <a:pt x="10865" y="3428"/>
                    </a:lnTo>
                    <a:lnTo>
                      <a:pt x="11225" y="3459"/>
                    </a:lnTo>
                    <a:lnTo>
                      <a:pt x="11586" y="3505"/>
                    </a:lnTo>
                    <a:lnTo>
                      <a:pt x="11946" y="3551"/>
                    </a:lnTo>
                    <a:lnTo>
                      <a:pt x="12314" y="3604"/>
                    </a:lnTo>
                    <a:lnTo>
                      <a:pt x="12682" y="3666"/>
                    </a:lnTo>
                    <a:lnTo>
                      <a:pt x="13050" y="3727"/>
                    </a:lnTo>
                    <a:lnTo>
                      <a:pt x="13426" y="3804"/>
                    </a:lnTo>
                    <a:lnTo>
                      <a:pt x="13794" y="3880"/>
                    </a:lnTo>
                    <a:lnTo>
                      <a:pt x="14169" y="3972"/>
                    </a:lnTo>
                    <a:lnTo>
                      <a:pt x="14545" y="4064"/>
                    </a:lnTo>
                    <a:lnTo>
                      <a:pt x="14929" y="4172"/>
                    </a:lnTo>
                    <a:lnTo>
                      <a:pt x="15304" y="4279"/>
                    </a:lnTo>
                    <a:lnTo>
                      <a:pt x="15688" y="4402"/>
                    </a:lnTo>
                    <a:lnTo>
                      <a:pt x="16063" y="4524"/>
                    </a:lnTo>
                    <a:lnTo>
                      <a:pt x="16447" y="4662"/>
                    </a:lnTo>
                    <a:lnTo>
                      <a:pt x="16562" y="4394"/>
                    </a:lnTo>
                    <a:lnTo>
                      <a:pt x="16677" y="4080"/>
                    </a:lnTo>
                    <a:lnTo>
                      <a:pt x="16815" y="3689"/>
                    </a:lnTo>
                    <a:lnTo>
                      <a:pt x="16884" y="3459"/>
                    </a:lnTo>
                    <a:lnTo>
                      <a:pt x="16960" y="3221"/>
                    </a:lnTo>
                    <a:lnTo>
                      <a:pt x="17022" y="2976"/>
                    </a:lnTo>
                    <a:lnTo>
                      <a:pt x="17091" y="2723"/>
                    </a:lnTo>
                    <a:lnTo>
                      <a:pt x="17144" y="2454"/>
                    </a:lnTo>
                    <a:lnTo>
                      <a:pt x="17190" y="2194"/>
                    </a:lnTo>
                    <a:lnTo>
                      <a:pt x="17229" y="1925"/>
                    </a:lnTo>
                    <a:lnTo>
                      <a:pt x="17259" y="1665"/>
                    </a:lnTo>
                    <a:lnTo>
                      <a:pt x="17267" y="1511"/>
                    </a:lnTo>
                    <a:lnTo>
                      <a:pt x="17206" y="1465"/>
                    </a:lnTo>
                    <a:lnTo>
                      <a:pt x="16999" y="1358"/>
                    </a:lnTo>
                    <a:lnTo>
                      <a:pt x="16677" y="1220"/>
                    </a:lnTo>
                    <a:lnTo>
                      <a:pt x="16470" y="1136"/>
                    </a:lnTo>
                    <a:lnTo>
                      <a:pt x="16232" y="1044"/>
                    </a:lnTo>
                    <a:lnTo>
                      <a:pt x="15971" y="952"/>
                    </a:lnTo>
                    <a:lnTo>
                      <a:pt x="15680" y="852"/>
                    </a:lnTo>
                    <a:lnTo>
                      <a:pt x="15358" y="752"/>
                    </a:lnTo>
                    <a:lnTo>
                      <a:pt x="15005" y="653"/>
                    </a:lnTo>
                    <a:lnTo>
                      <a:pt x="14630" y="561"/>
                    </a:lnTo>
                    <a:lnTo>
                      <a:pt x="14223" y="469"/>
                    </a:lnTo>
                    <a:lnTo>
                      <a:pt x="13786" y="377"/>
                    </a:lnTo>
                    <a:lnTo>
                      <a:pt x="13318" y="292"/>
                    </a:lnTo>
                    <a:lnTo>
                      <a:pt x="12828" y="216"/>
                    </a:lnTo>
                    <a:lnTo>
                      <a:pt x="12306" y="154"/>
                    </a:lnTo>
                    <a:lnTo>
                      <a:pt x="11754" y="93"/>
                    </a:lnTo>
                    <a:lnTo>
                      <a:pt x="11172" y="47"/>
                    </a:lnTo>
                    <a:lnTo>
                      <a:pt x="10558" y="16"/>
                    </a:lnTo>
                    <a:lnTo>
                      <a:pt x="9922" y="1"/>
                    </a:lnTo>
                    <a:close/>
                  </a:path>
                </a:pathLst>
              </a:custGeom>
              <a:solidFill>
                <a:srgbClr val="EAE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4" name="Google Shape;2274;p29">
                <a:extLst>
                  <a:ext uri="{FF2B5EF4-FFF2-40B4-BE49-F238E27FC236}">
                    <a16:creationId xmlns="" xmlns:a16="http://schemas.microsoft.com/office/drawing/2014/main" id="{BB036013-833E-4024-B84A-FAFB65EE5284}"/>
                  </a:ext>
                </a:extLst>
              </p:cNvPr>
              <p:cNvSpPr/>
              <p:nvPr/>
            </p:nvSpPr>
            <p:spPr>
              <a:xfrm>
                <a:off x="6610621" y="1163210"/>
                <a:ext cx="325848" cy="66476"/>
              </a:xfrm>
              <a:custGeom>
                <a:avLst/>
                <a:gdLst/>
                <a:ahLst/>
                <a:cxnLst/>
                <a:rect l="l" t="t" r="r" b="b"/>
                <a:pathLst>
                  <a:path w="17367" h="3543" extrusionOk="0">
                    <a:moveTo>
                      <a:pt x="9278" y="1"/>
                    </a:moveTo>
                    <a:lnTo>
                      <a:pt x="8726" y="8"/>
                    </a:lnTo>
                    <a:lnTo>
                      <a:pt x="8173" y="31"/>
                    </a:lnTo>
                    <a:lnTo>
                      <a:pt x="7621" y="70"/>
                    </a:lnTo>
                    <a:lnTo>
                      <a:pt x="7069" y="116"/>
                    </a:lnTo>
                    <a:lnTo>
                      <a:pt x="6517" y="169"/>
                    </a:lnTo>
                    <a:lnTo>
                      <a:pt x="5965" y="238"/>
                    </a:lnTo>
                    <a:lnTo>
                      <a:pt x="5421" y="307"/>
                    </a:lnTo>
                    <a:lnTo>
                      <a:pt x="4869" y="384"/>
                    </a:lnTo>
                    <a:lnTo>
                      <a:pt x="4325" y="476"/>
                    </a:lnTo>
                    <a:lnTo>
                      <a:pt x="3780" y="576"/>
                    </a:lnTo>
                    <a:lnTo>
                      <a:pt x="3244" y="683"/>
                    </a:lnTo>
                    <a:lnTo>
                      <a:pt x="2699" y="798"/>
                    </a:lnTo>
                    <a:lnTo>
                      <a:pt x="2163" y="921"/>
                    </a:lnTo>
                    <a:lnTo>
                      <a:pt x="1626" y="1059"/>
                    </a:lnTo>
                    <a:lnTo>
                      <a:pt x="1089" y="1197"/>
                    </a:lnTo>
                    <a:lnTo>
                      <a:pt x="560" y="1350"/>
                    </a:lnTo>
                    <a:lnTo>
                      <a:pt x="31" y="1519"/>
                    </a:lnTo>
                    <a:lnTo>
                      <a:pt x="16" y="1526"/>
                    </a:lnTo>
                    <a:lnTo>
                      <a:pt x="8" y="1542"/>
                    </a:lnTo>
                    <a:lnTo>
                      <a:pt x="0" y="1557"/>
                    </a:lnTo>
                    <a:lnTo>
                      <a:pt x="0" y="1572"/>
                    </a:lnTo>
                    <a:lnTo>
                      <a:pt x="246" y="3543"/>
                    </a:lnTo>
                    <a:lnTo>
                      <a:pt x="103" y="1600"/>
                    </a:lnTo>
                    <a:lnTo>
                      <a:pt x="598" y="1473"/>
                    </a:lnTo>
                    <a:lnTo>
                      <a:pt x="1127" y="1342"/>
                    </a:lnTo>
                    <a:lnTo>
                      <a:pt x="1664" y="1212"/>
                    </a:lnTo>
                    <a:lnTo>
                      <a:pt x="2201" y="1097"/>
                    </a:lnTo>
                    <a:lnTo>
                      <a:pt x="2738" y="990"/>
                    </a:lnTo>
                    <a:lnTo>
                      <a:pt x="3282" y="890"/>
                    </a:lnTo>
                    <a:lnTo>
                      <a:pt x="3819" y="790"/>
                    </a:lnTo>
                    <a:lnTo>
                      <a:pt x="4363" y="706"/>
                    </a:lnTo>
                    <a:lnTo>
                      <a:pt x="4907" y="622"/>
                    </a:lnTo>
                    <a:lnTo>
                      <a:pt x="5452" y="545"/>
                    </a:lnTo>
                    <a:lnTo>
                      <a:pt x="5996" y="484"/>
                    </a:lnTo>
                    <a:lnTo>
                      <a:pt x="6540" y="422"/>
                    </a:lnTo>
                    <a:lnTo>
                      <a:pt x="7092" y="376"/>
                    </a:lnTo>
                    <a:lnTo>
                      <a:pt x="7637" y="330"/>
                    </a:lnTo>
                    <a:lnTo>
                      <a:pt x="8181" y="300"/>
                    </a:lnTo>
                    <a:lnTo>
                      <a:pt x="8733" y="284"/>
                    </a:lnTo>
                    <a:lnTo>
                      <a:pt x="9285" y="269"/>
                    </a:lnTo>
                    <a:lnTo>
                      <a:pt x="9830" y="269"/>
                    </a:lnTo>
                    <a:lnTo>
                      <a:pt x="10382" y="277"/>
                    </a:lnTo>
                    <a:lnTo>
                      <a:pt x="10926" y="300"/>
                    </a:lnTo>
                    <a:lnTo>
                      <a:pt x="11470" y="330"/>
                    </a:lnTo>
                    <a:lnTo>
                      <a:pt x="12015" y="376"/>
                    </a:lnTo>
                    <a:lnTo>
                      <a:pt x="12559" y="438"/>
                    </a:lnTo>
                    <a:lnTo>
                      <a:pt x="13103" y="507"/>
                    </a:lnTo>
                    <a:lnTo>
                      <a:pt x="13648" y="606"/>
                    </a:lnTo>
                    <a:lnTo>
                      <a:pt x="14184" y="714"/>
                    </a:lnTo>
                    <a:lnTo>
                      <a:pt x="14714" y="844"/>
                    </a:lnTo>
                    <a:lnTo>
                      <a:pt x="15243" y="982"/>
                    </a:lnTo>
                    <a:lnTo>
                      <a:pt x="15503" y="1066"/>
                    </a:lnTo>
                    <a:lnTo>
                      <a:pt x="15764" y="1151"/>
                    </a:lnTo>
                    <a:lnTo>
                      <a:pt x="16025" y="1235"/>
                    </a:lnTo>
                    <a:lnTo>
                      <a:pt x="16285" y="1327"/>
                    </a:lnTo>
                    <a:lnTo>
                      <a:pt x="16538" y="1427"/>
                    </a:lnTo>
                    <a:lnTo>
                      <a:pt x="16791" y="1526"/>
                    </a:lnTo>
                    <a:lnTo>
                      <a:pt x="17044" y="1634"/>
                    </a:lnTo>
                    <a:lnTo>
                      <a:pt x="17265" y="1727"/>
                    </a:lnTo>
                    <a:lnTo>
                      <a:pt x="16860" y="3504"/>
                    </a:lnTo>
                    <a:lnTo>
                      <a:pt x="17366" y="1710"/>
                    </a:lnTo>
                    <a:lnTo>
                      <a:pt x="17366" y="1695"/>
                    </a:lnTo>
                    <a:lnTo>
                      <a:pt x="17366" y="1680"/>
                    </a:lnTo>
                    <a:lnTo>
                      <a:pt x="17359" y="1664"/>
                    </a:lnTo>
                    <a:lnTo>
                      <a:pt x="17343" y="1657"/>
                    </a:lnTo>
                    <a:lnTo>
                      <a:pt x="17090" y="1534"/>
                    </a:lnTo>
                    <a:lnTo>
                      <a:pt x="16845" y="1411"/>
                    </a:lnTo>
                    <a:lnTo>
                      <a:pt x="16592" y="1304"/>
                    </a:lnTo>
                    <a:lnTo>
                      <a:pt x="16331" y="1197"/>
                    </a:lnTo>
                    <a:lnTo>
                      <a:pt x="16078" y="1089"/>
                    </a:lnTo>
                    <a:lnTo>
                      <a:pt x="15818" y="997"/>
                    </a:lnTo>
                    <a:lnTo>
                      <a:pt x="15557" y="905"/>
                    </a:lnTo>
                    <a:lnTo>
                      <a:pt x="15296" y="821"/>
                    </a:lnTo>
                    <a:lnTo>
                      <a:pt x="15028" y="737"/>
                    </a:lnTo>
                    <a:lnTo>
                      <a:pt x="14760" y="660"/>
                    </a:lnTo>
                    <a:lnTo>
                      <a:pt x="14230" y="514"/>
                    </a:lnTo>
                    <a:lnTo>
                      <a:pt x="13686" y="392"/>
                    </a:lnTo>
                    <a:lnTo>
                      <a:pt x="13142" y="277"/>
                    </a:lnTo>
                    <a:lnTo>
                      <a:pt x="12597" y="200"/>
                    </a:lnTo>
                    <a:lnTo>
                      <a:pt x="12045" y="139"/>
                    </a:lnTo>
                    <a:lnTo>
                      <a:pt x="11493" y="85"/>
                    </a:lnTo>
                    <a:lnTo>
                      <a:pt x="10941" y="47"/>
                    </a:lnTo>
                    <a:lnTo>
                      <a:pt x="10389" y="24"/>
                    </a:lnTo>
                    <a:lnTo>
                      <a:pt x="9830" y="8"/>
                    </a:lnTo>
                    <a:lnTo>
                      <a:pt x="9278" y="1"/>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5" name="Google Shape;2275;p29">
                <a:extLst>
                  <a:ext uri="{FF2B5EF4-FFF2-40B4-BE49-F238E27FC236}">
                    <a16:creationId xmlns="" xmlns:a16="http://schemas.microsoft.com/office/drawing/2014/main" id="{5DE76000-4A8C-43D8-8AAC-1191E3F5AF15}"/>
                  </a:ext>
                </a:extLst>
              </p:cNvPr>
              <p:cNvSpPr/>
              <p:nvPr/>
            </p:nvSpPr>
            <p:spPr>
              <a:xfrm>
                <a:off x="6718074" y="1038194"/>
                <a:ext cx="19006" cy="31089"/>
              </a:xfrm>
              <a:custGeom>
                <a:avLst/>
                <a:gdLst/>
                <a:ahLst/>
                <a:cxnLst/>
                <a:rect l="l" t="t" r="r" b="b"/>
                <a:pathLst>
                  <a:path w="1013" h="1657" extrusionOk="0">
                    <a:moveTo>
                      <a:pt x="1" y="1"/>
                    </a:moveTo>
                    <a:lnTo>
                      <a:pt x="238" y="438"/>
                    </a:lnTo>
                    <a:lnTo>
                      <a:pt x="468" y="852"/>
                    </a:lnTo>
                    <a:lnTo>
                      <a:pt x="591" y="1059"/>
                    </a:lnTo>
                    <a:lnTo>
                      <a:pt x="714" y="1258"/>
                    </a:lnTo>
                    <a:lnTo>
                      <a:pt x="783" y="1366"/>
                    </a:lnTo>
                    <a:lnTo>
                      <a:pt x="852" y="1465"/>
                    </a:lnTo>
                    <a:lnTo>
                      <a:pt x="936" y="1565"/>
                    </a:lnTo>
                    <a:lnTo>
                      <a:pt x="1013" y="1657"/>
                    </a:lnTo>
                    <a:lnTo>
                      <a:pt x="997" y="1534"/>
                    </a:lnTo>
                    <a:lnTo>
                      <a:pt x="974" y="1412"/>
                    </a:lnTo>
                    <a:lnTo>
                      <a:pt x="944" y="1289"/>
                    </a:lnTo>
                    <a:lnTo>
                      <a:pt x="913" y="1166"/>
                    </a:lnTo>
                    <a:lnTo>
                      <a:pt x="867" y="1051"/>
                    </a:lnTo>
                    <a:lnTo>
                      <a:pt x="821" y="936"/>
                    </a:lnTo>
                    <a:lnTo>
                      <a:pt x="767" y="821"/>
                    </a:lnTo>
                    <a:lnTo>
                      <a:pt x="706" y="714"/>
                    </a:lnTo>
                    <a:lnTo>
                      <a:pt x="645" y="607"/>
                    </a:lnTo>
                    <a:lnTo>
                      <a:pt x="568" y="507"/>
                    </a:lnTo>
                    <a:lnTo>
                      <a:pt x="491" y="399"/>
                    </a:lnTo>
                    <a:lnTo>
                      <a:pt x="407" y="307"/>
                    </a:lnTo>
                    <a:lnTo>
                      <a:pt x="315" y="215"/>
                    </a:lnTo>
                    <a:lnTo>
                      <a:pt x="223" y="139"/>
                    </a:lnTo>
                    <a:lnTo>
                      <a:pt x="116" y="70"/>
                    </a:lnTo>
                    <a:lnTo>
                      <a:pt x="1" y="1"/>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6" name="Google Shape;2276;p29">
                <a:extLst>
                  <a:ext uri="{FF2B5EF4-FFF2-40B4-BE49-F238E27FC236}">
                    <a16:creationId xmlns="" xmlns:a16="http://schemas.microsoft.com/office/drawing/2014/main" id="{A329126A-3E78-4385-A290-212BF03FF363}"/>
                  </a:ext>
                </a:extLst>
              </p:cNvPr>
              <p:cNvSpPr/>
              <p:nvPr/>
            </p:nvSpPr>
            <p:spPr>
              <a:xfrm>
                <a:off x="6917163" y="1098910"/>
                <a:ext cx="23322" cy="5347"/>
              </a:xfrm>
              <a:custGeom>
                <a:avLst/>
                <a:gdLst/>
                <a:ahLst/>
                <a:cxnLst/>
                <a:rect l="l" t="t" r="r" b="b"/>
                <a:pathLst>
                  <a:path w="1243" h="285" extrusionOk="0">
                    <a:moveTo>
                      <a:pt x="607" y="0"/>
                    </a:moveTo>
                    <a:lnTo>
                      <a:pt x="522" y="16"/>
                    </a:lnTo>
                    <a:lnTo>
                      <a:pt x="438" y="31"/>
                    </a:lnTo>
                    <a:lnTo>
                      <a:pt x="361" y="46"/>
                    </a:lnTo>
                    <a:lnTo>
                      <a:pt x="285" y="77"/>
                    </a:lnTo>
                    <a:lnTo>
                      <a:pt x="208" y="115"/>
                    </a:lnTo>
                    <a:lnTo>
                      <a:pt x="131" y="154"/>
                    </a:lnTo>
                    <a:lnTo>
                      <a:pt x="62" y="207"/>
                    </a:lnTo>
                    <a:lnTo>
                      <a:pt x="1" y="261"/>
                    </a:lnTo>
                    <a:lnTo>
                      <a:pt x="170" y="284"/>
                    </a:lnTo>
                    <a:lnTo>
                      <a:pt x="476" y="284"/>
                    </a:lnTo>
                    <a:lnTo>
                      <a:pt x="630" y="276"/>
                    </a:lnTo>
                    <a:lnTo>
                      <a:pt x="775" y="253"/>
                    </a:lnTo>
                    <a:lnTo>
                      <a:pt x="929" y="230"/>
                    </a:lnTo>
                    <a:lnTo>
                      <a:pt x="1082" y="200"/>
                    </a:lnTo>
                    <a:lnTo>
                      <a:pt x="1243" y="154"/>
                    </a:lnTo>
                    <a:lnTo>
                      <a:pt x="1174" y="108"/>
                    </a:lnTo>
                    <a:lnTo>
                      <a:pt x="1097" y="69"/>
                    </a:lnTo>
                    <a:lnTo>
                      <a:pt x="1013" y="39"/>
                    </a:lnTo>
                    <a:lnTo>
                      <a:pt x="936" y="16"/>
                    </a:lnTo>
                    <a:lnTo>
                      <a:pt x="852" y="8"/>
                    </a:lnTo>
                    <a:lnTo>
                      <a:pt x="768" y="0"/>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7" name="Google Shape;2277;p29">
                <a:extLst>
                  <a:ext uri="{FF2B5EF4-FFF2-40B4-BE49-F238E27FC236}">
                    <a16:creationId xmlns="" xmlns:a16="http://schemas.microsoft.com/office/drawing/2014/main" id="{27D92F8E-F2F1-46DA-9A21-EAA601B5459F}"/>
                  </a:ext>
                </a:extLst>
              </p:cNvPr>
              <p:cNvSpPr/>
              <p:nvPr/>
            </p:nvSpPr>
            <p:spPr>
              <a:xfrm>
                <a:off x="6556679" y="1150414"/>
                <a:ext cx="18425" cy="6342"/>
              </a:xfrm>
              <a:custGeom>
                <a:avLst/>
                <a:gdLst/>
                <a:ahLst/>
                <a:cxnLst/>
                <a:rect l="l" t="t" r="r" b="b"/>
                <a:pathLst>
                  <a:path w="982" h="338" extrusionOk="0">
                    <a:moveTo>
                      <a:pt x="207" y="0"/>
                    </a:moveTo>
                    <a:lnTo>
                      <a:pt x="138" y="8"/>
                    </a:lnTo>
                    <a:lnTo>
                      <a:pt x="69" y="23"/>
                    </a:lnTo>
                    <a:lnTo>
                      <a:pt x="0" y="38"/>
                    </a:lnTo>
                    <a:lnTo>
                      <a:pt x="46" y="92"/>
                    </a:lnTo>
                    <a:lnTo>
                      <a:pt x="108" y="138"/>
                    </a:lnTo>
                    <a:lnTo>
                      <a:pt x="161" y="177"/>
                    </a:lnTo>
                    <a:lnTo>
                      <a:pt x="215" y="207"/>
                    </a:lnTo>
                    <a:lnTo>
                      <a:pt x="338" y="261"/>
                    </a:lnTo>
                    <a:lnTo>
                      <a:pt x="453" y="299"/>
                    </a:lnTo>
                    <a:lnTo>
                      <a:pt x="583" y="330"/>
                    </a:lnTo>
                    <a:lnTo>
                      <a:pt x="713" y="338"/>
                    </a:lnTo>
                    <a:lnTo>
                      <a:pt x="775" y="338"/>
                    </a:lnTo>
                    <a:lnTo>
                      <a:pt x="844" y="330"/>
                    </a:lnTo>
                    <a:lnTo>
                      <a:pt x="913" y="322"/>
                    </a:lnTo>
                    <a:lnTo>
                      <a:pt x="982" y="299"/>
                    </a:lnTo>
                    <a:lnTo>
                      <a:pt x="936" y="246"/>
                    </a:lnTo>
                    <a:lnTo>
                      <a:pt x="882" y="200"/>
                    </a:lnTo>
                    <a:lnTo>
                      <a:pt x="821" y="161"/>
                    </a:lnTo>
                    <a:lnTo>
                      <a:pt x="767" y="131"/>
                    </a:lnTo>
                    <a:lnTo>
                      <a:pt x="644" y="77"/>
                    </a:lnTo>
                    <a:lnTo>
                      <a:pt x="529" y="38"/>
                    </a:lnTo>
                    <a:lnTo>
                      <a:pt x="399" y="15"/>
                    </a:lnTo>
                    <a:lnTo>
                      <a:pt x="269" y="0"/>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grpSp>
      </p:grpSp>
      <p:sp>
        <p:nvSpPr>
          <p:cNvPr id="108" name="TextBox 107">
            <a:extLst>
              <a:ext uri="{FF2B5EF4-FFF2-40B4-BE49-F238E27FC236}">
                <a16:creationId xmlns="" xmlns:a16="http://schemas.microsoft.com/office/drawing/2014/main" id="{EFB60D9B-F10E-4E70-ACD4-914D3440E93F}"/>
              </a:ext>
            </a:extLst>
          </p:cNvPr>
          <p:cNvSpPr txBox="1"/>
          <p:nvPr/>
        </p:nvSpPr>
        <p:spPr>
          <a:xfrm>
            <a:off x="2589828" y="2302241"/>
            <a:ext cx="9097647" cy="3970318"/>
          </a:xfrm>
          <a:prstGeom prst="rect">
            <a:avLst/>
          </a:prstGeom>
          <a:noFill/>
        </p:spPr>
        <p:txBody>
          <a:bodyPr wrap="square">
            <a:spAutoFit/>
          </a:bodyPr>
          <a:lstStyle/>
          <a:p>
            <a:pPr marL="571500" indent="-571500" algn="justLow" rtl="1">
              <a:buFont typeface="Wingdings" pitchFamily="2" charset="2"/>
              <a:buChar char="v"/>
            </a:pPr>
            <a:r>
              <a:rPr lang="ar-EG" sz="3600" b="1" dirty="0"/>
              <a:t>لذا فإن فرد الخدمة في ممارسته لعمله يجب أن يتسم دائما </a:t>
            </a:r>
            <a:r>
              <a:rPr lang="ar-EG" sz="3600" b="1" dirty="0" smtClean="0"/>
              <a:t>بالدماثة </a:t>
            </a:r>
            <a:r>
              <a:rPr lang="ar-EG" sz="3600" b="1" dirty="0"/>
              <a:t>في خدمته </a:t>
            </a:r>
            <a:r>
              <a:rPr lang="ar-EG" sz="3600" b="1" dirty="0" smtClean="0"/>
              <a:t>للعملاء.</a:t>
            </a:r>
          </a:p>
          <a:p>
            <a:pPr marL="571500" indent="-571500" algn="justLow" rtl="1">
              <a:buFont typeface="Wingdings" pitchFamily="2" charset="2"/>
              <a:buChar char="v"/>
            </a:pPr>
            <a:r>
              <a:rPr lang="ar-EG" sz="3600" b="1" dirty="0" smtClean="0"/>
              <a:t>كما </a:t>
            </a:r>
            <a:r>
              <a:rPr lang="ar-EG" sz="3600" b="1" dirty="0"/>
              <a:t>يحظر عليه أن يظهر ضيقة أو نفاذ صبره </a:t>
            </a:r>
            <a:r>
              <a:rPr lang="ar-EG" sz="3600" b="1" dirty="0" smtClean="0"/>
              <a:t>وخاصه </a:t>
            </a:r>
            <a:r>
              <a:rPr lang="ar-EG" sz="3600" b="1" dirty="0"/>
              <a:t>أنه يجب أن يتوقع أن يقوم بخدمة بعض العملاء المتزمتين </a:t>
            </a:r>
            <a:r>
              <a:rPr lang="ar-EG" sz="3600" b="1" dirty="0" smtClean="0"/>
              <a:t> من </a:t>
            </a:r>
            <a:r>
              <a:rPr lang="ar-EG" sz="3600" b="1" dirty="0"/>
              <a:t>دائمي الشكوى والملاحظات </a:t>
            </a:r>
            <a:r>
              <a:rPr lang="ar-EG" sz="3600" b="1" dirty="0" smtClean="0"/>
              <a:t>وعليه </a:t>
            </a:r>
            <a:r>
              <a:rPr lang="ar-EG" sz="3600" b="1" dirty="0"/>
              <a:t>في هذه الحالة أن يدرك جيدا أن هذه هي طب هؤلاء العملاء وأن مهمته هي العمل على إرضائهم وتلافي أسباب شكواهم. </a:t>
            </a:r>
          </a:p>
        </p:txBody>
      </p:sp>
    </p:spTree>
    <p:extLst>
      <p:ext uri="{BB962C8B-B14F-4D97-AF65-F5344CB8AC3E}">
        <p14:creationId xmlns:p14="http://schemas.microsoft.com/office/powerpoint/2010/main" val="2031416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08">
                                            <p:txEl>
                                              <p:pRg st="0" end="0"/>
                                            </p:txEl>
                                          </p:spTgt>
                                        </p:tgtEl>
                                        <p:attrNameLst>
                                          <p:attrName>style.visibility</p:attrName>
                                        </p:attrNameLst>
                                      </p:cBhvr>
                                      <p:to>
                                        <p:strVal val="visible"/>
                                      </p:to>
                                    </p:set>
                                    <p:animEffect transition="in" filter="randombar(horizontal)">
                                      <p:cBhvr>
                                        <p:cTn id="7" dur="500"/>
                                        <p:tgtEl>
                                          <p:spTgt spid="10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8">
                                            <p:txEl>
                                              <p:pRg st="1" end="1"/>
                                            </p:txEl>
                                          </p:spTgt>
                                        </p:tgtEl>
                                        <p:attrNameLst>
                                          <p:attrName>style.visibility</p:attrName>
                                        </p:attrNameLst>
                                      </p:cBhvr>
                                      <p:to>
                                        <p:strVal val="visible"/>
                                      </p:to>
                                    </p:set>
                                    <p:animEffect transition="in" filter="randombar(horizontal)">
                                      <p:cBhvr>
                                        <p:cTn id="12" dur="500"/>
                                        <p:tgtEl>
                                          <p:spTgt spid="10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7DFD5B8E-E912-4CB5-97C9-D9D878B2C025}"/>
              </a:ext>
            </a:extLst>
          </p:cNvPr>
          <p:cNvSpPr>
            <a:spLocks noGrp="1"/>
          </p:cNvSpPr>
          <p:nvPr>
            <p:ph type="sldNum" idx="12"/>
          </p:nvPr>
        </p:nvSpPr>
        <p:spPr/>
        <p:txBody>
          <a:bodyPr/>
          <a:lstStyle/>
          <a:p>
            <a:fld id="{00000000-1234-1234-1234-123412341234}" type="slidenum">
              <a:rPr lang="en" smtClean="0"/>
              <a:pPr/>
              <a:t>23</a:t>
            </a:fld>
            <a:endParaRPr lang="en"/>
          </a:p>
        </p:txBody>
      </p:sp>
      <p:pic>
        <p:nvPicPr>
          <p:cNvPr id="7" name="Picture 6">
            <a:extLst>
              <a:ext uri="{FF2B5EF4-FFF2-40B4-BE49-F238E27FC236}">
                <a16:creationId xmlns="" xmlns:a16="http://schemas.microsoft.com/office/drawing/2014/main" id="{F9AAE09D-1E0F-4B11-87DC-55090E75871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58446" y="462266"/>
            <a:ext cx="4271555" cy="1457974"/>
          </a:xfrm>
          <a:prstGeom prst="rect">
            <a:avLst/>
          </a:prstGeom>
        </p:spPr>
      </p:pic>
      <p:sp>
        <p:nvSpPr>
          <p:cNvPr id="9" name="TextBox 8">
            <a:extLst>
              <a:ext uri="{FF2B5EF4-FFF2-40B4-BE49-F238E27FC236}">
                <a16:creationId xmlns="" xmlns:a16="http://schemas.microsoft.com/office/drawing/2014/main" id="{EFB60D9B-F10E-4E70-ACD4-914D3440E93F}"/>
              </a:ext>
            </a:extLst>
          </p:cNvPr>
          <p:cNvSpPr txBox="1"/>
          <p:nvPr/>
        </p:nvSpPr>
        <p:spPr>
          <a:xfrm>
            <a:off x="7394666" y="868087"/>
            <a:ext cx="3799113" cy="646331"/>
          </a:xfrm>
          <a:prstGeom prst="rect">
            <a:avLst/>
          </a:prstGeom>
          <a:noFill/>
        </p:spPr>
        <p:txBody>
          <a:bodyPr wrap="square">
            <a:spAutoFit/>
          </a:bodyPr>
          <a:lstStyle/>
          <a:p>
            <a:pPr algn="ctr" rtl="1"/>
            <a:r>
              <a:rPr lang="ar-EG" sz="3600" b="1" dirty="0" smtClean="0">
                <a:solidFill>
                  <a:srgbClr val="0070C0"/>
                </a:solidFill>
              </a:rPr>
              <a:t>عدم انتقاد نوعيه الطعام</a:t>
            </a:r>
            <a:endParaRPr lang="en-US" sz="3600" b="1" dirty="0">
              <a:solidFill>
                <a:srgbClr val="0070C0"/>
              </a:solidFill>
            </a:endParaRPr>
          </a:p>
        </p:txBody>
      </p:sp>
      <p:grpSp>
        <p:nvGrpSpPr>
          <p:cNvPr id="11" name="Google Shape;2181;p29">
            <a:extLst>
              <a:ext uri="{FF2B5EF4-FFF2-40B4-BE49-F238E27FC236}">
                <a16:creationId xmlns="" xmlns:a16="http://schemas.microsoft.com/office/drawing/2014/main" id="{50FCCDA9-09A6-4691-8EDF-980D8FE74C6F}"/>
              </a:ext>
            </a:extLst>
          </p:cNvPr>
          <p:cNvGrpSpPr/>
          <p:nvPr/>
        </p:nvGrpSpPr>
        <p:grpSpPr>
          <a:xfrm>
            <a:off x="323281" y="1689043"/>
            <a:ext cx="2589734" cy="4815554"/>
            <a:chOff x="3050975" y="943997"/>
            <a:chExt cx="1460700" cy="3356815"/>
          </a:xfrm>
        </p:grpSpPr>
        <p:sp>
          <p:nvSpPr>
            <p:cNvPr id="12" name="Google Shape;2182;p29">
              <a:extLst>
                <a:ext uri="{FF2B5EF4-FFF2-40B4-BE49-F238E27FC236}">
                  <a16:creationId xmlns="" xmlns:a16="http://schemas.microsoft.com/office/drawing/2014/main" id="{2D113871-928D-4C41-878C-A8F996F705ED}"/>
                </a:ext>
              </a:extLst>
            </p:cNvPr>
            <p:cNvSpPr/>
            <p:nvPr/>
          </p:nvSpPr>
          <p:spPr>
            <a:xfrm>
              <a:off x="3050975" y="4143013"/>
              <a:ext cx="1460700" cy="157800"/>
            </a:xfrm>
            <a:prstGeom prst="ellipse">
              <a:avLst/>
            </a:prstGeom>
            <a:solidFill>
              <a:srgbClr val="666666">
                <a:alpha val="12549"/>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grpSp>
          <p:nvGrpSpPr>
            <p:cNvPr id="13" name="Google Shape;2183;p29">
              <a:extLst>
                <a:ext uri="{FF2B5EF4-FFF2-40B4-BE49-F238E27FC236}">
                  <a16:creationId xmlns="" xmlns:a16="http://schemas.microsoft.com/office/drawing/2014/main" id="{63ABD332-F5BB-4E86-B46A-87164990D97F}"/>
                </a:ext>
              </a:extLst>
            </p:cNvPr>
            <p:cNvGrpSpPr/>
            <p:nvPr/>
          </p:nvGrpSpPr>
          <p:grpSpPr>
            <a:xfrm>
              <a:off x="3233293" y="943997"/>
              <a:ext cx="1096093" cy="3308504"/>
              <a:chOff x="6288825" y="1010725"/>
              <a:chExt cx="984544" cy="2971799"/>
            </a:xfrm>
          </p:grpSpPr>
          <p:sp>
            <p:nvSpPr>
              <p:cNvPr id="14" name="Google Shape;2184;p29">
                <a:extLst>
                  <a:ext uri="{FF2B5EF4-FFF2-40B4-BE49-F238E27FC236}">
                    <a16:creationId xmlns="" xmlns:a16="http://schemas.microsoft.com/office/drawing/2014/main" id="{9EA91A59-678F-4BC7-80F3-952BF0F504FC}"/>
                  </a:ext>
                </a:extLst>
              </p:cNvPr>
              <p:cNvSpPr/>
              <p:nvPr/>
            </p:nvSpPr>
            <p:spPr>
              <a:xfrm>
                <a:off x="6515251" y="3804842"/>
                <a:ext cx="270593" cy="177681"/>
              </a:xfrm>
              <a:custGeom>
                <a:avLst/>
                <a:gdLst/>
                <a:ahLst/>
                <a:cxnLst/>
                <a:rect l="l" t="t" r="r" b="b"/>
                <a:pathLst>
                  <a:path w="14422" h="9470" extrusionOk="0">
                    <a:moveTo>
                      <a:pt x="6571" y="1"/>
                    </a:moveTo>
                    <a:lnTo>
                      <a:pt x="7069" y="4555"/>
                    </a:lnTo>
                    <a:lnTo>
                      <a:pt x="6916" y="4754"/>
                    </a:lnTo>
                    <a:lnTo>
                      <a:pt x="6739" y="4977"/>
                    </a:lnTo>
                    <a:lnTo>
                      <a:pt x="6532" y="5214"/>
                    </a:lnTo>
                    <a:lnTo>
                      <a:pt x="6302" y="5467"/>
                    </a:lnTo>
                    <a:lnTo>
                      <a:pt x="6034" y="5728"/>
                    </a:lnTo>
                    <a:lnTo>
                      <a:pt x="5888" y="5866"/>
                    </a:lnTo>
                    <a:lnTo>
                      <a:pt x="5735" y="6004"/>
                    </a:lnTo>
                    <a:lnTo>
                      <a:pt x="5566" y="6142"/>
                    </a:lnTo>
                    <a:lnTo>
                      <a:pt x="5390" y="6280"/>
                    </a:lnTo>
                    <a:lnTo>
                      <a:pt x="5198" y="6426"/>
                    </a:lnTo>
                    <a:lnTo>
                      <a:pt x="5007" y="6572"/>
                    </a:lnTo>
                    <a:lnTo>
                      <a:pt x="4792" y="6710"/>
                    </a:lnTo>
                    <a:lnTo>
                      <a:pt x="4570" y="6855"/>
                    </a:lnTo>
                    <a:lnTo>
                      <a:pt x="4340" y="7001"/>
                    </a:lnTo>
                    <a:lnTo>
                      <a:pt x="4094" y="7139"/>
                    </a:lnTo>
                    <a:lnTo>
                      <a:pt x="3834" y="7285"/>
                    </a:lnTo>
                    <a:lnTo>
                      <a:pt x="3558" y="7423"/>
                    </a:lnTo>
                    <a:lnTo>
                      <a:pt x="3274" y="7561"/>
                    </a:lnTo>
                    <a:lnTo>
                      <a:pt x="2967" y="7699"/>
                    </a:lnTo>
                    <a:lnTo>
                      <a:pt x="2653" y="7837"/>
                    </a:lnTo>
                    <a:lnTo>
                      <a:pt x="2323" y="7967"/>
                    </a:lnTo>
                    <a:lnTo>
                      <a:pt x="1978" y="8097"/>
                    </a:lnTo>
                    <a:lnTo>
                      <a:pt x="1618" y="8220"/>
                    </a:lnTo>
                    <a:lnTo>
                      <a:pt x="1235" y="8343"/>
                    </a:lnTo>
                    <a:lnTo>
                      <a:pt x="843" y="8465"/>
                    </a:lnTo>
                    <a:lnTo>
                      <a:pt x="429" y="8573"/>
                    </a:lnTo>
                    <a:lnTo>
                      <a:pt x="0" y="8688"/>
                    </a:lnTo>
                    <a:lnTo>
                      <a:pt x="54" y="9470"/>
                    </a:lnTo>
                    <a:lnTo>
                      <a:pt x="13640" y="9470"/>
                    </a:lnTo>
                    <a:lnTo>
                      <a:pt x="13717" y="9454"/>
                    </a:lnTo>
                    <a:lnTo>
                      <a:pt x="13786" y="9439"/>
                    </a:lnTo>
                    <a:lnTo>
                      <a:pt x="13855" y="9416"/>
                    </a:lnTo>
                    <a:lnTo>
                      <a:pt x="13924" y="9393"/>
                    </a:lnTo>
                    <a:lnTo>
                      <a:pt x="13985" y="9355"/>
                    </a:lnTo>
                    <a:lnTo>
                      <a:pt x="14046" y="9316"/>
                    </a:lnTo>
                    <a:lnTo>
                      <a:pt x="14100" y="9270"/>
                    </a:lnTo>
                    <a:lnTo>
                      <a:pt x="14154" y="9224"/>
                    </a:lnTo>
                    <a:lnTo>
                      <a:pt x="14200" y="9171"/>
                    </a:lnTo>
                    <a:lnTo>
                      <a:pt x="14246" y="9109"/>
                    </a:lnTo>
                    <a:lnTo>
                      <a:pt x="14284" y="9048"/>
                    </a:lnTo>
                    <a:lnTo>
                      <a:pt x="14315" y="8987"/>
                    </a:lnTo>
                    <a:lnTo>
                      <a:pt x="14345" y="8910"/>
                    </a:lnTo>
                    <a:lnTo>
                      <a:pt x="14368" y="8841"/>
                    </a:lnTo>
                    <a:lnTo>
                      <a:pt x="14384" y="8764"/>
                    </a:lnTo>
                    <a:lnTo>
                      <a:pt x="14407" y="8573"/>
                    </a:lnTo>
                    <a:lnTo>
                      <a:pt x="14422" y="8366"/>
                    </a:lnTo>
                    <a:lnTo>
                      <a:pt x="14414" y="8120"/>
                    </a:lnTo>
                    <a:lnTo>
                      <a:pt x="14391" y="7860"/>
                    </a:lnTo>
                    <a:lnTo>
                      <a:pt x="14376" y="7714"/>
                    </a:lnTo>
                    <a:lnTo>
                      <a:pt x="14353" y="7561"/>
                    </a:lnTo>
                    <a:lnTo>
                      <a:pt x="14322" y="7407"/>
                    </a:lnTo>
                    <a:lnTo>
                      <a:pt x="14284" y="7239"/>
                    </a:lnTo>
                    <a:lnTo>
                      <a:pt x="14238" y="7070"/>
                    </a:lnTo>
                    <a:lnTo>
                      <a:pt x="14192" y="6886"/>
                    </a:lnTo>
                    <a:lnTo>
                      <a:pt x="14131" y="6702"/>
                    </a:lnTo>
                    <a:lnTo>
                      <a:pt x="14062" y="6510"/>
                    </a:lnTo>
                    <a:lnTo>
                      <a:pt x="14023" y="6411"/>
                    </a:lnTo>
                    <a:lnTo>
                      <a:pt x="13970" y="6303"/>
                    </a:lnTo>
                    <a:lnTo>
                      <a:pt x="13908" y="6196"/>
                    </a:lnTo>
                    <a:lnTo>
                      <a:pt x="13832" y="6081"/>
                    </a:lnTo>
                    <a:lnTo>
                      <a:pt x="13655" y="5836"/>
                    </a:lnTo>
                    <a:lnTo>
                      <a:pt x="13448" y="5582"/>
                    </a:lnTo>
                    <a:lnTo>
                      <a:pt x="13233" y="5322"/>
                    </a:lnTo>
                    <a:lnTo>
                      <a:pt x="13003" y="5069"/>
                    </a:lnTo>
                    <a:lnTo>
                      <a:pt x="12773" y="4831"/>
                    </a:lnTo>
                    <a:lnTo>
                      <a:pt x="12566" y="4616"/>
                    </a:lnTo>
                    <a:lnTo>
                      <a:pt x="12712" y="4110"/>
                    </a:lnTo>
                    <a:lnTo>
                      <a:pt x="12827" y="3689"/>
                    </a:lnTo>
                    <a:lnTo>
                      <a:pt x="12965" y="3160"/>
                    </a:lnTo>
                    <a:lnTo>
                      <a:pt x="13118" y="2531"/>
                    </a:lnTo>
                    <a:lnTo>
                      <a:pt x="13287" y="1787"/>
                    </a:lnTo>
                    <a:lnTo>
                      <a:pt x="13471" y="944"/>
                    </a:lnTo>
                    <a:lnTo>
                      <a:pt x="13655" y="1"/>
                    </a:lnTo>
                    <a:close/>
                  </a:path>
                </a:pathLst>
              </a:custGeom>
              <a:solidFill>
                <a:srgbClr val="EBAF7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5" name="Google Shape;2185;p29">
                <a:extLst>
                  <a:ext uri="{FF2B5EF4-FFF2-40B4-BE49-F238E27FC236}">
                    <a16:creationId xmlns="" xmlns:a16="http://schemas.microsoft.com/office/drawing/2014/main" id="{781C0AF9-A1AC-43A8-A25C-858E43FD60CC}"/>
                  </a:ext>
                </a:extLst>
              </p:cNvPr>
              <p:cNvSpPr/>
              <p:nvPr/>
            </p:nvSpPr>
            <p:spPr>
              <a:xfrm>
                <a:off x="6508478" y="3892746"/>
                <a:ext cx="274214" cy="89779"/>
              </a:xfrm>
              <a:custGeom>
                <a:avLst/>
                <a:gdLst/>
                <a:ahLst/>
                <a:cxnLst/>
                <a:rect l="l" t="t" r="r" b="b"/>
                <a:pathLst>
                  <a:path w="14615" h="4785" extrusionOk="0">
                    <a:moveTo>
                      <a:pt x="13096" y="0"/>
                    </a:moveTo>
                    <a:lnTo>
                      <a:pt x="12889" y="161"/>
                    </a:lnTo>
                    <a:lnTo>
                      <a:pt x="12337" y="575"/>
                    </a:lnTo>
                    <a:lnTo>
                      <a:pt x="11540" y="1166"/>
                    </a:lnTo>
                    <a:lnTo>
                      <a:pt x="11080" y="1503"/>
                    </a:lnTo>
                    <a:lnTo>
                      <a:pt x="10589" y="1848"/>
                    </a:lnTo>
                    <a:lnTo>
                      <a:pt x="10083" y="2193"/>
                    </a:lnTo>
                    <a:lnTo>
                      <a:pt x="9577" y="2538"/>
                    </a:lnTo>
                    <a:lnTo>
                      <a:pt x="9079" y="2853"/>
                    </a:lnTo>
                    <a:lnTo>
                      <a:pt x="8596" y="3144"/>
                    </a:lnTo>
                    <a:lnTo>
                      <a:pt x="8366" y="3274"/>
                    </a:lnTo>
                    <a:lnTo>
                      <a:pt x="8151" y="3397"/>
                    </a:lnTo>
                    <a:lnTo>
                      <a:pt x="7944" y="3504"/>
                    </a:lnTo>
                    <a:lnTo>
                      <a:pt x="7745" y="3596"/>
                    </a:lnTo>
                    <a:lnTo>
                      <a:pt x="7568" y="3673"/>
                    </a:lnTo>
                    <a:lnTo>
                      <a:pt x="7399" y="3734"/>
                    </a:lnTo>
                    <a:lnTo>
                      <a:pt x="7254" y="3780"/>
                    </a:lnTo>
                    <a:lnTo>
                      <a:pt x="7123" y="3803"/>
                    </a:lnTo>
                    <a:lnTo>
                      <a:pt x="7001" y="3811"/>
                    </a:lnTo>
                    <a:lnTo>
                      <a:pt x="6740" y="3811"/>
                    </a:lnTo>
                    <a:lnTo>
                      <a:pt x="6610" y="3796"/>
                    </a:lnTo>
                    <a:lnTo>
                      <a:pt x="6479" y="3780"/>
                    </a:lnTo>
                    <a:lnTo>
                      <a:pt x="6341" y="3750"/>
                    </a:lnTo>
                    <a:lnTo>
                      <a:pt x="6203" y="3719"/>
                    </a:lnTo>
                    <a:lnTo>
                      <a:pt x="6065" y="3688"/>
                    </a:lnTo>
                    <a:lnTo>
                      <a:pt x="5789" y="3604"/>
                    </a:lnTo>
                    <a:lnTo>
                      <a:pt x="5513" y="3504"/>
                    </a:lnTo>
                    <a:lnTo>
                      <a:pt x="5245" y="3405"/>
                    </a:lnTo>
                    <a:lnTo>
                      <a:pt x="4984" y="3290"/>
                    </a:lnTo>
                    <a:lnTo>
                      <a:pt x="4747" y="3175"/>
                    </a:lnTo>
                    <a:lnTo>
                      <a:pt x="4524" y="3067"/>
                    </a:lnTo>
                    <a:lnTo>
                      <a:pt x="4149" y="2868"/>
                    </a:lnTo>
                    <a:lnTo>
                      <a:pt x="3903" y="2722"/>
                    </a:lnTo>
                    <a:lnTo>
                      <a:pt x="3819" y="2669"/>
                    </a:lnTo>
                    <a:lnTo>
                      <a:pt x="3581" y="2676"/>
                    </a:lnTo>
                    <a:lnTo>
                      <a:pt x="3305" y="2692"/>
                    </a:lnTo>
                    <a:lnTo>
                      <a:pt x="2960" y="2722"/>
                    </a:lnTo>
                    <a:lnTo>
                      <a:pt x="2546" y="2776"/>
                    </a:lnTo>
                    <a:lnTo>
                      <a:pt x="2324" y="2814"/>
                    </a:lnTo>
                    <a:lnTo>
                      <a:pt x="2086" y="2853"/>
                    </a:lnTo>
                    <a:lnTo>
                      <a:pt x="1849" y="2906"/>
                    </a:lnTo>
                    <a:lnTo>
                      <a:pt x="1603" y="2968"/>
                    </a:lnTo>
                    <a:lnTo>
                      <a:pt x="1350" y="3029"/>
                    </a:lnTo>
                    <a:lnTo>
                      <a:pt x="1105" y="3113"/>
                    </a:lnTo>
                    <a:lnTo>
                      <a:pt x="982" y="3152"/>
                    </a:lnTo>
                    <a:lnTo>
                      <a:pt x="867" y="3205"/>
                    </a:lnTo>
                    <a:lnTo>
                      <a:pt x="767" y="3251"/>
                    </a:lnTo>
                    <a:lnTo>
                      <a:pt x="675" y="3313"/>
                    </a:lnTo>
                    <a:lnTo>
                      <a:pt x="583" y="3366"/>
                    </a:lnTo>
                    <a:lnTo>
                      <a:pt x="507" y="3428"/>
                    </a:lnTo>
                    <a:lnTo>
                      <a:pt x="438" y="3497"/>
                    </a:lnTo>
                    <a:lnTo>
                      <a:pt x="369" y="3558"/>
                    </a:lnTo>
                    <a:lnTo>
                      <a:pt x="307" y="3627"/>
                    </a:lnTo>
                    <a:lnTo>
                      <a:pt x="261" y="3696"/>
                    </a:lnTo>
                    <a:lnTo>
                      <a:pt x="215" y="3765"/>
                    </a:lnTo>
                    <a:lnTo>
                      <a:pt x="169" y="3834"/>
                    </a:lnTo>
                    <a:lnTo>
                      <a:pt x="108" y="3980"/>
                    </a:lnTo>
                    <a:lnTo>
                      <a:pt x="62" y="4118"/>
                    </a:lnTo>
                    <a:lnTo>
                      <a:pt x="24" y="4248"/>
                    </a:lnTo>
                    <a:lnTo>
                      <a:pt x="8" y="4371"/>
                    </a:lnTo>
                    <a:lnTo>
                      <a:pt x="1" y="4486"/>
                    </a:lnTo>
                    <a:lnTo>
                      <a:pt x="1" y="4585"/>
                    </a:lnTo>
                    <a:lnTo>
                      <a:pt x="8" y="4731"/>
                    </a:lnTo>
                    <a:lnTo>
                      <a:pt x="16" y="4785"/>
                    </a:lnTo>
                    <a:lnTo>
                      <a:pt x="13449" y="4785"/>
                    </a:lnTo>
                    <a:lnTo>
                      <a:pt x="13518" y="4777"/>
                    </a:lnTo>
                    <a:lnTo>
                      <a:pt x="13587" y="4762"/>
                    </a:lnTo>
                    <a:lnTo>
                      <a:pt x="13648" y="4746"/>
                    </a:lnTo>
                    <a:lnTo>
                      <a:pt x="13717" y="4723"/>
                    </a:lnTo>
                    <a:lnTo>
                      <a:pt x="13779" y="4700"/>
                    </a:lnTo>
                    <a:lnTo>
                      <a:pt x="13840" y="4670"/>
                    </a:lnTo>
                    <a:lnTo>
                      <a:pt x="13894" y="4639"/>
                    </a:lnTo>
                    <a:lnTo>
                      <a:pt x="14009" y="4555"/>
                    </a:lnTo>
                    <a:lnTo>
                      <a:pt x="14055" y="4516"/>
                    </a:lnTo>
                    <a:lnTo>
                      <a:pt x="14108" y="4463"/>
                    </a:lnTo>
                    <a:lnTo>
                      <a:pt x="14147" y="4417"/>
                    </a:lnTo>
                    <a:lnTo>
                      <a:pt x="14193" y="4355"/>
                    </a:lnTo>
                    <a:lnTo>
                      <a:pt x="14231" y="4302"/>
                    </a:lnTo>
                    <a:lnTo>
                      <a:pt x="14262" y="4240"/>
                    </a:lnTo>
                    <a:lnTo>
                      <a:pt x="14361" y="4026"/>
                    </a:lnTo>
                    <a:lnTo>
                      <a:pt x="14438" y="3819"/>
                    </a:lnTo>
                    <a:lnTo>
                      <a:pt x="14507" y="3619"/>
                    </a:lnTo>
                    <a:lnTo>
                      <a:pt x="14553" y="3412"/>
                    </a:lnTo>
                    <a:lnTo>
                      <a:pt x="14591" y="3221"/>
                    </a:lnTo>
                    <a:lnTo>
                      <a:pt x="14607" y="3021"/>
                    </a:lnTo>
                    <a:lnTo>
                      <a:pt x="14614" y="2837"/>
                    </a:lnTo>
                    <a:lnTo>
                      <a:pt x="14607" y="2653"/>
                    </a:lnTo>
                    <a:lnTo>
                      <a:pt x="14591" y="2469"/>
                    </a:lnTo>
                    <a:lnTo>
                      <a:pt x="14568" y="2301"/>
                    </a:lnTo>
                    <a:lnTo>
                      <a:pt x="14538" y="2132"/>
                    </a:lnTo>
                    <a:lnTo>
                      <a:pt x="14492" y="1963"/>
                    </a:lnTo>
                    <a:lnTo>
                      <a:pt x="14438" y="1810"/>
                    </a:lnTo>
                    <a:lnTo>
                      <a:pt x="14384" y="1657"/>
                    </a:lnTo>
                    <a:lnTo>
                      <a:pt x="14323" y="1511"/>
                    </a:lnTo>
                    <a:lnTo>
                      <a:pt x="14254" y="1373"/>
                    </a:lnTo>
                    <a:lnTo>
                      <a:pt x="14185" y="1235"/>
                    </a:lnTo>
                    <a:lnTo>
                      <a:pt x="14116" y="1112"/>
                    </a:lnTo>
                    <a:lnTo>
                      <a:pt x="14039" y="989"/>
                    </a:lnTo>
                    <a:lnTo>
                      <a:pt x="13970" y="882"/>
                    </a:lnTo>
                    <a:lnTo>
                      <a:pt x="13825" y="683"/>
                    </a:lnTo>
                    <a:lnTo>
                      <a:pt x="13686" y="514"/>
                    </a:lnTo>
                    <a:lnTo>
                      <a:pt x="13564" y="376"/>
                    </a:lnTo>
                    <a:lnTo>
                      <a:pt x="13472" y="276"/>
                    </a:lnTo>
                    <a:lnTo>
                      <a:pt x="13387" y="200"/>
                    </a:lnTo>
                    <a:lnTo>
                      <a:pt x="13364" y="169"/>
                    </a:lnTo>
                    <a:lnTo>
                      <a:pt x="13295" y="100"/>
                    </a:lnTo>
                    <a:lnTo>
                      <a:pt x="13249" y="62"/>
                    </a:lnTo>
                    <a:lnTo>
                      <a:pt x="13203" y="31"/>
                    </a:lnTo>
                    <a:lnTo>
                      <a:pt x="13150" y="8"/>
                    </a:lnTo>
                    <a:lnTo>
                      <a:pt x="13096" y="0"/>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6" name="Google Shape;2186;p29">
                <a:extLst>
                  <a:ext uri="{FF2B5EF4-FFF2-40B4-BE49-F238E27FC236}">
                    <a16:creationId xmlns="" xmlns:a16="http://schemas.microsoft.com/office/drawing/2014/main" id="{D8ABAEE2-D312-488D-83D1-FAFAF6818D41}"/>
                  </a:ext>
                </a:extLst>
              </p:cNvPr>
              <p:cNvSpPr/>
              <p:nvPr/>
            </p:nvSpPr>
            <p:spPr>
              <a:xfrm>
                <a:off x="6610039" y="3919652"/>
                <a:ext cx="67639" cy="46475"/>
              </a:xfrm>
              <a:custGeom>
                <a:avLst/>
                <a:gdLst/>
                <a:ahLst/>
                <a:cxnLst/>
                <a:rect l="l" t="t" r="r" b="b"/>
                <a:pathLst>
                  <a:path w="3605" h="2477" extrusionOk="0">
                    <a:moveTo>
                      <a:pt x="392" y="0"/>
                    </a:moveTo>
                    <a:lnTo>
                      <a:pt x="1" y="361"/>
                    </a:lnTo>
                    <a:lnTo>
                      <a:pt x="3344" y="2477"/>
                    </a:lnTo>
                    <a:lnTo>
                      <a:pt x="3604" y="2055"/>
                    </a:lnTo>
                    <a:lnTo>
                      <a:pt x="392" y="0"/>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7" name="Google Shape;2187;p29">
                <a:extLst>
                  <a:ext uri="{FF2B5EF4-FFF2-40B4-BE49-F238E27FC236}">
                    <a16:creationId xmlns="" xmlns:a16="http://schemas.microsoft.com/office/drawing/2014/main" id="{0854365B-AC57-4123-BE7C-59448C22028B}"/>
                  </a:ext>
                </a:extLst>
              </p:cNvPr>
              <p:cNvSpPr/>
              <p:nvPr/>
            </p:nvSpPr>
            <p:spPr>
              <a:xfrm>
                <a:off x="6770590" y="3804842"/>
                <a:ext cx="226445" cy="177681"/>
              </a:xfrm>
              <a:custGeom>
                <a:avLst/>
                <a:gdLst/>
                <a:ahLst/>
                <a:cxnLst/>
                <a:rect l="l" t="t" r="r" b="b"/>
                <a:pathLst>
                  <a:path w="12069" h="9470" extrusionOk="0">
                    <a:moveTo>
                      <a:pt x="253" y="1"/>
                    </a:moveTo>
                    <a:lnTo>
                      <a:pt x="437" y="944"/>
                    </a:lnTo>
                    <a:lnTo>
                      <a:pt x="621" y="1787"/>
                    </a:lnTo>
                    <a:lnTo>
                      <a:pt x="790" y="2531"/>
                    </a:lnTo>
                    <a:lnTo>
                      <a:pt x="943" y="3160"/>
                    </a:lnTo>
                    <a:lnTo>
                      <a:pt x="1081" y="3689"/>
                    </a:lnTo>
                    <a:lnTo>
                      <a:pt x="1196" y="4110"/>
                    </a:lnTo>
                    <a:lnTo>
                      <a:pt x="1342" y="4616"/>
                    </a:lnTo>
                    <a:lnTo>
                      <a:pt x="989" y="4984"/>
                    </a:lnTo>
                    <a:lnTo>
                      <a:pt x="805" y="5184"/>
                    </a:lnTo>
                    <a:lnTo>
                      <a:pt x="621" y="5391"/>
                    </a:lnTo>
                    <a:lnTo>
                      <a:pt x="445" y="5598"/>
                    </a:lnTo>
                    <a:lnTo>
                      <a:pt x="276" y="5805"/>
                    </a:lnTo>
                    <a:lnTo>
                      <a:pt x="123" y="6012"/>
                    </a:lnTo>
                    <a:lnTo>
                      <a:pt x="0" y="6204"/>
                    </a:lnTo>
                    <a:lnTo>
                      <a:pt x="138" y="6372"/>
                    </a:lnTo>
                    <a:lnTo>
                      <a:pt x="276" y="6549"/>
                    </a:lnTo>
                    <a:lnTo>
                      <a:pt x="430" y="6717"/>
                    </a:lnTo>
                    <a:lnTo>
                      <a:pt x="591" y="6886"/>
                    </a:lnTo>
                    <a:lnTo>
                      <a:pt x="752" y="7047"/>
                    </a:lnTo>
                    <a:lnTo>
                      <a:pt x="920" y="7216"/>
                    </a:lnTo>
                    <a:lnTo>
                      <a:pt x="1265" y="7538"/>
                    </a:lnTo>
                    <a:lnTo>
                      <a:pt x="1618" y="7852"/>
                    </a:lnTo>
                    <a:lnTo>
                      <a:pt x="1963" y="8159"/>
                    </a:lnTo>
                    <a:lnTo>
                      <a:pt x="2300" y="8458"/>
                    </a:lnTo>
                    <a:lnTo>
                      <a:pt x="2622" y="8757"/>
                    </a:lnTo>
                    <a:lnTo>
                      <a:pt x="3006" y="9117"/>
                    </a:lnTo>
                    <a:lnTo>
                      <a:pt x="3389" y="9470"/>
                    </a:lnTo>
                    <a:lnTo>
                      <a:pt x="11409" y="9470"/>
                    </a:lnTo>
                    <a:lnTo>
                      <a:pt x="11478" y="9301"/>
                    </a:lnTo>
                    <a:lnTo>
                      <a:pt x="11554" y="9125"/>
                    </a:lnTo>
                    <a:lnTo>
                      <a:pt x="11715" y="8795"/>
                    </a:lnTo>
                    <a:lnTo>
                      <a:pt x="11884" y="8465"/>
                    </a:lnTo>
                    <a:lnTo>
                      <a:pt x="12068" y="8143"/>
                    </a:lnTo>
                    <a:lnTo>
                      <a:pt x="11761" y="8028"/>
                    </a:lnTo>
                    <a:lnTo>
                      <a:pt x="11470" y="7921"/>
                    </a:lnTo>
                    <a:lnTo>
                      <a:pt x="11194" y="7806"/>
                    </a:lnTo>
                    <a:lnTo>
                      <a:pt x="10926" y="7691"/>
                    </a:lnTo>
                    <a:lnTo>
                      <a:pt x="10665" y="7576"/>
                    </a:lnTo>
                    <a:lnTo>
                      <a:pt x="10420" y="7453"/>
                    </a:lnTo>
                    <a:lnTo>
                      <a:pt x="10182" y="7338"/>
                    </a:lnTo>
                    <a:lnTo>
                      <a:pt x="9952" y="7216"/>
                    </a:lnTo>
                    <a:lnTo>
                      <a:pt x="9737" y="7093"/>
                    </a:lnTo>
                    <a:lnTo>
                      <a:pt x="9530" y="6970"/>
                    </a:lnTo>
                    <a:lnTo>
                      <a:pt x="9331" y="6848"/>
                    </a:lnTo>
                    <a:lnTo>
                      <a:pt x="9139" y="6725"/>
                    </a:lnTo>
                    <a:lnTo>
                      <a:pt x="8955" y="6602"/>
                    </a:lnTo>
                    <a:lnTo>
                      <a:pt x="8787" y="6480"/>
                    </a:lnTo>
                    <a:lnTo>
                      <a:pt x="8465" y="6234"/>
                    </a:lnTo>
                    <a:lnTo>
                      <a:pt x="8173" y="5997"/>
                    </a:lnTo>
                    <a:lnTo>
                      <a:pt x="7913" y="5767"/>
                    </a:lnTo>
                    <a:lnTo>
                      <a:pt x="7675" y="5536"/>
                    </a:lnTo>
                    <a:lnTo>
                      <a:pt x="7468" y="5314"/>
                    </a:lnTo>
                    <a:lnTo>
                      <a:pt x="7276" y="5107"/>
                    </a:lnTo>
                    <a:lnTo>
                      <a:pt x="7115" y="4908"/>
                    </a:lnTo>
                    <a:lnTo>
                      <a:pt x="6970" y="4724"/>
                    </a:lnTo>
                    <a:lnTo>
                      <a:pt x="6839" y="4555"/>
                    </a:lnTo>
                    <a:lnTo>
                      <a:pt x="7338" y="1"/>
                    </a:lnTo>
                    <a:close/>
                  </a:path>
                </a:pathLst>
              </a:custGeom>
              <a:solidFill>
                <a:srgbClr val="EBAF7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8" name="Google Shape;2188;p29">
                <a:extLst>
                  <a:ext uri="{FF2B5EF4-FFF2-40B4-BE49-F238E27FC236}">
                    <a16:creationId xmlns="" xmlns:a16="http://schemas.microsoft.com/office/drawing/2014/main" id="{8EFBB1AE-3D27-4122-B6A1-D04CD8DD21D6}"/>
                  </a:ext>
                </a:extLst>
              </p:cNvPr>
              <p:cNvSpPr/>
              <p:nvPr/>
            </p:nvSpPr>
            <p:spPr>
              <a:xfrm>
                <a:off x="6757925" y="3892746"/>
                <a:ext cx="274345" cy="89779"/>
              </a:xfrm>
              <a:custGeom>
                <a:avLst/>
                <a:gdLst/>
                <a:ahLst/>
                <a:cxnLst/>
                <a:rect l="l" t="t" r="r" b="b"/>
                <a:pathLst>
                  <a:path w="14622" h="4785" extrusionOk="0">
                    <a:moveTo>
                      <a:pt x="1526" y="0"/>
                    </a:moveTo>
                    <a:lnTo>
                      <a:pt x="1473" y="8"/>
                    </a:lnTo>
                    <a:lnTo>
                      <a:pt x="1419" y="31"/>
                    </a:lnTo>
                    <a:lnTo>
                      <a:pt x="1365" y="62"/>
                    </a:lnTo>
                    <a:lnTo>
                      <a:pt x="1319" y="100"/>
                    </a:lnTo>
                    <a:lnTo>
                      <a:pt x="1250" y="169"/>
                    </a:lnTo>
                    <a:lnTo>
                      <a:pt x="1227" y="200"/>
                    </a:lnTo>
                    <a:lnTo>
                      <a:pt x="1143" y="276"/>
                    </a:lnTo>
                    <a:lnTo>
                      <a:pt x="1051" y="376"/>
                    </a:lnTo>
                    <a:lnTo>
                      <a:pt x="928" y="514"/>
                    </a:lnTo>
                    <a:lnTo>
                      <a:pt x="790" y="683"/>
                    </a:lnTo>
                    <a:lnTo>
                      <a:pt x="652" y="882"/>
                    </a:lnTo>
                    <a:lnTo>
                      <a:pt x="576" y="989"/>
                    </a:lnTo>
                    <a:lnTo>
                      <a:pt x="499" y="1112"/>
                    </a:lnTo>
                    <a:lnTo>
                      <a:pt x="430" y="1235"/>
                    </a:lnTo>
                    <a:lnTo>
                      <a:pt x="361" y="1373"/>
                    </a:lnTo>
                    <a:lnTo>
                      <a:pt x="292" y="1511"/>
                    </a:lnTo>
                    <a:lnTo>
                      <a:pt x="230" y="1657"/>
                    </a:lnTo>
                    <a:lnTo>
                      <a:pt x="177" y="1810"/>
                    </a:lnTo>
                    <a:lnTo>
                      <a:pt x="123" y="1963"/>
                    </a:lnTo>
                    <a:lnTo>
                      <a:pt x="85" y="2132"/>
                    </a:lnTo>
                    <a:lnTo>
                      <a:pt x="46" y="2301"/>
                    </a:lnTo>
                    <a:lnTo>
                      <a:pt x="23" y="2469"/>
                    </a:lnTo>
                    <a:lnTo>
                      <a:pt x="8" y="2653"/>
                    </a:lnTo>
                    <a:lnTo>
                      <a:pt x="0" y="2837"/>
                    </a:lnTo>
                    <a:lnTo>
                      <a:pt x="8" y="3021"/>
                    </a:lnTo>
                    <a:lnTo>
                      <a:pt x="31" y="3221"/>
                    </a:lnTo>
                    <a:lnTo>
                      <a:pt x="62" y="3412"/>
                    </a:lnTo>
                    <a:lnTo>
                      <a:pt x="108" y="3619"/>
                    </a:lnTo>
                    <a:lnTo>
                      <a:pt x="177" y="3819"/>
                    </a:lnTo>
                    <a:lnTo>
                      <a:pt x="253" y="4026"/>
                    </a:lnTo>
                    <a:lnTo>
                      <a:pt x="353" y="4240"/>
                    </a:lnTo>
                    <a:lnTo>
                      <a:pt x="391" y="4302"/>
                    </a:lnTo>
                    <a:lnTo>
                      <a:pt x="430" y="4355"/>
                    </a:lnTo>
                    <a:lnTo>
                      <a:pt x="468" y="4417"/>
                    </a:lnTo>
                    <a:lnTo>
                      <a:pt x="514" y="4463"/>
                    </a:lnTo>
                    <a:lnTo>
                      <a:pt x="560" y="4516"/>
                    </a:lnTo>
                    <a:lnTo>
                      <a:pt x="614" y="4555"/>
                    </a:lnTo>
                    <a:lnTo>
                      <a:pt x="721" y="4639"/>
                    </a:lnTo>
                    <a:lnTo>
                      <a:pt x="783" y="4670"/>
                    </a:lnTo>
                    <a:lnTo>
                      <a:pt x="836" y="4700"/>
                    </a:lnTo>
                    <a:lnTo>
                      <a:pt x="905" y="4723"/>
                    </a:lnTo>
                    <a:lnTo>
                      <a:pt x="967" y="4746"/>
                    </a:lnTo>
                    <a:lnTo>
                      <a:pt x="1036" y="4762"/>
                    </a:lnTo>
                    <a:lnTo>
                      <a:pt x="1097" y="4777"/>
                    </a:lnTo>
                    <a:lnTo>
                      <a:pt x="1166" y="4785"/>
                    </a:lnTo>
                    <a:lnTo>
                      <a:pt x="14599" y="4785"/>
                    </a:lnTo>
                    <a:lnTo>
                      <a:pt x="14606" y="4731"/>
                    </a:lnTo>
                    <a:lnTo>
                      <a:pt x="14622" y="4585"/>
                    </a:lnTo>
                    <a:lnTo>
                      <a:pt x="14614" y="4486"/>
                    </a:lnTo>
                    <a:lnTo>
                      <a:pt x="14606" y="4371"/>
                    </a:lnTo>
                    <a:lnTo>
                      <a:pt x="14591" y="4248"/>
                    </a:lnTo>
                    <a:lnTo>
                      <a:pt x="14560" y="4118"/>
                    </a:lnTo>
                    <a:lnTo>
                      <a:pt x="14507" y="3980"/>
                    </a:lnTo>
                    <a:lnTo>
                      <a:pt x="14445" y="3834"/>
                    </a:lnTo>
                    <a:lnTo>
                      <a:pt x="14407" y="3765"/>
                    </a:lnTo>
                    <a:lnTo>
                      <a:pt x="14361" y="3696"/>
                    </a:lnTo>
                    <a:lnTo>
                      <a:pt x="14307" y="3627"/>
                    </a:lnTo>
                    <a:lnTo>
                      <a:pt x="14246" y="3558"/>
                    </a:lnTo>
                    <a:lnTo>
                      <a:pt x="14185" y="3497"/>
                    </a:lnTo>
                    <a:lnTo>
                      <a:pt x="14108" y="3428"/>
                    </a:lnTo>
                    <a:lnTo>
                      <a:pt x="14031" y="3366"/>
                    </a:lnTo>
                    <a:lnTo>
                      <a:pt x="13947" y="3313"/>
                    </a:lnTo>
                    <a:lnTo>
                      <a:pt x="13847" y="3251"/>
                    </a:lnTo>
                    <a:lnTo>
                      <a:pt x="13748" y="3205"/>
                    </a:lnTo>
                    <a:lnTo>
                      <a:pt x="13633" y="3152"/>
                    </a:lnTo>
                    <a:lnTo>
                      <a:pt x="13518" y="3113"/>
                    </a:lnTo>
                    <a:lnTo>
                      <a:pt x="13265" y="3029"/>
                    </a:lnTo>
                    <a:lnTo>
                      <a:pt x="13019" y="2968"/>
                    </a:lnTo>
                    <a:lnTo>
                      <a:pt x="12774" y="2906"/>
                    </a:lnTo>
                    <a:lnTo>
                      <a:pt x="12528" y="2853"/>
                    </a:lnTo>
                    <a:lnTo>
                      <a:pt x="12298" y="2814"/>
                    </a:lnTo>
                    <a:lnTo>
                      <a:pt x="12068" y="2776"/>
                    </a:lnTo>
                    <a:lnTo>
                      <a:pt x="11662" y="2722"/>
                    </a:lnTo>
                    <a:lnTo>
                      <a:pt x="11309" y="2692"/>
                    </a:lnTo>
                    <a:lnTo>
                      <a:pt x="11041" y="2676"/>
                    </a:lnTo>
                    <a:lnTo>
                      <a:pt x="10803" y="2669"/>
                    </a:lnTo>
                    <a:lnTo>
                      <a:pt x="10711" y="2722"/>
                    </a:lnTo>
                    <a:lnTo>
                      <a:pt x="10466" y="2868"/>
                    </a:lnTo>
                    <a:lnTo>
                      <a:pt x="10090" y="3067"/>
                    </a:lnTo>
                    <a:lnTo>
                      <a:pt x="9868" y="3175"/>
                    </a:lnTo>
                    <a:lnTo>
                      <a:pt x="9630" y="3290"/>
                    </a:lnTo>
                    <a:lnTo>
                      <a:pt x="9370" y="3405"/>
                    </a:lnTo>
                    <a:lnTo>
                      <a:pt x="9101" y="3504"/>
                    </a:lnTo>
                    <a:lnTo>
                      <a:pt x="8833" y="3604"/>
                    </a:lnTo>
                    <a:lnTo>
                      <a:pt x="8549" y="3688"/>
                    </a:lnTo>
                    <a:lnTo>
                      <a:pt x="8411" y="3719"/>
                    </a:lnTo>
                    <a:lnTo>
                      <a:pt x="8273" y="3750"/>
                    </a:lnTo>
                    <a:lnTo>
                      <a:pt x="8143" y="3780"/>
                    </a:lnTo>
                    <a:lnTo>
                      <a:pt x="8005" y="3796"/>
                    </a:lnTo>
                    <a:lnTo>
                      <a:pt x="7875" y="3811"/>
                    </a:lnTo>
                    <a:lnTo>
                      <a:pt x="7614" y="3811"/>
                    </a:lnTo>
                    <a:lnTo>
                      <a:pt x="7499" y="3803"/>
                    </a:lnTo>
                    <a:lnTo>
                      <a:pt x="7369" y="3780"/>
                    </a:lnTo>
                    <a:lnTo>
                      <a:pt x="7215" y="3734"/>
                    </a:lnTo>
                    <a:lnTo>
                      <a:pt x="7054" y="3673"/>
                    </a:lnTo>
                    <a:lnTo>
                      <a:pt x="6870" y="3596"/>
                    </a:lnTo>
                    <a:lnTo>
                      <a:pt x="6678" y="3504"/>
                    </a:lnTo>
                    <a:lnTo>
                      <a:pt x="6471" y="3397"/>
                    </a:lnTo>
                    <a:lnTo>
                      <a:pt x="6249" y="3274"/>
                    </a:lnTo>
                    <a:lnTo>
                      <a:pt x="6019" y="3144"/>
                    </a:lnTo>
                    <a:lnTo>
                      <a:pt x="5544" y="2853"/>
                    </a:lnTo>
                    <a:lnTo>
                      <a:pt x="5045" y="2538"/>
                    </a:lnTo>
                    <a:lnTo>
                      <a:pt x="4532" y="2193"/>
                    </a:lnTo>
                    <a:lnTo>
                      <a:pt x="4026" y="1848"/>
                    </a:lnTo>
                    <a:lnTo>
                      <a:pt x="3535" y="1503"/>
                    </a:lnTo>
                    <a:lnTo>
                      <a:pt x="3075" y="1166"/>
                    </a:lnTo>
                    <a:lnTo>
                      <a:pt x="2278" y="575"/>
                    </a:lnTo>
                    <a:lnTo>
                      <a:pt x="1726" y="161"/>
                    </a:lnTo>
                    <a:lnTo>
                      <a:pt x="1526" y="0"/>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9" name="Google Shape;2189;p29">
                <a:extLst>
                  <a:ext uri="{FF2B5EF4-FFF2-40B4-BE49-F238E27FC236}">
                    <a16:creationId xmlns="" xmlns:a16="http://schemas.microsoft.com/office/drawing/2014/main" id="{BE1E1126-31A0-4950-83F1-7C8EED29F882}"/>
                  </a:ext>
                </a:extLst>
              </p:cNvPr>
              <p:cNvSpPr/>
              <p:nvPr/>
            </p:nvSpPr>
            <p:spPr>
              <a:xfrm>
                <a:off x="6862939" y="3918357"/>
                <a:ext cx="70791" cy="47769"/>
              </a:xfrm>
              <a:custGeom>
                <a:avLst/>
                <a:gdLst/>
                <a:ahLst/>
                <a:cxnLst/>
                <a:rect l="l" t="t" r="r" b="b"/>
                <a:pathLst>
                  <a:path w="3773" h="2546" extrusionOk="0">
                    <a:moveTo>
                      <a:pt x="3443" y="0"/>
                    </a:moveTo>
                    <a:lnTo>
                      <a:pt x="0" y="2124"/>
                    </a:lnTo>
                    <a:lnTo>
                      <a:pt x="261" y="2546"/>
                    </a:lnTo>
                    <a:lnTo>
                      <a:pt x="3773" y="269"/>
                    </a:lnTo>
                    <a:lnTo>
                      <a:pt x="3443" y="0"/>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0" name="Google Shape;2190;p29">
                <a:extLst>
                  <a:ext uri="{FF2B5EF4-FFF2-40B4-BE49-F238E27FC236}">
                    <a16:creationId xmlns="" xmlns:a16="http://schemas.microsoft.com/office/drawing/2014/main" id="{19B806CB-470C-4435-82DA-3AF2419E8EE6}"/>
                  </a:ext>
                </a:extLst>
              </p:cNvPr>
              <p:cNvSpPr/>
              <p:nvPr/>
            </p:nvSpPr>
            <p:spPr>
              <a:xfrm>
                <a:off x="6483449" y="2185163"/>
                <a:ext cx="574996" cy="1673915"/>
              </a:xfrm>
              <a:custGeom>
                <a:avLst/>
                <a:gdLst/>
                <a:ahLst/>
                <a:cxnLst/>
                <a:rect l="l" t="t" r="r" b="b"/>
                <a:pathLst>
                  <a:path w="30646" h="89216" extrusionOk="0">
                    <a:moveTo>
                      <a:pt x="2339" y="1"/>
                    </a:moveTo>
                    <a:lnTo>
                      <a:pt x="2178" y="238"/>
                    </a:lnTo>
                    <a:lnTo>
                      <a:pt x="2002" y="530"/>
                    </a:lnTo>
                    <a:lnTo>
                      <a:pt x="1810" y="844"/>
                    </a:lnTo>
                    <a:lnTo>
                      <a:pt x="1611" y="1204"/>
                    </a:lnTo>
                    <a:lnTo>
                      <a:pt x="1404" y="1596"/>
                    </a:lnTo>
                    <a:lnTo>
                      <a:pt x="1197" y="2017"/>
                    </a:lnTo>
                    <a:lnTo>
                      <a:pt x="990" y="2462"/>
                    </a:lnTo>
                    <a:lnTo>
                      <a:pt x="890" y="2700"/>
                    </a:lnTo>
                    <a:lnTo>
                      <a:pt x="790" y="2937"/>
                    </a:lnTo>
                    <a:lnTo>
                      <a:pt x="698" y="3183"/>
                    </a:lnTo>
                    <a:lnTo>
                      <a:pt x="606" y="3436"/>
                    </a:lnTo>
                    <a:lnTo>
                      <a:pt x="522" y="3689"/>
                    </a:lnTo>
                    <a:lnTo>
                      <a:pt x="438" y="3949"/>
                    </a:lnTo>
                    <a:lnTo>
                      <a:pt x="361" y="4210"/>
                    </a:lnTo>
                    <a:lnTo>
                      <a:pt x="292" y="4478"/>
                    </a:lnTo>
                    <a:lnTo>
                      <a:pt x="231" y="4754"/>
                    </a:lnTo>
                    <a:lnTo>
                      <a:pt x="169" y="5030"/>
                    </a:lnTo>
                    <a:lnTo>
                      <a:pt x="123" y="5306"/>
                    </a:lnTo>
                    <a:lnTo>
                      <a:pt x="77" y="5590"/>
                    </a:lnTo>
                    <a:lnTo>
                      <a:pt x="47" y="5874"/>
                    </a:lnTo>
                    <a:lnTo>
                      <a:pt x="24" y="6157"/>
                    </a:lnTo>
                    <a:lnTo>
                      <a:pt x="8" y="6449"/>
                    </a:lnTo>
                    <a:lnTo>
                      <a:pt x="1" y="6740"/>
                    </a:lnTo>
                    <a:lnTo>
                      <a:pt x="8" y="7024"/>
                    </a:lnTo>
                    <a:lnTo>
                      <a:pt x="24" y="7315"/>
                    </a:lnTo>
                    <a:lnTo>
                      <a:pt x="169" y="8895"/>
                    </a:lnTo>
                    <a:lnTo>
                      <a:pt x="468" y="11984"/>
                    </a:lnTo>
                    <a:lnTo>
                      <a:pt x="1427" y="21798"/>
                    </a:lnTo>
                    <a:lnTo>
                      <a:pt x="2723" y="34986"/>
                    </a:lnTo>
                    <a:lnTo>
                      <a:pt x="4187" y="49768"/>
                    </a:lnTo>
                    <a:lnTo>
                      <a:pt x="6893" y="76986"/>
                    </a:lnTo>
                    <a:lnTo>
                      <a:pt x="8112" y="89215"/>
                    </a:lnTo>
                    <a:lnTo>
                      <a:pt x="15212" y="89215"/>
                    </a:lnTo>
                    <a:lnTo>
                      <a:pt x="15573" y="87245"/>
                    </a:lnTo>
                    <a:lnTo>
                      <a:pt x="16002" y="89215"/>
                    </a:lnTo>
                    <a:lnTo>
                      <a:pt x="22450" y="89215"/>
                    </a:lnTo>
                    <a:lnTo>
                      <a:pt x="23738" y="76595"/>
                    </a:lnTo>
                    <a:lnTo>
                      <a:pt x="25057" y="63615"/>
                    </a:lnTo>
                    <a:lnTo>
                      <a:pt x="26567" y="48687"/>
                    </a:lnTo>
                    <a:lnTo>
                      <a:pt x="28070" y="33682"/>
                    </a:lnTo>
                    <a:lnTo>
                      <a:pt x="28760" y="26728"/>
                    </a:lnTo>
                    <a:lnTo>
                      <a:pt x="29381" y="20457"/>
                    </a:lnTo>
                    <a:lnTo>
                      <a:pt x="29902" y="15105"/>
                    </a:lnTo>
                    <a:lnTo>
                      <a:pt x="30309" y="10896"/>
                    </a:lnTo>
                    <a:lnTo>
                      <a:pt x="30454" y="9293"/>
                    </a:lnTo>
                    <a:lnTo>
                      <a:pt x="30562" y="8074"/>
                    </a:lnTo>
                    <a:lnTo>
                      <a:pt x="30623" y="7246"/>
                    </a:lnTo>
                    <a:lnTo>
                      <a:pt x="30646" y="7001"/>
                    </a:lnTo>
                    <a:lnTo>
                      <a:pt x="30646" y="6863"/>
                    </a:lnTo>
                    <a:lnTo>
                      <a:pt x="30638" y="6725"/>
                    </a:lnTo>
                    <a:lnTo>
                      <a:pt x="30623" y="6579"/>
                    </a:lnTo>
                    <a:lnTo>
                      <a:pt x="30608" y="6418"/>
                    </a:lnTo>
                    <a:lnTo>
                      <a:pt x="30577" y="6249"/>
                    </a:lnTo>
                    <a:lnTo>
                      <a:pt x="30500" y="5874"/>
                    </a:lnTo>
                    <a:lnTo>
                      <a:pt x="30401" y="5460"/>
                    </a:lnTo>
                    <a:lnTo>
                      <a:pt x="30278" y="5015"/>
                    </a:lnTo>
                    <a:lnTo>
                      <a:pt x="30140" y="4540"/>
                    </a:lnTo>
                    <a:lnTo>
                      <a:pt x="29994" y="4057"/>
                    </a:lnTo>
                    <a:lnTo>
                      <a:pt x="29833" y="3551"/>
                    </a:lnTo>
                    <a:lnTo>
                      <a:pt x="29665" y="3052"/>
                    </a:lnTo>
                    <a:lnTo>
                      <a:pt x="29488" y="2554"/>
                    </a:lnTo>
                    <a:lnTo>
                      <a:pt x="29143" y="1588"/>
                    </a:lnTo>
                    <a:lnTo>
                      <a:pt x="28821" y="721"/>
                    </a:lnTo>
                    <a:lnTo>
                      <a:pt x="28553" y="1"/>
                    </a:lnTo>
                    <a:close/>
                  </a:path>
                </a:pathLst>
              </a:custGeom>
              <a:solidFill>
                <a:srgbClr val="EAE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1" name="Google Shape;2191;p29">
                <a:extLst>
                  <a:ext uri="{FF2B5EF4-FFF2-40B4-BE49-F238E27FC236}">
                    <a16:creationId xmlns="" xmlns:a16="http://schemas.microsoft.com/office/drawing/2014/main" id="{5C506F5A-30F1-4B16-AB94-5F90198F857F}"/>
                  </a:ext>
                </a:extLst>
              </p:cNvPr>
              <p:cNvSpPr/>
              <p:nvPr/>
            </p:nvSpPr>
            <p:spPr>
              <a:xfrm>
                <a:off x="6775618" y="2991907"/>
                <a:ext cx="5197" cy="831366"/>
              </a:xfrm>
              <a:custGeom>
                <a:avLst/>
                <a:gdLst/>
                <a:ahLst/>
                <a:cxnLst/>
                <a:rect l="l" t="t" r="r" b="b"/>
                <a:pathLst>
                  <a:path w="277" h="44310" extrusionOk="0">
                    <a:moveTo>
                      <a:pt x="139" y="1"/>
                    </a:moveTo>
                    <a:lnTo>
                      <a:pt x="70" y="5537"/>
                    </a:lnTo>
                    <a:lnTo>
                      <a:pt x="31" y="11080"/>
                    </a:lnTo>
                    <a:lnTo>
                      <a:pt x="1" y="22159"/>
                    </a:lnTo>
                    <a:lnTo>
                      <a:pt x="31" y="33238"/>
                    </a:lnTo>
                    <a:lnTo>
                      <a:pt x="70" y="38774"/>
                    </a:lnTo>
                    <a:lnTo>
                      <a:pt x="139" y="44309"/>
                    </a:lnTo>
                    <a:lnTo>
                      <a:pt x="208" y="38774"/>
                    </a:lnTo>
                    <a:lnTo>
                      <a:pt x="238" y="33238"/>
                    </a:lnTo>
                    <a:lnTo>
                      <a:pt x="277" y="22159"/>
                    </a:lnTo>
                    <a:lnTo>
                      <a:pt x="246" y="11080"/>
                    </a:lnTo>
                    <a:lnTo>
                      <a:pt x="208" y="5537"/>
                    </a:lnTo>
                    <a:lnTo>
                      <a:pt x="139" y="1"/>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2" name="Google Shape;2192;p29">
                <a:extLst>
                  <a:ext uri="{FF2B5EF4-FFF2-40B4-BE49-F238E27FC236}">
                    <a16:creationId xmlns="" xmlns:a16="http://schemas.microsoft.com/office/drawing/2014/main" id="{FCFC4F06-3954-4892-A9EA-59C46908E974}"/>
                  </a:ext>
                </a:extLst>
              </p:cNvPr>
              <p:cNvSpPr/>
              <p:nvPr/>
            </p:nvSpPr>
            <p:spPr>
              <a:xfrm>
                <a:off x="6475118" y="2197547"/>
                <a:ext cx="592539" cy="787612"/>
              </a:xfrm>
              <a:custGeom>
                <a:avLst/>
                <a:gdLst/>
                <a:ahLst/>
                <a:cxnLst/>
                <a:rect l="l" t="t" r="r" b="b"/>
                <a:pathLst>
                  <a:path w="31581" h="41978" extrusionOk="0">
                    <a:moveTo>
                      <a:pt x="2239" y="0"/>
                    </a:moveTo>
                    <a:lnTo>
                      <a:pt x="2139" y="184"/>
                    </a:lnTo>
                    <a:lnTo>
                      <a:pt x="1886" y="713"/>
                    </a:lnTo>
                    <a:lnTo>
                      <a:pt x="1717" y="1074"/>
                    </a:lnTo>
                    <a:lnTo>
                      <a:pt x="1533" y="1503"/>
                    </a:lnTo>
                    <a:lnTo>
                      <a:pt x="1326" y="1978"/>
                    </a:lnTo>
                    <a:lnTo>
                      <a:pt x="1119" y="2500"/>
                    </a:lnTo>
                    <a:lnTo>
                      <a:pt x="912" y="3052"/>
                    </a:lnTo>
                    <a:lnTo>
                      <a:pt x="705" y="3627"/>
                    </a:lnTo>
                    <a:lnTo>
                      <a:pt x="613" y="3926"/>
                    </a:lnTo>
                    <a:lnTo>
                      <a:pt x="521" y="4225"/>
                    </a:lnTo>
                    <a:lnTo>
                      <a:pt x="429" y="4524"/>
                    </a:lnTo>
                    <a:lnTo>
                      <a:pt x="353" y="4830"/>
                    </a:lnTo>
                    <a:lnTo>
                      <a:pt x="276" y="5129"/>
                    </a:lnTo>
                    <a:lnTo>
                      <a:pt x="207" y="5428"/>
                    </a:lnTo>
                    <a:lnTo>
                      <a:pt x="146" y="5735"/>
                    </a:lnTo>
                    <a:lnTo>
                      <a:pt x="100" y="6026"/>
                    </a:lnTo>
                    <a:lnTo>
                      <a:pt x="54" y="6325"/>
                    </a:lnTo>
                    <a:lnTo>
                      <a:pt x="23" y="6609"/>
                    </a:lnTo>
                    <a:lnTo>
                      <a:pt x="8" y="6893"/>
                    </a:lnTo>
                    <a:lnTo>
                      <a:pt x="0" y="7169"/>
                    </a:lnTo>
                    <a:lnTo>
                      <a:pt x="8" y="7322"/>
                    </a:lnTo>
                    <a:lnTo>
                      <a:pt x="15" y="7522"/>
                    </a:lnTo>
                    <a:lnTo>
                      <a:pt x="61" y="8035"/>
                    </a:lnTo>
                    <a:lnTo>
                      <a:pt x="138" y="8695"/>
                    </a:lnTo>
                    <a:lnTo>
                      <a:pt x="230" y="9492"/>
                    </a:lnTo>
                    <a:lnTo>
                      <a:pt x="360" y="10420"/>
                    </a:lnTo>
                    <a:lnTo>
                      <a:pt x="498" y="11455"/>
                    </a:lnTo>
                    <a:lnTo>
                      <a:pt x="851" y="13832"/>
                    </a:lnTo>
                    <a:lnTo>
                      <a:pt x="1257" y="16523"/>
                    </a:lnTo>
                    <a:lnTo>
                      <a:pt x="1717" y="19452"/>
                    </a:lnTo>
                    <a:lnTo>
                      <a:pt x="2208" y="22526"/>
                    </a:lnTo>
                    <a:lnTo>
                      <a:pt x="2714" y="25654"/>
                    </a:lnTo>
                    <a:lnTo>
                      <a:pt x="3220" y="28752"/>
                    </a:lnTo>
                    <a:lnTo>
                      <a:pt x="3711" y="31727"/>
                    </a:lnTo>
                    <a:lnTo>
                      <a:pt x="4577" y="36940"/>
                    </a:lnTo>
                    <a:lnTo>
                      <a:pt x="5428" y="41978"/>
                    </a:lnTo>
                    <a:lnTo>
                      <a:pt x="26612" y="41978"/>
                    </a:lnTo>
                    <a:lnTo>
                      <a:pt x="26835" y="40644"/>
                    </a:lnTo>
                    <a:lnTo>
                      <a:pt x="27402" y="37109"/>
                    </a:lnTo>
                    <a:lnTo>
                      <a:pt x="28207" y="32033"/>
                    </a:lnTo>
                    <a:lnTo>
                      <a:pt x="28660" y="29127"/>
                    </a:lnTo>
                    <a:lnTo>
                      <a:pt x="29120" y="26084"/>
                    </a:lnTo>
                    <a:lnTo>
                      <a:pt x="29587" y="22994"/>
                    </a:lnTo>
                    <a:lnTo>
                      <a:pt x="30040" y="19942"/>
                    </a:lnTo>
                    <a:lnTo>
                      <a:pt x="30461" y="17006"/>
                    </a:lnTo>
                    <a:lnTo>
                      <a:pt x="30653" y="15610"/>
                    </a:lnTo>
                    <a:lnTo>
                      <a:pt x="30837" y="14276"/>
                    </a:lnTo>
                    <a:lnTo>
                      <a:pt x="30998" y="13011"/>
                    </a:lnTo>
                    <a:lnTo>
                      <a:pt x="31151" y="11823"/>
                    </a:lnTo>
                    <a:lnTo>
                      <a:pt x="31282" y="10734"/>
                    </a:lnTo>
                    <a:lnTo>
                      <a:pt x="31389" y="9745"/>
                    </a:lnTo>
                    <a:lnTo>
                      <a:pt x="31473" y="8871"/>
                    </a:lnTo>
                    <a:lnTo>
                      <a:pt x="31535" y="8120"/>
                    </a:lnTo>
                    <a:lnTo>
                      <a:pt x="31558" y="7798"/>
                    </a:lnTo>
                    <a:lnTo>
                      <a:pt x="31573" y="7506"/>
                    </a:lnTo>
                    <a:lnTo>
                      <a:pt x="31581" y="7253"/>
                    </a:lnTo>
                    <a:lnTo>
                      <a:pt x="31581" y="7039"/>
                    </a:lnTo>
                    <a:lnTo>
                      <a:pt x="31573" y="6893"/>
                    </a:lnTo>
                    <a:lnTo>
                      <a:pt x="31565" y="6732"/>
                    </a:lnTo>
                    <a:lnTo>
                      <a:pt x="31512" y="6348"/>
                    </a:lnTo>
                    <a:lnTo>
                      <a:pt x="31443" y="5888"/>
                    </a:lnTo>
                    <a:lnTo>
                      <a:pt x="31351" y="5382"/>
                    </a:lnTo>
                    <a:lnTo>
                      <a:pt x="31236" y="4838"/>
                    </a:lnTo>
                    <a:lnTo>
                      <a:pt x="31113" y="4263"/>
                    </a:lnTo>
                    <a:lnTo>
                      <a:pt x="30983" y="3680"/>
                    </a:lnTo>
                    <a:lnTo>
                      <a:pt x="30852" y="3098"/>
                    </a:lnTo>
                    <a:lnTo>
                      <a:pt x="30584" y="1994"/>
                    </a:lnTo>
                    <a:lnTo>
                      <a:pt x="30362" y="1066"/>
                    </a:lnTo>
                    <a:lnTo>
                      <a:pt x="30132" y="192"/>
                    </a:lnTo>
                    <a:lnTo>
                      <a:pt x="2239" y="0"/>
                    </a:lnTo>
                    <a:close/>
                  </a:path>
                </a:pathLst>
              </a:custGeom>
              <a:solidFill>
                <a:srgbClr val="8A779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3" name="Google Shape;2193;p29">
                <a:extLst>
                  <a:ext uri="{FF2B5EF4-FFF2-40B4-BE49-F238E27FC236}">
                    <a16:creationId xmlns="" xmlns:a16="http://schemas.microsoft.com/office/drawing/2014/main" id="{870CB2D9-A4DB-40C8-A522-5688014EDAA1}"/>
                  </a:ext>
                </a:extLst>
              </p:cNvPr>
              <p:cNvSpPr/>
              <p:nvPr/>
            </p:nvSpPr>
            <p:spPr>
              <a:xfrm>
                <a:off x="6498552" y="2144448"/>
                <a:ext cx="554282" cy="71523"/>
              </a:xfrm>
              <a:custGeom>
                <a:avLst/>
                <a:gdLst/>
                <a:ahLst/>
                <a:cxnLst/>
                <a:rect l="l" t="t" r="r" b="b"/>
                <a:pathLst>
                  <a:path w="29542" h="3812" extrusionOk="0">
                    <a:moveTo>
                      <a:pt x="1450" y="1"/>
                    </a:moveTo>
                    <a:lnTo>
                      <a:pt x="1" y="3812"/>
                    </a:lnTo>
                    <a:lnTo>
                      <a:pt x="29542" y="3812"/>
                    </a:lnTo>
                    <a:lnTo>
                      <a:pt x="27901" y="1"/>
                    </a:lnTo>
                    <a:close/>
                  </a:path>
                </a:pathLst>
              </a:custGeom>
              <a:solidFill>
                <a:srgbClr val="4D2A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4" name="Google Shape;2194;p29">
                <a:extLst>
                  <a:ext uri="{FF2B5EF4-FFF2-40B4-BE49-F238E27FC236}">
                    <a16:creationId xmlns="" xmlns:a16="http://schemas.microsoft.com/office/drawing/2014/main" id="{62DE5DCC-E448-482E-A008-FCB75EA51710}"/>
                  </a:ext>
                </a:extLst>
              </p:cNvPr>
              <p:cNvSpPr/>
              <p:nvPr/>
            </p:nvSpPr>
            <p:spPr>
              <a:xfrm>
                <a:off x="6737493" y="2401104"/>
                <a:ext cx="49646" cy="131788"/>
              </a:xfrm>
              <a:custGeom>
                <a:avLst/>
                <a:gdLst/>
                <a:ahLst/>
                <a:cxnLst/>
                <a:rect l="l" t="t" r="r" b="b"/>
                <a:pathLst>
                  <a:path w="2646" h="7024" extrusionOk="0">
                    <a:moveTo>
                      <a:pt x="1" y="0"/>
                    </a:moveTo>
                    <a:lnTo>
                      <a:pt x="85" y="468"/>
                    </a:lnTo>
                    <a:lnTo>
                      <a:pt x="177" y="928"/>
                    </a:lnTo>
                    <a:lnTo>
                      <a:pt x="284" y="1388"/>
                    </a:lnTo>
                    <a:lnTo>
                      <a:pt x="399" y="1848"/>
                    </a:lnTo>
                    <a:lnTo>
                      <a:pt x="530" y="2300"/>
                    </a:lnTo>
                    <a:lnTo>
                      <a:pt x="668" y="2753"/>
                    </a:lnTo>
                    <a:lnTo>
                      <a:pt x="821" y="3197"/>
                    </a:lnTo>
                    <a:lnTo>
                      <a:pt x="974" y="3642"/>
                    </a:lnTo>
                    <a:lnTo>
                      <a:pt x="1151" y="4079"/>
                    </a:lnTo>
                    <a:lnTo>
                      <a:pt x="1335" y="4516"/>
                    </a:lnTo>
                    <a:lnTo>
                      <a:pt x="1526" y="4945"/>
                    </a:lnTo>
                    <a:lnTo>
                      <a:pt x="1726" y="5375"/>
                    </a:lnTo>
                    <a:lnTo>
                      <a:pt x="1941" y="5796"/>
                    </a:lnTo>
                    <a:lnTo>
                      <a:pt x="2163" y="6210"/>
                    </a:lnTo>
                    <a:lnTo>
                      <a:pt x="2401" y="6617"/>
                    </a:lnTo>
                    <a:lnTo>
                      <a:pt x="2646" y="7023"/>
                    </a:lnTo>
                    <a:lnTo>
                      <a:pt x="2646" y="7023"/>
                    </a:lnTo>
                    <a:lnTo>
                      <a:pt x="1918" y="5290"/>
                    </a:lnTo>
                    <a:lnTo>
                      <a:pt x="1565" y="4424"/>
                    </a:lnTo>
                    <a:lnTo>
                      <a:pt x="1396" y="3987"/>
                    </a:lnTo>
                    <a:lnTo>
                      <a:pt x="1235" y="3542"/>
                    </a:lnTo>
                    <a:lnTo>
                      <a:pt x="1066" y="3105"/>
                    </a:lnTo>
                    <a:lnTo>
                      <a:pt x="905" y="2668"/>
                    </a:lnTo>
                    <a:lnTo>
                      <a:pt x="599" y="1787"/>
                    </a:lnTo>
                    <a:lnTo>
                      <a:pt x="1" y="0"/>
                    </a:lnTo>
                    <a:close/>
                  </a:path>
                </a:pathLst>
              </a:custGeom>
              <a:solidFill>
                <a:srgbClr val="4D2A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5" name="Google Shape;2195;p29">
                <a:extLst>
                  <a:ext uri="{FF2B5EF4-FFF2-40B4-BE49-F238E27FC236}">
                    <a16:creationId xmlns="" xmlns:a16="http://schemas.microsoft.com/office/drawing/2014/main" id="{A0805A49-DEE1-452A-AF46-376037134366}"/>
                  </a:ext>
                </a:extLst>
              </p:cNvPr>
              <p:cNvSpPr/>
              <p:nvPr/>
            </p:nvSpPr>
            <p:spPr>
              <a:xfrm>
                <a:off x="6696928" y="2429004"/>
                <a:ext cx="116965" cy="332903"/>
              </a:xfrm>
              <a:custGeom>
                <a:avLst/>
                <a:gdLst/>
                <a:ahLst/>
                <a:cxnLst/>
                <a:rect l="l" t="t" r="r" b="b"/>
                <a:pathLst>
                  <a:path w="6234" h="17743" extrusionOk="0">
                    <a:moveTo>
                      <a:pt x="1" y="1"/>
                    </a:moveTo>
                    <a:lnTo>
                      <a:pt x="1" y="599"/>
                    </a:lnTo>
                    <a:lnTo>
                      <a:pt x="24" y="1189"/>
                    </a:lnTo>
                    <a:lnTo>
                      <a:pt x="54" y="1787"/>
                    </a:lnTo>
                    <a:lnTo>
                      <a:pt x="100" y="2385"/>
                    </a:lnTo>
                    <a:lnTo>
                      <a:pt x="154" y="2983"/>
                    </a:lnTo>
                    <a:lnTo>
                      <a:pt x="231" y="3573"/>
                    </a:lnTo>
                    <a:lnTo>
                      <a:pt x="315" y="4171"/>
                    </a:lnTo>
                    <a:lnTo>
                      <a:pt x="407" y="4762"/>
                    </a:lnTo>
                    <a:lnTo>
                      <a:pt x="514" y="5352"/>
                    </a:lnTo>
                    <a:lnTo>
                      <a:pt x="637" y="5935"/>
                    </a:lnTo>
                    <a:lnTo>
                      <a:pt x="775" y="6518"/>
                    </a:lnTo>
                    <a:lnTo>
                      <a:pt x="921" y="7100"/>
                    </a:lnTo>
                    <a:lnTo>
                      <a:pt x="1082" y="7683"/>
                    </a:lnTo>
                    <a:lnTo>
                      <a:pt x="1250" y="8258"/>
                    </a:lnTo>
                    <a:lnTo>
                      <a:pt x="1427" y="8825"/>
                    </a:lnTo>
                    <a:lnTo>
                      <a:pt x="1618" y="9400"/>
                    </a:lnTo>
                    <a:lnTo>
                      <a:pt x="1825" y="9960"/>
                    </a:lnTo>
                    <a:lnTo>
                      <a:pt x="2040" y="10520"/>
                    </a:lnTo>
                    <a:lnTo>
                      <a:pt x="2270" y="11072"/>
                    </a:lnTo>
                    <a:lnTo>
                      <a:pt x="2508" y="11624"/>
                    </a:lnTo>
                    <a:lnTo>
                      <a:pt x="2753" y="12168"/>
                    </a:lnTo>
                    <a:lnTo>
                      <a:pt x="3014" y="12705"/>
                    </a:lnTo>
                    <a:lnTo>
                      <a:pt x="3290" y="13242"/>
                    </a:lnTo>
                    <a:lnTo>
                      <a:pt x="3573" y="13771"/>
                    </a:lnTo>
                    <a:lnTo>
                      <a:pt x="3865" y="14292"/>
                    </a:lnTo>
                    <a:lnTo>
                      <a:pt x="4172" y="14806"/>
                    </a:lnTo>
                    <a:lnTo>
                      <a:pt x="4486" y="15319"/>
                    </a:lnTo>
                    <a:lnTo>
                      <a:pt x="4816" y="15818"/>
                    </a:lnTo>
                    <a:lnTo>
                      <a:pt x="5153" y="16308"/>
                    </a:lnTo>
                    <a:lnTo>
                      <a:pt x="5498" y="16799"/>
                    </a:lnTo>
                    <a:lnTo>
                      <a:pt x="5858" y="17275"/>
                    </a:lnTo>
                    <a:lnTo>
                      <a:pt x="6234" y="17742"/>
                    </a:lnTo>
                    <a:lnTo>
                      <a:pt x="5889" y="17252"/>
                    </a:lnTo>
                    <a:lnTo>
                      <a:pt x="5559" y="16753"/>
                    </a:lnTo>
                    <a:lnTo>
                      <a:pt x="5237" y="16255"/>
                    </a:lnTo>
                    <a:lnTo>
                      <a:pt x="4923" y="15749"/>
                    </a:lnTo>
                    <a:lnTo>
                      <a:pt x="4616" y="15235"/>
                    </a:lnTo>
                    <a:lnTo>
                      <a:pt x="4325" y="14721"/>
                    </a:lnTo>
                    <a:lnTo>
                      <a:pt x="4034" y="14200"/>
                    </a:lnTo>
                    <a:lnTo>
                      <a:pt x="3758" y="13671"/>
                    </a:lnTo>
                    <a:lnTo>
                      <a:pt x="3489" y="13142"/>
                    </a:lnTo>
                    <a:lnTo>
                      <a:pt x="3228" y="12605"/>
                    </a:lnTo>
                    <a:lnTo>
                      <a:pt x="2975" y="12069"/>
                    </a:lnTo>
                    <a:lnTo>
                      <a:pt x="2738" y="11524"/>
                    </a:lnTo>
                    <a:lnTo>
                      <a:pt x="2508" y="10972"/>
                    </a:lnTo>
                    <a:lnTo>
                      <a:pt x="2285" y="10420"/>
                    </a:lnTo>
                    <a:lnTo>
                      <a:pt x="2071" y="9868"/>
                    </a:lnTo>
                    <a:lnTo>
                      <a:pt x="1871" y="9308"/>
                    </a:lnTo>
                    <a:lnTo>
                      <a:pt x="1680" y="8741"/>
                    </a:lnTo>
                    <a:lnTo>
                      <a:pt x="1496" y="8181"/>
                    </a:lnTo>
                    <a:lnTo>
                      <a:pt x="1319" y="7614"/>
                    </a:lnTo>
                    <a:lnTo>
                      <a:pt x="1158" y="7039"/>
                    </a:lnTo>
                    <a:lnTo>
                      <a:pt x="1013" y="6464"/>
                    </a:lnTo>
                    <a:lnTo>
                      <a:pt x="867" y="5881"/>
                    </a:lnTo>
                    <a:lnTo>
                      <a:pt x="737" y="5306"/>
                    </a:lnTo>
                    <a:lnTo>
                      <a:pt x="614" y="4723"/>
                    </a:lnTo>
                    <a:lnTo>
                      <a:pt x="499" y="4141"/>
                    </a:lnTo>
                    <a:lnTo>
                      <a:pt x="399" y="3550"/>
                    </a:lnTo>
                    <a:lnTo>
                      <a:pt x="307" y="2960"/>
                    </a:lnTo>
                    <a:lnTo>
                      <a:pt x="231" y="2370"/>
                    </a:lnTo>
                    <a:lnTo>
                      <a:pt x="154" y="1779"/>
                    </a:lnTo>
                    <a:lnTo>
                      <a:pt x="93" y="1189"/>
                    </a:lnTo>
                    <a:lnTo>
                      <a:pt x="47" y="591"/>
                    </a:lnTo>
                    <a:lnTo>
                      <a:pt x="1" y="1"/>
                    </a:lnTo>
                    <a:close/>
                  </a:path>
                </a:pathLst>
              </a:custGeom>
              <a:solidFill>
                <a:srgbClr val="4D2A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6" name="Google Shape;2196;p29">
                <a:extLst>
                  <a:ext uri="{FF2B5EF4-FFF2-40B4-BE49-F238E27FC236}">
                    <a16:creationId xmlns="" xmlns:a16="http://schemas.microsoft.com/office/drawing/2014/main" id="{9FDE2707-6921-41F4-AB42-F5E93401AF87}"/>
                  </a:ext>
                </a:extLst>
              </p:cNvPr>
              <p:cNvSpPr/>
              <p:nvPr/>
            </p:nvSpPr>
            <p:spPr>
              <a:xfrm>
                <a:off x="6706704" y="1350651"/>
                <a:ext cx="126628" cy="196106"/>
              </a:xfrm>
              <a:custGeom>
                <a:avLst/>
                <a:gdLst/>
                <a:ahLst/>
                <a:cxnLst/>
                <a:rect l="l" t="t" r="r" b="b"/>
                <a:pathLst>
                  <a:path w="6749" h="10452" extrusionOk="0">
                    <a:moveTo>
                      <a:pt x="1" y="1"/>
                    </a:moveTo>
                    <a:lnTo>
                      <a:pt x="1" y="10451"/>
                    </a:lnTo>
                    <a:lnTo>
                      <a:pt x="6748" y="10451"/>
                    </a:lnTo>
                    <a:lnTo>
                      <a:pt x="6748" y="1"/>
                    </a:lnTo>
                    <a:close/>
                  </a:path>
                </a:pathLst>
              </a:custGeom>
              <a:solidFill>
                <a:srgbClr val="EBAF7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7" name="Google Shape;2197;p29">
                <a:extLst>
                  <a:ext uri="{FF2B5EF4-FFF2-40B4-BE49-F238E27FC236}">
                    <a16:creationId xmlns="" xmlns:a16="http://schemas.microsoft.com/office/drawing/2014/main" id="{FDD8B1EB-3813-4346-B445-84FB1E7A4EDA}"/>
                  </a:ext>
                </a:extLst>
              </p:cNvPr>
              <p:cNvSpPr/>
              <p:nvPr/>
            </p:nvSpPr>
            <p:spPr>
              <a:xfrm>
                <a:off x="6706704" y="1443733"/>
                <a:ext cx="126628" cy="40865"/>
              </a:xfrm>
              <a:custGeom>
                <a:avLst/>
                <a:gdLst/>
                <a:ahLst/>
                <a:cxnLst/>
                <a:rect l="l" t="t" r="r" b="b"/>
                <a:pathLst>
                  <a:path w="6749" h="2178" extrusionOk="0">
                    <a:moveTo>
                      <a:pt x="1" y="0"/>
                    </a:moveTo>
                    <a:lnTo>
                      <a:pt x="1" y="1120"/>
                    </a:lnTo>
                    <a:lnTo>
                      <a:pt x="147" y="1227"/>
                    </a:lnTo>
                    <a:lnTo>
                      <a:pt x="300" y="1327"/>
                    </a:lnTo>
                    <a:lnTo>
                      <a:pt x="446" y="1426"/>
                    </a:lnTo>
                    <a:lnTo>
                      <a:pt x="591" y="1511"/>
                    </a:lnTo>
                    <a:lnTo>
                      <a:pt x="737" y="1588"/>
                    </a:lnTo>
                    <a:lnTo>
                      <a:pt x="883" y="1657"/>
                    </a:lnTo>
                    <a:lnTo>
                      <a:pt x="1159" y="1787"/>
                    </a:lnTo>
                    <a:lnTo>
                      <a:pt x="1427" y="1894"/>
                    </a:lnTo>
                    <a:lnTo>
                      <a:pt x="1680" y="1979"/>
                    </a:lnTo>
                    <a:lnTo>
                      <a:pt x="1918" y="2040"/>
                    </a:lnTo>
                    <a:lnTo>
                      <a:pt x="2140" y="2094"/>
                    </a:lnTo>
                    <a:lnTo>
                      <a:pt x="2339" y="2124"/>
                    </a:lnTo>
                    <a:lnTo>
                      <a:pt x="2523" y="2155"/>
                    </a:lnTo>
                    <a:lnTo>
                      <a:pt x="2684" y="2163"/>
                    </a:lnTo>
                    <a:lnTo>
                      <a:pt x="2822" y="2170"/>
                    </a:lnTo>
                    <a:lnTo>
                      <a:pt x="3006" y="2178"/>
                    </a:lnTo>
                    <a:lnTo>
                      <a:pt x="3075" y="2170"/>
                    </a:lnTo>
                    <a:lnTo>
                      <a:pt x="3674" y="2170"/>
                    </a:lnTo>
                    <a:lnTo>
                      <a:pt x="3743" y="2178"/>
                    </a:lnTo>
                    <a:lnTo>
                      <a:pt x="3927" y="2170"/>
                    </a:lnTo>
                    <a:lnTo>
                      <a:pt x="4065" y="2163"/>
                    </a:lnTo>
                    <a:lnTo>
                      <a:pt x="4226" y="2155"/>
                    </a:lnTo>
                    <a:lnTo>
                      <a:pt x="4410" y="2124"/>
                    </a:lnTo>
                    <a:lnTo>
                      <a:pt x="4609" y="2094"/>
                    </a:lnTo>
                    <a:lnTo>
                      <a:pt x="4831" y="2040"/>
                    </a:lnTo>
                    <a:lnTo>
                      <a:pt x="5069" y="1979"/>
                    </a:lnTo>
                    <a:lnTo>
                      <a:pt x="5322" y="1894"/>
                    </a:lnTo>
                    <a:lnTo>
                      <a:pt x="5590" y="1787"/>
                    </a:lnTo>
                    <a:lnTo>
                      <a:pt x="5866" y="1657"/>
                    </a:lnTo>
                    <a:lnTo>
                      <a:pt x="6012" y="1588"/>
                    </a:lnTo>
                    <a:lnTo>
                      <a:pt x="6158" y="1511"/>
                    </a:lnTo>
                    <a:lnTo>
                      <a:pt x="6303" y="1426"/>
                    </a:lnTo>
                    <a:lnTo>
                      <a:pt x="6449" y="1327"/>
                    </a:lnTo>
                    <a:lnTo>
                      <a:pt x="6602" y="1227"/>
                    </a:lnTo>
                    <a:lnTo>
                      <a:pt x="6748" y="1120"/>
                    </a:lnTo>
                    <a:lnTo>
                      <a:pt x="6748" y="0"/>
                    </a:lnTo>
                    <a:lnTo>
                      <a:pt x="6602" y="108"/>
                    </a:lnTo>
                    <a:lnTo>
                      <a:pt x="6449" y="207"/>
                    </a:lnTo>
                    <a:lnTo>
                      <a:pt x="6303" y="299"/>
                    </a:lnTo>
                    <a:lnTo>
                      <a:pt x="6158" y="384"/>
                    </a:lnTo>
                    <a:lnTo>
                      <a:pt x="6012" y="460"/>
                    </a:lnTo>
                    <a:lnTo>
                      <a:pt x="5866" y="537"/>
                    </a:lnTo>
                    <a:lnTo>
                      <a:pt x="5590" y="660"/>
                    </a:lnTo>
                    <a:lnTo>
                      <a:pt x="5322" y="767"/>
                    </a:lnTo>
                    <a:lnTo>
                      <a:pt x="5069" y="851"/>
                    </a:lnTo>
                    <a:lnTo>
                      <a:pt x="4831" y="920"/>
                    </a:lnTo>
                    <a:lnTo>
                      <a:pt x="4609" y="966"/>
                    </a:lnTo>
                    <a:lnTo>
                      <a:pt x="4410" y="1005"/>
                    </a:lnTo>
                    <a:lnTo>
                      <a:pt x="4226" y="1028"/>
                    </a:lnTo>
                    <a:lnTo>
                      <a:pt x="4065" y="1043"/>
                    </a:lnTo>
                    <a:lnTo>
                      <a:pt x="3927" y="1051"/>
                    </a:lnTo>
                    <a:lnTo>
                      <a:pt x="3743" y="1051"/>
                    </a:lnTo>
                    <a:lnTo>
                      <a:pt x="3674" y="1043"/>
                    </a:lnTo>
                    <a:lnTo>
                      <a:pt x="3075" y="1043"/>
                    </a:lnTo>
                    <a:lnTo>
                      <a:pt x="3006" y="1051"/>
                    </a:lnTo>
                    <a:lnTo>
                      <a:pt x="2822" y="1051"/>
                    </a:lnTo>
                    <a:lnTo>
                      <a:pt x="2684" y="1043"/>
                    </a:lnTo>
                    <a:lnTo>
                      <a:pt x="2523" y="1028"/>
                    </a:lnTo>
                    <a:lnTo>
                      <a:pt x="2339" y="1005"/>
                    </a:lnTo>
                    <a:lnTo>
                      <a:pt x="2140" y="966"/>
                    </a:lnTo>
                    <a:lnTo>
                      <a:pt x="1918" y="920"/>
                    </a:lnTo>
                    <a:lnTo>
                      <a:pt x="1680" y="851"/>
                    </a:lnTo>
                    <a:lnTo>
                      <a:pt x="1427" y="767"/>
                    </a:lnTo>
                    <a:lnTo>
                      <a:pt x="1159" y="667"/>
                    </a:lnTo>
                    <a:lnTo>
                      <a:pt x="883" y="537"/>
                    </a:lnTo>
                    <a:lnTo>
                      <a:pt x="737" y="468"/>
                    </a:lnTo>
                    <a:lnTo>
                      <a:pt x="591" y="384"/>
                    </a:lnTo>
                    <a:lnTo>
                      <a:pt x="446" y="299"/>
                    </a:lnTo>
                    <a:lnTo>
                      <a:pt x="300" y="207"/>
                    </a:lnTo>
                    <a:lnTo>
                      <a:pt x="147" y="108"/>
                    </a:lnTo>
                    <a:lnTo>
                      <a:pt x="1"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8" name="Google Shape;2198;p29">
                <a:extLst>
                  <a:ext uri="{FF2B5EF4-FFF2-40B4-BE49-F238E27FC236}">
                    <a16:creationId xmlns="" xmlns:a16="http://schemas.microsoft.com/office/drawing/2014/main" id="{DEB28ACA-1FE3-4CD5-8AB9-0B5A22C709B7}"/>
                  </a:ext>
                </a:extLst>
              </p:cNvPr>
              <p:cNvSpPr/>
              <p:nvPr/>
            </p:nvSpPr>
            <p:spPr>
              <a:xfrm>
                <a:off x="6380030" y="1472796"/>
                <a:ext cx="818533" cy="671660"/>
              </a:xfrm>
              <a:custGeom>
                <a:avLst/>
                <a:gdLst/>
                <a:ahLst/>
                <a:cxnLst/>
                <a:rect l="l" t="t" r="r" b="b"/>
                <a:pathLst>
                  <a:path w="43626" h="35798" extrusionOk="0">
                    <a:moveTo>
                      <a:pt x="24412" y="0"/>
                    </a:moveTo>
                    <a:lnTo>
                      <a:pt x="20072" y="1449"/>
                    </a:lnTo>
                    <a:lnTo>
                      <a:pt x="20072" y="3558"/>
                    </a:lnTo>
                    <a:lnTo>
                      <a:pt x="18823" y="1189"/>
                    </a:lnTo>
                    <a:lnTo>
                      <a:pt x="18577" y="1043"/>
                    </a:lnTo>
                    <a:lnTo>
                      <a:pt x="18025" y="721"/>
                    </a:lnTo>
                    <a:lnTo>
                      <a:pt x="17726" y="537"/>
                    </a:lnTo>
                    <a:lnTo>
                      <a:pt x="17443" y="368"/>
                    </a:lnTo>
                    <a:lnTo>
                      <a:pt x="17228" y="223"/>
                    </a:lnTo>
                    <a:lnTo>
                      <a:pt x="17159" y="169"/>
                    </a:lnTo>
                    <a:lnTo>
                      <a:pt x="17113" y="131"/>
                    </a:lnTo>
                    <a:lnTo>
                      <a:pt x="17098" y="123"/>
                    </a:lnTo>
                    <a:lnTo>
                      <a:pt x="17082" y="131"/>
                    </a:lnTo>
                    <a:lnTo>
                      <a:pt x="17075" y="154"/>
                    </a:lnTo>
                    <a:lnTo>
                      <a:pt x="17059" y="192"/>
                    </a:lnTo>
                    <a:lnTo>
                      <a:pt x="17052" y="299"/>
                    </a:lnTo>
                    <a:lnTo>
                      <a:pt x="17036" y="445"/>
                    </a:lnTo>
                    <a:lnTo>
                      <a:pt x="17036" y="828"/>
                    </a:lnTo>
                    <a:lnTo>
                      <a:pt x="17044" y="1288"/>
                    </a:lnTo>
                    <a:lnTo>
                      <a:pt x="17067" y="1756"/>
                    </a:lnTo>
                    <a:lnTo>
                      <a:pt x="17082" y="2162"/>
                    </a:lnTo>
                    <a:lnTo>
                      <a:pt x="17113" y="2569"/>
                    </a:lnTo>
                    <a:lnTo>
                      <a:pt x="17113" y="2569"/>
                    </a:lnTo>
                    <a:lnTo>
                      <a:pt x="16921" y="2538"/>
                    </a:lnTo>
                    <a:lnTo>
                      <a:pt x="16415" y="2469"/>
                    </a:lnTo>
                    <a:lnTo>
                      <a:pt x="16063" y="2423"/>
                    </a:lnTo>
                    <a:lnTo>
                      <a:pt x="15649" y="2385"/>
                    </a:lnTo>
                    <a:lnTo>
                      <a:pt x="15196" y="2346"/>
                    </a:lnTo>
                    <a:lnTo>
                      <a:pt x="14706" y="2316"/>
                    </a:lnTo>
                    <a:lnTo>
                      <a:pt x="14192" y="2293"/>
                    </a:lnTo>
                    <a:lnTo>
                      <a:pt x="13655" y="2285"/>
                    </a:lnTo>
                    <a:lnTo>
                      <a:pt x="13379" y="2285"/>
                    </a:lnTo>
                    <a:lnTo>
                      <a:pt x="13103" y="2293"/>
                    </a:lnTo>
                    <a:lnTo>
                      <a:pt x="12827" y="2300"/>
                    </a:lnTo>
                    <a:lnTo>
                      <a:pt x="12559" y="2316"/>
                    </a:lnTo>
                    <a:lnTo>
                      <a:pt x="12283" y="2339"/>
                    </a:lnTo>
                    <a:lnTo>
                      <a:pt x="12014" y="2369"/>
                    </a:lnTo>
                    <a:lnTo>
                      <a:pt x="11754" y="2408"/>
                    </a:lnTo>
                    <a:lnTo>
                      <a:pt x="11493" y="2446"/>
                    </a:lnTo>
                    <a:lnTo>
                      <a:pt x="11240" y="2500"/>
                    </a:lnTo>
                    <a:lnTo>
                      <a:pt x="10995" y="2553"/>
                    </a:lnTo>
                    <a:lnTo>
                      <a:pt x="10757" y="2622"/>
                    </a:lnTo>
                    <a:lnTo>
                      <a:pt x="10527" y="2699"/>
                    </a:lnTo>
                    <a:lnTo>
                      <a:pt x="10412" y="2745"/>
                    </a:lnTo>
                    <a:lnTo>
                      <a:pt x="10289" y="2806"/>
                    </a:lnTo>
                    <a:lnTo>
                      <a:pt x="10159" y="2883"/>
                    </a:lnTo>
                    <a:lnTo>
                      <a:pt x="10021" y="2967"/>
                    </a:lnTo>
                    <a:lnTo>
                      <a:pt x="9875" y="3067"/>
                    </a:lnTo>
                    <a:lnTo>
                      <a:pt x="9722" y="3182"/>
                    </a:lnTo>
                    <a:lnTo>
                      <a:pt x="9561" y="3305"/>
                    </a:lnTo>
                    <a:lnTo>
                      <a:pt x="9400" y="3435"/>
                    </a:lnTo>
                    <a:lnTo>
                      <a:pt x="9047" y="3734"/>
                    </a:lnTo>
                    <a:lnTo>
                      <a:pt x="8679" y="4071"/>
                    </a:lnTo>
                    <a:lnTo>
                      <a:pt x="8288" y="4447"/>
                    </a:lnTo>
                    <a:lnTo>
                      <a:pt x="7882" y="4846"/>
                    </a:lnTo>
                    <a:lnTo>
                      <a:pt x="7468" y="5283"/>
                    </a:lnTo>
                    <a:lnTo>
                      <a:pt x="7038" y="5735"/>
                    </a:lnTo>
                    <a:lnTo>
                      <a:pt x="6601" y="6211"/>
                    </a:lnTo>
                    <a:lnTo>
                      <a:pt x="6157" y="6701"/>
                    </a:lnTo>
                    <a:lnTo>
                      <a:pt x="5712" y="7200"/>
                    </a:lnTo>
                    <a:lnTo>
                      <a:pt x="5267" y="7713"/>
                    </a:lnTo>
                    <a:lnTo>
                      <a:pt x="4378" y="8741"/>
                    </a:lnTo>
                    <a:lnTo>
                      <a:pt x="3519" y="9768"/>
                    </a:lnTo>
                    <a:lnTo>
                      <a:pt x="2707" y="10749"/>
                    </a:lnTo>
                    <a:lnTo>
                      <a:pt x="1971" y="11662"/>
                    </a:lnTo>
                    <a:lnTo>
                      <a:pt x="1311" y="12482"/>
                    </a:lnTo>
                    <a:lnTo>
                      <a:pt x="360" y="13694"/>
                    </a:lnTo>
                    <a:lnTo>
                      <a:pt x="0" y="14146"/>
                    </a:lnTo>
                    <a:lnTo>
                      <a:pt x="8227" y="18884"/>
                    </a:lnTo>
                    <a:lnTo>
                      <a:pt x="9875" y="17044"/>
                    </a:lnTo>
                    <a:lnTo>
                      <a:pt x="12505" y="27241"/>
                    </a:lnTo>
                    <a:lnTo>
                      <a:pt x="8143" y="35798"/>
                    </a:lnTo>
                    <a:lnTo>
                      <a:pt x="33942" y="35798"/>
                    </a:lnTo>
                    <a:lnTo>
                      <a:pt x="31412" y="30998"/>
                    </a:lnTo>
                    <a:lnTo>
                      <a:pt x="30339" y="28944"/>
                    </a:lnTo>
                    <a:lnTo>
                      <a:pt x="30009" y="28300"/>
                    </a:lnTo>
                    <a:lnTo>
                      <a:pt x="29871" y="28031"/>
                    </a:lnTo>
                    <a:lnTo>
                      <a:pt x="29871" y="28000"/>
                    </a:lnTo>
                    <a:lnTo>
                      <a:pt x="29879" y="27931"/>
                    </a:lnTo>
                    <a:lnTo>
                      <a:pt x="29925" y="27694"/>
                    </a:lnTo>
                    <a:lnTo>
                      <a:pt x="30101" y="26850"/>
                    </a:lnTo>
                    <a:lnTo>
                      <a:pt x="30362" y="25624"/>
                    </a:lnTo>
                    <a:lnTo>
                      <a:pt x="30699" y="24129"/>
                    </a:lnTo>
                    <a:lnTo>
                      <a:pt x="31473" y="20732"/>
                    </a:lnTo>
                    <a:lnTo>
                      <a:pt x="32209" y="17550"/>
                    </a:lnTo>
                    <a:lnTo>
                      <a:pt x="34740" y="20004"/>
                    </a:lnTo>
                    <a:lnTo>
                      <a:pt x="43626" y="15526"/>
                    </a:lnTo>
                    <a:lnTo>
                      <a:pt x="42782" y="14184"/>
                    </a:lnTo>
                    <a:lnTo>
                      <a:pt x="41901" y="12781"/>
                    </a:lnTo>
                    <a:lnTo>
                      <a:pt x="40873" y="11163"/>
                    </a:lnTo>
                    <a:lnTo>
                      <a:pt x="39808" y="9507"/>
                    </a:lnTo>
                    <a:lnTo>
                      <a:pt x="39294" y="8725"/>
                    </a:lnTo>
                    <a:lnTo>
                      <a:pt x="38826" y="8005"/>
                    </a:lnTo>
                    <a:lnTo>
                      <a:pt x="38397" y="7376"/>
                    </a:lnTo>
                    <a:lnTo>
                      <a:pt x="38036" y="6862"/>
                    </a:lnTo>
                    <a:lnTo>
                      <a:pt x="37760" y="6479"/>
                    </a:lnTo>
                    <a:lnTo>
                      <a:pt x="37653" y="6341"/>
                    </a:lnTo>
                    <a:lnTo>
                      <a:pt x="37569" y="6249"/>
                    </a:lnTo>
                    <a:lnTo>
                      <a:pt x="37492" y="6180"/>
                    </a:lnTo>
                    <a:lnTo>
                      <a:pt x="37385" y="6103"/>
                    </a:lnTo>
                    <a:lnTo>
                      <a:pt x="37262" y="6019"/>
                    </a:lnTo>
                    <a:lnTo>
                      <a:pt x="37116" y="5935"/>
                    </a:lnTo>
                    <a:lnTo>
                      <a:pt x="36948" y="5843"/>
                    </a:lnTo>
                    <a:lnTo>
                      <a:pt x="36771" y="5743"/>
                    </a:lnTo>
                    <a:lnTo>
                      <a:pt x="36365" y="5543"/>
                    </a:lnTo>
                    <a:lnTo>
                      <a:pt x="35905" y="5336"/>
                    </a:lnTo>
                    <a:lnTo>
                      <a:pt x="35422" y="5122"/>
                    </a:lnTo>
                    <a:lnTo>
                      <a:pt x="34916" y="4907"/>
                    </a:lnTo>
                    <a:lnTo>
                      <a:pt x="34402" y="4700"/>
                    </a:lnTo>
                    <a:lnTo>
                      <a:pt x="33421" y="4309"/>
                    </a:lnTo>
                    <a:lnTo>
                      <a:pt x="32585" y="3987"/>
                    </a:lnTo>
                    <a:lnTo>
                      <a:pt x="31780" y="3688"/>
                    </a:lnTo>
                    <a:lnTo>
                      <a:pt x="24742" y="2369"/>
                    </a:lnTo>
                    <a:lnTo>
                      <a:pt x="24412" y="0"/>
                    </a:lnTo>
                    <a:close/>
                  </a:path>
                </a:pathLst>
              </a:custGeom>
              <a:solidFill>
                <a:srgbClr val="EAE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9" name="Google Shape;2199;p29">
                <a:extLst>
                  <a:ext uri="{FF2B5EF4-FFF2-40B4-BE49-F238E27FC236}">
                    <a16:creationId xmlns="" xmlns:a16="http://schemas.microsoft.com/office/drawing/2014/main" id="{4ECD0CEA-41DD-4A70-BB0A-B451FA2C1EAC}"/>
                  </a:ext>
                </a:extLst>
              </p:cNvPr>
              <p:cNvSpPr/>
              <p:nvPr/>
            </p:nvSpPr>
            <p:spPr>
              <a:xfrm>
                <a:off x="6756481" y="1542556"/>
                <a:ext cx="5197" cy="514881"/>
              </a:xfrm>
              <a:custGeom>
                <a:avLst/>
                <a:gdLst/>
                <a:ahLst/>
                <a:cxnLst/>
                <a:rect l="l" t="t" r="r" b="b"/>
                <a:pathLst>
                  <a:path w="277" h="27442" extrusionOk="0">
                    <a:moveTo>
                      <a:pt x="139" y="1"/>
                    </a:moveTo>
                    <a:lnTo>
                      <a:pt x="70" y="3428"/>
                    </a:lnTo>
                    <a:lnTo>
                      <a:pt x="31" y="6863"/>
                    </a:lnTo>
                    <a:lnTo>
                      <a:pt x="1" y="13717"/>
                    </a:lnTo>
                    <a:lnTo>
                      <a:pt x="31" y="20579"/>
                    </a:lnTo>
                    <a:lnTo>
                      <a:pt x="70" y="24006"/>
                    </a:lnTo>
                    <a:lnTo>
                      <a:pt x="139" y="27441"/>
                    </a:lnTo>
                    <a:lnTo>
                      <a:pt x="208" y="24006"/>
                    </a:lnTo>
                    <a:lnTo>
                      <a:pt x="246" y="20579"/>
                    </a:lnTo>
                    <a:lnTo>
                      <a:pt x="277" y="13717"/>
                    </a:lnTo>
                    <a:lnTo>
                      <a:pt x="238" y="6863"/>
                    </a:lnTo>
                    <a:lnTo>
                      <a:pt x="208" y="3428"/>
                    </a:lnTo>
                    <a:lnTo>
                      <a:pt x="139" y="1"/>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0" name="Google Shape;2200;p29">
                <a:extLst>
                  <a:ext uri="{FF2B5EF4-FFF2-40B4-BE49-F238E27FC236}">
                    <a16:creationId xmlns="" xmlns:a16="http://schemas.microsoft.com/office/drawing/2014/main" id="{051B0CC8-5437-4EF5-AE86-A0C01BA8A9D2}"/>
                  </a:ext>
                </a:extLst>
              </p:cNvPr>
              <p:cNvSpPr/>
              <p:nvPr/>
            </p:nvSpPr>
            <p:spPr>
              <a:xfrm>
                <a:off x="6567036" y="1741949"/>
                <a:ext cx="45762" cy="46343"/>
              </a:xfrm>
              <a:custGeom>
                <a:avLst/>
                <a:gdLst/>
                <a:ahLst/>
                <a:cxnLst/>
                <a:rect l="l" t="t" r="r" b="b"/>
                <a:pathLst>
                  <a:path w="2439" h="2470" extrusionOk="0">
                    <a:moveTo>
                      <a:pt x="2438" y="0"/>
                    </a:moveTo>
                    <a:lnTo>
                      <a:pt x="2262" y="131"/>
                    </a:lnTo>
                    <a:lnTo>
                      <a:pt x="2086" y="261"/>
                    </a:lnTo>
                    <a:lnTo>
                      <a:pt x="1917" y="399"/>
                    </a:lnTo>
                    <a:lnTo>
                      <a:pt x="1756" y="545"/>
                    </a:lnTo>
                    <a:lnTo>
                      <a:pt x="1434" y="836"/>
                    </a:lnTo>
                    <a:lnTo>
                      <a:pt x="1120" y="1135"/>
                    </a:lnTo>
                    <a:lnTo>
                      <a:pt x="828" y="1449"/>
                    </a:lnTo>
                    <a:lnTo>
                      <a:pt x="537" y="1779"/>
                    </a:lnTo>
                    <a:lnTo>
                      <a:pt x="399" y="1940"/>
                    </a:lnTo>
                    <a:lnTo>
                      <a:pt x="261" y="2109"/>
                    </a:lnTo>
                    <a:lnTo>
                      <a:pt x="131" y="2285"/>
                    </a:lnTo>
                    <a:lnTo>
                      <a:pt x="0" y="2469"/>
                    </a:lnTo>
                    <a:lnTo>
                      <a:pt x="0" y="2469"/>
                    </a:lnTo>
                    <a:lnTo>
                      <a:pt x="184" y="2339"/>
                    </a:lnTo>
                    <a:lnTo>
                      <a:pt x="353" y="2208"/>
                    </a:lnTo>
                    <a:lnTo>
                      <a:pt x="522" y="2070"/>
                    </a:lnTo>
                    <a:lnTo>
                      <a:pt x="690" y="1925"/>
                    </a:lnTo>
                    <a:lnTo>
                      <a:pt x="1005" y="1633"/>
                    </a:lnTo>
                    <a:lnTo>
                      <a:pt x="1319" y="1327"/>
                    </a:lnTo>
                    <a:lnTo>
                      <a:pt x="1618" y="1012"/>
                    </a:lnTo>
                    <a:lnTo>
                      <a:pt x="1909" y="690"/>
                    </a:lnTo>
                    <a:lnTo>
                      <a:pt x="2047" y="529"/>
                    </a:lnTo>
                    <a:lnTo>
                      <a:pt x="2178" y="353"/>
                    </a:lnTo>
                    <a:lnTo>
                      <a:pt x="2308" y="177"/>
                    </a:lnTo>
                    <a:lnTo>
                      <a:pt x="2438" y="0"/>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1" name="Google Shape;2201;p29">
                <a:extLst>
                  <a:ext uri="{FF2B5EF4-FFF2-40B4-BE49-F238E27FC236}">
                    <a16:creationId xmlns="" xmlns:a16="http://schemas.microsoft.com/office/drawing/2014/main" id="{9F68829B-FEEC-4570-809B-415131D7952A}"/>
                  </a:ext>
                </a:extLst>
              </p:cNvPr>
              <p:cNvSpPr/>
              <p:nvPr/>
            </p:nvSpPr>
            <p:spPr>
              <a:xfrm>
                <a:off x="6926375" y="1747559"/>
                <a:ext cx="56119" cy="51803"/>
              </a:xfrm>
              <a:custGeom>
                <a:avLst/>
                <a:gdLst/>
                <a:ahLst/>
                <a:cxnLst/>
                <a:rect l="l" t="t" r="r" b="b"/>
                <a:pathLst>
                  <a:path w="2991" h="2761" extrusionOk="0">
                    <a:moveTo>
                      <a:pt x="1" y="0"/>
                    </a:moveTo>
                    <a:lnTo>
                      <a:pt x="162" y="200"/>
                    </a:lnTo>
                    <a:lnTo>
                      <a:pt x="330" y="391"/>
                    </a:lnTo>
                    <a:lnTo>
                      <a:pt x="499" y="583"/>
                    </a:lnTo>
                    <a:lnTo>
                      <a:pt x="675" y="767"/>
                    </a:lnTo>
                    <a:lnTo>
                      <a:pt x="1036" y="1127"/>
                    </a:lnTo>
                    <a:lnTo>
                      <a:pt x="1404" y="1480"/>
                    </a:lnTo>
                    <a:lnTo>
                      <a:pt x="1779" y="1817"/>
                    </a:lnTo>
                    <a:lnTo>
                      <a:pt x="2170" y="2147"/>
                    </a:lnTo>
                    <a:lnTo>
                      <a:pt x="2370" y="2308"/>
                    </a:lnTo>
                    <a:lnTo>
                      <a:pt x="2569" y="2462"/>
                    </a:lnTo>
                    <a:lnTo>
                      <a:pt x="2776" y="2615"/>
                    </a:lnTo>
                    <a:lnTo>
                      <a:pt x="2991" y="2761"/>
                    </a:lnTo>
                    <a:lnTo>
                      <a:pt x="2830" y="2561"/>
                    </a:lnTo>
                    <a:lnTo>
                      <a:pt x="2661" y="2370"/>
                    </a:lnTo>
                    <a:lnTo>
                      <a:pt x="2492" y="2178"/>
                    </a:lnTo>
                    <a:lnTo>
                      <a:pt x="2316" y="1994"/>
                    </a:lnTo>
                    <a:lnTo>
                      <a:pt x="1956" y="1633"/>
                    </a:lnTo>
                    <a:lnTo>
                      <a:pt x="1588" y="1281"/>
                    </a:lnTo>
                    <a:lnTo>
                      <a:pt x="1204" y="936"/>
                    </a:lnTo>
                    <a:lnTo>
                      <a:pt x="821" y="606"/>
                    </a:lnTo>
                    <a:lnTo>
                      <a:pt x="622" y="453"/>
                    </a:lnTo>
                    <a:lnTo>
                      <a:pt x="415" y="292"/>
                    </a:lnTo>
                    <a:lnTo>
                      <a:pt x="208" y="146"/>
                    </a:lnTo>
                    <a:lnTo>
                      <a:pt x="1" y="0"/>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2" name="Google Shape;2202;p29">
                <a:extLst>
                  <a:ext uri="{FF2B5EF4-FFF2-40B4-BE49-F238E27FC236}">
                    <a16:creationId xmlns="" xmlns:a16="http://schemas.microsoft.com/office/drawing/2014/main" id="{9989CE95-08EC-4BDE-A646-A8D95B0D9295}"/>
                  </a:ext>
                </a:extLst>
              </p:cNvPr>
              <p:cNvSpPr/>
              <p:nvPr/>
            </p:nvSpPr>
            <p:spPr>
              <a:xfrm>
                <a:off x="7015854" y="1740072"/>
                <a:ext cx="161714" cy="80866"/>
              </a:xfrm>
              <a:custGeom>
                <a:avLst/>
                <a:gdLst/>
                <a:ahLst/>
                <a:cxnLst/>
                <a:rect l="l" t="t" r="r" b="b"/>
                <a:pathLst>
                  <a:path w="8619" h="4310" extrusionOk="0">
                    <a:moveTo>
                      <a:pt x="6916" y="951"/>
                    </a:moveTo>
                    <a:lnTo>
                      <a:pt x="6947" y="967"/>
                    </a:lnTo>
                    <a:lnTo>
                      <a:pt x="6939" y="967"/>
                    </a:lnTo>
                    <a:lnTo>
                      <a:pt x="6916" y="951"/>
                    </a:lnTo>
                    <a:close/>
                    <a:moveTo>
                      <a:pt x="8618" y="1"/>
                    </a:moveTo>
                    <a:lnTo>
                      <a:pt x="8128" y="254"/>
                    </a:lnTo>
                    <a:lnTo>
                      <a:pt x="7637" y="514"/>
                    </a:lnTo>
                    <a:lnTo>
                      <a:pt x="7614" y="530"/>
                    </a:lnTo>
                    <a:lnTo>
                      <a:pt x="7606" y="560"/>
                    </a:lnTo>
                    <a:lnTo>
                      <a:pt x="7606" y="568"/>
                    </a:lnTo>
                    <a:lnTo>
                      <a:pt x="7622" y="944"/>
                    </a:lnTo>
                    <a:lnTo>
                      <a:pt x="7634" y="1152"/>
                    </a:lnTo>
                    <a:lnTo>
                      <a:pt x="7323" y="951"/>
                    </a:lnTo>
                    <a:lnTo>
                      <a:pt x="7093" y="806"/>
                    </a:lnTo>
                    <a:lnTo>
                      <a:pt x="7039" y="767"/>
                    </a:lnTo>
                    <a:lnTo>
                      <a:pt x="7024" y="760"/>
                    </a:lnTo>
                    <a:lnTo>
                      <a:pt x="6985" y="752"/>
                    </a:lnTo>
                    <a:lnTo>
                      <a:pt x="6947" y="752"/>
                    </a:lnTo>
                    <a:lnTo>
                      <a:pt x="6916" y="760"/>
                    </a:lnTo>
                    <a:lnTo>
                      <a:pt x="6878" y="767"/>
                    </a:lnTo>
                    <a:lnTo>
                      <a:pt x="6740" y="821"/>
                    </a:lnTo>
                    <a:lnTo>
                      <a:pt x="6495" y="928"/>
                    </a:lnTo>
                    <a:lnTo>
                      <a:pt x="6242" y="1043"/>
                    </a:lnTo>
                    <a:lnTo>
                      <a:pt x="5751" y="1273"/>
                    </a:lnTo>
                    <a:lnTo>
                      <a:pt x="5260" y="1503"/>
                    </a:lnTo>
                    <a:lnTo>
                      <a:pt x="4777" y="1741"/>
                    </a:lnTo>
                    <a:lnTo>
                      <a:pt x="4294" y="1986"/>
                    </a:lnTo>
                    <a:lnTo>
                      <a:pt x="3811" y="2239"/>
                    </a:lnTo>
                    <a:lnTo>
                      <a:pt x="2845" y="2730"/>
                    </a:lnTo>
                    <a:lnTo>
                      <a:pt x="1887" y="3244"/>
                    </a:lnTo>
                    <a:lnTo>
                      <a:pt x="936" y="3773"/>
                    </a:lnTo>
                    <a:lnTo>
                      <a:pt x="468" y="4041"/>
                    </a:lnTo>
                    <a:lnTo>
                      <a:pt x="1" y="4310"/>
                    </a:lnTo>
                    <a:lnTo>
                      <a:pt x="990" y="3865"/>
                    </a:lnTo>
                    <a:lnTo>
                      <a:pt x="1971" y="3413"/>
                    </a:lnTo>
                    <a:lnTo>
                      <a:pt x="2952" y="2945"/>
                    </a:lnTo>
                    <a:lnTo>
                      <a:pt x="3926" y="2462"/>
                    </a:lnTo>
                    <a:lnTo>
                      <a:pt x="4409" y="2224"/>
                    </a:lnTo>
                    <a:lnTo>
                      <a:pt x="4892" y="1986"/>
                    </a:lnTo>
                    <a:lnTo>
                      <a:pt x="5866" y="1496"/>
                    </a:lnTo>
                    <a:lnTo>
                      <a:pt x="6349" y="1258"/>
                    </a:lnTo>
                    <a:lnTo>
                      <a:pt x="6832" y="1028"/>
                    </a:lnTo>
                    <a:lnTo>
                      <a:pt x="6947" y="974"/>
                    </a:lnTo>
                    <a:lnTo>
                      <a:pt x="6957" y="972"/>
                    </a:lnTo>
                    <a:lnTo>
                      <a:pt x="6978" y="982"/>
                    </a:lnTo>
                    <a:lnTo>
                      <a:pt x="7215" y="1120"/>
                    </a:lnTo>
                    <a:lnTo>
                      <a:pt x="7691" y="1388"/>
                    </a:lnTo>
                    <a:lnTo>
                      <a:pt x="7714" y="1396"/>
                    </a:lnTo>
                    <a:lnTo>
                      <a:pt x="7744" y="1404"/>
                    </a:lnTo>
                    <a:lnTo>
                      <a:pt x="7775" y="1388"/>
                    </a:lnTo>
                    <a:lnTo>
                      <a:pt x="7798" y="1373"/>
                    </a:lnTo>
                    <a:lnTo>
                      <a:pt x="7813" y="1342"/>
                    </a:lnTo>
                    <a:lnTo>
                      <a:pt x="7813" y="1312"/>
                    </a:lnTo>
                    <a:lnTo>
                      <a:pt x="7767" y="936"/>
                    </a:lnTo>
                    <a:lnTo>
                      <a:pt x="7725" y="584"/>
                    </a:lnTo>
                    <a:lnTo>
                      <a:pt x="8158" y="307"/>
                    </a:lnTo>
                    <a:lnTo>
                      <a:pt x="8618" y="1"/>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3" name="Google Shape;2203;p29">
                <a:extLst>
                  <a:ext uri="{FF2B5EF4-FFF2-40B4-BE49-F238E27FC236}">
                    <a16:creationId xmlns="" xmlns:a16="http://schemas.microsoft.com/office/drawing/2014/main" id="{592DE9DE-A287-4167-8CBA-8D1EC9CC174E}"/>
                  </a:ext>
                </a:extLst>
              </p:cNvPr>
              <p:cNvSpPr/>
              <p:nvPr/>
            </p:nvSpPr>
            <p:spPr>
              <a:xfrm>
                <a:off x="6398586" y="1715324"/>
                <a:ext cx="145015" cy="87771"/>
              </a:xfrm>
              <a:custGeom>
                <a:avLst/>
                <a:gdLst/>
                <a:ahLst/>
                <a:cxnLst/>
                <a:rect l="l" t="t" r="r" b="b"/>
                <a:pathLst>
                  <a:path w="7729" h="4678" extrusionOk="0">
                    <a:moveTo>
                      <a:pt x="0" y="1"/>
                    </a:moveTo>
                    <a:lnTo>
                      <a:pt x="682" y="461"/>
                    </a:lnTo>
                    <a:lnTo>
                      <a:pt x="1373" y="913"/>
                    </a:lnTo>
                    <a:lnTo>
                      <a:pt x="2070" y="1350"/>
                    </a:lnTo>
                    <a:lnTo>
                      <a:pt x="2415" y="1573"/>
                    </a:lnTo>
                    <a:lnTo>
                      <a:pt x="2768" y="1787"/>
                    </a:lnTo>
                    <a:lnTo>
                      <a:pt x="4179" y="2638"/>
                    </a:lnTo>
                    <a:lnTo>
                      <a:pt x="4531" y="2845"/>
                    </a:lnTo>
                    <a:lnTo>
                      <a:pt x="4884" y="3052"/>
                    </a:lnTo>
                    <a:lnTo>
                      <a:pt x="5519" y="3421"/>
                    </a:lnTo>
                    <a:lnTo>
                      <a:pt x="5519" y="3421"/>
                    </a:lnTo>
                    <a:lnTo>
                      <a:pt x="5352" y="4295"/>
                    </a:lnTo>
                    <a:lnTo>
                      <a:pt x="5352" y="4318"/>
                    </a:lnTo>
                    <a:lnTo>
                      <a:pt x="5352" y="4341"/>
                    </a:lnTo>
                    <a:lnTo>
                      <a:pt x="5359" y="4364"/>
                    </a:lnTo>
                    <a:lnTo>
                      <a:pt x="5375" y="4387"/>
                    </a:lnTo>
                    <a:lnTo>
                      <a:pt x="5405" y="4417"/>
                    </a:lnTo>
                    <a:lnTo>
                      <a:pt x="5444" y="4425"/>
                    </a:lnTo>
                    <a:lnTo>
                      <a:pt x="5490" y="4425"/>
                    </a:lnTo>
                    <a:lnTo>
                      <a:pt x="5528" y="4402"/>
                    </a:lnTo>
                    <a:lnTo>
                      <a:pt x="6386" y="3726"/>
                    </a:lnTo>
                    <a:lnTo>
                      <a:pt x="6386" y="3726"/>
                    </a:lnTo>
                    <a:lnTo>
                      <a:pt x="6678" y="3934"/>
                    </a:lnTo>
                    <a:lnTo>
                      <a:pt x="7031" y="4187"/>
                    </a:lnTo>
                    <a:lnTo>
                      <a:pt x="7729" y="4678"/>
                    </a:lnTo>
                    <a:lnTo>
                      <a:pt x="7085" y="4111"/>
                    </a:lnTo>
                    <a:lnTo>
                      <a:pt x="6762" y="3834"/>
                    </a:lnTo>
                    <a:lnTo>
                      <a:pt x="6433" y="3558"/>
                    </a:lnTo>
                    <a:lnTo>
                      <a:pt x="6410" y="3551"/>
                    </a:lnTo>
                    <a:lnTo>
                      <a:pt x="6387" y="3543"/>
                    </a:lnTo>
                    <a:lnTo>
                      <a:pt x="6364" y="3543"/>
                    </a:lnTo>
                    <a:lnTo>
                      <a:pt x="6341" y="3558"/>
                    </a:lnTo>
                    <a:lnTo>
                      <a:pt x="6333" y="3558"/>
                    </a:lnTo>
                    <a:lnTo>
                      <a:pt x="5637" y="4051"/>
                    </a:lnTo>
                    <a:lnTo>
                      <a:pt x="5781" y="3382"/>
                    </a:lnTo>
                    <a:lnTo>
                      <a:pt x="5781" y="3351"/>
                    </a:lnTo>
                    <a:lnTo>
                      <a:pt x="5773" y="3313"/>
                    </a:lnTo>
                    <a:lnTo>
                      <a:pt x="5750" y="3282"/>
                    </a:lnTo>
                    <a:lnTo>
                      <a:pt x="5720" y="3252"/>
                    </a:lnTo>
                    <a:lnTo>
                      <a:pt x="5022" y="2830"/>
                    </a:lnTo>
                    <a:lnTo>
                      <a:pt x="4669" y="2615"/>
                    </a:lnTo>
                    <a:lnTo>
                      <a:pt x="4309" y="2408"/>
                    </a:lnTo>
                    <a:lnTo>
                      <a:pt x="2891" y="1580"/>
                    </a:lnTo>
                    <a:lnTo>
                      <a:pt x="2530" y="1373"/>
                    </a:lnTo>
                    <a:lnTo>
                      <a:pt x="2178" y="1174"/>
                    </a:lnTo>
                    <a:lnTo>
                      <a:pt x="1457" y="775"/>
                    </a:lnTo>
                    <a:lnTo>
                      <a:pt x="728" y="384"/>
                    </a:lnTo>
                    <a:lnTo>
                      <a:pt x="0" y="1"/>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4" name="Google Shape;2204;p29">
                <a:extLst>
                  <a:ext uri="{FF2B5EF4-FFF2-40B4-BE49-F238E27FC236}">
                    <a16:creationId xmlns="" xmlns:a16="http://schemas.microsoft.com/office/drawing/2014/main" id="{3058ADAE-4B87-4D81-AB46-B4B05A325D25}"/>
                  </a:ext>
                </a:extLst>
              </p:cNvPr>
              <p:cNvSpPr/>
              <p:nvPr/>
            </p:nvSpPr>
            <p:spPr>
              <a:xfrm>
                <a:off x="6774324" y="1625713"/>
                <a:ext cx="23603" cy="23753"/>
              </a:xfrm>
              <a:custGeom>
                <a:avLst/>
                <a:gdLst/>
                <a:ahLst/>
                <a:cxnLst/>
                <a:rect l="l" t="t" r="r" b="b"/>
                <a:pathLst>
                  <a:path w="1258" h="1266" extrusionOk="0">
                    <a:moveTo>
                      <a:pt x="1235" y="476"/>
                    </a:moveTo>
                    <a:lnTo>
                      <a:pt x="1243" y="529"/>
                    </a:lnTo>
                    <a:lnTo>
                      <a:pt x="1258" y="583"/>
                    </a:lnTo>
                    <a:lnTo>
                      <a:pt x="1250" y="529"/>
                    </a:lnTo>
                    <a:lnTo>
                      <a:pt x="1235" y="476"/>
                    </a:lnTo>
                    <a:close/>
                    <a:moveTo>
                      <a:pt x="1258" y="690"/>
                    </a:moveTo>
                    <a:lnTo>
                      <a:pt x="1243" y="744"/>
                    </a:lnTo>
                    <a:lnTo>
                      <a:pt x="1235" y="798"/>
                    </a:lnTo>
                    <a:lnTo>
                      <a:pt x="1250" y="744"/>
                    </a:lnTo>
                    <a:lnTo>
                      <a:pt x="1258" y="690"/>
                    </a:lnTo>
                    <a:close/>
                    <a:moveTo>
                      <a:pt x="637" y="0"/>
                    </a:moveTo>
                    <a:lnTo>
                      <a:pt x="576" y="8"/>
                    </a:lnTo>
                    <a:lnTo>
                      <a:pt x="514" y="16"/>
                    </a:lnTo>
                    <a:lnTo>
                      <a:pt x="453" y="31"/>
                    </a:lnTo>
                    <a:lnTo>
                      <a:pt x="392" y="54"/>
                    </a:lnTo>
                    <a:lnTo>
                      <a:pt x="330" y="85"/>
                    </a:lnTo>
                    <a:lnTo>
                      <a:pt x="277" y="115"/>
                    </a:lnTo>
                    <a:lnTo>
                      <a:pt x="223" y="154"/>
                    </a:lnTo>
                    <a:lnTo>
                      <a:pt x="169" y="200"/>
                    </a:lnTo>
                    <a:lnTo>
                      <a:pt x="131" y="253"/>
                    </a:lnTo>
                    <a:lnTo>
                      <a:pt x="93" y="315"/>
                    </a:lnTo>
                    <a:lnTo>
                      <a:pt x="62" y="368"/>
                    </a:lnTo>
                    <a:lnTo>
                      <a:pt x="39" y="437"/>
                    </a:lnTo>
                    <a:lnTo>
                      <a:pt x="16" y="499"/>
                    </a:lnTo>
                    <a:lnTo>
                      <a:pt x="8" y="568"/>
                    </a:lnTo>
                    <a:lnTo>
                      <a:pt x="1" y="637"/>
                    </a:lnTo>
                    <a:lnTo>
                      <a:pt x="8" y="706"/>
                    </a:lnTo>
                    <a:lnTo>
                      <a:pt x="16" y="767"/>
                    </a:lnTo>
                    <a:lnTo>
                      <a:pt x="39" y="836"/>
                    </a:lnTo>
                    <a:lnTo>
                      <a:pt x="62" y="897"/>
                    </a:lnTo>
                    <a:lnTo>
                      <a:pt x="93" y="959"/>
                    </a:lnTo>
                    <a:lnTo>
                      <a:pt x="131" y="1012"/>
                    </a:lnTo>
                    <a:lnTo>
                      <a:pt x="177" y="1066"/>
                    </a:lnTo>
                    <a:lnTo>
                      <a:pt x="223" y="1112"/>
                    </a:lnTo>
                    <a:lnTo>
                      <a:pt x="277" y="1150"/>
                    </a:lnTo>
                    <a:lnTo>
                      <a:pt x="330" y="1189"/>
                    </a:lnTo>
                    <a:lnTo>
                      <a:pt x="392" y="1219"/>
                    </a:lnTo>
                    <a:lnTo>
                      <a:pt x="453" y="1235"/>
                    </a:lnTo>
                    <a:lnTo>
                      <a:pt x="514" y="1250"/>
                    </a:lnTo>
                    <a:lnTo>
                      <a:pt x="576" y="1265"/>
                    </a:lnTo>
                    <a:lnTo>
                      <a:pt x="698" y="1265"/>
                    </a:lnTo>
                    <a:lnTo>
                      <a:pt x="760" y="1250"/>
                    </a:lnTo>
                    <a:lnTo>
                      <a:pt x="821" y="1235"/>
                    </a:lnTo>
                    <a:lnTo>
                      <a:pt x="875" y="1219"/>
                    </a:lnTo>
                    <a:lnTo>
                      <a:pt x="928" y="1189"/>
                    </a:lnTo>
                    <a:lnTo>
                      <a:pt x="982" y="1158"/>
                    </a:lnTo>
                    <a:lnTo>
                      <a:pt x="1028" y="1127"/>
                    </a:lnTo>
                    <a:lnTo>
                      <a:pt x="1066" y="1089"/>
                    </a:lnTo>
                    <a:lnTo>
                      <a:pt x="1105" y="1043"/>
                    </a:lnTo>
                    <a:lnTo>
                      <a:pt x="1143" y="997"/>
                    </a:lnTo>
                    <a:lnTo>
                      <a:pt x="1174" y="951"/>
                    </a:lnTo>
                    <a:lnTo>
                      <a:pt x="1197" y="905"/>
                    </a:lnTo>
                    <a:lnTo>
                      <a:pt x="1220" y="851"/>
                    </a:lnTo>
                    <a:lnTo>
                      <a:pt x="1235" y="798"/>
                    </a:lnTo>
                    <a:lnTo>
                      <a:pt x="1212" y="844"/>
                    </a:lnTo>
                    <a:lnTo>
                      <a:pt x="1189" y="897"/>
                    </a:lnTo>
                    <a:lnTo>
                      <a:pt x="1158" y="943"/>
                    </a:lnTo>
                    <a:lnTo>
                      <a:pt x="1120" y="982"/>
                    </a:lnTo>
                    <a:lnTo>
                      <a:pt x="1082" y="1020"/>
                    </a:lnTo>
                    <a:lnTo>
                      <a:pt x="1036" y="1051"/>
                    </a:lnTo>
                    <a:lnTo>
                      <a:pt x="997" y="1074"/>
                    </a:lnTo>
                    <a:lnTo>
                      <a:pt x="944" y="1097"/>
                    </a:lnTo>
                    <a:lnTo>
                      <a:pt x="898" y="1112"/>
                    </a:lnTo>
                    <a:lnTo>
                      <a:pt x="852" y="1127"/>
                    </a:lnTo>
                    <a:lnTo>
                      <a:pt x="698" y="1127"/>
                    </a:lnTo>
                    <a:lnTo>
                      <a:pt x="652" y="1120"/>
                    </a:lnTo>
                    <a:lnTo>
                      <a:pt x="606" y="1104"/>
                    </a:lnTo>
                    <a:lnTo>
                      <a:pt x="560" y="1089"/>
                    </a:lnTo>
                    <a:lnTo>
                      <a:pt x="522" y="1066"/>
                    </a:lnTo>
                    <a:lnTo>
                      <a:pt x="445" y="1012"/>
                    </a:lnTo>
                    <a:lnTo>
                      <a:pt x="384" y="951"/>
                    </a:lnTo>
                    <a:lnTo>
                      <a:pt x="338" y="874"/>
                    </a:lnTo>
                    <a:lnTo>
                      <a:pt x="307" y="798"/>
                    </a:lnTo>
                    <a:lnTo>
                      <a:pt x="284" y="713"/>
                    </a:lnTo>
                    <a:lnTo>
                      <a:pt x="277" y="637"/>
                    </a:lnTo>
                    <a:lnTo>
                      <a:pt x="284" y="552"/>
                    </a:lnTo>
                    <a:lnTo>
                      <a:pt x="307" y="476"/>
                    </a:lnTo>
                    <a:lnTo>
                      <a:pt x="338" y="391"/>
                    </a:lnTo>
                    <a:lnTo>
                      <a:pt x="392" y="322"/>
                    </a:lnTo>
                    <a:lnTo>
                      <a:pt x="445" y="261"/>
                    </a:lnTo>
                    <a:lnTo>
                      <a:pt x="522" y="207"/>
                    </a:lnTo>
                    <a:lnTo>
                      <a:pt x="560" y="184"/>
                    </a:lnTo>
                    <a:lnTo>
                      <a:pt x="606" y="169"/>
                    </a:lnTo>
                    <a:lnTo>
                      <a:pt x="652" y="154"/>
                    </a:lnTo>
                    <a:lnTo>
                      <a:pt x="698" y="146"/>
                    </a:lnTo>
                    <a:lnTo>
                      <a:pt x="752" y="138"/>
                    </a:lnTo>
                    <a:lnTo>
                      <a:pt x="798" y="138"/>
                    </a:lnTo>
                    <a:lnTo>
                      <a:pt x="852" y="146"/>
                    </a:lnTo>
                    <a:lnTo>
                      <a:pt x="898" y="161"/>
                    </a:lnTo>
                    <a:lnTo>
                      <a:pt x="944" y="177"/>
                    </a:lnTo>
                    <a:lnTo>
                      <a:pt x="997" y="192"/>
                    </a:lnTo>
                    <a:lnTo>
                      <a:pt x="1036" y="223"/>
                    </a:lnTo>
                    <a:lnTo>
                      <a:pt x="1082" y="253"/>
                    </a:lnTo>
                    <a:lnTo>
                      <a:pt x="1120" y="292"/>
                    </a:lnTo>
                    <a:lnTo>
                      <a:pt x="1158" y="330"/>
                    </a:lnTo>
                    <a:lnTo>
                      <a:pt x="1189" y="376"/>
                    </a:lnTo>
                    <a:lnTo>
                      <a:pt x="1212" y="422"/>
                    </a:lnTo>
                    <a:lnTo>
                      <a:pt x="1235" y="476"/>
                    </a:lnTo>
                    <a:lnTo>
                      <a:pt x="1220" y="422"/>
                    </a:lnTo>
                    <a:lnTo>
                      <a:pt x="1197" y="368"/>
                    </a:lnTo>
                    <a:lnTo>
                      <a:pt x="1174" y="315"/>
                    </a:lnTo>
                    <a:lnTo>
                      <a:pt x="1143" y="269"/>
                    </a:lnTo>
                    <a:lnTo>
                      <a:pt x="1112" y="223"/>
                    </a:lnTo>
                    <a:lnTo>
                      <a:pt x="1066" y="184"/>
                    </a:lnTo>
                    <a:lnTo>
                      <a:pt x="1028" y="146"/>
                    </a:lnTo>
                    <a:lnTo>
                      <a:pt x="982" y="108"/>
                    </a:lnTo>
                    <a:lnTo>
                      <a:pt x="928" y="77"/>
                    </a:lnTo>
                    <a:lnTo>
                      <a:pt x="875" y="54"/>
                    </a:lnTo>
                    <a:lnTo>
                      <a:pt x="821" y="31"/>
                    </a:lnTo>
                    <a:lnTo>
                      <a:pt x="760" y="16"/>
                    </a:lnTo>
                    <a:lnTo>
                      <a:pt x="698" y="8"/>
                    </a:lnTo>
                    <a:lnTo>
                      <a:pt x="637" y="0"/>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5" name="Google Shape;2205;p29">
                <a:extLst>
                  <a:ext uri="{FF2B5EF4-FFF2-40B4-BE49-F238E27FC236}">
                    <a16:creationId xmlns="" xmlns:a16="http://schemas.microsoft.com/office/drawing/2014/main" id="{0A7ED4BD-60D3-41EB-BEE9-0694D122B49F}"/>
                  </a:ext>
                </a:extLst>
              </p:cNvPr>
              <p:cNvSpPr/>
              <p:nvPr/>
            </p:nvSpPr>
            <p:spPr>
              <a:xfrm>
                <a:off x="6776913" y="1755477"/>
                <a:ext cx="23322" cy="23603"/>
              </a:xfrm>
              <a:custGeom>
                <a:avLst/>
                <a:gdLst/>
                <a:ahLst/>
                <a:cxnLst/>
                <a:rect l="l" t="t" r="r" b="b"/>
                <a:pathLst>
                  <a:path w="1243" h="1258" extrusionOk="0">
                    <a:moveTo>
                      <a:pt x="568" y="0"/>
                    </a:moveTo>
                    <a:lnTo>
                      <a:pt x="507" y="8"/>
                    </a:lnTo>
                    <a:lnTo>
                      <a:pt x="445" y="23"/>
                    </a:lnTo>
                    <a:lnTo>
                      <a:pt x="384" y="46"/>
                    </a:lnTo>
                    <a:lnTo>
                      <a:pt x="323" y="77"/>
                    </a:lnTo>
                    <a:lnTo>
                      <a:pt x="269" y="107"/>
                    </a:lnTo>
                    <a:lnTo>
                      <a:pt x="215" y="146"/>
                    </a:lnTo>
                    <a:lnTo>
                      <a:pt x="169" y="192"/>
                    </a:lnTo>
                    <a:lnTo>
                      <a:pt x="123" y="245"/>
                    </a:lnTo>
                    <a:lnTo>
                      <a:pt x="85" y="307"/>
                    </a:lnTo>
                    <a:lnTo>
                      <a:pt x="54" y="360"/>
                    </a:lnTo>
                    <a:lnTo>
                      <a:pt x="31" y="429"/>
                    </a:lnTo>
                    <a:lnTo>
                      <a:pt x="16" y="491"/>
                    </a:lnTo>
                    <a:lnTo>
                      <a:pt x="1" y="560"/>
                    </a:lnTo>
                    <a:lnTo>
                      <a:pt x="1" y="629"/>
                    </a:lnTo>
                    <a:lnTo>
                      <a:pt x="1" y="698"/>
                    </a:lnTo>
                    <a:lnTo>
                      <a:pt x="16" y="767"/>
                    </a:lnTo>
                    <a:lnTo>
                      <a:pt x="31" y="828"/>
                    </a:lnTo>
                    <a:lnTo>
                      <a:pt x="54" y="889"/>
                    </a:lnTo>
                    <a:lnTo>
                      <a:pt x="85" y="951"/>
                    </a:lnTo>
                    <a:lnTo>
                      <a:pt x="123" y="1004"/>
                    </a:lnTo>
                    <a:lnTo>
                      <a:pt x="169" y="1058"/>
                    </a:lnTo>
                    <a:lnTo>
                      <a:pt x="215" y="1104"/>
                    </a:lnTo>
                    <a:lnTo>
                      <a:pt x="269" y="1150"/>
                    </a:lnTo>
                    <a:lnTo>
                      <a:pt x="323" y="1181"/>
                    </a:lnTo>
                    <a:lnTo>
                      <a:pt x="384" y="1211"/>
                    </a:lnTo>
                    <a:lnTo>
                      <a:pt x="445" y="1234"/>
                    </a:lnTo>
                    <a:lnTo>
                      <a:pt x="507" y="1250"/>
                    </a:lnTo>
                    <a:lnTo>
                      <a:pt x="568" y="1257"/>
                    </a:lnTo>
                    <a:lnTo>
                      <a:pt x="691" y="1257"/>
                    </a:lnTo>
                    <a:lnTo>
                      <a:pt x="752" y="1242"/>
                    </a:lnTo>
                    <a:lnTo>
                      <a:pt x="813" y="1227"/>
                    </a:lnTo>
                    <a:lnTo>
                      <a:pt x="875" y="1211"/>
                    </a:lnTo>
                    <a:lnTo>
                      <a:pt x="921" y="1181"/>
                    </a:lnTo>
                    <a:lnTo>
                      <a:pt x="974" y="1150"/>
                    </a:lnTo>
                    <a:lnTo>
                      <a:pt x="1020" y="1119"/>
                    </a:lnTo>
                    <a:lnTo>
                      <a:pt x="1066" y="1081"/>
                    </a:lnTo>
                    <a:lnTo>
                      <a:pt x="1105" y="1035"/>
                    </a:lnTo>
                    <a:lnTo>
                      <a:pt x="1135" y="989"/>
                    </a:lnTo>
                    <a:lnTo>
                      <a:pt x="1166" y="943"/>
                    </a:lnTo>
                    <a:lnTo>
                      <a:pt x="1197" y="897"/>
                    </a:lnTo>
                    <a:lnTo>
                      <a:pt x="1212" y="843"/>
                    </a:lnTo>
                    <a:lnTo>
                      <a:pt x="1235" y="790"/>
                    </a:lnTo>
                    <a:lnTo>
                      <a:pt x="1243" y="736"/>
                    </a:lnTo>
                    <a:lnTo>
                      <a:pt x="1227" y="790"/>
                    </a:lnTo>
                    <a:lnTo>
                      <a:pt x="1204" y="843"/>
                    </a:lnTo>
                    <a:lnTo>
                      <a:pt x="1181" y="889"/>
                    </a:lnTo>
                    <a:lnTo>
                      <a:pt x="1151" y="935"/>
                    </a:lnTo>
                    <a:lnTo>
                      <a:pt x="1112" y="974"/>
                    </a:lnTo>
                    <a:lnTo>
                      <a:pt x="1074" y="1012"/>
                    </a:lnTo>
                    <a:lnTo>
                      <a:pt x="1036" y="1043"/>
                    </a:lnTo>
                    <a:lnTo>
                      <a:pt x="990" y="1066"/>
                    </a:lnTo>
                    <a:lnTo>
                      <a:pt x="944" y="1089"/>
                    </a:lnTo>
                    <a:lnTo>
                      <a:pt x="890" y="1104"/>
                    </a:lnTo>
                    <a:lnTo>
                      <a:pt x="844" y="1119"/>
                    </a:lnTo>
                    <a:lnTo>
                      <a:pt x="691" y="1119"/>
                    </a:lnTo>
                    <a:lnTo>
                      <a:pt x="645" y="1112"/>
                    </a:lnTo>
                    <a:lnTo>
                      <a:pt x="599" y="1096"/>
                    </a:lnTo>
                    <a:lnTo>
                      <a:pt x="553" y="1081"/>
                    </a:lnTo>
                    <a:lnTo>
                      <a:pt x="514" y="1058"/>
                    </a:lnTo>
                    <a:lnTo>
                      <a:pt x="445" y="1004"/>
                    </a:lnTo>
                    <a:lnTo>
                      <a:pt x="384" y="943"/>
                    </a:lnTo>
                    <a:lnTo>
                      <a:pt x="330" y="866"/>
                    </a:lnTo>
                    <a:lnTo>
                      <a:pt x="300" y="790"/>
                    </a:lnTo>
                    <a:lnTo>
                      <a:pt x="277" y="713"/>
                    </a:lnTo>
                    <a:lnTo>
                      <a:pt x="269" y="629"/>
                    </a:lnTo>
                    <a:lnTo>
                      <a:pt x="277" y="544"/>
                    </a:lnTo>
                    <a:lnTo>
                      <a:pt x="300" y="468"/>
                    </a:lnTo>
                    <a:lnTo>
                      <a:pt x="330" y="383"/>
                    </a:lnTo>
                    <a:lnTo>
                      <a:pt x="384" y="314"/>
                    </a:lnTo>
                    <a:lnTo>
                      <a:pt x="445" y="253"/>
                    </a:lnTo>
                    <a:lnTo>
                      <a:pt x="514" y="199"/>
                    </a:lnTo>
                    <a:lnTo>
                      <a:pt x="553" y="176"/>
                    </a:lnTo>
                    <a:lnTo>
                      <a:pt x="599" y="161"/>
                    </a:lnTo>
                    <a:lnTo>
                      <a:pt x="645" y="146"/>
                    </a:lnTo>
                    <a:lnTo>
                      <a:pt x="691" y="138"/>
                    </a:lnTo>
                    <a:lnTo>
                      <a:pt x="744" y="130"/>
                    </a:lnTo>
                    <a:lnTo>
                      <a:pt x="790" y="138"/>
                    </a:lnTo>
                    <a:lnTo>
                      <a:pt x="844" y="138"/>
                    </a:lnTo>
                    <a:lnTo>
                      <a:pt x="890" y="153"/>
                    </a:lnTo>
                    <a:lnTo>
                      <a:pt x="944" y="169"/>
                    </a:lnTo>
                    <a:lnTo>
                      <a:pt x="990" y="192"/>
                    </a:lnTo>
                    <a:lnTo>
                      <a:pt x="1036" y="215"/>
                    </a:lnTo>
                    <a:lnTo>
                      <a:pt x="1074" y="245"/>
                    </a:lnTo>
                    <a:lnTo>
                      <a:pt x="1112" y="284"/>
                    </a:lnTo>
                    <a:lnTo>
                      <a:pt x="1151" y="322"/>
                    </a:lnTo>
                    <a:lnTo>
                      <a:pt x="1181" y="368"/>
                    </a:lnTo>
                    <a:lnTo>
                      <a:pt x="1204" y="414"/>
                    </a:lnTo>
                    <a:lnTo>
                      <a:pt x="1227" y="468"/>
                    </a:lnTo>
                    <a:lnTo>
                      <a:pt x="1243" y="521"/>
                    </a:lnTo>
                    <a:lnTo>
                      <a:pt x="1235" y="468"/>
                    </a:lnTo>
                    <a:lnTo>
                      <a:pt x="1212" y="414"/>
                    </a:lnTo>
                    <a:lnTo>
                      <a:pt x="1197" y="360"/>
                    </a:lnTo>
                    <a:lnTo>
                      <a:pt x="1166" y="314"/>
                    </a:lnTo>
                    <a:lnTo>
                      <a:pt x="1135" y="261"/>
                    </a:lnTo>
                    <a:lnTo>
                      <a:pt x="1105" y="215"/>
                    </a:lnTo>
                    <a:lnTo>
                      <a:pt x="1066" y="176"/>
                    </a:lnTo>
                    <a:lnTo>
                      <a:pt x="1020" y="138"/>
                    </a:lnTo>
                    <a:lnTo>
                      <a:pt x="974" y="100"/>
                    </a:lnTo>
                    <a:lnTo>
                      <a:pt x="921" y="69"/>
                    </a:lnTo>
                    <a:lnTo>
                      <a:pt x="875" y="46"/>
                    </a:lnTo>
                    <a:lnTo>
                      <a:pt x="813" y="23"/>
                    </a:lnTo>
                    <a:lnTo>
                      <a:pt x="752" y="8"/>
                    </a:lnTo>
                    <a:lnTo>
                      <a:pt x="691" y="0"/>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6" name="Google Shape;2206;p29">
                <a:extLst>
                  <a:ext uri="{FF2B5EF4-FFF2-40B4-BE49-F238E27FC236}">
                    <a16:creationId xmlns="" xmlns:a16="http://schemas.microsoft.com/office/drawing/2014/main" id="{730993EE-532A-4A69-AFA5-5B81ED78C445}"/>
                  </a:ext>
                </a:extLst>
              </p:cNvPr>
              <p:cNvSpPr/>
              <p:nvPr/>
            </p:nvSpPr>
            <p:spPr>
              <a:xfrm>
                <a:off x="6779352" y="1885090"/>
                <a:ext cx="23322" cy="23603"/>
              </a:xfrm>
              <a:custGeom>
                <a:avLst/>
                <a:gdLst/>
                <a:ahLst/>
                <a:cxnLst/>
                <a:rect l="l" t="t" r="r" b="b"/>
                <a:pathLst>
                  <a:path w="1243" h="1258" extrusionOk="0">
                    <a:moveTo>
                      <a:pt x="568" y="0"/>
                    </a:moveTo>
                    <a:lnTo>
                      <a:pt x="507" y="8"/>
                    </a:lnTo>
                    <a:lnTo>
                      <a:pt x="446" y="23"/>
                    </a:lnTo>
                    <a:lnTo>
                      <a:pt x="384" y="46"/>
                    </a:lnTo>
                    <a:lnTo>
                      <a:pt x="323" y="77"/>
                    </a:lnTo>
                    <a:lnTo>
                      <a:pt x="269" y="107"/>
                    </a:lnTo>
                    <a:lnTo>
                      <a:pt x="216" y="153"/>
                    </a:lnTo>
                    <a:lnTo>
                      <a:pt x="170" y="199"/>
                    </a:lnTo>
                    <a:lnTo>
                      <a:pt x="124" y="245"/>
                    </a:lnTo>
                    <a:lnTo>
                      <a:pt x="85" y="307"/>
                    </a:lnTo>
                    <a:lnTo>
                      <a:pt x="55" y="360"/>
                    </a:lnTo>
                    <a:lnTo>
                      <a:pt x="32" y="429"/>
                    </a:lnTo>
                    <a:lnTo>
                      <a:pt x="16" y="491"/>
                    </a:lnTo>
                    <a:lnTo>
                      <a:pt x="1" y="560"/>
                    </a:lnTo>
                    <a:lnTo>
                      <a:pt x="1" y="629"/>
                    </a:lnTo>
                    <a:lnTo>
                      <a:pt x="1" y="698"/>
                    </a:lnTo>
                    <a:lnTo>
                      <a:pt x="16" y="767"/>
                    </a:lnTo>
                    <a:lnTo>
                      <a:pt x="32" y="828"/>
                    </a:lnTo>
                    <a:lnTo>
                      <a:pt x="55" y="890"/>
                    </a:lnTo>
                    <a:lnTo>
                      <a:pt x="85" y="951"/>
                    </a:lnTo>
                    <a:lnTo>
                      <a:pt x="124" y="1012"/>
                    </a:lnTo>
                    <a:lnTo>
                      <a:pt x="170" y="1058"/>
                    </a:lnTo>
                    <a:lnTo>
                      <a:pt x="216" y="1104"/>
                    </a:lnTo>
                    <a:lnTo>
                      <a:pt x="269" y="1150"/>
                    </a:lnTo>
                    <a:lnTo>
                      <a:pt x="323" y="1181"/>
                    </a:lnTo>
                    <a:lnTo>
                      <a:pt x="384" y="1212"/>
                    </a:lnTo>
                    <a:lnTo>
                      <a:pt x="446" y="1235"/>
                    </a:lnTo>
                    <a:lnTo>
                      <a:pt x="507" y="1250"/>
                    </a:lnTo>
                    <a:lnTo>
                      <a:pt x="568" y="1258"/>
                    </a:lnTo>
                    <a:lnTo>
                      <a:pt x="699" y="1258"/>
                    </a:lnTo>
                    <a:lnTo>
                      <a:pt x="760" y="1250"/>
                    </a:lnTo>
                    <a:lnTo>
                      <a:pt x="814" y="1235"/>
                    </a:lnTo>
                    <a:lnTo>
                      <a:pt x="875" y="1212"/>
                    </a:lnTo>
                    <a:lnTo>
                      <a:pt x="929" y="1181"/>
                    </a:lnTo>
                    <a:lnTo>
                      <a:pt x="975" y="1150"/>
                    </a:lnTo>
                    <a:lnTo>
                      <a:pt x="1021" y="1120"/>
                    </a:lnTo>
                    <a:lnTo>
                      <a:pt x="1067" y="1081"/>
                    </a:lnTo>
                    <a:lnTo>
                      <a:pt x="1105" y="1035"/>
                    </a:lnTo>
                    <a:lnTo>
                      <a:pt x="1136" y="989"/>
                    </a:lnTo>
                    <a:lnTo>
                      <a:pt x="1166" y="943"/>
                    </a:lnTo>
                    <a:lnTo>
                      <a:pt x="1197" y="897"/>
                    </a:lnTo>
                    <a:lnTo>
                      <a:pt x="1220" y="844"/>
                    </a:lnTo>
                    <a:lnTo>
                      <a:pt x="1235" y="790"/>
                    </a:lnTo>
                    <a:lnTo>
                      <a:pt x="1243" y="736"/>
                    </a:lnTo>
                    <a:lnTo>
                      <a:pt x="1228" y="790"/>
                    </a:lnTo>
                    <a:lnTo>
                      <a:pt x="1205" y="844"/>
                    </a:lnTo>
                    <a:lnTo>
                      <a:pt x="1182" y="890"/>
                    </a:lnTo>
                    <a:lnTo>
                      <a:pt x="1151" y="936"/>
                    </a:lnTo>
                    <a:lnTo>
                      <a:pt x="1113" y="974"/>
                    </a:lnTo>
                    <a:lnTo>
                      <a:pt x="1074" y="1012"/>
                    </a:lnTo>
                    <a:lnTo>
                      <a:pt x="1036" y="1043"/>
                    </a:lnTo>
                    <a:lnTo>
                      <a:pt x="990" y="1066"/>
                    </a:lnTo>
                    <a:lnTo>
                      <a:pt x="944" y="1089"/>
                    </a:lnTo>
                    <a:lnTo>
                      <a:pt x="890" y="1104"/>
                    </a:lnTo>
                    <a:lnTo>
                      <a:pt x="844" y="1120"/>
                    </a:lnTo>
                    <a:lnTo>
                      <a:pt x="791" y="1120"/>
                    </a:lnTo>
                    <a:lnTo>
                      <a:pt x="745" y="1127"/>
                    </a:lnTo>
                    <a:lnTo>
                      <a:pt x="699" y="1120"/>
                    </a:lnTo>
                    <a:lnTo>
                      <a:pt x="645" y="1112"/>
                    </a:lnTo>
                    <a:lnTo>
                      <a:pt x="599" y="1097"/>
                    </a:lnTo>
                    <a:lnTo>
                      <a:pt x="561" y="1081"/>
                    </a:lnTo>
                    <a:lnTo>
                      <a:pt x="515" y="1058"/>
                    </a:lnTo>
                    <a:lnTo>
                      <a:pt x="446" y="1005"/>
                    </a:lnTo>
                    <a:lnTo>
                      <a:pt x="384" y="943"/>
                    </a:lnTo>
                    <a:lnTo>
                      <a:pt x="338" y="867"/>
                    </a:lnTo>
                    <a:lnTo>
                      <a:pt x="300" y="790"/>
                    </a:lnTo>
                    <a:lnTo>
                      <a:pt x="277" y="713"/>
                    </a:lnTo>
                    <a:lnTo>
                      <a:pt x="269" y="629"/>
                    </a:lnTo>
                    <a:lnTo>
                      <a:pt x="277" y="544"/>
                    </a:lnTo>
                    <a:lnTo>
                      <a:pt x="300" y="468"/>
                    </a:lnTo>
                    <a:lnTo>
                      <a:pt x="338" y="391"/>
                    </a:lnTo>
                    <a:lnTo>
                      <a:pt x="384" y="314"/>
                    </a:lnTo>
                    <a:lnTo>
                      <a:pt x="446" y="253"/>
                    </a:lnTo>
                    <a:lnTo>
                      <a:pt x="515" y="199"/>
                    </a:lnTo>
                    <a:lnTo>
                      <a:pt x="561" y="176"/>
                    </a:lnTo>
                    <a:lnTo>
                      <a:pt x="599" y="161"/>
                    </a:lnTo>
                    <a:lnTo>
                      <a:pt x="645" y="146"/>
                    </a:lnTo>
                    <a:lnTo>
                      <a:pt x="699" y="138"/>
                    </a:lnTo>
                    <a:lnTo>
                      <a:pt x="745" y="130"/>
                    </a:lnTo>
                    <a:lnTo>
                      <a:pt x="791" y="138"/>
                    </a:lnTo>
                    <a:lnTo>
                      <a:pt x="844" y="138"/>
                    </a:lnTo>
                    <a:lnTo>
                      <a:pt x="890" y="153"/>
                    </a:lnTo>
                    <a:lnTo>
                      <a:pt x="944" y="169"/>
                    </a:lnTo>
                    <a:lnTo>
                      <a:pt x="990" y="192"/>
                    </a:lnTo>
                    <a:lnTo>
                      <a:pt x="1036" y="215"/>
                    </a:lnTo>
                    <a:lnTo>
                      <a:pt x="1074" y="245"/>
                    </a:lnTo>
                    <a:lnTo>
                      <a:pt x="1113" y="284"/>
                    </a:lnTo>
                    <a:lnTo>
                      <a:pt x="1151" y="322"/>
                    </a:lnTo>
                    <a:lnTo>
                      <a:pt x="1182" y="368"/>
                    </a:lnTo>
                    <a:lnTo>
                      <a:pt x="1205" y="414"/>
                    </a:lnTo>
                    <a:lnTo>
                      <a:pt x="1228" y="468"/>
                    </a:lnTo>
                    <a:lnTo>
                      <a:pt x="1243" y="521"/>
                    </a:lnTo>
                    <a:lnTo>
                      <a:pt x="1235" y="468"/>
                    </a:lnTo>
                    <a:lnTo>
                      <a:pt x="1220" y="414"/>
                    </a:lnTo>
                    <a:lnTo>
                      <a:pt x="1197" y="360"/>
                    </a:lnTo>
                    <a:lnTo>
                      <a:pt x="1166" y="314"/>
                    </a:lnTo>
                    <a:lnTo>
                      <a:pt x="1136" y="261"/>
                    </a:lnTo>
                    <a:lnTo>
                      <a:pt x="1105" y="222"/>
                    </a:lnTo>
                    <a:lnTo>
                      <a:pt x="1067" y="176"/>
                    </a:lnTo>
                    <a:lnTo>
                      <a:pt x="1021" y="138"/>
                    </a:lnTo>
                    <a:lnTo>
                      <a:pt x="975" y="100"/>
                    </a:lnTo>
                    <a:lnTo>
                      <a:pt x="929" y="69"/>
                    </a:lnTo>
                    <a:lnTo>
                      <a:pt x="875" y="46"/>
                    </a:lnTo>
                    <a:lnTo>
                      <a:pt x="814" y="23"/>
                    </a:lnTo>
                    <a:lnTo>
                      <a:pt x="760" y="8"/>
                    </a:lnTo>
                    <a:lnTo>
                      <a:pt x="699" y="0"/>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7" name="Google Shape;2207;p29">
                <a:extLst>
                  <a:ext uri="{FF2B5EF4-FFF2-40B4-BE49-F238E27FC236}">
                    <a16:creationId xmlns="" xmlns:a16="http://schemas.microsoft.com/office/drawing/2014/main" id="{0E7C3931-82CB-4AD7-85E1-E5A34CC84B44}"/>
                  </a:ext>
                </a:extLst>
              </p:cNvPr>
              <p:cNvSpPr/>
              <p:nvPr/>
            </p:nvSpPr>
            <p:spPr>
              <a:xfrm>
                <a:off x="6660098" y="1998305"/>
                <a:ext cx="447992" cy="129630"/>
              </a:xfrm>
              <a:custGeom>
                <a:avLst/>
                <a:gdLst/>
                <a:ahLst/>
                <a:cxnLst/>
                <a:rect l="l" t="t" r="r" b="b"/>
                <a:pathLst>
                  <a:path w="23877" h="6909" extrusionOk="0">
                    <a:moveTo>
                      <a:pt x="23263" y="0"/>
                    </a:moveTo>
                    <a:lnTo>
                      <a:pt x="23063" y="8"/>
                    </a:lnTo>
                    <a:lnTo>
                      <a:pt x="22833" y="31"/>
                    </a:lnTo>
                    <a:lnTo>
                      <a:pt x="22588" y="54"/>
                    </a:lnTo>
                    <a:lnTo>
                      <a:pt x="22312" y="92"/>
                    </a:lnTo>
                    <a:lnTo>
                      <a:pt x="21691" y="184"/>
                    </a:lnTo>
                    <a:lnTo>
                      <a:pt x="20986" y="307"/>
                    </a:lnTo>
                    <a:lnTo>
                      <a:pt x="20196" y="460"/>
                    </a:lnTo>
                    <a:lnTo>
                      <a:pt x="19337" y="637"/>
                    </a:lnTo>
                    <a:lnTo>
                      <a:pt x="18402" y="844"/>
                    </a:lnTo>
                    <a:lnTo>
                      <a:pt x="17405" y="1074"/>
                    </a:lnTo>
                    <a:lnTo>
                      <a:pt x="16347" y="1327"/>
                    </a:lnTo>
                    <a:lnTo>
                      <a:pt x="15243" y="1603"/>
                    </a:lnTo>
                    <a:lnTo>
                      <a:pt x="14093" y="1902"/>
                    </a:lnTo>
                    <a:lnTo>
                      <a:pt x="12905" y="2216"/>
                    </a:lnTo>
                    <a:lnTo>
                      <a:pt x="11685" y="2553"/>
                    </a:lnTo>
                    <a:lnTo>
                      <a:pt x="10466" y="2898"/>
                    </a:lnTo>
                    <a:lnTo>
                      <a:pt x="9286" y="3243"/>
                    </a:lnTo>
                    <a:lnTo>
                      <a:pt x="8143" y="3588"/>
                    </a:lnTo>
                    <a:lnTo>
                      <a:pt x="7055" y="3926"/>
                    </a:lnTo>
                    <a:lnTo>
                      <a:pt x="6027" y="4255"/>
                    </a:lnTo>
                    <a:lnTo>
                      <a:pt x="5053" y="4570"/>
                    </a:lnTo>
                    <a:lnTo>
                      <a:pt x="4149" y="4884"/>
                    </a:lnTo>
                    <a:lnTo>
                      <a:pt x="3321" y="5175"/>
                    </a:lnTo>
                    <a:lnTo>
                      <a:pt x="2569" y="5451"/>
                    </a:lnTo>
                    <a:lnTo>
                      <a:pt x="1895" y="5720"/>
                    </a:lnTo>
                    <a:lnTo>
                      <a:pt x="1320" y="5958"/>
                    </a:lnTo>
                    <a:lnTo>
                      <a:pt x="1067" y="6073"/>
                    </a:lnTo>
                    <a:lnTo>
                      <a:pt x="837" y="6180"/>
                    </a:lnTo>
                    <a:lnTo>
                      <a:pt x="637" y="6280"/>
                    </a:lnTo>
                    <a:lnTo>
                      <a:pt x="461" y="6372"/>
                    </a:lnTo>
                    <a:lnTo>
                      <a:pt x="315" y="6464"/>
                    </a:lnTo>
                    <a:lnTo>
                      <a:pt x="193" y="6540"/>
                    </a:lnTo>
                    <a:lnTo>
                      <a:pt x="101" y="6617"/>
                    </a:lnTo>
                    <a:lnTo>
                      <a:pt x="39" y="6678"/>
                    </a:lnTo>
                    <a:lnTo>
                      <a:pt x="16" y="6709"/>
                    </a:lnTo>
                    <a:lnTo>
                      <a:pt x="1" y="6740"/>
                    </a:lnTo>
                    <a:lnTo>
                      <a:pt x="1" y="6763"/>
                    </a:lnTo>
                    <a:lnTo>
                      <a:pt x="1" y="6793"/>
                    </a:lnTo>
                    <a:lnTo>
                      <a:pt x="9" y="6816"/>
                    </a:lnTo>
                    <a:lnTo>
                      <a:pt x="32" y="6832"/>
                    </a:lnTo>
                    <a:lnTo>
                      <a:pt x="55" y="6847"/>
                    </a:lnTo>
                    <a:lnTo>
                      <a:pt x="85" y="6862"/>
                    </a:lnTo>
                    <a:lnTo>
                      <a:pt x="177" y="6893"/>
                    </a:lnTo>
                    <a:lnTo>
                      <a:pt x="292" y="6901"/>
                    </a:lnTo>
                    <a:lnTo>
                      <a:pt x="438" y="6908"/>
                    </a:lnTo>
                    <a:lnTo>
                      <a:pt x="614" y="6908"/>
                    </a:lnTo>
                    <a:lnTo>
                      <a:pt x="814" y="6901"/>
                    </a:lnTo>
                    <a:lnTo>
                      <a:pt x="1036" y="6878"/>
                    </a:lnTo>
                    <a:lnTo>
                      <a:pt x="1289" y="6855"/>
                    </a:lnTo>
                    <a:lnTo>
                      <a:pt x="1557" y="6816"/>
                    </a:lnTo>
                    <a:lnTo>
                      <a:pt x="2178" y="6724"/>
                    </a:lnTo>
                    <a:lnTo>
                      <a:pt x="2884" y="6602"/>
                    </a:lnTo>
                    <a:lnTo>
                      <a:pt x="3673" y="6448"/>
                    </a:lnTo>
                    <a:lnTo>
                      <a:pt x="4540" y="6272"/>
                    </a:lnTo>
                    <a:lnTo>
                      <a:pt x="5475" y="6065"/>
                    </a:lnTo>
                    <a:lnTo>
                      <a:pt x="6472" y="5835"/>
                    </a:lnTo>
                    <a:lnTo>
                      <a:pt x="7522" y="5582"/>
                    </a:lnTo>
                    <a:lnTo>
                      <a:pt x="8626" y="5306"/>
                    </a:lnTo>
                    <a:lnTo>
                      <a:pt x="9776" y="5007"/>
                    </a:lnTo>
                    <a:lnTo>
                      <a:pt x="10965" y="4692"/>
                    </a:lnTo>
                    <a:lnTo>
                      <a:pt x="12192" y="4355"/>
                    </a:lnTo>
                    <a:lnTo>
                      <a:pt x="13411" y="4010"/>
                    </a:lnTo>
                    <a:lnTo>
                      <a:pt x="14591" y="3665"/>
                    </a:lnTo>
                    <a:lnTo>
                      <a:pt x="15726" y="3320"/>
                    </a:lnTo>
                    <a:lnTo>
                      <a:pt x="16815" y="2990"/>
                    </a:lnTo>
                    <a:lnTo>
                      <a:pt x="17850" y="2661"/>
                    </a:lnTo>
                    <a:lnTo>
                      <a:pt x="18816" y="2339"/>
                    </a:lnTo>
                    <a:lnTo>
                      <a:pt x="19721" y="2032"/>
                    </a:lnTo>
                    <a:lnTo>
                      <a:pt x="20556" y="1733"/>
                    </a:lnTo>
                    <a:lnTo>
                      <a:pt x="21308" y="1457"/>
                    </a:lnTo>
                    <a:lnTo>
                      <a:pt x="21975" y="1196"/>
                    </a:lnTo>
                    <a:lnTo>
                      <a:pt x="22550" y="951"/>
                    </a:lnTo>
                    <a:lnTo>
                      <a:pt x="22803" y="836"/>
                    </a:lnTo>
                    <a:lnTo>
                      <a:pt x="23033" y="729"/>
                    </a:lnTo>
                    <a:lnTo>
                      <a:pt x="23232" y="629"/>
                    </a:lnTo>
                    <a:lnTo>
                      <a:pt x="23408" y="537"/>
                    </a:lnTo>
                    <a:lnTo>
                      <a:pt x="23562" y="453"/>
                    </a:lnTo>
                    <a:lnTo>
                      <a:pt x="23684" y="368"/>
                    </a:lnTo>
                    <a:lnTo>
                      <a:pt x="23776" y="292"/>
                    </a:lnTo>
                    <a:lnTo>
                      <a:pt x="23838" y="230"/>
                    </a:lnTo>
                    <a:lnTo>
                      <a:pt x="23861" y="199"/>
                    </a:lnTo>
                    <a:lnTo>
                      <a:pt x="23868" y="169"/>
                    </a:lnTo>
                    <a:lnTo>
                      <a:pt x="23876" y="146"/>
                    </a:lnTo>
                    <a:lnTo>
                      <a:pt x="23876" y="115"/>
                    </a:lnTo>
                    <a:lnTo>
                      <a:pt x="23861" y="100"/>
                    </a:lnTo>
                    <a:lnTo>
                      <a:pt x="23845" y="77"/>
                    </a:lnTo>
                    <a:lnTo>
                      <a:pt x="23815" y="61"/>
                    </a:lnTo>
                    <a:lnTo>
                      <a:pt x="23784" y="46"/>
                    </a:lnTo>
                    <a:lnTo>
                      <a:pt x="23700" y="23"/>
                    </a:lnTo>
                    <a:lnTo>
                      <a:pt x="23577" y="8"/>
                    </a:lnTo>
                    <a:lnTo>
                      <a:pt x="23431" y="0"/>
                    </a:lnTo>
                    <a:close/>
                  </a:path>
                </a:pathLst>
              </a:custGeom>
              <a:solidFill>
                <a:srgbClr val="FFCE8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8" name="Google Shape;2208;p29">
                <a:extLst>
                  <a:ext uri="{FF2B5EF4-FFF2-40B4-BE49-F238E27FC236}">
                    <a16:creationId xmlns="" xmlns:a16="http://schemas.microsoft.com/office/drawing/2014/main" id="{5A8C16ED-90A8-41CB-960E-CA66D6963B8F}"/>
                  </a:ext>
                </a:extLst>
              </p:cNvPr>
              <p:cNvSpPr/>
              <p:nvPr/>
            </p:nvSpPr>
            <p:spPr>
              <a:xfrm>
                <a:off x="6687866" y="2016279"/>
                <a:ext cx="92799" cy="68933"/>
              </a:xfrm>
              <a:custGeom>
                <a:avLst/>
                <a:gdLst/>
                <a:ahLst/>
                <a:cxnLst/>
                <a:rect l="l" t="t" r="r" b="b"/>
                <a:pathLst>
                  <a:path w="4946" h="3674" extrusionOk="0">
                    <a:moveTo>
                      <a:pt x="185" y="1"/>
                    </a:moveTo>
                    <a:lnTo>
                      <a:pt x="1" y="261"/>
                    </a:lnTo>
                    <a:lnTo>
                      <a:pt x="4754" y="3673"/>
                    </a:lnTo>
                    <a:lnTo>
                      <a:pt x="4946" y="3420"/>
                    </a:lnTo>
                    <a:lnTo>
                      <a:pt x="185" y="1"/>
                    </a:lnTo>
                    <a:close/>
                  </a:path>
                </a:pathLst>
              </a:custGeom>
              <a:solidFill>
                <a:srgbClr val="917A5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9" name="Google Shape;2209;p29">
                <a:extLst>
                  <a:ext uri="{FF2B5EF4-FFF2-40B4-BE49-F238E27FC236}">
                    <a16:creationId xmlns="" xmlns:a16="http://schemas.microsoft.com/office/drawing/2014/main" id="{03A41E6D-5EDD-4062-BB1E-914DDE90068E}"/>
                  </a:ext>
                </a:extLst>
              </p:cNvPr>
              <p:cNvSpPr/>
              <p:nvPr/>
            </p:nvSpPr>
            <p:spPr>
              <a:xfrm>
                <a:off x="6589907" y="1945506"/>
                <a:ext cx="111074" cy="84169"/>
              </a:xfrm>
              <a:custGeom>
                <a:avLst/>
                <a:gdLst/>
                <a:ahLst/>
                <a:cxnLst/>
                <a:rect l="l" t="t" r="r" b="b"/>
                <a:pathLst>
                  <a:path w="5920" h="4486" extrusionOk="0">
                    <a:moveTo>
                      <a:pt x="292" y="0"/>
                    </a:moveTo>
                    <a:lnTo>
                      <a:pt x="238" y="8"/>
                    </a:lnTo>
                    <a:lnTo>
                      <a:pt x="184" y="23"/>
                    </a:lnTo>
                    <a:lnTo>
                      <a:pt x="138" y="39"/>
                    </a:lnTo>
                    <a:lnTo>
                      <a:pt x="108" y="54"/>
                    </a:lnTo>
                    <a:lnTo>
                      <a:pt x="69" y="85"/>
                    </a:lnTo>
                    <a:lnTo>
                      <a:pt x="46" y="115"/>
                    </a:lnTo>
                    <a:lnTo>
                      <a:pt x="46" y="123"/>
                    </a:lnTo>
                    <a:lnTo>
                      <a:pt x="39" y="123"/>
                    </a:lnTo>
                    <a:lnTo>
                      <a:pt x="16" y="161"/>
                    </a:lnTo>
                    <a:lnTo>
                      <a:pt x="0" y="200"/>
                    </a:lnTo>
                    <a:lnTo>
                      <a:pt x="0" y="238"/>
                    </a:lnTo>
                    <a:lnTo>
                      <a:pt x="0" y="284"/>
                    </a:lnTo>
                    <a:lnTo>
                      <a:pt x="0" y="338"/>
                    </a:lnTo>
                    <a:lnTo>
                      <a:pt x="8" y="399"/>
                    </a:lnTo>
                    <a:lnTo>
                      <a:pt x="23" y="453"/>
                    </a:lnTo>
                    <a:lnTo>
                      <a:pt x="46" y="514"/>
                    </a:lnTo>
                    <a:lnTo>
                      <a:pt x="108" y="629"/>
                    </a:lnTo>
                    <a:lnTo>
                      <a:pt x="169" y="729"/>
                    </a:lnTo>
                    <a:lnTo>
                      <a:pt x="261" y="844"/>
                    </a:lnTo>
                    <a:lnTo>
                      <a:pt x="361" y="951"/>
                    </a:lnTo>
                    <a:lnTo>
                      <a:pt x="468" y="1051"/>
                    </a:lnTo>
                    <a:lnTo>
                      <a:pt x="591" y="1143"/>
                    </a:lnTo>
                    <a:lnTo>
                      <a:pt x="5168" y="4432"/>
                    </a:lnTo>
                    <a:lnTo>
                      <a:pt x="5214" y="4455"/>
                    </a:lnTo>
                    <a:lnTo>
                      <a:pt x="5275" y="4478"/>
                    </a:lnTo>
                    <a:lnTo>
                      <a:pt x="5329" y="4486"/>
                    </a:lnTo>
                    <a:lnTo>
                      <a:pt x="5390" y="4478"/>
                    </a:lnTo>
                    <a:lnTo>
                      <a:pt x="5620" y="4440"/>
                    </a:lnTo>
                    <a:lnTo>
                      <a:pt x="5628" y="4432"/>
                    </a:lnTo>
                    <a:lnTo>
                      <a:pt x="5912" y="4033"/>
                    </a:lnTo>
                    <a:lnTo>
                      <a:pt x="5919" y="4018"/>
                    </a:lnTo>
                    <a:lnTo>
                      <a:pt x="5881" y="3788"/>
                    </a:lnTo>
                    <a:lnTo>
                      <a:pt x="5866" y="3734"/>
                    </a:lnTo>
                    <a:lnTo>
                      <a:pt x="5843" y="3681"/>
                    </a:lnTo>
                    <a:lnTo>
                      <a:pt x="5804" y="3635"/>
                    </a:lnTo>
                    <a:lnTo>
                      <a:pt x="5766" y="3596"/>
                    </a:lnTo>
                    <a:lnTo>
                      <a:pt x="1189" y="307"/>
                    </a:lnTo>
                    <a:lnTo>
                      <a:pt x="1066" y="230"/>
                    </a:lnTo>
                    <a:lnTo>
                      <a:pt x="936" y="154"/>
                    </a:lnTo>
                    <a:lnTo>
                      <a:pt x="798" y="100"/>
                    </a:lnTo>
                    <a:lnTo>
                      <a:pt x="660" y="46"/>
                    </a:lnTo>
                    <a:lnTo>
                      <a:pt x="537" y="16"/>
                    </a:lnTo>
                    <a:lnTo>
                      <a:pt x="414" y="0"/>
                    </a:lnTo>
                    <a:close/>
                  </a:path>
                </a:pathLst>
              </a:custGeom>
              <a:solidFill>
                <a:srgbClr val="917A5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0" name="Google Shape;2210;p29">
                <a:extLst>
                  <a:ext uri="{FF2B5EF4-FFF2-40B4-BE49-F238E27FC236}">
                    <a16:creationId xmlns="" xmlns:a16="http://schemas.microsoft.com/office/drawing/2014/main" id="{17152F7B-3576-4697-A9D9-77B4B9ABCF59}"/>
                  </a:ext>
                </a:extLst>
              </p:cNvPr>
              <p:cNvSpPr/>
              <p:nvPr/>
            </p:nvSpPr>
            <p:spPr>
              <a:xfrm>
                <a:off x="6773311" y="2077859"/>
                <a:ext cx="134677" cy="101580"/>
              </a:xfrm>
              <a:custGeom>
                <a:avLst/>
                <a:gdLst/>
                <a:ahLst/>
                <a:cxnLst/>
                <a:rect l="l" t="t" r="r" b="b"/>
                <a:pathLst>
                  <a:path w="7178" h="5414" extrusionOk="0">
                    <a:moveTo>
                      <a:pt x="246" y="184"/>
                    </a:moveTo>
                    <a:lnTo>
                      <a:pt x="576" y="307"/>
                    </a:lnTo>
                    <a:lnTo>
                      <a:pt x="1182" y="521"/>
                    </a:lnTo>
                    <a:lnTo>
                      <a:pt x="1550" y="667"/>
                    </a:lnTo>
                    <a:lnTo>
                      <a:pt x="1971" y="828"/>
                    </a:lnTo>
                    <a:lnTo>
                      <a:pt x="2416" y="1012"/>
                    </a:lnTo>
                    <a:lnTo>
                      <a:pt x="2876" y="1211"/>
                    </a:lnTo>
                    <a:lnTo>
                      <a:pt x="3359" y="1418"/>
                    </a:lnTo>
                    <a:lnTo>
                      <a:pt x="3834" y="1641"/>
                    </a:lnTo>
                    <a:lnTo>
                      <a:pt x="4317" y="1871"/>
                    </a:lnTo>
                    <a:lnTo>
                      <a:pt x="4777" y="2109"/>
                    </a:lnTo>
                    <a:lnTo>
                      <a:pt x="5214" y="2362"/>
                    </a:lnTo>
                    <a:lnTo>
                      <a:pt x="5421" y="2484"/>
                    </a:lnTo>
                    <a:lnTo>
                      <a:pt x="5621" y="2607"/>
                    </a:lnTo>
                    <a:lnTo>
                      <a:pt x="5805" y="2730"/>
                    </a:lnTo>
                    <a:lnTo>
                      <a:pt x="5981" y="2860"/>
                    </a:lnTo>
                    <a:lnTo>
                      <a:pt x="6150" y="2983"/>
                    </a:lnTo>
                    <a:lnTo>
                      <a:pt x="6296" y="3113"/>
                    </a:lnTo>
                    <a:lnTo>
                      <a:pt x="6403" y="3213"/>
                    </a:lnTo>
                    <a:lnTo>
                      <a:pt x="6503" y="3312"/>
                    </a:lnTo>
                    <a:lnTo>
                      <a:pt x="6595" y="3427"/>
                    </a:lnTo>
                    <a:lnTo>
                      <a:pt x="6671" y="3542"/>
                    </a:lnTo>
                    <a:lnTo>
                      <a:pt x="6748" y="3665"/>
                    </a:lnTo>
                    <a:lnTo>
                      <a:pt x="6817" y="3788"/>
                    </a:lnTo>
                    <a:lnTo>
                      <a:pt x="6871" y="3910"/>
                    </a:lnTo>
                    <a:lnTo>
                      <a:pt x="6917" y="4041"/>
                    </a:lnTo>
                    <a:lnTo>
                      <a:pt x="6955" y="4163"/>
                    </a:lnTo>
                    <a:lnTo>
                      <a:pt x="6986" y="4286"/>
                    </a:lnTo>
                    <a:lnTo>
                      <a:pt x="7009" y="4409"/>
                    </a:lnTo>
                    <a:lnTo>
                      <a:pt x="7009" y="4524"/>
                    </a:lnTo>
                    <a:lnTo>
                      <a:pt x="7009" y="4631"/>
                    </a:lnTo>
                    <a:lnTo>
                      <a:pt x="6993" y="4738"/>
                    </a:lnTo>
                    <a:lnTo>
                      <a:pt x="6963" y="4830"/>
                    </a:lnTo>
                    <a:lnTo>
                      <a:pt x="6924" y="4922"/>
                    </a:lnTo>
                    <a:lnTo>
                      <a:pt x="6886" y="4984"/>
                    </a:lnTo>
                    <a:lnTo>
                      <a:pt x="6832" y="5045"/>
                    </a:lnTo>
                    <a:lnTo>
                      <a:pt x="6779" y="5091"/>
                    </a:lnTo>
                    <a:lnTo>
                      <a:pt x="6717" y="5137"/>
                    </a:lnTo>
                    <a:lnTo>
                      <a:pt x="6641" y="5175"/>
                    </a:lnTo>
                    <a:lnTo>
                      <a:pt x="6564" y="5198"/>
                    </a:lnTo>
                    <a:lnTo>
                      <a:pt x="6480" y="5221"/>
                    </a:lnTo>
                    <a:lnTo>
                      <a:pt x="6388" y="5237"/>
                    </a:lnTo>
                    <a:lnTo>
                      <a:pt x="6288" y="5244"/>
                    </a:lnTo>
                    <a:lnTo>
                      <a:pt x="6188" y="5252"/>
                    </a:lnTo>
                    <a:lnTo>
                      <a:pt x="6073" y="5244"/>
                    </a:lnTo>
                    <a:lnTo>
                      <a:pt x="5958" y="5229"/>
                    </a:lnTo>
                    <a:lnTo>
                      <a:pt x="5835" y="5214"/>
                    </a:lnTo>
                    <a:lnTo>
                      <a:pt x="5705" y="5183"/>
                    </a:lnTo>
                    <a:lnTo>
                      <a:pt x="5567" y="5152"/>
                    </a:lnTo>
                    <a:lnTo>
                      <a:pt x="5429" y="5114"/>
                    </a:lnTo>
                    <a:lnTo>
                      <a:pt x="5237" y="5045"/>
                    </a:lnTo>
                    <a:lnTo>
                      <a:pt x="5038" y="4961"/>
                    </a:lnTo>
                    <a:lnTo>
                      <a:pt x="4839" y="4861"/>
                    </a:lnTo>
                    <a:lnTo>
                      <a:pt x="4632" y="4746"/>
                    </a:lnTo>
                    <a:lnTo>
                      <a:pt x="4432" y="4616"/>
                    </a:lnTo>
                    <a:lnTo>
                      <a:pt x="4218" y="4470"/>
                    </a:lnTo>
                    <a:lnTo>
                      <a:pt x="4011" y="4317"/>
                    </a:lnTo>
                    <a:lnTo>
                      <a:pt x="3804" y="4156"/>
                    </a:lnTo>
                    <a:lnTo>
                      <a:pt x="3597" y="3979"/>
                    </a:lnTo>
                    <a:lnTo>
                      <a:pt x="3390" y="3803"/>
                    </a:lnTo>
                    <a:lnTo>
                      <a:pt x="3183" y="3611"/>
                    </a:lnTo>
                    <a:lnTo>
                      <a:pt x="2976" y="3420"/>
                    </a:lnTo>
                    <a:lnTo>
                      <a:pt x="2577" y="3021"/>
                    </a:lnTo>
                    <a:lnTo>
                      <a:pt x="2194" y="2615"/>
                    </a:lnTo>
                    <a:lnTo>
                      <a:pt x="1826" y="2216"/>
                    </a:lnTo>
                    <a:lnTo>
                      <a:pt x="1488" y="1817"/>
                    </a:lnTo>
                    <a:lnTo>
                      <a:pt x="1174" y="1449"/>
                    </a:lnTo>
                    <a:lnTo>
                      <a:pt x="898" y="1104"/>
                    </a:lnTo>
                    <a:lnTo>
                      <a:pt x="653" y="797"/>
                    </a:lnTo>
                    <a:lnTo>
                      <a:pt x="461" y="544"/>
                    </a:lnTo>
                    <a:lnTo>
                      <a:pt x="216" y="215"/>
                    </a:lnTo>
                    <a:lnTo>
                      <a:pt x="246" y="184"/>
                    </a:lnTo>
                    <a:close/>
                    <a:moveTo>
                      <a:pt x="200" y="0"/>
                    </a:moveTo>
                    <a:lnTo>
                      <a:pt x="1" y="199"/>
                    </a:lnTo>
                    <a:lnTo>
                      <a:pt x="39" y="253"/>
                    </a:lnTo>
                    <a:lnTo>
                      <a:pt x="216" y="491"/>
                    </a:lnTo>
                    <a:lnTo>
                      <a:pt x="392" y="721"/>
                    </a:lnTo>
                    <a:lnTo>
                      <a:pt x="614" y="1012"/>
                    </a:lnTo>
                    <a:lnTo>
                      <a:pt x="890" y="1357"/>
                    </a:lnTo>
                    <a:lnTo>
                      <a:pt x="1197" y="1741"/>
                    </a:lnTo>
                    <a:lnTo>
                      <a:pt x="1550" y="2147"/>
                    </a:lnTo>
                    <a:lnTo>
                      <a:pt x="1925" y="2569"/>
                    </a:lnTo>
                    <a:lnTo>
                      <a:pt x="2324" y="2998"/>
                    </a:lnTo>
                    <a:lnTo>
                      <a:pt x="2531" y="3213"/>
                    </a:lnTo>
                    <a:lnTo>
                      <a:pt x="2746" y="3427"/>
                    </a:lnTo>
                    <a:lnTo>
                      <a:pt x="2960" y="3634"/>
                    </a:lnTo>
                    <a:lnTo>
                      <a:pt x="3183" y="3834"/>
                    </a:lnTo>
                    <a:lnTo>
                      <a:pt x="3405" y="4033"/>
                    </a:lnTo>
                    <a:lnTo>
                      <a:pt x="3627" y="4217"/>
                    </a:lnTo>
                    <a:lnTo>
                      <a:pt x="3850" y="4401"/>
                    </a:lnTo>
                    <a:lnTo>
                      <a:pt x="4072" y="4562"/>
                    </a:lnTo>
                    <a:lnTo>
                      <a:pt x="4294" y="4723"/>
                    </a:lnTo>
                    <a:lnTo>
                      <a:pt x="4517" y="4861"/>
                    </a:lnTo>
                    <a:lnTo>
                      <a:pt x="4739" y="4991"/>
                    </a:lnTo>
                    <a:lnTo>
                      <a:pt x="4954" y="5099"/>
                    </a:lnTo>
                    <a:lnTo>
                      <a:pt x="5168" y="5191"/>
                    </a:lnTo>
                    <a:lnTo>
                      <a:pt x="5383" y="5267"/>
                    </a:lnTo>
                    <a:lnTo>
                      <a:pt x="5559" y="5313"/>
                    </a:lnTo>
                    <a:lnTo>
                      <a:pt x="5728" y="5359"/>
                    </a:lnTo>
                    <a:lnTo>
                      <a:pt x="5889" y="5382"/>
                    </a:lnTo>
                    <a:lnTo>
                      <a:pt x="6027" y="5405"/>
                    </a:lnTo>
                    <a:lnTo>
                      <a:pt x="6165" y="5413"/>
                    </a:lnTo>
                    <a:lnTo>
                      <a:pt x="6288" y="5413"/>
                    </a:lnTo>
                    <a:lnTo>
                      <a:pt x="6395" y="5405"/>
                    </a:lnTo>
                    <a:lnTo>
                      <a:pt x="6503" y="5382"/>
                    </a:lnTo>
                    <a:lnTo>
                      <a:pt x="6595" y="5359"/>
                    </a:lnTo>
                    <a:lnTo>
                      <a:pt x="6679" y="5336"/>
                    </a:lnTo>
                    <a:lnTo>
                      <a:pt x="6756" y="5298"/>
                    </a:lnTo>
                    <a:lnTo>
                      <a:pt x="6817" y="5260"/>
                    </a:lnTo>
                    <a:lnTo>
                      <a:pt x="6878" y="5221"/>
                    </a:lnTo>
                    <a:lnTo>
                      <a:pt x="6932" y="5175"/>
                    </a:lnTo>
                    <a:lnTo>
                      <a:pt x="6978" y="5122"/>
                    </a:lnTo>
                    <a:lnTo>
                      <a:pt x="7016" y="5076"/>
                    </a:lnTo>
                    <a:lnTo>
                      <a:pt x="7062" y="4999"/>
                    </a:lnTo>
                    <a:lnTo>
                      <a:pt x="7093" y="4945"/>
                    </a:lnTo>
                    <a:lnTo>
                      <a:pt x="7116" y="4892"/>
                    </a:lnTo>
                    <a:lnTo>
                      <a:pt x="7147" y="4769"/>
                    </a:lnTo>
                    <a:lnTo>
                      <a:pt x="7170" y="4646"/>
                    </a:lnTo>
                    <a:lnTo>
                      <a:pt x="7177" y="4516"/>
                    </a:lnTo>
                    <a:lnTo>
                      <a:pt x="7162" y="4386"/>
                    </a:lnTo>
                    <a:lnTo>
                      <a:pt x="7147" y="4248"/>
                    </a:lnTo>
                    <a:lnTo>
                      <a:pt x="7108" y="4110"/>
                    </a:lnTo>
                    <a:lnTo>
                      <a:pt x="7062" y="3972"/>
                    </a:lnTo>
                    <a:lnTo>
                      <a:pt x="7009" y="3834"/>
                    </a:lnTo>
                    <a:lnTo>
                      <a:pt x="6947" y="3696"/>
                    </a:lnTo>
                    <a:lnTo>
                      <a:pt x="6871" y="3565"/>
                    </a:lnTo>
                    <a:lnTo>
                      <a:pt x="6786" y="3435"/>
                    </a:lnTo>
                    <a:lnTo>
                      <a:pt x="6702" y="3312"/>
                    </a:lnTo>
                    <a:lnTo>
                      <a:pt x="6610" y="3197"/>
                    </a:lnTo>
                    <a:lnTo>
                      <a:pt x="6510" y="3090"/>
                    </a:lnTo>
                    <a:lnTo>
                      <a:pt x="6403" y="2990"/>
                    </a:lnTo>
                    <a:lnTo>
                      <a:pt x="6242" y="2860"/>
                    </a:lnTo>
                    <a:lnTo>
                      <a:pt x="6066" y="2722"/>
                    </a:lnTo>
                    <a:lnTo>
                      <a:pt x="5874" y="2584"/>
                    </a:lnTo>
                    <a:lnTo>
                      <a:pt x="5674" y="2454"/>
                    </a:lnTo>
                    <a:lnTo>
                      <a:pt x="5460" y="2323"/>
                    </a:lnTo>
                    <a:lnTo>
                      <a:pt x="5245" y="2185"/>
                    </a:lnTo>
                    <a:lnTo>
                      <a:pt x="5015" y="2055"/>
                    </a:lnTo>
                    <a:lnTo>
                      <a:pt x="4777" y="1925"/>
                    </a:lnTo>
                    <a:lnTo>
                      <a:pt x="4287" y="1679"/>
                    </a:lnTo>
                    <a:lnTo>
                      <a:pt x="3781" y="1434"/>
                    </a:lnTo>
                    <a:lnTo>
                      <a:pt x="3275" y="1204"/>
                    </a:lnTo>
                    <a:lnTo>
                      <a:pt x="2776" y="989"/>
                    </a:lnTo>
                    <a:lnTo>
                      <a:pt x="2301" y="790"/>
                    </a:lnTo>
                    <a:lnTo>
                      <a:pt x="1841" y="606"/>
                    </a:lnTo>
                    <a:lnTo>
                      <a:pt x="1427" y="445"/>
                    </a:lnTo>
                    <a:lnTo>
                      <a:pt x="1059" y="307"/>
                    </a:lnTo>
                    <a:lnTo>
                      <a:pt x="499" y="107"/>
                    </a:lnTo>
                    <a:lnTo>
                      <a:pt x="246" y="15"/>
                    </a:lnTo>
                    <a:lnTo>
                      <a:pt x="200" y="0"/>
                    </a:lnTo>
                    <a:close/>
                  </a:path>
                </a:pathLst>
              </a:custGeom>
              <a:solidFill>
                <a:srgbClr val="0B50A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1" name="Google Shape;2211;p29">
                <a:extLst>
                  <a:ext uri="{FF2B5EF4-FFF2-40B4-BE49-F238E27FC236}">
                    <a16:creationId xmlns="" xmlns:a16="http://schemas.microsoft.com/office/drawing/2014/main" id="{8BF7EC33-2DCD-441D-8617-F72DCA599893}"/>
                  </a:ext>
                </a:extLst>
              </p:cNvPr>
              <p:cNvSpPr/>
              <p:nvPr/>
            </p:nvSpPr>
            <p:spPr>
              <a:xfrm>
                <a:off x="6773461" y="2078290"/>
                <a:ext cx="118410" cy="120418"/>
              </a:xfrm>
              <a:custGeom>
                <a:avLst/>
                <a:gdLst/>
                <a:ahLst/>
                <a:cxnLst/>
                <a:rect l="l" t="t" r="r" b="b"/>
                <a:pathLst>
                  <a:path w="6311" h="6418" extrusionOk="0">
                    <a:moveTo>
                      <a:pt x="238" y="184"/>
                    </a:moveTo>
                    <a:lnTo>
                      <a:pt x="545" y="360"/>
                    </a:lnTo>
                    <a:lnTo>
                      <a:pt x="1097" y="682"/>
                    </a:lnTo>
                    <a:lnTo>
                      <a:pt x="1442" y="889"/>
                    </a:lnTo>
                    <a:lnTo>
                      <a:pt x="1818" y="1127"/>
                    </a:lnTo>
                    <a:lnTo>
                      <a:pt x="2224" y="1388"/>
                    </a:lnTo>
                    <a:lnTo>
                      <a:pt x="2646" y="1664"/>
                    </a:lnTo>
                    <a:lnTo>
                      <a:pt x="3083" y="1955"/>
                    </a:lnTo>
                    <a:lnTo>
                      <a:pt x="3520" y="2254"/>
                    </a:lnTo>
                    <a:lnTo>
                      <a:pt x="3941" y="2569"/>
                    </a:lnTo>
                    <a:lnTo>
                      <a:pt x="4355" y="2883"/>
                    </a:lnTo>
                    <a:lnTo>
                      <a:pt x="4746" y="3205"/>
                    </a:lnTo>
                    <a:lnTo>
                      <a:pt x="4923" y="3366"/>
                    </a:lnTo>
                    <a:lnTo>
                      <a:pt x="5099" y="3527"/>
                    </a:lnTo>
                    <a:lnTo>
                      <a:pt x="5260" y="3680"/>
                    </a:lnTo>
                    <a:lnTo>
                      <a:pt x="5413" y="3834"/>
                    </a:lnTo>
                    <a:lnTo>
                      <a:pt x="5551" y="3987"/>
                    </a:lnTo>
                    <a:lnTo>
                      <a:pt x="5674" y="4140"/>
                    </a:lnTo>
                    <a:lnTo>
                      <a:pt x="5766" y="4255"/>
                    </a:lnTo>
                    <a:lnTo>
                      <a:pt x="5843" y="4378"/>
                    </a:lnTo>
                    <a:lnTo>
                      <a:pt x="5912" y="4501"/>
                    </a:lnTo>
                    <a:lnTo>
                      <a:pt x="5973" y="4631"/>
                    </a:lnTo>
                    <a:lnTo>
                      <a:pt x="6019" y="4761"/>
                    </a:lnTo>
                    <a:lnTo>
                      <a:pt x="6065" y="4899"/>
                    </a:lnTo>
                    <a:lnTo>
                      <a:pt x="6104" y="5030"/>
                    </a:lnTo>
                    <a:lnTo>
                      <a:pt x="6127" y="5160"/>
                    </a:lnTo>
                    <a:lnTo>
                      <a:pt x="6142" y="5290"/>
                    </a:lnTo>
                    <a:lnTo>
                      <a:pt x="6150" y="5413"/>
                    </a:lnTo>
                    <a:lnTo>
                      <a:pt x="6142" y="5536"/>
                    </a:lnTo>
                    <a:lnTo>
                      <a:pt x="6134" y="5651"/>
                    </a:lnTo>
                    <a:lnTo>
                      <a:pt x="6111" y="5758"/>
                    </a:lnTo>
                    <a:lnTo>
                      <a:pt x="6073" y="5858"/>
                    </a:lnTo>
                    <a:lnTo>
                      <a:pt x="6027" y="5950"/>
                    </a:lnTo>
                    <a:lnTo>
                      <a:pt x="5973" y="6034"/>
                    </a:lnTo>
                    <a:lnTo>
                      <a:pt x="5920" y="6088"/>
                    </a:lnTo>
                    <a:lnTo>
                      <a:pt x="5866" y="6134"/>
                    </a:lnTo>
                    <a:lnTo>
                      <a:pt x="5797" y="6172"/>
                    </a:lnTo>
                    <a:lnTo>
                      <a:pt x="5728" y="6203"/>
                    </a:lnTo>
                    <a:lnTo>
                      <a:pt x="5651" y="6226"/>
                    </a:lnTo>
                    <a:lnTo>
                      <a:pt x="5574" y="6241"/>
                    </a:lnTo>
                    <a:lnTo>
                      <a:pt x="5482" y="6249"/>
                    </a:lnTo>
                    <a:lnTo>
                      <a:pt x="5390" y="6249"/>
                    </a:lnTo>
                    <a:lnTo>
                      <a:pt x="5291" y="6241"/>
                    </a:lnTo>
                    <a:lnTo>
                      <a:pt x="5191" y="6226"/>
                    </a:lnTo>
                    <a:lnTo>
                      <a:pt x="5084" y="6203"/>
                    </a:lnTo>
                    <a:lnTo>
                      <a:pt x="4969" y="6164"/>
                    </a:lnTo>
                    <a:lnTo>
                      <a:pt x="4846" y="6126"/>
                    </a:lnTo>
                    <a:lnTo>
                      <a:pt x="4723" y="6080"/>
                    </a:lnTo>
                    <a:lnTo>
                      <a:pt x="4601" y="6019"/>
                    </a:lnTo>
                    <a:lnTo>
                      <a:pt x="4470" y="5957"/>
                    </a:lnTo>
                    <a:lnTo>
                      <a:pt x="4286" y="5858"/>
                    </a:lnTo>
                    <a:lnTo>
                      <a:pt x="4110" y="5735"/>
                    </a:lnTo>
                    <a:lnTo>
                      <a:pt x="3934" y="5597"/>
                    </a:lnTo>
                    <a:lnTo>
                      <a:pt x="3750" y="5451"/>
                    </a:lnTo>
                    <a:lnTo>
                      <a:pt x="3573" y="5290"/>
                    </a:lnTo>
                    <a:lnTo>
                      <a:pt x="3389" y="5106"/>
                    </a:lnTo>
                    <a:lnTo>
                      <a:pt x="3213" y="4922"/>
                    </a:lnTo>
                    <a:lnTo>
                      <a:pt x="3037" y="4723"/>
                    </a:lnTo>
                    <a:lnTo>
                      <a:pt x="2868" y="4516"/>
                    </a:lnTo>
                    <a:lnTo>
                      <a:pt x="2692" y="4301"/>
                    </a:lnTo>
                    <a:lnTo>
                      <a:pt x="2523" y="4079"/>
                    </a:lnTo>
                    <a:lnTo>
                      <a:pt x="2354" y="3857"/>
                    </a:lnTo>
                    <a:lnTo>
                      <a:pt x="2032" y="3397"/>
                    </a:lnTo>
                    <a:lnTo>
                      <a:pt x="1726" y="2929"/>
                    </a:lnTo>
                    <a:lnTo>
                      <a:pt x="1434" y="2461"/>
                    </a:lnTo>
                    <a:lnTo>
                      <a:pt x="1174" y="2017"/>
                    </a:lnTo>
                    <a:lnTo>
                      <a:pt x="928" y="1595"/>
                    </a:lnTo>
                    <a:lnTo>
                      <a:pt x="714" y="1204"/>
                    </a:lnTo>
                    <a:lnTo>
                      <a:pt x="530" y="866"/>
                    </a:lnTo>
                    <a:lnTo>
                      <a:pt x="384" y="575"/>
                    </a:lnTo>
                    <a:lnTo>
                      <a:pt x="200" y="215"/>
                    </a:lnTo>
                    <a:lnTo>
                      <a:pt x="238" y="184"/>
                    </a:lnTo>
                    <a:close/>
                    <a:moveTo>
                      <a:pt x="231" y="0"/>
                    </a:moveTo>
                    <a:lnTo>
                      <a:pt x="1" y="153"/>
                    </a:lnTo>
                    <a:lnTo>
                      <a:pt x="31" y="215"/>
                    </a:lnTo>
                    <a:lnTo>
                      <a:pt x="154" y="483"/>
                    </a:lnTo>
                    <a:lnTo>
                      <a:pt x="284" y="744"/>
                    </a:lnTo>
                    <a:lnTo>
                      <a:pt x="461" y="1066"/>
                    </a:lnTo>
                    <a:lnTo>
                      <a:pt x="668" y="1457"/>
                    </a:lnTo>
                    <a:lnTo>
                      <a:pt x="905" y="1886"/>
                    </a:lnTo>
                    <a:lnTo>
                      <a:pt x="1174" y="2346"/>
                    </a:lnTo>
                    <a:lnTo>
                      <a:pt x="1473" y="2829"/>
                    </a:lnTo>
                    <a:lnTo>
                      <a:pt x="1787" y="3328"/>
                    </a:lnTo>
                    <a:lnTo>
                      <a:pt x="1956" y="3573"/>
                    </a:lnTo>
                    <a:lnTo>
                      <a:pt x="2124" y="3818"/>
                    </a:lnTo>
                    <a:lnTo>
                      <a:pt x="2301" y="4064"/>
                    </a:lnTo>
                    <a:lnTo>
                      <a:pt x="2485" y="4301"/>
                    </a:lnTo>
                    <a:lnTo>
                      <a:pt x="2669" y="4531"/>
                    </a:lnTo>
                    <a:lnTo>
                      <a:pt x="2853" y="4754"/>
                    </a:lnTo>
                    <a:lnTo>
                      <a:pt x="3037" y="4968"/>
                    </a:lnTo>
                    <a:lnTo>
                      <a:pt x="3228" y="5175"/>
                    </a:lnTo>
                    <a:lnTo>
                      <a:pt x="3420" y="5367"/>
                    </a:lnTo>
                    <a:lnTo>
                      <a:pt x="3619" y="5543"/>
                    </a:lnTo>
                    <a:lnTo>
                      <a:pt x="3811" y="5712"/>
                    </a:lnTo>
                    <a:lnTo>
                      <a:pt x="4003" y="5858"/>
                    </a:lnTo>
                    <a:lnTo>
                      <a:pt x="4202" y="5988"/>
                    </a:lnTo>
                    <a:lnTo>
                      <a:pt x="4394" y="6095"/>
                    </a:lnTo>
                    <a:lnTo>
                      <a:pt x="4578" y="6187"/>
                    </a:lnTo>
                    <a:lnTo>
                      <a:pt x="4746" y="6256"/>
                    </a:lnTo>
                    <a:lnTo>
                      <a:pt x="4907" y="6318"/>
                    </a:lnTo>
                    <a:lnTo>
                      <a:pt x="5053" y="6356"/>
                    </a:lnTo>
                    <a:lnTo>
                      <a:pt x="5191" y="6387"/>
                    </a:lnTo>
                    <a:lnTo>
                      <a:pt x="5314" y="6410"/>
                    </a:lnTo>
                    <a:lnTo>
                      <a:pt x="5436" y="6417"/>
                    </a:lnTo>
                    <a:lnTo>
                      <a:pt x="5544" y="6410"/>
                    </a:lnTo>
                    <a:lnTo>
                      <a:pt x="5636" y="6394"/>
                    </a:lnTo>
                    <a:lnTo>
                      <a:pt x="5728" y="6379"/>
                    </a:lnTo>
                    <a:lnTo>
                      <a:pt x="5804" y="6348"/>
                    </a:lnTo>
                    <a:lnTo>
                      <a:pt x="5881" y="6318"/>
                    </a:lnTo>
                    <a:lnTo>
                      <a:pt x="5943" y="6272"/>
                    </a:lnTo>
                    <a:lnTo>
                      <a:pt x="6004" y="6233"/>
                    </a:lnTo>
                    <a:lnTo>
                      <a:pt x="6050" y="6180"/>
                    </a:lnTo>
                    <a:lnTo>
                      <a:pt x="6096" y="6134"/>
                    </a:lnTo>
                    <a:lnTo>
                      <a:pt x="6127" y="6095"/>
                    </a:lnTo>
                    <a:lnTo>
                      <a:pt x="6188" y="5996"/>
                    </a:lnTo>
                    <a:lnTo>
                      <a:pt x="6242" y="5881"/>
                    </a:lnTo>
                    <a:lnTo>
                      <a:pt x="6272" y="5766"/>
                    </a:lnTo>
                    <a:lnTo>
                      <a:pt x="6295" y="5635"/>
                    </a:lnTo>
                    <a:lnTo>
                      <a:pt x="6311" y="5505"/>
                    </a:lnTo>
                    <a:lnTo>
                      <a:pt x="6311" y="5367"/>
                    </a:lnTo>
                    <a:lnTo>
                      <a:pt x="6295" y="5229"/>
                    </a:lnTo>
                    <a:lnTo>
                      <a:pt x="6272" y="5091"/>
                    </a:lnTo>
                    <a:lnTo>
                      <a:pt x="6242" y="4945"/>
                    </a:lnTo>
                    <a:lnTo>
                      <a:pt x="6203" y="4807"/>
                    </a:lnTo>
                    <a:lnTo>
                      <a:pt x="6157" y="4669"/>
                    </a:lnTo>
                    <a:lnTo>
                      <a:pt x="6096" y="4531"/>
                    </a:lnTo>
                    <a:lnTo>
                      <a:pt x="6035" y="4401"/>
                    </a:lnTo>
                    <a:lnTo>
                      <a:pt x="5966" y="4271"/>
                    </a:lnTo>
                    <a:lnTo>
                      <a:pt x="5889" y="4148"/>
                    </a:lnTo>
                    <a:lnTo>
                      <a:pt x="5804" y="4041"/>
                    </a:lnTo>
                    <a:lnTo>
                      <a:pt x="5666" y="3880"/>
                    </a:lnTo>
                    <a:lnTo>
                      <a:pt x="5521" y="3711"/>
                    </a:lnTo>
                    <a:lnTo>
                      <a:pt x="5352" y="3550"/>
                    </a:lnTo>
                    <a:lnTo>
                      <a:pt x="5183" y="3381"/>
                    </a:lnTo>
                    <a:lnTo>
                      <a:pt x="4999" y="3213"/>
                    </a:lnTo>
                    <a:lnTo>
                      <a:pt x="4800" y="3044"/>
                    </a:lnTo>
                    <a:lnTo>
                      <a:pt x="4601" y="2875"/>
                    </a:lnTo>
                    <a:lnTo>
                      <a:pt x="4386" y="2707"/>
                    </a:lnTo>
                    <a:lnTo>
                      <a:pt x="3949" y="2369"/>
                    </a:lnTo>
                    <a:lnTo>
                      <a:pt x="3497" y="2040"/>
                    </a:lnTo>
                    <a:lnTo>
                      <a:pt x="3044" y="1725"/>
                    </a:lnTo>
                    <a:lnTo>
                      <a:pt x="2592" y="1426"/>
                    </a:lnTo>
                    <a:lnTo>
                      <a:pt x="2155" y="1142"/>
                    </a:lnTo>
                    <a:lnTo>
                      <a:pt x="1741" y="882"/>
                    </a:lnTo>
                    <a:lnTo>
                      <a:pt x="1358" y="652"/>
                    </a:lnTo>
                    <a:lnTo>
                      <a:pt x="1013" y="452"/>
                    </a:lnTo>
                    <a:lnTo>
                      <a:pt x="499" y="153"/>
                    </a:lnTo>
                    <a:lnTo>
                      <a:pt x="269" y="23"/>
                    </a:lnTo>
                    <a:lnTo>
                      <a:pt x="231" y="0"/>
                    </a:lnTo>
                    <a:close/>
                  </a:path>
                </a:pathLst>
              </a:custGeom>
              <a:solidFill>
                <a:srgbClr val="917A5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2" name="Google Shape;2212;p29">
                <a:extLst>
                  <a:ext uri="{FF2B5EF4-FFF2-40B4-BE49-F238E27FC236}">
                    <a16:creationId xmlns="" xmlns:a16="http://schemas.microsoft.com/office/drawing/2014/main" id="{74E27996-6B2A-409B-BC19-E0E3801B1E7D}"/>
                  </a:ext>
                </a:extLst>
              </p:cNvPr>
              <p:cNvSpPr/>
              <p:nvPr/>
            </p:nvSpPr>
            <p:spPr>
              <a:xfrm>
                <a:off x="6773892" y="2077427"/>
                <a:ext cx="144584" cy="85313"/>
              </a:xfrm>
              <a:custGeom>
                <a:avLst/>
                <a:gdLst/>
                <a:ahLst/>
                <a:cxnLst/>
                <a:rect l="l" t="t" r="r" b="b"/>
                <a:pathLst>
                  <a:path w="7706" h="4547" extrusionOk="0">
                    <a:moveTo>
                      <a:pt x="238" y="176"/>
                    </a:moveTo>
                    <a:lnTo>
                      <a:pt x="583" y="245"/>
                    </a:lnTo>
                    <a:lnTo>
                      <a:pt x="1204" y="383"/>
                    </a:lnTo>
                    <a:lnTo>
                      <a:pt x="1595" y="468"/>
                    </a:lnTo>
                    <a:lnTo>
                      <a:pt x="2032" y="575"/>
                    </a:lnTo>
                    <a:lnTo>
                      <a:pt x="2500" y="690"/>
                    </a:lnTo>
                    <a:lnTo>
                      <a:pt x="2983" y="820"/>
                    </a:lnTo>
                    <a:lnTo>
                      <a:pt x="3489" y="966"/>
                    </a:lnTo>
                    <a:lnTo>
                      <a:pt x="3995" y="1119"/>
                    </a:lnTo>
                    <a:lnTo>
                      <a:pt x="4501" y="1280"/>
                    </a:lnTo>
                    <a:lnTo>
                      <a:pt x="4992" y="1457"/>
                    </a:lnTo>
                    <a:lnTo>
                      <a:pt x="5459" y="1641"/>
                    </a:lnTo>
                    <a:lnTo>
                      <a:pt x="5682" y="1733"/>
                    </a:lnTo>
                    <a:lnTo>
                      <a:pt x="5897" y="1833"/>
                    </a:lnTo>
                    <a:lnTo>
                      <a:pt x="6096" y="1932"/>
                    </a:lnTo>
                    <a:lnTo>
                      <a:pt x="6288" y="2032"/>
                    </a:lnTo>
                    <a:lnTo>
                      <a:pt x="6472" y="2132"/>
                    </a:lnTo>
                    <a:lnTo>
                      <a:pt x="6633" y="2239"/>
                    </a:lnTo>
                    <a:lnTo>
                      <a:pt x="6755" y="2323"/>
                    </a:lnTo>
                    <a:lnTo>
                      <a:pt x="6863" y="2408"/>
                    </a:lnTo>
                    <a:lnTo>
                      <a:pt x="6970" y="2507"/>
                    </a:lnTo>
                    <a:lnTo>
                      <a:pt x="7070" y="2615"/>
                    </a:lnTo>
                    <a:lnTo>
                      <a:pt x="7154" y="2722"/>
                    </a:lnTo>
                    <a:lnTo>
                      <a:pt x="7238" y="2837"/>
                    </a:lnTo>
                    <a:lnTo>
                      <a:pt x="7315" y="2952"/>
                    </a:lnTo>
                    <a:lnTo>
                      <a:pt x="7376" y="3067"/>
                    </a:lnTo>
                    <a:lnTo>
                      <a:pt x="7438" y="3190"/>
                    </a:lnTo>
                    <a:lnTo>
                      <a:pt x="7476" y="3305"/>
                    </a:lnTo>
                    <a:lnTo>
                      <a:pt x="7514" y="3420"/>
                    </a:lnTo>
                    <a:lnTo>
                      <a:pt x="7537" y="3535"/>
                    </a:lnTo>
                    <a:lnTo>
                      <a:pt x="7545" y="3642"/>
                    </a:lnTo>
                    <a:lnTo>
                      <a:pt x="7545" y="3749"/>
                    </a:lnTo>
                    <a:lnTo>
                      <a:pt x="7537" y="3849"/>
                    </a:lnTo>
                    <a:lnTo>
                      <a:pt x="7507" y="3941"/>
                    </a:lnTo>
                    <a:lnTo>
                      <a:pt x="7476" y="4010"/>
                    </a:lnTo>
                    <a:lnTo>
                      <a:pt x="7430" y="4071"/>
                    </a:lnTo>
                    <a:lnTo>
                      <a:pt x="7384" y="4133"/>
                    </a:lnTo>
                    <a:lnTo>
                      <a:pt x="7330" y="4186"/>
                    </a:lnTo>
                    <a:lnTo>
                      <a:pt x="7261" y="4232"/>
                    </a:lnTo>
                    <a:lnTo>
                      <a:pt x="7192" y="4271"/>
                    </a:lnTo>
                    <a:lnTo>
                      <a:pt x="7108" y="4301"/>
                    </a:lnTo>
                    <a:lnTo>
                      <a:pt x="7016" y="4332"/>
                    </a:lnTo>
                    <a:lnTo>
                      <a:pt x="6924" y="4355"/>
                    </a:lnTo>
                    <a:lnTo>
                      <a:pt x="6817" y="4370"/>
                    </a:lnTo>
                    <a:lnTo>
                      <a:pt x="6709" y="4378"/>
                    </a:lnTo>
                    <a:lnTo>
                      <a:pt x="6594" y="4386"/>
                    </a:lnTo>
                    <a:lnTo>
                      <a:pt x="6464" y="4378"/>
                    </a:lnTo>
                    <a:lnTo>
                      <a:pt x="6334" y="4370"/>
                    </a:lnTo>
                    <a:lnTo>
                      <a:pt x="6196" y="4363"/>
                    </a:lnTo>
                    <a:lnTo>
                      <a:pt x="6050" y="4340"/>
                    </a:lnTo>
                    <a:lnTo>
                      <a:pt x="5850" y="4301"/>
                    </a:lnTo>
                    <a:lnTo>
                      <a:pt x="5643" y="4240"/>
                    </a:lnTo>
                    <a:lnTo>
                      <a:pt x="5429" y="4171"/>
                    </a:lnTo>
                    <a:lnTo>
                      <a:pt x="5214" y="4079"/>
                    </a:lnTo>
                    <a:lnTo>
                      <a:pt x="4992" y="3979"/>
                    </a:lnTo>
                    <a:lnTo>
                      <a:pt x="4769" y="3872"/>
                    </a:lnTo>
                    <a:lnTo>
                      <a:pt x="4539" y="3749"/>
                    </a:lnTo>
                    <a:lnTo>
                      <a:pt x="4309" y="3611"/>
                    </a:lnTo>
                    <a:lnTo>
                      <a:pt x="4079" y="3473"/>
                    </a:lnTo>
                    <a:lnTo>
                      <a:pt x="3849" y="3320"/>
                    </a:lnTo>
                    <a:lnTo>
                      <a:pt x="3619" y="3167"/>
                    </a:lnTo>
                    <a:lnTo>
                      <a:pt x="3389" y="2998"/>
                    </a:lnTo>
                    <a:lnTo>
                      <a:pt x="2937" y="2661"/>
                    </a:lnTo>
                    <a:lnTo>
                      <a:pt x="2500" y="2316"/>
                    </a:lnTo>
                    <a:lnTo>
                      <a:pt x="2086" y="1963"/>
                    </a:lnTo>
                    <a:lnTo>
                      <a:pt x="1687" y="1626"/>
                    </a:lnTo>
                    <a:lnTo>
                      <a:pt x="1327" y="1296"/>
                    </a:lnTo>
                    <a:lnTo>
                      <a:pt x="1005" y="997"/>
                    </a:lnTo>
                    <a:lnTo>
                      <a:pt x="729" y="728"/>
                    </a:lnTo>
                    <a:lnTo>
                      <a:pt x="499" y="498"/>
                    </a:lnTo>
                    <a:lnTo>
                      <a:pt x="208" y="207"/>
                    </a:lnTo>
                    <a:lnTo>
                      <a:pt x="238" y="176"/>
                    </a:lnTo>
                    <a:close/>
                    <a:moveTo>
                      <a:pt x="169" y="0"/>
                    </a:moveTo>
                    <a:lnTo>
                      <a:pt x="1" y="222"/>
                    </a:lnTo>
                    <a:lnTo>
                      <a:pt x="47" y="268"/>
                    </a:lnTo>
                    <a:lnTo>
                      <a:pt x="254" y="483"/>
                    </a:lnTo>
                    <a:lnTo>
                      <a:pt x="453" y="690"/>
                    </a:lnTo>
                    <a:lnTo>
                      <a:pt x="721" y="943"/>
                    </a:lnTo>
                    <a:lnTo>
                      <a:pt x="1036" y="1242"/>
                    </a:lnTo>
                    <a:lnTo>
                      <a:pt x="1396" y="1579"/>
                    </a:lnTo>
                    <a:lnTo>
                      <a:pt x="1795" y="1932"/>
                    </a:lnTo>
                    <a:lnTo>
                      <a:pt x="2232" y="2308"/>
                    </a:lnTo>
                    <a:lnTo>
                      <a:pt x="2684" y="2676"/>
                    </a:lnTo>
                    <a:lnTo>
                      <a:pt x="2922" y="2860"/>
                    </a:lnTo>
                    <a:lnTo>
                      <a:pt x="3159" y="3036"/>
                    </a:lnTo>
                    <a:lnTo>
                      <a:pt x="3405" y="3213"/>
                    </a:lnTo>
                    <a:lnTo>
                      <a:pt x="3650" y="3381"/>
                    </a:lnTo>
                    <a:lnTo>
                      <a:pt x="3895" y="3550"/>
                    </a:lnTo>
                    <a:lnTo>
                      <a:pt x="4141" y="3703"/>
                    </a:lnTo>
                    <a:lnTo>
                      <a:pt x="4386" y="3849"/>
                    </a:lnTo>
                    <a:lnTo>
                      <a:pt x="4631" y="3979"/>
                    </a:lnTo>
                    <a:lnTo>
                      <a:pt x="4877" y="4110"/>
                    </a:lnTo>
                    <a:lnTo>
                      <a:pt x="5114" y="4217"/>
                    </a:lnTo>
                    <a:lnTo>
                      <a:pt x="5352" y="4309"/>
                    </a:lnTo>
                    <a:lnTo>
                      <a:pt x="5582" y="4393"/>
                    </a:lnTo>
                    <a:lnTo>
                      <a:pt x="5804" y="4455"/>
                    </a:lnTo>
                    <a:lnTo>
                      <a:pt x="6027" y="4493"/>
                    </a:lnTo>
                    <a:lnTo>
                      <a:pt x="6196" y="4524"/>
                    </a:lnTo>
                    <a:lnTo>
                      <a:pt x="6349" y="4539"/>
                    </a:lnTo>
                    <a:lnTo>
                      <a:pt x="6495" y="4547"/>
                    </a:lnTo>
                    <a:lnTo>
                      <a:pt x="6633" y="4547"/>
                    </a:lnTo>
                    <a:lnTo>
                      <a:pt x="6755" y="4539"/>
                    </a:lnTo>
                    <a:lnTo>
                      <a:pt x="6870" y="4524"/>
                    </a:lnTo>
                    <a:lnTo>
                      <a:pt x="6978" y="4508"/>
                    </a:lnTo>
                    <a:lnTo>
                      <a:pt x="7070" y="4485"/>
                    </a:lnTo>
                    <a:lnTo>
                      <a:pt x="7162" y="4455"/>
                    </a:lnTo>
                    <a:lnTo>
                      <a:pt x="7238" y="4424"/>
                    </a:lnTo>
                    <a:lnTo>
                      <a:pt x="7315" y="4386"/>
                    </a:lnTo>
                    <a:lnTo>
                      <a:pt x="7376" y="4347"/>
                    </a:lnTo>
                    <a:lnTo>
                      <a:pt x="7430" y="4309"/>
                    </a:lnTo>
                    <a:lnTo>
                      <a:pt x="7484" y="4263"/>
                    </a:lnTo>
                    <a:lnTo>
                      <a:pt x="7530" y="4217"/>
                    </a:lnTo>
                    <a:lnTo>
                      <a:pt x="7568" y="4163"/>
                    </a:lnTo>
                    <a:lnTo>
                      <a:pt x="7614" y="4087"/>
                    </a:lnTo>
                    <a:lnTo>
                      <a:pt x="7652" y="4002"/>
                    </a:lnTo>
                    <a:lnTo>
                      <a:pt x="7675" y="3941"/>
                    </a:lnTo>
                    <a:lnTo>
                      <a:pt x="7691" y="3887"/>
                    </a:lnTo>
                    <a:lnTo>
                      <a:pt x="7706" y="3765"/>
                    </a:lnTo>
                    <a:lnTo>
                      <a:pt x="7706" y="3634"/>
                    </a:lnTo>
                    <a:lnTo>
                      <a:pt x="7698" y="3504"/>
                    </a:lnTo>
                    <a:lnTo>
                      <a:pt x="7668" y="3374"/>
                    </a:lnTo>
                    <a:lnTo>
                      <a:pt x="7629" y="3243"/>
                    </a:lnTo>
                    <a:lnTo>
                      <a:pt x="7576" y="3113"/>
                    </a:lnTo>
                    <a:lnTo>
                      <a:pt x="7514" y="2983"/>
                    </a:lnTo>
                    <a:lnTo>
                      <a:pt x="7438" y="2852"/>
                    </a:lnTo>
                    <a:lnTo>
                      <a:pt x="7353" y="2722"/>
                    </a:lnTo>
                    <a:lnTo>
                      <a:pt x="7261" y="2607"/>
                    </a:lnTo>
                    <a:lnTo>
                      <a:pt x="7169" y="2492"/>
                    </a:lnTo>
                    <a:lnTo>
                      <a:pt x="7062" y="2377"/>
                    </a:lnTo>
                    <a:lnTo>
                      <a:pt x="6955" y="2277"/>
                    </a:lnTo>
                    <a:lnTo>
                      <a:pt x="6840" y="2185"/>
                    </a:lnTo>
                    <a:lnTo>
                      <a:pt x="6725" y="2101"/>
                    </a:lnTo>
                    <a:lnTo>
                      <a:pt x="6548" y="1994"/>
                    </a:lnTo>
                    <a:lnTo>
                      <a:pt x="6349" y="1879"/>
                    </a:lnTo>
                    <a:lnTo>
                      <a:pt x="6142" y="1779"/>
                    </a:lnTo>
                    <a:lnTo>
                      <a:pt x="5927" y="1672"/>
                    </a:lnTo>
                    <a:lnTo>
                      <a:pt x="5697" y="1564"/>
                    </a:lnTo>
                    <a:lnTo>
                      <a:pt x="5459" y="1464"/>
                    </a:lnTo>
                    <a:lnTo>
                      <a:pt x="5214" y="1372"/>
                    </a:lnTo>
                    <a:lnTo>
                      <a:pt x="4961" y="1273"/>
                    </a:lnTo>
                    <a:lnTo>
                      <a:pt x="4447" y="1096"/>
                    </a:lnTo>
                    <a:lnTo>
                      <a:pt x="3911" y="920"/>
                    </a:lnTo>
                    <a:lnTo>
                      <a:pt x="3382" y="767"/>
                    </a:lnTo>
                    <a:lnTo>
                      <a:pt x="2860" y="621"/>
                    </a:lnTo>
                    <a:lnTo>
                      <a:pt x="2354" y="491"/>
                    </a:lnTo>
                    <a:lnTo>
                      <a:pt x="1879" y="368"/>
                    </a:lnTo>
                    <a:lnTo>
                      <a:pt x="1442" y="268"/>
                    </a:lnTo>
                    <a:lnTo>
                      <a:pt x="1059" y="184"/>
                    </a:lnTo>
                    <a:lnTo>
                      <a:pt x="476" y="61"/>
                    </a:lnTo>
                    <a:lnTo>
                      <a:pt x="215" y="8"/>
                    </a:lnTo>
                    <a:lnTo>
                      <a:pt x="169" y="0"/>
                    </a:lnTo>
                    <a:close/>
                  </a:path>
                </a:pathLst>
              </a:custGeom>
              <a:solidFill>
                <a:srgbClr val="917A5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3" name="Google Shape;2213;p29">
                <a:extLst>
                  <a:ext uri="{FF2B5EF4-FFF2-40B4-BE49-F238E27FC236}">
                    <a16:creationId xmlns="" xmlns:a16="http://schemas.microsoft.com/office/drawing/2014/main" id="{3AE00373-9B00-47D6-9592-F426902EDA51}"/>
                  </a:ext>
                </a:extLst>
              </p:cNvPr>
              <p:cNvSpPr/>
              <p:nvPr/>
            </p:nvSpPr>
            <p:spPr>
              <a:xfrm>
                <a:off x="6774324" y="2076996"/>
                <a:ext cx="125165" cy="113232"/>
              </a:xfrm>
              <a:custGeom>
                <a:avLst/>
                <a:gdLst/>
                <a:ahLst/>
                <a:cxnLst/>
                <a:rect l="l" t="t" r="r" b="b"/>
                <a:pathLst>
                  <a:path w="6671" h="6035" extrusionOk="0">
                    <a:moveTo>
                      <a:pt x="238" y="192"/>
                    </a:moveTo>
                    <a:lnTo>
                      <a:pt x="560" y="345"/>
                    </a:lnTo>
                    <a:lnTo>
                      <a:pt x="1128" y="629"/>
                    </a:lnTo>
                    <a:lnTo>
                      <a:pt x="1488" y="813"/>
                    </a:lnTo>
                    <a:lnTo>
                      <a:pt x="1879" y="1020"/>
                    </a:lnTo>
                    <a:lnTo>
                      <a:pt x="2308" y="1242"/>
                    </a:lnTo>
                    <a:lnTo>
                      <a:pt x="2745" y="1487"/>
                    </a:lnTo>
                    <a:lnTo>
                      <a:pt x="3198" y="1748"/>
                    </a:lnTo>
                    <a:lnTo>
                      <a:pt x="3658" y="2024"/>
                    </a:lnTo>
                    <a:lnTo>
                      <a:pt x="4102" y="2300"/>
                    </a:lnTo>
                    <a:lnTo>
                      <a:pt x="4539" y="2592"/>
                    </a:lnTo>
                    <a:lnTo>
                      <a:pt x="4946" y="2883"/>
                    </a:lnTo>
                    <a:lnTo>
                      <a:pt x="5137" y="3029"/>
                    </a:lnTo>
                    <a:lnTo>
                      <a:pt x="5321" y="3174"/>
                    </a:lnTo>
                    <a:lnTo>
                      <a:pt x="5498" y="3320"/>
                    </a:lnTo>
                    <a:lnTo>
                      <a:pt x="5659" y="3466"/>
                    </a:lnTo>
                    <a:lnTo>
                      <a:pt x="5804" y="3604"/>
                    </a:lnTo>
                    <a:lnTo>
                      <a:pt x="5943" y="3749"/>
                    </a:lnTo>
                    <a:lnTo>
                      <a:pt x="6035" y="3857"/>
                    </a:lnTo>
                    <a:lnTo>
                      <a:pt x="6127" y="3972"/>
                    </a:lnTo>
                    <a:lnTo>
                      <a:pt x="6203" y="4094"/>
                    </a:lnTo>
                    <a:lnTo>
                      <a:pt x="6272" y="4217"/>
                    </a:lnTo>
                    <a:lnTo>
                      <a:pt x="6334" y="4347"/>
                    </a:lnTo>
                    <a:lnTo>
                      <a:pt x="6387" y="4478"/>
                    </a:lnTo>
                    <a:lnTo>
                      <a:pt x="6426" y="4608"/>
                    </a:lnTo>
                    <a:lnTo>
                      <a:pt x="6464" y="4738"/>
                    </a:lnTo>
                    <a:lnTo>
                      <a:pt x="6487" y="4869"/>
                    </a:lnTo>
                    <a:lnTo>
                      <a:pt x="6502" y="4991"/>
                    </a:lnTo>
                    <a:lnTo>
                      <a:pt x="6510" y="5114"/>
                    </a:lnTo>
                    <a:lnTo>
                      <a:pt x="6502" y="5229"/>
                    </a:lnTo>
                    <a:lnTo>
                      <a:pt x="6487" y="5336"/>
                    </a:lnTo>
                    <a:lnTo>
                      <a:pt x="6464" y="5436"/>
                    </a:lnTo>
                    <a:lnTo>
                      <a:pt x="6426" y="5528"/>
                    </a:lnTo>
                    <a:lnTo>
                      <a:pt x="6372" y="5612"/>
                    </a:lnTo>
                    <a:lnTo>
                      <a:pt x="6372" y="5620"/>
                    </a:lnTo>
                    <a:lnTo>
                      <a:pt x="6326" y="5674"/>
                    </a:lnTo>
                    <a:lnTo>
                      <a:pt x="6265" y="5727"/>
                    </a:lnTo>
                    <a:lnTo>
                      <a:pt x="6203" y="5773"/>
                    </a:lnTo>
                    <a:lnTo>
                      <a:pt x="6142" y="5804"/>
                    </a:lnTo>
                    <a:lnTo>
                      <a:pt x="6065" y="5835"/>
                    </a:lnTo>
                    <a:lnTo>
                      <a:pt x="5981" y="5858"/>
                    </a:lnTo>
                    <a:lnTo>
                      <a:pt x="5897" y="5865"/>
                    </a:lnTo>
                    <a:lnTo>
                      <a:pt x="5804" y="5873"/>
                    </a:lnTo>
                    <a:lnTo>
                      <a:pt x="5705" y="5873"/>
                    </a:lnTo>
                    <a:lnTo>
                      <a:pt x="5605" y="5865"/>
                    </a:lnTo>
                    <a:lnTo>
                      <a:pt x="5490" y="5842"/>
                    </a:lnTo>
                    <a:lnTo>
                      <a:pt x="5375" y="5819"/>
                    </a:lnTo>
                    <a:lnTo>
                      <a:pt x="5260" y="5789"/>
                    </a:lnTo>
                    <a:lnTo>
                      <a:pt x="5130" y="5750"/>
                    </a:lnTo>
                    <a:lnTo>
                      <a:pt x="4999" y="5697"/>
                    </a:lnTo>
                    <a:lnTo>
                      <a:pt x="4869" y="5643"/>
                    </a:lnTo>
                    <a:lnTo>
                      <a:pt x="4677" y="5559"/>
                    </a:lnTo>
                    <a:lnTo>
                      <a:pt x="4493" y="5451"/>
                    </a:lnTo>
                    <a:lnTo>
                      <a:pt x="4302" y="5329"/>
                    </a:lnTo>
                    <a:lnTo>
                      <a:pt x="4118" y="5191"/>
                    </a:lnTo>
                    <a:lnTo>
                      <a:pt x="3926" y="5045"/>
                    </a:lnTo>
                    <a:lnTo>
                      <a:pt x="3734" y="4876"/>
                    </a:lnTo>
                    <a:lnTo>
                      <a:pt x="3543" y="4700"/>
                    </a:lnTo>
                    <a:lnTo>
                      <a:pt x="3351" y="4516"/>
                    </a:lnTo>
                    <a:lnTo>
                      <a:pt x="3167" y="4324"/>
                    </a:lnTo>
                    <a:lnTo>
                      <a:pt x="2975" y="4125"/>
                    </a:lnTo>
                    <a:lnTo>
                      <a:pt x="2791" y="3910"/>
                    </a:lnTo>
                    <a:lnTo>
                      <a:pt x="2607" y="3703"/>
                    </a:lnTo>
                    <a:lnTo>
                      <a:pt x="2255" y="3259"/>
                    </a:lnTo>
                    <a:lnTo>
                      <a:pt x="1917" y="2822"/>
                    </a:lnTo>
                    <a:lnTo>
                      <a:pt x="1595" y="2377"/>
                    </a:lnTo>
                    <a:lnTo>
                      <a:pt x="1296" y="1948"/>
                    </a:lnTo>
                    <a:lnTo>
                      <a:pt x="1028" y="1549"/>
                    </a:lnTo>
                    <a:lnTo>
                      <a:pt x="783" y="1173"/>
                    </a:lnTo>
                    <a:lnTo>
                      <a:pt x="583" y="843"/>
                    </a:lnTo>
                    <a:lnTo>
                      <a:pt x="415" y="567"/>
                    </a:lnTo>
                    <a:lnTo>
                      <a:pt x="200" y="215"/>
                    </a:lnTo>
                    <a:lnTo>
                      <a:pt x="238" y="192"/>
                    </a:lnTo>
                    <a:close/>
                    <a:moveTo>
                      <a:pt x="215" y="0"/>
                    </a:moveTo>
                    <a:lnTo>
                      <a:pt x="1" y="176"/>
                    </a:lnTo>
                    <a:lnTo>
                      <a:pt x="31" y="238"/>
                    </a:lnTo>
                    <a:lnTo>
                      <a:pt x="177" y="491"/>
                    </a:lnTo>
                    <a:lnTo>
                      <a:pt x="330" y="744"/>
                    </a:lnTo>
                    <a:lnTo>
                      <a:pt x="522" y="1058"/>
                    </a:lnTo>
                    <a:lnTo>
                      <a:pt x="752" y="1426"/>
                    </a:lnTo>
                    <a:lnTo>
                      <a:pt x="1020" y="1833"/>
                    </a:lnTo>
                    <a:lnTo>
                      <a:pt x="1327" y="2277"/>
                    </a:lnTo>
                    <a:lnTo>
                      <a:pt x="1657" y="2745"/>
                    </a:lnTo>
                    <a:lnTo>
                      <a:pt x="2009" y="3213"/>
                    </a:lnTo>
                    <a:lnTo>
                      <a:pt x="2193" y="3450"/>
                    </a:lnTo>
                    <a:lnTo>
                      <a:pt x="2377" y="3680"/>
                    </a:lnTo>
                    <a:lnTo>
                      <a:pt x="2569" y="3910"/>
                    </a:lnTo>
                    <a:lnTo>
                      <a:pt x="2768" y="4133"/>
                    </a:lnTo>
                    <a:lnTo>
                      <a:pt x="2968" y="4355"/>
                    </a:lnTo>
                    <a:lnTo>
                      <a:pt x="3167" y="4562"/>
                    </a:lnTo>
                    <a:lnTo>
                      <a:pt x="3374" y="4761"/>
                    </a:lnTo>
                    <a:lnTo>
                      <a:pt x="3573" y="4953"/>
                    </a:lnTo>
                    <a:lnTo>
                      <a:pt x="3780" y="5129"/>
                    </a:lnTo>
                    <a:lnTo>
                      <a:pt x="3987" y="5298"/>
                    </a:lnTo>
                    <a:lnTo>
                      <a:pt x="4194" y="5444"/>
                    </a:lnTo>
                    <a:lnTo>
                      <a:pt x="4394" y="5582"/>
                    </a:lnTo>
                    <a:lnTo>
                      <a:pt x="4601" y="5697"/>
                    </a:lnTo>
                    <a:lnTo>
                      <a:pt x="4800" y="5789"/>
                    </a:lnTo>
                    <a:lnTo>
                      <a:pt x="4992" y="5865"/>
                    </a:lnTo>
                    <a:lnTo>
                      <a:pt x="5168" y="5927"/>
                    </a:lnTo>
                    <a:lnTo>
                      <a:pt x="5329" y="5973"/>
                    </a:lnTo>
                    <a:lnTo>
                      <a:pt x="5475" y="6003"/>
                    </a:lnTo>
                    <a:lnTo>
                      <a:pt x="5613" y="6026"/>
                    </a:lnTo>
                    <a:lnTo>
                      <a:pt x="5743" y="6034"/>
                    </a:lnTo>
                    <a:lnTo>
                      <a:pt x="5858" y="6034"/>
                    </a:lnTo>
                    <a:lnTo>
                      <a:pt x="5966" y="6026"/>
                    </a:lnTo>
                    <a:lnTo>
                      <a:pt x="6058" y="6003"/>
                    </a:lnTo>
                    <a:lnTo>
                      <a:pt x="6150" y="5980"/>
                    </a:lnTo>
                    <a:lnTo>
                      <a:pt x="6226" y="5942"/>
                    </a:lnTo>
                    <a:lnTo>
                      <a:pt x="6295" y="5904"/>
                    </a:lnTo>
                    <a:lnTo>
                      <a:pt x="6357" y="5865"/>
                    </a:lnTo>
                    <a:lnTo>
                      <a:pt x="6410" y="5812"/>
                    </a:lnTo>
                    <a:lnTo>
                      <a:pt x="6456" y="5766"/>
                    </a:lnTo>
                    <a:lnTo>
                      <a:pt x="6502" y="5712"/>
                    </a:lnTo>
                    <a:lnTo>
                      <a:pt x="6502" y="5704"/>
                    </a:lnTo>
                    <a:lnTo>
                      <a:pt x="6533" y="5658"/>
                    </a:lnTo>
                    <a:lnTo>
                      <a:pt x="6564" y="5605"/>
                    </a:lnTo>
                    <a:lnTo>
                      <a:pt x="6610" y="5490"/>
                    </a:lnTo>
                    <a:lnTo>
                      <a:pt x="6648" y="5367"/>
                    </a:lnTo>
                    <a:lnTo>
                      <a:pt x="6663" y="5237"/>
                    </a:lnTo>
                    <a:lnTo>
                      <a:pt x="6671" y="5106"/>
                    </a:lnTo>
                    <a:lnTo>
                      <a:pt x="6663" y="4968"/>
                    </a:lnTo>
                    <a:lnTo>
                      <a:pt x="6640" y="4823"/>
                    </a:lnTo>
                    <a:lnTo>
                      <a:pt x="6617" y="4685"/>
                    </a:lnTo>
                    <a:lnTo>
                      <a:pt x="6571" y="4539"/>
                    </a:lnTo>
                    <a:lnTo>
                      <a:pt x="6525" y="4401"/>
                    </a:lnTo>
                    <a:lnTo>
                      <a:pt x="6464" y="4255"/>
                    </a:lnTo>
                    <a:lnTo>
                      <a:pt x="6395" y="4125"/>
                    </a:lnTo>
                    <a:lnTo>
                      <a:pt x="6326" y="3995"/>
                    </a:lnTo>
                    <a:lnTo>
                      <a:pt x="6242" y="3864"/>
                    </a:lnTo>
                    <a:lnTo>
                      <a:pt x="6157" y="3749"/>
                    </a:lnTo>
                    <a:lnTo>
                      <a:pt x="6065" y="3642"/>
                    </a:lnTo>
                    <a:lnTo>
                      <a:pt x="5912" y="3489"/>
                    </a:lnTo>
                    <a:lnTo>
                      <a:pt x="5758" y="3335"/>
                    </a:lnTo>
                    <a:lnTo>
                      <a:pt x="5582" y="3182"/>
                    </a:lnTo>
                    <a:lnTo>
                      <a:pt x="5398" y="3029"/>
                    </a:lnTo>
                    <a:lnTo>
                      <a:pt x="5199" y="2875"/>
                    </a:lnTo>
                    <a:lnTo>
                      <a:pt x="4992" y="2714"/>
                    </a:lnTo>
                    <a:lnTo>
                      <a:pt x="4777" y="2561"/>
                    </a:lnTo>
                    <a:lnTo>
                      <a:pt x="4555" y="2408"/>
                    </a:lnTo>
                    <a:lnTo>
                      <a:pt x="4095" y="2109"/>
                    </a:lnTo>
                    <a:lnTo>
                      <a:pt x="3619" y="1810"/>
                    </a:lnTo>
                    <a:lnTo>
                      <a:pt x="3144" y="1526"/>
                    </a:lnTo>
                    <a:lnTo>
                      <a:pt x="2669" y="1257"/>
                    </a:lnTo>
                    <a:lnTo>
                      <a:pt x="2216" y="1012"/>
                    </a:lnTo>
                    <a:lnTo>
                      <a:pt x="1779" y="782"/>
                    </a:lnTo>
                    <a:lnTo>
                      <a:pt x="1388" y="575"/>
                    </a:lnTo>
                    <a:lnTo>
                      <a:pt x="1036" y="399"/>
                    </a:lnTo>
                    <a:lnTo>
                      <a:pt x="499" y="138"/>
                    </a:lnTo>
                    <a:lnTo>
                      <a:pt x="261" y="23"/>
                    </a:lnTo>
                    <a:lnTo>
                      <a:pt x="215" y="0"/>
                    </a:lnTo>
                    <a:close/>
                  </a:path>
                </a:pathLst>
              </a:custGeom>
              <a:solidFill>
                <a:srgbClr val="917A5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4" name="Google Shape;2214;p29">
                <a:extLst>
                  <a:ext uri="{FF2B5EF4-FFF2-40B4-BE49-F238E27FC236}">
                    <a16:creationId xmlns="" xmlns:a16="http://schemas.microsoft.com/office/drawing/2014/main" id="{EE24D2E8-4785-45ED-AA0A-77DB598481AB}"/>
                  </a:ext>
                </a:extLst>
              </p:cNvPr>
              <p:cNvSpPr/>
              <p:nvPr/>
            </p:nvSpPr>
            <p:spPr>
              <a:xfrm>
                <a:off x="6774324" y="2076996"/>
                <a:ext cx="138974" cy="95107"/>
              </a:xfrm>
              <a:custGeom>
                <a:avLst/>
                <a:gdLst/>
                <a:ahLst/>
                <a:cxnLst/>
                <a:rect l="l" t="t" r="r" b="b"/>
                <a:pathLst>
                  <a:path w="7407" h="5069" extrusionOk="0">
                    <a:moveTo>
                      <a:pt x="246" y="184"/>
                    </a:moveTo>
                    <a:lnTo>
                      <a:pt x="583" y="284"/>
                    </a:lnTo>
                    <a:lnTo>
                      <a:pt x="1197" y="468"/>
                    </a:lnTo>
                    <a:lnTo>
                      <a:pt x="1580" y="590"/>
                    </a:lnTo>
                    <a:lnTo>
                      <a:pt x="2002" y="728"/>
                    </a:lnTo>
                    <a:lnTo>
                      <a:pt x="2454" y="882"/>
                    </a:lnTo>
                    <a:lnTo>
                      <a:pt x="2929" y="1050"/>
                    </a:lnTo>
                    <a:lnTo>
                      <a:pt x="3420" y="1234"/>
                    </a:lnTo>
                    <a:lnTo>
                      <a:pt x="3911" y="1434"/>
                    </a:lnTo>
                    <a:lnTo>
                      <a:pt x="4401" y="1633"/>
                    </a:lnTo>
                    <a:lnTo>
                      <a:pt x="4877" y="1848"/>
                    </a:lnTo>
                    <a:lnTo>
                      <a:pt x="5329" y="2070"/>
                    </a:lnTo>
                    <a:lnTo>
                      <a:pt x="5544" y="2185"/>
                    </a:lnTo>
                    <a:lnTo>
                      <a:pt x="5743" y="2300"/>
                    </a:lnTo>
                    <a:lnTo>
                      <a:pt x="5943" y="2415"/>
                    </a:lnTo>
                    <a:lnTo>
                      <a:pt x="6127" y="2530"/>
                    </a:lnTo>
                    <a:lnTo>
                      <a:pt x="6295" y="2645"/>
                    </a:lnTo>
                    <a:lnTo>
                      <a:pt x="6456" y="2760"/>
                    </a:lnTo>
                    <a:lnTo>
                      <a:pt x="6564" y="2852"/>
                    </a:lnTo>
                    <a:lnTo>
                      <a:pt x="6663" y="2952"/>
                    </a:lnTo>
                    <a:lnTo>
                      <a:pt x="6763" y="3059"/>
                    </a:lnTo>
                    <a:lnTo>
                      <a:pt x="6855" y="3174"/>
                    </a:lnTo>
                    <a:lnTo>
                      <a:pt x="6932" y="3289"/>
                    </a:lnTo>
                    <a:lnTo>
                      <a:pt x="7008" y="3412"/>
                    </a:lnTo>
                    <a:lnTo>
                      <a:pt x="7070" y="3527"/>
                    </a:lnTo>
                    <a:lnTo>
                      <a:pt x="7123" y="3650"/>
                    </a:lnTo>
                    <a:lnTo>
                      <a:pt x="7169" y="3772"/>
                    </a:lnTo>
                    <a:lnTo>
                      <a:pt x="7208" y="3895"/>
                    </a:lnTo>
                    <a:lnTo>
                      <a:pt x="7231" y="4018"/>
                    </a:lnTo>
                    <a:lnTo>
                      <a:pt x="7246" y="4133"/>
                    </a:lnTo>
                    <a:lnTo>
                      <a:pt x="7246" y="4240"/>
                    </a:lnTo>
                    <a:lnTo>
                      <a:pt x="7238" y="4347"/>
                    </a:lnTo>
                    <a:lnTo>
                      <a:pt x="7215" y="4447"/>
                    </a:lnTo>
                    <a:lnTo>
                      <a:pt x="7177" y="4531"/>
                    </a:lnTo>
                    <a:lnTo>
                      <a:pt x="7146" y="4600"/>
                    </a:lnTo>
                    <a:lnTo>
                      <a:pt x="7100" y="4662"/>
                    </a:lnTo>
                    <a:lnTo>
                      <a:pt x="7047" y="4715"/>
                    </a:lnTo>
                    <a:lnTo>
                      <a:pt x="6985" y="4761"/>
                    </a:lnTo>
                    <a:lnTo>
                      <a:pt x="6916" y="4800"/>
                    </a:lnTo>
                    <a:lnTo>
                      <a:pt x="6840" y="4830"/>
                    </a:lnTo>
                    <a:lnTo>
                      <a:pt x="6755" y="4861"/>
                    </a:lnTo>
                    <a:lnTo>
                      <a:pt x="6663" y="4884"/>
                    </a:lnTo>
                    <a:lnTo>
                      <a:pt x="6564" y="4892"/>
                    </a:lnTo>
                    <a:lnTo>
                      <a:pt x="6464" y="4899"/>
                    </a:lnTo>
                    <a:lnTo>
                      <a:pt x="6349" y="4907"/>
                    </a:lnTo>
                    <a:lnTo>
                      <a:pt x="6234" y="4899"/>
                    </a:lnTo>
                    <a:lnTo>
                      <a:pt x="6111" y="4884"/>
                    </a:lnTo>
                    <a:lnTo>
                      <a:pt x="5981" y="4869"/>
                    </a:lnTo>
                    <a:lnTo>
                      <a:pt x="5843" y="4838"/>
                    </a:lnTo>
                    <a:lnTo>
                      <a:pt x="5697" y="4807"/>
                    </a:lnTo>
                    <a:lnTo>
                      <a:pt x="5498" y="4754"/>
                    </a:lnTo>
                    <a:lnTo>
                      <a:pt x="5298" y="4677"/>
                    </a:lnTo>
                    <a:lnTo>
                      <a:pt x="5091" y="4593"/>
                    </a:lnTo>
                    <a:lnTo>
                      <a:pt x="4884" y="4485"/>
                    </a:lnTo>
                    <a:lnTo>
                      <a:pt x="4670" y="4370"/>
                    </a:lnTo>
                    <a:lnTo>
                      <a:pt x="4455" y="4240"/>
                    </a:lnTo>
                    <a:lnTo>
                      <a:pt x="4240" y="4094"/>
                    </a:lnTo>
                    <a:lnTo>
                      <a:pt x="4018" y="3941"/>
                    </a:lnTo>
                    <a:lnTo>
                      <a:pt x="3803" y="3780"/>
                    </a:lnTo>
                    <a:lnTo>
                      <a:pt x="3589" y="3611"/>
                    </a:lnTo>
                    <a:lnTo>
                      <a:pt x="3366" y="3443"/>
                    </a:lnTo>
                    <a:lnTo>
                      <a:pt x="3152" y="3259"/>
                    </a:lnTo>
                    <a:lnTo>
                      <a:pt x="2730" y="2883"/>
                    </a:lnTo>
                    <a:lnTo>
                      <a:pt x="2324" y="2500"/>
                    </a:lnTo>
                    <a:lnTo>
                      <a:pt x="1940" y="2116"/>
                    </a:lnTo>
                    <a:lnTo>
                      <a:pt x="1572" y="1748"/>
                    </a:lnTo>
                    <a:lnTo>
                      <a:pt x="1243" y="1388"/>
                    </a:lnTo>
                    <a:lnTo>
                      <a:pt x="944" y="1066"/>
                    </a:lnTo>
                    <a:lnTo>
                      <a:pt x="691" y="774"/>
                    </a:lnTo>
                    <a:lnTo>
                      <a:pt x="476" y="529"/>
                    </a:lnTo>
                    <a:lnTo>
                      <a:pt x="215" y="215"/>
                    </a:lnTo>
                    <a:lnTo>
                      <a:pt x="246" y="184"/>
                    </a:lnTo>
                    <a:close/>
                    <a:moveTo>
                      <a:pt x="192" y="0"/>
                    </a:moveTo>
                    <a:lnTo>
                      <a:pt x="1" y="207"/>
                    </a:lnTo>
                    <a:lnTo>
                      <a:pt x="47" y="261"/>
                    </a:lnTo>
                    <a:lnTo>
                      <a:pt x="231" y="491"/>
                    </a:lnTo>
                    <a:lnTo>
                      <a:pt x="422" y="713"/>
                    </a:lnTo>
                    <a:lnTo>
                      <a:pt x="660" y="989"/>
                    </a:lnTo>
                    <a:lnTo>
                      <a:pt x="951" y="1319"/>
                    </a:lnTo>
                    <a:lnTo>
                      <a:pt x="1289" y="1679"/>
                    </a:lnTo>
                    <a:lnTo>
                      <a:pt x="1657" y="2063"/>
                    </a:lnTo>
                    <a:lnTo>
                      <a:pt x="2055" y="2469"/>
                    </a:lnTo>
                    <a:lnTo>
                      <a:pt x="2477" y="2875"/>
                    </a:lnTo>
                    <a:lnTo>
                      <a:pt x="2699" y="3075"/>
                    </a:lnTo>
                    <a:lnTo>
                      <a:pt x="2922" y="3274"/>
                    </a:lnTo>
                    <a:lnTo>
                      <a:pt x="3152" y="3473"/>
                    </a:lnTo>
                    <a:lnTo>
                      <a:pt x="3382" y="3657"/>
                    </a:lnTo>
                    <a:lnTo>
                      <a:pt x="3612" y="3841"/>
                    </a:lnTo>
                    <a:lnTo>
                      <a:pt x="3849" y="4018"/>
                    </a:lnTo>
                    <a:lnTo>
                      <a:pt x="4079" y="4186"/>
                    </a:lnTo>
                    <a:lnTo>
                      <a:pt x="4309" y="4340"/>
                    </a:lnTo>
                    <a:lnTo>
                      <a:pt x="4547" y="4478"/>
                    </a:lnTo>
                    <a:lnTo>
                      <a:pt x="4777" y="4608"/>
                    </a:lnTo>
                    <a:lnTo>
                      <a:pt x="4999" y="4723"/>
                    </a:lnTo>
                    <a:lnTo>
                      <a:pt x="5222" y="4823"/>
                    </a:lnTo>
                    <a:lnTo>
                      <a:pt x="5444" y="4899"/>
                    </a:lnTo>
                    <a:lnTo>
                      <a:pt x="5659" y="4961"/>
                    </a:lnTo>
                    <a:lnTo>
                      <a:pt x="5827" y="4999"/>
                    </a:lnTo>
                    <a:lnTo>
                      <a:pt x="5989" y="5030"/>
                    </a:lnTo>
                    <a:lnTo>
                      <a:pt x="6134" y="5053"/>
                    </a:lnTo>
                    <a:lnTo>
                      <a:pt x="6272" y="5060"/>
                    </a:lnTo>
                    <a:lnTo>
                      <a:pt x="6403" y="5068"/>
                    </a:lnTo>
                    <a:lnTo>
                      <a:pt x="6518" y="5060"/>
                    </a:lnTo>
                    <a:lnTo>
                      <a:pt x="6625" y="5053"/>
                    </a:lnTo>
                    <a:lnTo>
                      <a:pt x="6725" y="5037"/>
                    </a:lnTo>
                    <a:lnTo>
                      <a:pt x="6817" y="5014"/>
                    </a:lnTo>
                    <a:lnTo>
                      <a:pt x="6901" y="4984"/>
                    </a:lnTo>
                    <a:lnTo>
                      <a:pt x="6970" y="4953"/>
                    </a:lnTo>
                    <a:lnTo>
                      <a:pt x="7039" y="4915"/>
                    </a:lnTo>
                    <a:lnTo>
                      <a:pt x="7100" y="4876"/>
                    </a:lnTo>
                    <a:lnTo>
                      <a:pt x="7154" y="4830"/>
                    </a:lnTo>
                    <a:lnTo>
                      <a:pt x="7200" y="4784"/>
                    </a:lnTo>
                    <a:lnTo>
                      <a:pt x="7238" y="4738"/>
                    </a:lnTo>
                    <a:lnTo>
                      <a:pt x="7284" y="4669"/>
                    </a:lnTo>
                    <a:lnTo>
                      <a:pt x="7323" y="4600"/>
                    </a:lnTo>
                    <a:lnTo>
                      <a:pt x="7346" y="4547"/>
                    </a:lnTo>
                    <a:lnTo>
                      <a:pt x="7369" y="4493"/>
                    </a:lnTo>
                    <a:lnTo>
                      <a:pt x="7399" y="4370"/>
                    </a:lnTo>
                    <a:lnTo>
                      <a:pt x="7407" y="4248"/>
                    </a:lnTo>
                    <a:lnTo>
                      <a:pt x="7407" y="4117"/>
                    </a:lnTo>
                    <a:lnTo>
                      <a:pt x="7392" y="3979"/>
                    </a:lnTo>
                    <a:lnTo>
                      <a:pt x="7361" y="3849"/>
                    </a:lnTo>
                    <a:lnTo>
                      <a:pt x="7315" y="3711"/>
                    </a:lnTo>
                    <a:lnTo>
                      <a:pt x="7269" y="3573"/>
                    </a:lnTo>
                    <a:lnTo>
                      <a:pt x="7200" y="3443"/>
                    </a:lnTo>
                    <a:lnTo>
                      <a:pt x="7131" y="3305"/>
                    </a:lnTo>
                    <a:lnTo>
                      <a:pt x="7047" y="3182"/>
                    </a:lnTo>
                    <a:lnTo>
                      <a:pt x="6962" y="3059"/>
                    </a:lnTo>
                    <a:lnTo>
                      <a:pt x="6870" y="2937"/>
                    </a:lnTo>
                    <a:lnTo>
                      <a:pt x="6763" y="2829"/>
                    </a:lnTo>
                    <a:lnTo>
                      <a:pt x="6663" y="2730"/>
                    </a:lnTo>
                    <a:lnTo>
                      <a:pt x="6548" y="2638"/>
                    </a:lnTo>
                    <a:lnTo>
                      <a:pt x="6380" y="2507"/>
                    </a:lnTo>
                    <a:lnTo>
                      <a:pt x="6196" y="2385"/>
                    </a:lnTo>
                    <a:lnTo>
                      <a:pt x="6004" y="2262"/>
                    </a:lnTo>
                    <a:lnTo>
                      <a:pt x="5797" y="2139"/>
                    </a:lnTo>
                    <a:lnTo>
                      <a:pt x="5574" y="2017"/>
                    </a:lnTo>
                    <a:lnTo>
                      <a:pt x="5344" y="1902"/>
                    </a:lnTo>
                    <a:lnTo>
                      <a:pt x="5107" y="1779"/>
                    </a:lnTo>
                    <a:lnTo>
                      <a:pt x="4869" y="1664"/>
                    </a:lnTo>
                    <a:lnTo>
                      <a:pt x="4363" y="1441"/>
                    </a:lnTo>
                    <a:lnTo>
                      <a:pt x="3849" y="1227"/>
                    </a:lnTo>
                    <a:lnTo>
                      <a:pt x="3328" y="1027"/>
                    </a:lnTo>
                    <a:lnTo>
                      <a:pt x="2822" y="843"/>
                    </a:lnTo>
                    <a:lnTo>
                      <a:pt x="2331" y="667"/>
                    </a:lnTo>
                    <a:lnTo>
                      <a:pt x="1864" y="514"/>
                    </a:lnTo>
                    <a:lnTo>
                      <a:pt x="1442" y="376"/>
                    </a:lnTo>
                    <a:lnTo>
                      <a:pt x="1059" y="253"/>
                    </a:lnTo>
                    <a:lnTo>
                      <a:pt x="491" y="84"/>
                    </a:lnTo>
                    <a:lnTo>
                      <a:pt x="238" y="15"/>
                    </a:lnTo>
                    <a:lnTo>
                      <a:pt x="192" y="0"/>
                    </a:lnTo>
                    <a:close/>
                  </a:path>
                </a:pathLst>
              </a:custGeom>
              <a:solidFill>
                <a:srgbClr val="917A5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5" name="Google Shape;2215;p29">
                <a:extLst>
                  <a:ext uri="{FF2B5EF4-FFF2-40B4-BE49-F238E27FC236}">
                    <a16:creationId xmlns="" xmlns:a16="http://schemas.microsoft.com/office/drawing/2014/main" id="{71A5E1D5-1E53-497C-895D-5BCD3106C63F}"/>
                  </a:ext>
                </a:extLst>
              </p:cNvPr>
              <p:cNvSpPr/>
              <p:nvPr/>
            </p:nvSpPr>
            <p:spPr>
              <a:xfrm>
                <a:off x="6660098" y="2000462"/>
                <a:ext cx="447992" cy="245132"/>
              </a:xfrm>
              <a:custGeom>
                <a:avLst/>
                <a:gdLst/>
                <a:ahLst/>
                <a:cxnLst/>
                <a:rect l="l" t="t" r="r" b="b"/>
                <a:pathLst>
                  <a:path w="23877" h="13065" extrusionOk="0">
                    <a:moveTo>
                      <a:pt x="23876" y="0"/>
                    </a:moveTo>
                    <a:lnTo>
                      <a:pt x="1" y="6678"/>
                    </a:lnTo>
                    <a:lnTo>
                      <a:pt x="55" y="6770"/>
                    </a:lnTo>
                    <a:lnTo>
                      <a:pt x="216" y="7031"/>
                    </a:lnTo>
                    <a:lnTo>
                      <a:pt x="338" y="7215"/>
                    </a:lnTo>
                    <a:lnTo>
                      <a:pt x="492" y="7437"/>
                    </a:lnTo>
                    <a:lnTo>
                      <a:pt x="668" y="7683"/>
                    </a:lnTo>
                    <a:lnTo>
                      <a:pt x="867" y="7951"/>
                    </a:lnTo>
                    <a:lnTo>
                      <a:pt x="1097" y="8242"/>
                    </a:lnTo>
                    <a:lnTo>
                      <a:pt x="1358" y="8549"/>
                    </a:lnTo>
                    <a:lnTo>
                      <a:pt x="1642" y="8879"/>
                    </a:lnTo>
                    <a:lnTo>
                      <a:pt x="1956" y="9208"/>
                    </a:lnTo>
                    <a:lnTo>
                      <a:pt x="2293" y="9546"/>
                    </a:lnTo>
                    <a:lnTo>
                      <a:pt x="2661" y="9891"/>
                    </a:lnTo>
                    <a:lnTo>
                      <a:pt x="2853" y="10067"/>
                    </a:lnTo>
                    <a:lnTo>
                      <a:pt x="3052" y="10236"/>
                    </a:lnTo>
                    <a:lnTo>
                      <a:pt x="3259" y="10404"/>
                    </a:lnTo>
                    <a:lnTo>
                      <a:pt x="3474" y="10573"/>
                    </a:lnTo>
                    <a:lnTo>
                      <a:pt x="3689" y="10742"/>
                    </a:lnTo>
                    <a:lnTo>
                      <a:pt x="3919" y="10910"/>
                    </a:lnTo>
                    <a:lnTo>
                      <a:pt x="4149" y="11071"/>
                    </a:lnTo>
                    <a:lnTo>
                      <a:pt x="4394" y="11225"/>
                    </a:lnTo>
                    <a:lnTo>
                      <a:pt x="4639" y="11386"/>
                    </a:lnTo>
                    <a:lnTo>
                      <a:pt x="4892" y="11532"/>
                    </a:lnTo>
                    <a:lnTo>
                      <a:pt x="5153" y="11685"/>
                    </a:lnTo>
                    <a:lnTo>
                      <a:pt x="5421" y="11823"/>
                    </a:lnTo>
                    <a:lnTo>
                      <a:pt x="5690" y="11961"/>
                    </a:lnTo>
                    <a:lnTo>
                      <a:pt x="5974" y="12091"/>
                    </a:lnTo>
                    <a:lnTo>
                      <a:pt x="6257" y="12214"/>
                    </a:lnTo>
                    <a:lnTo>
                      <a:pt x="6556" y="12337"/>
                    </a:lnTo>
                    <a:lnTo>
                      <a:pt x="6855" y="12444"/>
                    </a:lnTo>
                    <a:lnTo>
                      <a:pt x="7162" y="12551"/>
                    </a:lnTo>
                    <a:lnTo>
                      <a:pt x="7476" y="12643"/>
                    </a:lnTo>
                    <a:lnTo>
                      <a:pt x="7791" y="12728"/>
                    </a:lnTo>
                    <a:lnTo>
                      <a:pt x="8120" y="12812"/>
                    </a:lnTo>
                    <a:lnTo>
                      <a:pt x="8458" y="12881"/>
                    </a:lnTo>
                    <a:lnTo>
                      <a:pt x="8795" y="12935"/>
                    </a:lnTo>
                    <a:lnTo>
                      <a:pt x="9140" y="12988"/>
                    </a:lnTo>
                    <a:lnTo>
                      <a:pt x="9493" y="13019"/>
                    </a:lnTo>
                    <a:lnTo>
                      <a:pt x="9853" y="13050"/>
                    </a:lnTo>
                    <a:lnTo>
                      <a:pt x="10221" y="13065"/>
                    </a:lnTo>
                    <a:lnTo>
                      <a:pt x="10597" y="13065"/>
                    </a:lnTo>
                    <a:lnTo>
                      <a:pt x="10980" y="13057"/>
                    </a:lnTo>
                    <a:lnTo>
                      <a:pt x="11363" y="13034"/>
                    </a:lnTo>
                    <a:lnTo>
                      <a:pt x="11762" y="13004"/>
                    </a:lnTo>
                    <a:lnTo>
                      <a:pt x="12161" y="12950"/>
                    </a:lnTo>
                    <a:lnTo>
                      <a:pt x="12567" y="12889"/>
                    </a:lnTo>
                    <a:lnTo>
                      <a:pt x="12981" y="12812"/>
                    </a:lnTo>
                    <a:lnTo>
                      <a:pt x="13403" y="12720"/>
                    </a:lnTo>
                    <a:lnTo>
                      <a:pt x="13825" y="12605"/>
                    </a:lnTo>
                    <a:lnTo>
                      <a:pt x="14254" y="12490"/>
                    </a:lnTo>
                    <a:lnTo>
                      <a:pt x="14660" y="12367"/>
                    </a:lnTo>
                    <a:lnTo>
                      <a:pt x="15059" y="12237"/>
                    </a:lnTo>
                    <a:lnTo>
                      <a:pt x="15450" y="12107"/>
                    </a:lnTo>
                    <a:lnTo>
                      <a:pt x="15826" y="11969"/>
                    </a:lnTo>
                    <a:lnTo>
                      <a:pt x="16194" y="11823"/>
                    </a:lnTo>
                    <a:lnTo>
                      <a:pt x="16546" y="11677"/>
                    </a:lnTo>
                    <a:lnTo>
                      <a:pt x="16884" y="11524"/>
                    </a:lnTo>
                    <a:lnTo>
                      <a:pt x="17213" y="11370"/>
                    </a:lnTo>
                    <a:lnTo>
                      <a:pt x="17535" y="11217"/>
                    </a:lnTo>
                    <a:lnTo>
                      <a:pt x="17842" y="11048"/>
                    </a:lnTo>
                    <a:lnTo>
                      <a:pt x="18141" y="10887"/>
                    </a:lnTo>
                    <a:lnTo>
                      <a:pt x="18433" y="10719"/>
                    </a:lnTo>
                    <a:lnTo>
                      <a:pt x="18709" y="10542"/>
                    </a:lnTo>
                    <a:lnTo>
                      <a:pt x="18977" y="10366"/>
                    </a:lnTo>
                    <a:lnTo>
                      <a:pt x="19238" y="10190"/>
                    </a:lnTo>
                    <a:lnTo>
                      <a:pt x="19491" y="10006"/>
                    </a:lnTo>
                    <a:lnTo>
                      <a:pt x="19728" y="9822"/>
                    </a:lnTo>
                    <a:lnTo>
                      <a:pt x="19958" y="9630"/>
                    </a:lnTo>
                    <a:lnTo>
                      <a:pt x="20181" y="9438"/>
                    </a:lnTo>
                    <a:lnTo>
                      <a:pt x="20395" y="9247"/>
                    </a:lnTo>
                    <a:lnTo>
                      <a:pt x="20602" y="9047"/>
                    </a:lnTo>
                    <a:lnTo>
                      <a:pt x="20794" y="8848"/>
                    </a:lnTo>
                    <a:lnTo>
                      <a:pt x="20986" y="8649"/>
                    </a:lnTo>
                    <a:lnTo>
                      <a:pt x="21162" y="8449"/>
                    </a:lnTo>
                    <a:lnTo>
                      <a:pt x="21338" y="8242"/>
                    </a:lnTo>
                    <a:lnTo>
                      <a:pt x="21499" y="8035"/>
                    </a:lnTo>
                    <a:lnTo>
                      <a:pt x="21660" y="7821"/>
                    </a:lnTo>
                    <a:lnTo>
                      <a:pt x="21806" y="7614"/>
                    </a:lnTo>
                    <a:lnTo>
                      <a:pt x="21952" y="7399"/>
                    </a:lnTo>
                    <a:lnTo>
                      <a:pt x="22082" y="7184"/>
                    </a:lnTo>
                    <a:lnTo>
                      <a:pt x="22212" y="6970"/>
                    </a:lnTo>
                    <a:lnTo>
                      <a:pt x="22335" y="6755"/>
                    </a:lnTo>
                    <a:lnTo>
                      <a:pt x="22450" y="6533"/>
                    </a:lnTo>
                    <a:lnTo>
                      <a:pt x="22557" y="6318"/>
                    </a:lnTo>
                    <a:lnTo>
                      <a:pt x="22665" y="6096"/>
                    </a:lnTo>
                    <a:lnTo>
                      <a:pt x="22764" y="5873"/>
                    </a:lnTo>
                    <a:lnTo>
                      <a:pt x="22856" y="5651"/>
                    </a:lnTo>
                    <a:lnTo>
                      <a:pt x="22941" y="5428"/>
                    </a:lnTo>
                    <a:lnTo>
                      <a:pt x="23025" y="5206"/>
                    </a:lnTo>
                    <a:lnTo>
                      <a:pt x="23102" y="4984"/>
                    </a:lnTo>
                    <a:lnTo>
                      <a:pt x="23171" y="4761"/>
                    </a:lnTo>
                    <a:lnTo>
                      <a:pt x="23301" y="4309"/>
                    </a:lnTo>
                    <a:lnTo>
                      <a:pt x="23408" y="3864"/>
                    </a:lnTo>
                    <a:lnTo>
                      <a:pt x="23508" y="3420"/>
                    </a:lnTo>
                    <a:lnTo>
                      <a:pt x="23585" y="2975"/>
                    </a:lnTo>
                    <a:lnTo>
                      <a:pt x="23654" y="2538"/>
                    </a:lnTo>
                    <a:lnTo>
                      <a:pt x="23707" y="2101"/>
                    </a:lnTo>
                    <a:lnTo>
                      <a:pt x="23753" y="1664"/>
                    </a:lnTo>
                    <a:lnTo>
                      <a:pt x="23792" y="1242"/>
                    </a:lnTo>
                    <a:lnTo>
                      <a:pt x="23822" y="821"/>
                    </a:lnTo>
                    <a:lnTo>
                      <a:pt x="23876" y="0"/>
                    </a:lnTo>
                    <a:close/>
                  </a:path>
                </a:pathLst>
              </a:custGeom>
              <a:solidFill>
                <a:srgbClr val="F3AE5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6" name="Google Shape;2216;p29">
                <a:extLst>
                  <a:ext uri="{FF2B5EF4-FFF2-40B4-BE49-F238E27FC236}">
                    <a16:creationId xmlns="" xmlns:a16="http://schemas.microsoft.com/office/drawing/2014/main" id="{FBDF073B-AE1C-42B8-BB88-18775049DF2B}"/>
                  </a:ext>
                </a:extLst>
              </p:cNvPr>
              <p:cNvSpPr/>
              <p:nvPr/>
            </p:nvSpPr>
            <p:spPr>
              <a:xfrm>
                <a:off x="6950541" y="1768554"/>
                <a:ext cx="322828" cy="456191"/>
              </a:xfrm>
              <a:custGeom>
                <a:avLst/>
                <a:gdLst/>
                <a:ahLst/>
                <a:cxnLst/>
                <a:rect l="l" t="t" r="r" b="b"/>
                <a:pathLst>
                  <a:path w="17206" h="24314" extrusionOk="0">
                    <a:moveTo>
                      <a:pt x="12759" y="1"/>
                    </a:moveTo>
                    <a:lnTo>
                      <a:pt x="4793" y="4003"/>
                    </a:lnTo>
                    <a:lnTo>
                      <a:pt x="9861" y="9799"/>
                    </a:lnTo>
                    <a:lnTo>
                      <a:pt x="6548" y="17742"/>
                    </a:lnTo>
                    <a:lnTo>
                      <a:pt x="6150" y="17781"/>
                    </a:lnTo>
                    <a:lnTo>
                      <a:pt x="5636" y="17819"/>
                    </a:lnTo>
                    <a:lnTo>
                      <a:pt x="4425" y="17903"/>
                    </a:lnTo>
                    <a:lnTo>
                      <a:pt x="3819" y="17949"/>
                    </a:lnTo>
                    <a:lnTo>
                      <a:pt x="3267" y="17995"/>
                    </a:lnTo>
                    <a:lnTo>
                      <a:pt x="2822" y="18049"/>
                    </a:lnTo>
                    <a:lnTo>
                      <a:pt x="2646" y="18080"/>
                    </a:lnTo>
                    <a:lnTo>
                      <a:pt x="2515" y="18103"/>
                    </a:lnTo>
                    <a:lnTo>
                      <a:pt x="2462" y="18118"/>
                    </a:lnTo>
                    <a:lnTo>
                      <a:pt x="2423" y="18141"/>
                    </a:lnTo>
                    <a:lnTo>
                      <a:pt x="2385" y="18164"/>
                    </a:lnTo>
                    <a:lnTo>
                      <a:pt x="2362" y="18203"/>
                    </a:lnTo>
                    <a:lnTo>
                      <a:pt x="2347" y="18233"/>
                    </a:lnTo>
                    <a:lnTo>
                      <a:pt x="2339" y="18279"/>
                    </a:lnTo>
                    <a:lnTo>
                      <a:pt x="2347" y="18325"/>
                    </a:lnTo>
                    <a:lnTo>
                      <a:pt x="2354" y="18371"/>
                    </a:lnTo>
                    <a:lnTo>
                      <a:pt x="2377" y="18417"/>
                    </a:lnTo>
                    <a:lnTo>
                      <a:pt x="2408" y="18471"/>
                    </a:lnTo>
                    <a:lnTo>
                      <a:pt x="2439" y="18525"/>
                    </a:lnTo>
                    <a:lnTo>
                      <a:pt x="2492" y="18586"/>
                    </a:lnTo>
                    <a:lnTo>
                      <a:pt x="2546" y="18640"/>
                    </a:lnTo>
                    <a:lnTo>
                      <a:pt x="2607" y="18693"/>
                    </a:lnTo>
                    <a:lnTo>
                      <a:pt x="2677" y="18755"/>
                    </a:lnTo>
                    <a:lnTo>
                      <a:pt x="2761" y="18808"/>
                    </a:lnTo>
                    <a:lnTo>
                      <a:pt x="2845" y="18862"/>
                    </a:lnTo>
                    <a:lnTo>
                      <a:pt x="2945" y="18916"/>
                    </a:lnTo>
                    <a:lnTo>
                      <a:pt x="3045" y="18962"/>
                    </a:lnTo>
                    <a:lnTo>
                      <a:pt x="3160" y="19008"/>
                    </a:lnTo>
                    <a:lnTo>
                      <a:pt x="3275" y="19054"/>
                    </a:lnTo>
                    <a:lnTo>
                      <a:pt x="3397" y="19092"/>
                    </a:lnTo>
                    <a:lnTo>
                      <a:pt x="3528" y="19130"/>
                    </a:lnTo>
                    <a:lnTo>
                      <a:pt x="3666" y="19161"/>
                    </a:lnTo>
                    <a:lnTo>
                      <a:pt x="3811" y="19184"/>
                    </a:lnTo>
                    <a:lnTo>
                      <a:pt x="3965" y="19207"/>
                    </a:lnTo>
                    <a:lnTo>
                      <a:pt x="4087" y="19230"/>
                    </a:lnTo>
                    <a:lnTo>
                      <a:pt x="4187" y="19245"/>
                    </a:lnTo>
                    <a:lnTo>
                      <a:pt x="4287" y="19276"/>
                    </a:lnTo>
                    <a:lnTo>
                      <a:pt x="4371" y="19307"/>
                    </a:lnTo>
                    <a:lnTo>
                      <a:pt x="4440" y="19337"/>
                    </a:lnTo>
                    <a:lnTo>
                      <a:pt x="4509" y="19376"/>
                    </a:lnTo>
                    <a:lnTo>
                      <a:pt x="4563" y="19414"/>
                    </a:lnTo>
                    <a:lnTo>
                      <a:pt x="4609" y="19460"/>
                    </a:lnTo>
                    <a:lnTo>
                      <a:pt x="4647" y="19506"/>
                    </a:lnTo>
                    <a:lnTo>
                      <a:pt x="4670" y="19552"/>
                    </a:lnTo>
                    <a:lnTo>
                      <a:pt x="4693" y="19598"/>
                    </a:lnTo>
                    <a:lnTo>
                      <a:pt x="4708" y="19652"/>
                    </a:lnTo>
                    <a:lnTo>
                      <a:pt x="4716" y="19705"/>
                    </a:lnTo>
                    <a:lnTo>
                      <a:pt x="4716" y="19751"/>
                    </a:lnTo>
                    <a:lnTo>
                      <a:pt x="4708" y="19805"/>
                    </a:lnTo>
                    <a:lnTo>
                      <a:pt x="4701" y="19866"/>
                    </a:lnTo>
                    <a:lnTo>
                      <a:pt x="4678" y="19920"/>
                    </a:lnTo>
                    <a:lnTo>
                      <a:pt x="4662" y="19974"/>
                    </a:lnTo>
                    <a:lnTo>
                      <a:pt x="4601" y="20081"/>
                    </a:lnTo>
                    <a:lnTo>
                      <a:pt x="4532" y="20181"/>
                    </a:lnTo>
                    <a:lnTo>
                      <a:pt x="4448" y="20280"/>
                    </a:lnTo>
                    <a:lnTo>
                      <a:pt x="4356" y="20372"/>
                    </a:lnTo>
                    <a:lnTo>
                      <a:pt x="4256" y="20449"/>
                    </a:lnTo>
                    <a:lnTo>
                      <a:pt x="4149" y="20518"/>
                    </a:lnTo>
                    <a:lnTo>
                      <a:pt x="4049" y="20564"/>
                    </a:lnTo>
                    <a:lnTo>
                      <a:pt x="1480" y="21545"/>
                    </a:lnTo>
                    <a:lnTo>
                      <a:pt x="1358" y="21622"/>
                    </a:lnTo>
                    <a:lnTo>
                      <a:pt x="1243" y="21699"/>
                    </a:lnTo>
                    <a:lnTo>
                      <a:pt x="1151" y="21783"/>
                    </a:lnTo>
                    <a:lnTo>
                      <a:pt x="1059" y="21867"/>
                    </a:lnTo>
                    <a:lnTo>
                      <a:pt x="990" y="21952"/>
                    </a:lnTo>
                    <a:lnTo>
                      <a:pt x="936" y="22044"/>
                    </a:lnTo>
                    <a:lnTo>
                      <a:pt x="898" y="22128"/>
                    </a:lnTo>
                    <a:lnTo>
                      <a:pt x="882" y="22182"/>
                    </a:lnTo>
                    <a:lnTo>
                      <a:pt x="875" y="22228"/>
                    </a:lnTo>
                    <a:lnTo>
                      <a:pt x="813" y="22251"/>
                    </a:lnTo>
                    <a:lnTo>
                      <a:pt x="652" y="22335"/>
                    </a:lnTo>
                    <a:lnTo>
                      <a:pt x="553" y="22389"/>
                    </a:lnTo>
                    <a:lnTo>
                      <a:pt x="438" y="22458"/>
                    </a:lnTo>
                    <a:lnTo>
                      <a:pt x="330" y="22527"/>
                    </a:lnTo>
                    <a:lnTo>
                      <a:pt x="231" y="22611"/>
                    </a:lnTo>
                    <a:lnTo>
                      <a:pt x="139" y="22695"/>
                    </a:lnTo>
                    <a:lnTo>
                      <a:pt x="100" y="22741"/>
                    </a:lnTo>
                    <a:lnTo>
                      <a:pt x="70" y="22787"/>
                    </a:lnTo>
                    <a:lnTo>
                      <a:pt x="39" y="22841"/>
                    </a:lnTo>
                    <a:lnTo>
                      <a:pt x="24" y="22887"/>
                    </a:lnTo>
                    <a:lnTo>
                      <a:pt x="8" y="22941"/>
                    </a:lnTo>
                    <a:lnTo>
                      <a:pt x="1" y="22987"/>
                    </a:lnTo>
                    <a:lnTo>
                      <a:pt x="8" y="23040"/>
                    </a:lnTo>
                    <a:lnTo>
                      <a:pt x="24" y="23086"/>
                    </a:lnTo>
                    <a:lnTo>
                      <a:pt x="47" y="23140"/>
                    </a:lnTo>
                    <a:lnTo>
                      <a:pt x="85" y="23194"/>
                    </a:lnTo>
                    <a:lnTo>
                      <a:pt x="131" y="23247"/>
                    </a:lnTo>
                    <a:lnTo>
                      <a:pt x="192" y="23293"/>
                    </a:lnTo>
                    <a:lnTo>
                      <a:pt x="269" y="23347"/>
                    </a:lnTo>
                    <a:lnTo>
                      <a:pt x="361" y="23401"/>
                    </a:lnTo>
                    <a:lnTo>
                      <a:pt x="453" y="23485"/>
                    </a:lnTo>
                    <a:lnTo>
                      <a:pt x="560" y="23577"/>
                    </a:lnTo>
                    <a:lnTo>
                      <a:pt x="691" y="23684"/>
                    </a:lnTo>
                    <a:lnTo>
                      <a:pt x="844" y="23792"/>
                    </a:lnTo>
                    <a:lnTo>
                      <a:pt x="921" y="23846"/>
                    </a:lnTo>
                    <a:lnTo>
                      <a:pt x="997" y="23892"/>
                    </a:lnTo>
                    <a:lnTo>
                      <a:pt x="1082" y="23930"/>
                    </a:lnTo>
                    <a:lnTo>
                      <a:pt x="1158" y="23961"/>
                    </a:lnTo>
                    <a:lnTo>
                      <a:pt x="1235" y="23984"/>
                    </a:lnTo>
                    <a:lnTo>
                      <a:pt x="1312" y="23999"/>
                    </a:lnTo>
                    <a:lnTo>
                      <a:pt x="1381" y="24053"/>
                    </a:lnTo>
                    <a:lnTo>
                      <a:pt x="1457" y="24106"/>
                    </a:lnTo>
                    <a:lnTo>
                      <a:pt x="1557" y="24168"/>
                    </a:lnTo>
                    <a:lnTo>
                      <a:pt x="1664" y="24229"/>
                    </a:lnTo>
                    <a:lnTo>
                      <a:pt x="1779" y="24283"/>
                    </a:lnTo>
                    <a:lnTo>
                      <a:pt x="1833" y="24298"/>
                    </a:lnTo>
                    <a:lnTo>
                      <a:pt x="1887" y="24313"/>
                    </a:lnTo>
                    <a:lnTo>
                      <a:pt x="1979" y="24313"/>
                    </a:lnTo>
                    <a:lnTo>
                      <a:pt x="2232" y="24260"/>
                    </a:lnTo>
                    <a:lnTo>
                      <a:pt x="2753" y="24129"/>
                    </a:lnTo>
                    <a:lnTo>
                      <a:pt x="3466" y="23938"/>
                    </a:lnTo>
                    <a:lnTo>
                      <a:pt x="4279" y="23707"/>
                    </a:lnTo>
                    <a:lnTo>
                      <a:pt x="4693" y="23585"/>
                    </a:lnTo>
                    <a:lnTo>
                      <a:pt x="5107" y="23454"/>
                    </a:lnTo>
                    <a:lnTo>
                      <a:pt x="5506" y="23324"/>
                    </a:lnTo>
                    <a:lnTo>
                      <a:pt x="5874" y="23194"/>
                    </a:lnTo>
                    <a:lnTo>
                      <a:pt x="6203" y="23063"/>
                    </a:lnTo>
                    <a:lnTo>
                      <a:pt x="6487" y="22933"/>
                    </a:lnTo>
                    <a:lnTo>
                      <a:pt x="6602" y="22872"/>
                    </a:lnTo>
                    <a:lnTo>
                      <a:pt x="6709" y="22818"/>
                    </a:lnTo>
                    <a:lnTo>
                      <a:pt x="6794" y="22757"/>
                    </a:lnTo>
                    <a:lnTo>
                      <a:pt x="6863" y="22703"/>
                    </a:lnTo>
                    <a:lnTo>
                      <a:pt x="7790" y="21814"/>
                    </a:lnTo>
                    <a:lnTo>
                      <a:pt x="8856" y="20779"/>
                    </a:lnTo>
                    <a:lnTo>
                      <a:pt x="9784" y="20012"/>
                    </a:lnTo>
                    <a:lnTo>
                      <a:pt x="10313" y="19567"/>
                    </a:lnTo>
                    <a:lnTo>
                      <a:pt x="10880" y="19084"/>
                    </a:lnTo>
                    <a:lnTo>
                      <a:pt x="11471" y="18571"/>
                    </a:lnTo>
                    <a:lnTo>
                      <a:pt x="12076" y="18041"/>
                    </a:lnTo>
                    <a:lnTo>
                      <a:pt x="12682" y="17497"/>
                    </a:lnTo>
                    <a:lnTo>
                      <a:pt x="13288" y="16937"/>
                    </a:lnTo>
                    <a:lnTo>
                      <a:pt x="13878" y="16385"/>
                    </a:lnTo>
                    <a:lnTo>
                      <a:pt x="14438" y="15833"/>
                    </a:lnTo>
                    <a:lnTo>
                      <a:pt x="14974" y="15289"/>
                    </a:lnTo>
                    <a:lnTo>
                      <a:pt x="15220" y="15028"/>
                    </a:lnTo>
                    <a:lnTo>
                      <a:pt x="15458" y="14768"/>
                    </a:lnTo>
                    <a:lnTo>
                      <a:pt x="15688" y="14515"/>
                    </a:lnTo>
                    <a:lnTo>
                      <a:pt x="15895" y="14269"/>
                    </a:lnTo>
                    <a:lnTo>
                      <a:pt x="16086" y="14032"/>
                    </a:lnTo>
                    <a:lnTo>
                      <a:pt x="16270" y="13802"/>
                    </a:lnTo>
                    <a:lnTo>
                      <a:pt x="16424" y="13579"/>
                    </a:lnTo>
                    <a:lnTo>
                      <a:pt x="16569" y="13372"/>
                    </a:lnTo>
                    <a:lnTo>
                      <a:pt x="16684" y="13173"/>
                    </a:lnTo>
                    <a:lnTo>
                      <a:pt x="16784" y="12989"/>
                    </a:lnTo>
                    <a:lnTo>
                      <a:pt x="16853" y="12851"/>
                    </a:lnTo>
                    <a:lnTo>
                      <a:pt x="16907" y="12713"/>
                    </a:lnTo>
                    <a:lnTo>
                      <a:pt x="16960" y="12567"/>
                    </a:lnTo>
                    <a:lnTo>
                      <a:pt x="17006" y="12421"/>
                    </a:lnTo>
                    <a:lnTo>
                      <a:pt x="17045" y="12283"/>
                    </a:lnTo>
                    <a:lnTo>
                      <a:pt x="17083" y="12138"/>
                    </a:lnTo>
                    <a:lnTo>
                      <a:pt x="17114" y="11984"/>
                    </a:lnTo>
                    <a:lnTo>
                      <a:pt x="17144" y="11839"/>
                    </a:lnTo>
                    <a:lnTo>
                      <a:pt x="17160" y="11693"/>
                    </a:lnTo>
                    <a:lnTo>
                      <a:pt x="17183" y="11547"/>
                    </a:lnTo>
                    <a:lnTo>
                      <a:pt x="17198" y="11248"/>
                    </a:lnTo>
                    <a:lnTo>
                      <a:pt x="17206" y="10949"/>
                    </a:lnTo>
                    <a:lnTo>
                      <a:pt x="17198" y="10650"/>
                    </a:lnTo>
                    <a:lnTo>
                      <a:pt x="17175" y="10359"/>
                    </a:lnTo>
                    <a:lnTo>
                      <a:pt x="17137" y="10068"/>
                    </a:lnTo>
                    <a:lnTo>
                      <a:pt x="17091" y="9784"/>
                    </a:lnTo>
                    <a:lnTo>
                      <a:pt x="17037" y="9508"/>
                    </a:lnTo>
                    <a:lnTo>
                      <a:pt x="16983" y="9240"/>
                    </a:lnTo>
                    <a:lnTo>
                      <a:pt x="16914" y="8979"/>
                    </a:lnTo>
                    <a:lnTo>
                      <a:pt x="16845" y="8734"/>
                    </a:lnTo>
                    <a:lnTo>
                      <a:pt x="16769" y="8496"/>
                    </a:lnTo>
                    <a:lnTo>
                      <a:pt x="16792" y="8488"/>
                    </a:lnTo>
                    <a:lnTo>
                      <a:pt x="16654" y="8105"/>
                    </a:lnTo>
                    <a:lnTo>
                      <a:pt x="16485" y="7699"/>
                    </a:lnTo>
                    <a:lnTo>
                      <a:pt x="16309" y="7262"/>
                    </a:lnTo>
                    <a:lnTo>
                      <a:pt x="16109" y="6802"/>
                    </a:lnTo>
                    <a:lnTo>
                      <a:pt x="15902" y="6311"/>
                    </a:lnTo>
                    <a:lnTo>
                      <a:pt x="15680" y="5805"/>
                    </a:lnTo>
                    <a:lnTo>
                      <a:pt x="15435" y="5283"/>
                    </a:lnTo>
                    <a:lnTo>
                      <a:pt x="15181" y="4739"/>
                    </a:lnTo>
                    <a:lnTo>
                      <a:pt x="14913" y="4179"/>
                    </a:lnTo>
                    <a:lnTo>
                      <a:pt x="14637" y="3612"/>
                    </a:lnTo>
                    <a:lnTo>
                      <a:pt x="14346" y="3029"/>
                    </a:lnTo>
                    <a:lnTo>
                      <a:pt x="14047" y="2431"/>
                    </a:lnTo>
                    <a:lnTo>
                      <a:pt x="13740" y="1833"/>
                    </a:lnTo>
                    <a:lnTo>
                      <a:pt x="13418" y="1228"/>
                    </a:lnTo>
                    <a:lnTo>
                      <a:pt x="13096" y="614"/>
                    </a:lnTo>
                    <a:lnTo>
                      <a:pt x="12759" y="1"/>
                    </a:lnTo>
                    <a:close/>
                  </a:path>
                </a:pathLst>
              </a:custGeom>
              <a:solidFill>
                <a:srgbClr val="EBAF7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7" name="Google Shape;2217;p29">
                <a:extLst>
                  <a:ext uri="{FF2B5EF4-FFF2-40B4-BE49-F238E27FC236}">
                    <a16:creationId xmlns="" xmlns:a16="http://schemas.microsoft.com/office/drawing/2014/main" id="{9DDEC88C-39CE-428B-8B88-36F0A18898F3}"/>
                  </a:ext>
                </a:extLst>
              </p:cNvPr>
              <p:cNvSpPr/>
              <p:nvPr/>
            </p:nvSpPr>
            <p:spPr>
              <a:xfrm>
                <a:off x="6971987" y="2169065"/>
                <a:ext cx="72799" cy="17993"/>
              </a:xfrm>
              <a:custGeom>
                <a:avLst/>
                <a:gdLst/>
                <a:ahLst/>
                <a:cxnLst/>
                <a:rect l="l" t="t" r="r" b="b"/>
                <a:pathLst>
                  <a:path w="3880" h="959" extrusionOk="0">
                    <a:moveTo>
                      <a:pt x="3880" y="0"/>
                    </a:moveTo>
                    <a:lnTo>
                      <a:pt x="3650" y="115"/>
                    </a:lnTo>
                    <a:lnTo>
                      <a:pt x="3420" y="230"/>
                    </a:lnTo>
                    <a:lnTo>
                      <a:pt x="3197" y="360"/>
                    </a:lnTo>
                    <a:lnTo>
                      <a:pt x="2975" y="491"/>
                    </a:lnTo>
                    <a:lnTo>
                      <a:pt x="2921" y="521"/>
                    </a:lnTo>
                    <a:lnTo>
                      <a:pt x="2875" y="537"/>
                    </a:lnTo>
                    <a:lnTo>
                      <a:pt x="2829" y="552"/>
                    </a:lnTo>
                    <a:lnTo>
                      <a:pt x="2776" y="567"/>
                    </a:lnTo>
                    <a:lnTo>
                      <a:pt x="2661" y="583"/>
                    </a:lnTo>
                    <a:lnTo>
                      <a:pt x="2538" y="598"/>
                    </a:lnTo>
                    <a:lnTo>
                      <a:pt x="2285" y="629"/>
                    </a:lnTo>
                    <a:lnTo>
                      <a:pt x="2032" y="644"/>
                    </a:lnTo>
                    <a:lnTo>
                      <a:pt x="1526" y="690"/>
                    </a:lnTo>
                    <a:lnTo>
                      <a:pt x="1020" y="744"/>
                    </a:lnTo>
                    <a:lnTo>
                      <a:pt x="514" y="805"/>
                    </a:lnTo>
                    <a:lnTo>
                      <a:pt x="253" y="843"/>
                    </a:lnTo>
                    <a:lnTo>
                      <a:pt x="0" y="889"/>
                    </a:lnTo>
                    <a:lnTo>
                      <a:pt x="261" y="920"/>
                    </a:lnTo>
                    <a:lnTo>
                      <a:pt x="514" y="935"/>
                    </a:lnTo>
                    <a:lnTo>
                      <a:pt x="774" y="951"/>
                    </a:lnTo>
                    <a:lnTo>
                      <a:pt x="1027" y="958"/>
                    </a:lnTo>
                    <a:lnTo>
                      <a:pt x="1288" y="958"/>
                    </a:lnTo>
                    <a:lnTo>
                      <a:pt x="1541" y="951"/>
                    </a:lnTo>
                    <a:lnTo>
                      <a:pt x="1802" y="935"/>
                    </a:lnTo>
                    <a:lnTo>
                      <a:pt x="2055" y="920"/>
                    </a:lnTo>
                    <a:lnTo>
                      <a:pt x="2316" y="889"/>
                    </a:lnTo>
                    <a:lnTo>
                      <a:pt x="2576" y="859"/>
                    </a:lnTo>
                    <a:lnTo>
                      <a:pt x="2699" y="828"/>
                    </a:lnTo>
                    <a:lnTo>
                      <a:pt x="2837" y="797"/>
                    </a:lnTo>
                    <a:lnTo>
                      <a:pt x="2906" y="774"/>
                    </a:lnTo>
                    <a:lnTo>
                      <a:pt x="2975" y="744"/>
                    </a:lnTo>
                    <a:lnTo>
                      <a:pt x="3044" y="705"/>
                    </a:lnTo>
                    <a:lnTo>
                      <a:pt x="3098" y="667"/>
                    </a:lnTo>
                    <a:lnTo>
                      <a:pt x="3297" y="506"/>
                    </a:lnTo>
                    <a:lnTo>
                      <a:pt x="3496" y="345"/>
                    </a:lnTo>
                    <a:lnTo>
                      <a:pt x="3696" y="176"/>
                    </a:lnTo>
                    <a:lnTo>
                      <a:pt x="3880"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8" name="Google Shape;2218;p29">
                <a:extLst>
                  <a:ext uri="{FF2B5EF4-FFF2-40B4-BE49-F238E27FC236}">
                    <a16:creationId xmlns="" xmlns:a16="http://schemas.microsoft.com/office/drawing/2014/main" id="{40CE0B77-29F4-478C-8E06-7569C5173A60}"/>
                  </a:ext>
                </a:extLst>
              </p:cNvPr>
              <p:cNvSpPr/>
              <p:nvPr/>
            </p:nvSpPr>
            <p:spPr>
              <a:xfrm>
                <a:off x="6975139" y="2188184"/>
                <a:ext cx="74675" cy="27206"/>
              </a:xfrm>
              <a:custGeom>
                <a:avLst/>
                <a:gdLst/>
                <a:ahLst/>
                <a:cxnLst/>
                <a:rect l="l" t="t" r="r" b="b"/>
                <a:pathLst>
                  <a:path w="3980" h="1450" extrusionOk="0">
                    <a:moveTo>
                      <a:pt x="3980" y="1"/>
                    </a:moveTo>
                    <a:lnTo>
                      <a:pt x="3727" y="93"/>
                    </a:lnTo>
                    <a:lnTo>
                      <a:pt x="3474" y="185"/>
                    </a:lnTo>
                    <a:lnTo>
                      <a:pt x="3229" y="284"/>
                    </a:lnTo>
                    <a:lnTo>
                      <a:pt x="2983" y="392"/>
                    </a:lnTo>
                    <a:lnTo>
                      <a:pt x="2738" y="499"/>
                    </a:lnTo>
                    <a:lnTo>
                      <a:pt x="2500" y="614"/>
                    </a:lnTo>
                    <a:lnTo>
                      <a:pt x="2263" y="729"/>
                    </a:lnTo>
                    <a:lnTo>
                      <a:pt x="2148" y="783"/>
                    </a:lnTo>
                    <a:lnTo>
                      <a:pt x="2086" y="798"/>
                    </a:lnTo>
                    <a:lnTo>
                      <a:pt x="2033" y="813"/>
                    </a:lnTo>
                    <a:lnTo>
                      <a:pt x="1527" y="959"/>
                    </a:lnTo>
                    <a:lnTo>
                      <a:pt x="1013" y="1105"/>
                    </a:lnTo>
                    <a:lnTo>
                      <a:pt x="760" y="1189"/>
                    </a:lnTo>
                    <a:lnTo>
                      <a:pt x="499" y="1266"/>
                    </a:lnTo>
                    <a:lnTo>
                      <a:pt x="246" y="1358"/>
                    </a:lnTo>
                    <a:lnTo>
                      <a:pt x="1" y="1450"/>
                    </a:lnTo>
                    <a:lnTo>
                      <a:pt x="269" y="1427"/>
                    </a:lnTo>
                    <a:lnTo>
                      <a:pt x="530" y="1396"/>
                    </a:lnTo>
                    <a:lnTo>
                      <a:pt x="798" y="1358"/>
                    </a:lnTo>
                    <a:lnTo>
                      <a:pt x="1059" y="1319"/>
                    </a:lnTo>
                    <a:lnTo>
                      <a:pt x="1327" y="1266"/>
                    </a:lnTo>
                    <a:lnTo>
                      <a:pt x="1588" y="1212"/>
                    </a:lnTo>
                    <a:lnTo>
                      <a:pt x="1849" y="1151"/>
                    </a:lnTo>
                    <a:lnTo>
                      <a:pt x="2109" y="1082"/>
                    </a:lnTo>
                    <a:lnTo>
                      <a:pt x="2178" y="1059"/>
                    </a:lnTo>
                    <a:lnTo>
                      <a:pt x="2247" y="1028"/>
                    </a:lnTo>
                    <a:lnTo>
                      <a:pt x="2370" y="974"/>
                    </a:lnTo>
                    <a:lnTo>
                      <a:pt x="2608" y="844"/>
                    </a:lnTo>
                    <a:lnTo>
                      <a:pt x="2845" y="714"/>
                    </a:lnTo>
                    <a:lnTo>
                      <a:pt x="3075" y="583"/>
                    </a:lnTo>
                    <a:lnTo>
                      <a:pt x="3305" y="445"/>
                    </a:lnTo>
                    <a:lnTo>
                      <a:pt x="3535" y="307"/>
                    </a:lnTo>
                    <a:lnTo>
                      <a:pt x="3758" y="154"/>
                    </a:lnTo>
                    <a:lnTo>
                      <a:pt x="3980" y="1"/>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9" name="Google Shape;2219;p29">
                <a:extLst>
                  <a:ext uri="{FF2B5EF4-FFF2-40B4-BE49-F238E27FC236}">
                    <a16:creationId xmlns="" xmlns:a16="http://schemas.microsoft.com/office/drawing/2014/main" id="{8105E380-2A52-4F0A-899E-956170175A0C}"/>
                  </a:ext>
                </a:extLst>
              </p:cNvPr>
              <p:cNvSpPr/>
              <p:nvPr/>
            </p:nvSpPr>
            <p:spPr>
              <a:xfrm>
                <a:off x="7134958" y="1906798"/>
                <a:ext cx="20451" cy="43173"/>
              </a:xfrm>
              <a:custGeom>
                <a:avLst/>
                <a:gdLst/>
                <a:ahLst/>
                <a:cxnLst/>
                <a:rect l="l" t="t" r="r" b="b"/>
                <a:pathLst>
                  <a:path w="1090" h="2301" extrusionOk="0">
                    <a:moveTo>
                      <a:pt x="1090" y="1"/>
                    </a:moveTo>
                    <a:lnTo>
                      <a:pt x="982" y="124"/>
                    </a:lnTo>
                    <a:lnTo>
                      <a:pt x="890" y="254"/>
                    </a:lnTo>
                    <a:lnTo>
                      <a:pt x="798" y="392"/>
                    </a:lnTo>
                    <a:lnTo>
                      <a:pt x="714" y="530"/>
                    </a:lnTo>
                    <a:lnTo>
                      <a:pt x="561" y="806"/>
                    </a:lnTo>
                    <a:lnTo>
                      <a:pt x="423" y="1090"/>
                    </a:lnTo>
                    <a:lnTo>
                      <a:pt x="292" y="1381"/>
                    </a:lnTo>
                    <a:lnTo>
                      <a:pt x="177" y="1680"/>
                    </a:lnTo>
                    <a:lnTo>
                      <a:pt x="124" y="1833"/>
                    </a:lnTo>
                    <a:lnTo>
                      <a:pt x="78" y="1987"/>
                    </a:lnTo>
                    <a:lnTo>
                      <a:pt x="32" y="2140"/>
                    </a:lnTo>
                    <a:lnTo>
                      <a:pt x="1" y="2301"/>
                    </a:lnTo>
                    <a:lnTo>
                      <a:pt x="101" y="2171"/>
                    </a:lnTo>
                    <a:lnTo>
                      <a:pt x="193" y="2040"/>
                    </a:lnTo>
                    <a:lnTo>
                      <a:pt x="285" y="1910"/>
                    </a:lnTo>
                    <a:lnTo>
                      <a:pt x="369" y="1772"/>
                    </a:lnTo>
                    <a:lnTo>
                      <a:pt x="522" y="1488"/>
                    </a:lnTo>
                    <a:lnTo>
                      <a:pt x="668" y="1205"/>
                    </a:lnTo>
                    <a:lnTo>
                      <a:pt x="798" y="913"/>
                    </a:lnTo>
                    <a:lnTo>
                      <a:pt x="913" y="622"/>
                    </a:lnTo>
                    <a:lnTo>
                      <a:pt x="967" y="469"/>
                    </a:lnTo>
                    <a:lnTo>
                      <a:pt x="1013" y="315"/>
                    </a:lnTo>
                    <a:lnTo>
                      <a:pt x="1051" y="154"/>
                    </a:lnTo>
                    <a:lnTo>
                      <a:pt x="1090" y="1"/>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0" name="Google Shape;2220;p29">
                <a:extLst>
                  <a:ext uri="{FF2B5EF4-FFF2-40B4-BE49-F238E27FC236}">
                    <a16:creationId xmlns="" xmlns:a16="http://schemas.microsoft.com/office/drawing/2014/main" id="{A9484904-48C6-4376-AD3F-EDD817CE2BE1}"/>
                  </a:ext>
                </a:extLst>
              </p:cNvPr>
              <p:cNvSpPr/>
              <p:nvPr/>
            </p:nvSpPr>
            <p:spPr>
              <a:xfrm>
                <a:off x="6288825" y="1745832"/>
                <a:ext cx="409417" cy="284702"/>
              </a:xfrm>
              <a:custGeom>
                <a:avLst/>
                <a:gdLst/>
                <a:ahLst/>
                <a:cxnLst/>
                <a:rect l="l" t="t" r="r" b="b"/>
                <a:pathLst>
                  <a:path w="21821" h="15174" extrusionOk="0">
                    <a:moveTo>
                      <a:pt x="5620" y="0"/>
                    </a:moveTo>
                    <a:lnTo>
                      <a:pt x="5099" y="813"/>
                    </a:lnTo>
                    <a:lnTo>
                      <a:pt x="4585" y="1626"/>
                    </a:lnTo>
                    <a:lnTo>
                      <a:pt x="4079" y="2439"/>
                    </a:lnTo>
                    <a:lnTo>
                      <a:pt x="3596" y="3244"/>
                    </a:lnTo>
                    <a:lnTo>
                      <a:pt x="3128" y="4033"/>
                    </a:lnTo>
                    <a:lnTo>
                      <a:pt x="2676" y="4808"/>
                    </a:lnTo>
                    <a:lnTo>
                      <a:pt x="2254" y="5567"/>
                    </a:lnTo>
                    <a:lnTo>
                      <a:pt x="1856" y="6303"/>
                    </a:lnTo>
                    <a:lnTo>
                      <a:pt x="1495" y="7008"/>
                    </a:lnTo>
                    <a:lnTo>
                      <a:pt x="1158" y="7683"/>
                    </a:lnTo>
                    <a:lnTo>
                      <a:pt x="1005" y="8005"/>
                    </a:lnTo>
                    <a:lnTo>
                      <a:pt x="859" y="8319"/>
                    </a:lnTo>
                    <a:lnTo>
                      <a:pt x="729" y="8626"/>
                    </a:lnTo>
                    <a:lnTo>
                      <a:pt x="606" y="8925"/>
                    </a:lnTo>
                    <a:lnTo>
                      <a:pt x="491" y="9209"/>
                    </a:lnTo>
                    <a:lnTo>
                      <a:pt x="383" y="9477"/>
                    </a:lnTo>
                    <a:lnTo>
                      <a:pt x="299" y="9738"/>
                    </a:lnTo>
                    <a:lnTo>
                      <a:pt x="215" y="9991"/>
                    </a:lnTo>
                    <a:lnTo>
                      <a:pt x="146" y="10228"/>
                    </a:lnTo>
                    <a:lnTo>
                      <a:pt x="92" y="10451"/>
                    </a:lnTo>
                    <a:lnTo>
                      <a:pt x="46" y="10658"/>
                    </a:lnTo>
                    <a:lnTo>
                      <a:pt x="15" y="10849"/>
                    </a:lnTo>
                    <a:lnTo>
                      <a:pt x="0" y="11018"/>
                    </a:lnTo>
                    <a:lnTo>
                      <a:pt x="8" y="11187"/>
                    </a:lnTo>
                    <a:lnTo>
                      <a:pt x="23" y="11348"/>
                    </a:lnTo>
                    <a:lnTo>
                      <a:pt x="54" y="11509"/>
                    </a:lnTo>
                    <a:lnTo>
                      <a:pt x="100" y="11662"/>
                    </a:lnTo>
                    <a:lnTo>
                      <a:pt x="153" y="11815"/>
                    </a:lnTo>
                    <a:lnTo>
                      <a:pt x="230" y="11961"/>
                    </a:lnTo>
                    <a:lnTo>
                      <a:pt x="314" y="12107"/>
                    </a:lnTo>
                    <a:lnTo>
                      <a:pt x="407" y="12245"/>
                    </a:lnTo>
                    <a:lnTo>
                      <a:pt x="522" y="12383"/>
                    </a:lnTo>
                    <a:lnTo>
                      <a:pt x="637" y="12513"/>
                    </a:lnTo>
                    <a:lnTo>
                      <a:pt x="775" y="12643"/>
                    </a:lnTo>
                    <a:lnTo>
                      <a:pt x="920" y="12774"/>
                    </a:lnTo>
                    <a:lnTo>
                      <a:pt x="1074" y="12896"/>
                    </a:lnTo>
                    <a:lnTo>
                      <a:pt x="1235" y="13019"/>
                    </a:lnTo>
                    <a:lnTo>
                      <a:pt x="1411" y="13134"/>
                    </a:lnTo>
                    <a:lnTo>
                      <a:pt x="1595" y="13249"/>
                    </a:lnTo>
                    <a:lnTo>
                      <a:pt x="1794" y="13356"/>
                    </a:lnTo>
                    <a:lnTo>
                      <a:pt x="1994" y="13464"/>
                    </a:lnTo>
                    <a:lnTo>
                      <a:pt x="2208" y="13563"/>
                    </a:lnTo>
                    <a:lnTo>
                      <a:pt x="2431" y="13663"/>
                    </a:lnTo>
                    <a:lnTo>
                      <a:pt x="2661" y="13763"/>
                    </a:lnTo>
                    <a:lnTo>
                      <a:pt x="2891" y="13855"/>
                    </a:lnTo>
                    <a:lnTo>
                      <a:pt x="3136" y="13947"/>
                    </a:lnTo>
                    <a:lnTo>
                      <a:pt x="3389" y="14031"/>
                    </a:lnTo>
                    <a:lnTo>
                      <a:pt x="3642" y="14116"/>
                    </a:lnTo>
                    <a:lnTo>
                      <a:pt x="3910" y="14200"/>
                    </a:lnTo>
                    <a:lnTo>
                      <a:pt x="4179" y="14277"/>
                    </a:lnTo>
                    <a:lnTo>
                      <a:pt x="4731" y="14422"/>
                    </a:lnTo>
                    <a:lnTo>
                      <a:pt x="5298" y="14553"/>
                    </a:lnTo>
                    <a:lnTo>
                      <a:pt x="5888" y="14668"/>
                    </a:lnTo>
                    <a:lnTo>
                      <a:pt x="6486" y="14775"/>
                    </a:lnTo>
                    <a:lnTo>
                      <a:pt x="7092" y="14867"/>
                    </a:lnTo>
                    <a:lnTo>
                      <a:pt x="7713" y="14951"/>
                    </a:lnTo>
                    <a:lnTo>
                      <a:pt x="8334" y="15013"/>
                    </a:lnTo>
                    <a:lnTo>
                      <a:pt x="8955" y="15074"/>
                    </a:lnTo>
                    <a:lnTo>
                      <a:pt x="9576" y="15112"/>
                    </a:lnTo>
                    <a:lnTo>
                      <a:pt x="10190" y="15143"/>
                    </a:lnTo>
                    <a:lnTo>
                      <a:pt x="10795" y="15166"/>
                    </a:lnTo>
                    <a:lnTo>
                      <a:pt x="11393" y="15174"/>
                    </a:lnTo>
                    <a:lnTo>
                      <a:pt x="11984" y="15166"/>
                    </a:lnTo>
                    <a:lnTo>
                      <a:pt x="12551" y="15151"/>
                    </a:lnTo>
                    <a:lnTo>
                      <a:pt x="13096" y="15120"/>
                    </a:lnTo>
                    <a:lnTo>
                      <a:pt x="13625" y="15074"/>
                    </a:lnTo>
                    <a:lnTo>
                      <a:pt x="14131" y="15028"/>
                    </a:lnTo>
                    <a:lnTo>
                      <a:pt x="14598" y="14959"/>
                    </a:lnTo>
                    <a:lnTo>
                      <a:pt x="14874" y="15036"/>
                    </a:lnTo>
                    <a:lnTo>
                      <a:pt x="15074" y="15082"/>
                    </a:lnTo>
                    <a:lnTo>
                      <a:pt x="15273" y="15112"/>
                    </a:lnTo>
                    <a:lnTo>
                      <a:pt x="15480" y="15128"/>
                    </a:lnTo>
                    <a:lnTo>
                      <a:pt x="15679" y="15128"/>
                    </a:lnTo>
                    <a:lnTo>
                      <a:pt x="16124" y="15112"/>
                    </a:lnTo>
                    <a:lnTo>
                      <a:pt x="16906" y="15082"/>
                    </a:lnTo>
                    <a:lnTo>
                      <a:pt x="17711" y="15043"/>
                    </a:lnTo>
                    <a:lnTo>
                      <a:pt x="18079" y="15020"/>
                    </a:lnTo>
                    <a:lnTo>
                      <a:pt x="18393" y="14990"/>
                    </a:lnTo>
                    <a:lnTo>
                      <a:pt x="18639" y="14959"/>
                    </a:lnTo>
                    <a:lnTo>
                      <a:pt x="18731" y="14951"/>
                    </a:lnTo>
                    <a:lnTo>
                      <a:pt x="18792" y="14936"/>
                    </a:lnTo>
                    <a:lnTo>
                      <a:pt x="18876" y="14905"/>
                    </a:lnTo>
                    <a:lnTo>
                      <a:pt x="18961" y="14859"/>
                    </a:lnTo>
                    <a:lnTo>
                      <a:pt x="19053" y="14813"/>
                    </a:lnTo>
                    <a:lnTo>
                      <a:pt x="19145" y="14752"/>
                    </a:lnTo>
                    <a:lnTo>
                      <a:pt x="19329" y="14622"/>
                    </a:lnTo>
                    <a:lnTo>
                      <a:pt x="19505" y="14484"/>
                    </a:lnTo>
                    <a:lnTo>
                      <a:pt x="19666" y="14346"/>
                    </a:lnTo>
                    <a:lnTo>
                      <a:pt x="19789" y="14231"/>
                    </a:lnTo>
                    <a:lnTo>
                      <a:pt x="19904" y="14123"/>
                    </a:lnTo>
                    <a:lnTo>
                      <a:pt x="19222" y="13571"/>
                    </a:lnTo>
                    <a:lnTo>
                      <a:pt x="21736" y="14162"/>
                    </a:lnTo>
                    <a:lnTo>
                      <a:pt x="21767" y="14062"/>
                    </a:lnTo>
                    <a:lnTo>
                      <a:pt x="21790" y="13955"/>
                    </a:lnTo>
                    <a:lnTo>
                      <a:pt x="21805" y="13847"/>
                    </a:lnTo>
                    <a:lnTo>
                      <a:pt x="21813" y="13740"/>
                    </a:lnTo>
                    <a:lnTo>
                      <a:pt x="21821" y="13632"/>
                    </a:lnTo>
                    <a:lnTo>
                      <a:pt x="21821" y="13525"/>
                    </a:lnTo>
                    <a:lnTo>
                      <a:pt x="21813" y="13418"/>
                    </a:lnTo>
                    <a:lnTo>
                      <a:pt x="21805" y="13310"/>
                    </a:lnTo>
                    <a:lnTo>
                      <a:pt x="21790" y="13203"/>
                    </a:lnTo>
                    <a:lnTo>
                      <a:pt x="21767" y="13103"/>
                    </a:lnTo>
                    <a:lnTo>
                      <a:pt x="21744" y="12996"/>
                    </a:lnTo>
                    <a:lnTo>
                      <a:pt x="21713" y="12889"/>
                    </a:lnTo>
                    <a:lnTo>
                      <a:pt x="21675" y="12789"/>
                    </a:lnTo>
                    <a:lnTo>
                      <a:pt x="21637" y="12689"/>
                    </a:lnTo>
                    <a:lnTo>
                      <a:pt x="21591" y="12590"/>
                    </a:lnTo>
                    <a:lnTo>
                      <a:pt x="21545" y="12490"/>
                    </a:lnTo>
                    <a:lnTo>
                      <a:pt x="21476" y="12344"/>
                    </a:lnTo>
                    <a:lnTo>
                      <a:pt x="21453" y="12306"/>
                    </a:lnTo>
                    <a:lnTo>
                      <a:pt x="21422" y="12260"/>
                    </a:lnTo>
                    <a:lnTo>
                      <a:pt x="21322" y="12153"/>
                    </a:lnTo>
                    <a:lnTo>
                      <a:pt x="21207" y="12038"/>
                    </a:lnTo>
                    <a:lnTo>
                      <a:pt x="21085" y="11923"/>
                    </a:lnTo>
                    <a:lnTo>
                      <a:pt x="20855" y="11739"/>
                    </a:lnTo>
                    <a:lnTo>
                      <a:pt x="20755" y="11662"/>
                    </a:lnTo>
                    <a:lnTo>
                      <a:pt x="20717" y="11562"/>
                    </a:lnTo>
                    <a:lnTo>
                      <a:pt x="20671" y="11447"/>
                    </a:lnTo>
                    <a:lnTo>
                      <a:pt x="20609" y="11309"/>
                    </a:lnTo>
                    <a:lnTo>
                      <a:pt x="20540" y="11164"/>
                    </a:lnTo>
                    <a:lnTo>
                      <a:pt x="20448" y="11018"/>
                    </a:lnTo>
                    <a:lnTo>
                      <a:pt x="20402" y="10949"/>
                    </a:lnTo>
                    <a:lnTo>
                      <a:pt x="20356" y="10880"/>
                    </a:lnTo>
                    <a:lnTo>
                      <a:pt x="20303" y="10819"/>
                    </a:lnTo>
                    <a:lnTo>
                      <a:pt x="20249" y="10773"/>
                    </a:lnTo>
                    <a:lnTo>
                      <a:pt x="20211" y="10750"/>
                    </a:lnTo>
                    <a:lnTo>
                      <a:pt x="20165" y="10719"/>
                    </a:lnTo>
                    <a:lnTo>
                      <a:pt x="20050" y="10673"/>
                    </a:lnTo>
                    <a:lnTo>
                      <a:pt x="19896" y="10619"/>
                    </a:lnTo>
                    <a:lnTo>
                      <a:pt x="19720" y="10566"/>
                    </a:lnTo>
                    <a:lnTo>
                      <a:pt x="19513" y="10512"/>
                    </a:lnTo>
                    <a:lnTo>
                      <a:pt x="19298" y="10458"/>
                    </a:lnTo>
                    <a:lnTo>
                      <a:pt x="18838" y="10359"/>
                    </a:lnTo>
                    <a:lnTo>
                      <a:pt x="18401" y="10267"/>
                    </a:lnTo>
                    <a:lnTo>
                      <a:pt x="18018" y="10198"/>
                    </a:lnTo>
                    <a:lnTo>
                      <a:pt x="17657" y="10129"/>
                    </a:lnTo>
                    <a:lnTo>
                      <a:pt x="16822" y="10566"/>
                    </a:lnTo>
                    <a:lnTo>
                      <a:pt x="15825" y="11072"/>
                    </a:lnTo>
                    <a:lnTo>
                      <a:pt x="9699" y="8074"/>
                    </a:lnTo>
                    <a:lnTo>
                      <a:pt x="12858" y="4187"/>
                    </a:lnTo>
                    <a:lnTo>
                      <a:pt x="5620" y="0"/>
                    </a:lnTo>
                    <a:close/>
                  </a:path>
                </a:pathLst>
              </a:custGeom>
              <a:solidFill>
                <a:srgbClr val="EBAF7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1" name="Google Shape;2221;p29">
                <a:extLst>
                  <a:ext uri="{FF2B5EF4-FFF2-40B4-BE49-F238E27FC236}">
                    <a16:creationId xmlns="" xmlns:a16="http://schemas.microsoft.com/office/drawing/2014/main" id="{30575D8A-7730-4553-B2AA-38562698ECF9}"/>
                  </a:ext>
                </a:extLst>
              </p:cNvPr>
              <p:cNvSpPr/>
              <p:nvPr/>
            </p:nvSpPr>
            <p:spPr>
              <a:xfrm>
                <a:off x="6406203" y="1884227"/>
                <a:ext cx="64749" cy="12383"/>
              </a:xfrm>
              <a:custGeom>
                <a:avLst/>
                <a:gdLst/>
                <a:ahLst/>
                <a:cxnLst/>
                <a:rect l="l" t="t" r="r" b="b"/>
                <a:pathLst>
                  <a:path w="3451" h="660" extrusionOk="0">
                    <a:moveTo>
                      <a:pt x="0" y="0"/>
                    </a:moveTo>
                    <a:lnTo>
                      <a:pt x="207" y="77"/>
                    </a:lnTo>
                    <a:lnTo>
                      <a:pt x="415" y="146"/>
                    </a:lnTo>
                    <a:lnTo>
                      <a:pt x="629" y="207"/>
                    </a:lnTo>
                    <a:lnTo>
                      <a:pt x="844" y="268"/>
                    </a:lnTo>
                    <a:lnTo>
                      <a:pt x="1266" y="376"/>
                    </a:lnTo>
                    <a:lnTo>
                      <a:pt x="1695" y="460"/>
                    </a:lnTo>
                    <a:lnTo>
                      <a:pt x="2132" y="537"/>
                    </a:lnTo>
                    <a:lnTo>
                      <a:pt x="2569" y="598"/>
                    </a:lnTo>
                    <a:lnTo>
                      <a:pt x="2784" y="629"/>
                    </a:lnTo>
                    <a:lnTo>
                      <a:pt x="3006" y="644"/>
                    </a:lnTo>
                    <a:lnTo>
                      <a:pt x="3228" y="660"/>
                    </a:lnTo>
                    <a:lnTo>
                      <a:pt x="3451" y="660"/>
                    </a:lnTo>
                    <a:lnTo>
                      <a:pt x="3244" y="583"/>
                    </a:lnTo>
                    <a:lnTo>
                      <a:pt x="3029" y="514"/>
                    </a:lnTo>
                    <a:lnTo>
                      <a:pt x="2822" y="452"/>
                    </a:lnTo>
                    <a:lnTo>
                      <a:pt x="2607" y="391"/>
                    </a:lnTo>
                    <a:lnTo>
                      <a:pt x="2178" y="284"/>
                    </a:lnTo>
                    <a:lnTo>
                      <a:pt x="1749" y="199"/>
                    </a:lnTo>
                    <a:lnTo>
                      <a:pt x="1319" y="123"/>
                    </a:lnTo>
                    <a:lnTo>
                      <a:pt x="882" y="61"/>
                    </a:lnTo>
                    <a:lnTo>
                      <a:pt x="660" y="31"/>
                    </a:lnTo>
                    <a:lnTo>
                      <a:pt x="445" y="15"/>
                    </a:lnTo>
                    <a:lnTo>
                      <a:pt x="223"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2" name="Google Shape;2222;p29">
                <a:extLst>
                  <a:ext uri="{FF2B5EF4-FFF2-40B4-BE49-F238E27FC236}">
                    <a16:creationId xmlns="" xmlns:a16="http://schemas.microsoft.com/office/drawing/2014/main" id="{54D194BA-98EB-40B1-A86D-052933C42BDD}"/>
                  </a:ext>
                </a:extLst>
              </p:cNvPr>
              <p:cNvSpPr/>
              <p:nvPr/>
            </p:nvSpPr>
            <p:spPr>
              <a:xfrm>
                <a:off x="6656645" y="1964062"/>
                <a:ext cx="20301" cy="5347"/>
              </a:xfrm>
              <a:custGeom>
                <a:avLst/>
                <a:gdLst/>
                <a:ahLst/>
                <a:cxnLst/>
                <a:rect l="l" t="t" r="r" b="b"/>
                <a:pathLst>
                  <a:path w="1082" h="285" extrusionOk="0">
                    <a:moveTo>
                      <a:pt x="660" y="0"/>
                    </a:moveTo>
                    <a:lnTo>
                      <a:pt x="522" y="8"/>
                    </a:lnTo>
                    <a:lnTo>
                      <a:pt x="392" y="31"/>
                    </a:lnTo>
                    <a:lnTo>
                      <a:pt x="254" y="69"/>
                    </a:lnTo>
                    <a:lnTo>
                      <a:pt x="193" y="92"/>
                    </a:lnTo>
                    <a:lnTo>
                      <a:pt x="124" y="123"/>
                    </a:lnTo>
                    <a:lnTo>
                      <a:pt x="62" y="161"/>
                    </a:lnTo>
                    <a:lnTo>
                      <a:pt x="1" y="207"/>
                    </a:lnTo>
                    <a:lnTo>
                      <a:pt x="70" y="238"/>
                    </a:lnTo>
                    <a:lnTo>
                      <a:pt x="139" y="253"/>
                    </a:lnTo>
                    <a:lnTo>
                      <a:pt x="216" y="269"/>
                    </a:lnTo>
                    <a:lnTo>
                      <a:pt x="285" y="284"/>
                    </a:lnTo>
                    <a:lnTo>
                      <a:pt x="423" y="284"/>
                    </a:lnTo>
                    <a:lnTo>
                      <a:pt x="561" y="276"/>
                    </a:lnTo>
                    <a:lnTo>
                      <a:pt x="691" y="253"/>
                    </a:lnTo>
                    <a:lnTo>
                      <a:pt x="829" y="215"/>
                    </a:lnTo>
                    <a:lnTo>
                      <a:pt x="890" y="192"/>
                    </a:lnTo>
                    <a:lnTo>
                      <a:pt x="959" y="161"/>
                    </a:lnTo>
                    <a:lnTo>
                      <a:pt x="1021" y="123"/>
                    </a:lnTo>
                    <a:lnTo>
                      <a:pt x="1082" y="77"/>
                    </a:lnTo>
                    <a:lnTo>
                      <a:pt x="1013" y="46"/>
                    </a:lnTo>
                    <a:lnTo>
                      <a:pt x="944" y="31"/>
                    </a:lnTo>
                    <a:lnTo>
                      <a:pt x="867" y="16"/>
                    </a:lnTo>
                    <a:lnTo>
                      <a:pt x="798"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3" name="Google Shape;2223;p29">
                <a:extLst>
                  <a:ext uri="{FF2B5EF4-FFF2-40B4-BE49-F238E27FC236}">
                    <a16:creationId xmlns="" xmlns:a16="http://schemas.microsoft.com/office/drawing/2014/main" id="{70D14CB7-26AB-4C59-8937-FD1974BB50C3}"/>
                  </a:ext>
                </a:extLst>
              </p:cNvPr>
              <p:cNvSpPr/>
              <p:nvPr/>
            </p:nvSpPr>
            <p:spPr>
              <a:xfrm>
                <a:off x="6629458" y="1941904"/>
                <a:ext cx="21033" cy="6342"/>
              </a:xfrm>
              <a:custGeom>
                <a:avLst/>
                <a:gdLst/>
                <a:ahLst/>
                <a:cxnLst/>
                <a:rect l="l" t="t" r="r" b="b"/>
                <a:pathLst>
                  <a:path w="1121" h="338" extrusionOk="0">
                    <a:moveTo>
                      <a:pt x="813" y="1"/>
                    </a:moveTo>
                    <a:lnTo>
                      <a:pt x="668" y="8"/>
                    </a:lnTo>
                    <a:lnTo>
                      <a:pt x="530" y="39"/>
                    </a:lnTo>
                    <a:lnTo>
                      <a:pt x="392" y="77"/>
                    </a:lnTo>
                    <a:lnTo>
                      <a:pt x="254" y="131"/>
                    </a:lnTo>
                    <a:lnTo>
                      <a:pt x="192" y="162"/>
                    </a:lnTo>
                    <a:lnTo>
                      <a:pt x="123" y="200"/>
                    </a:lnTo>
                    <a:lnTo>
                      <a:pt x="62" y="246"/>
                    </a:lnTo>
                    <a:lnTo>
                      <a:pt x="1" y="300"/>
                    </a:lnTo>
                    <a:lnTo>
                      <a:pt x="77" y="323"/>
                    </a:lnTo>
                    <a:lnTo>
                      <a:pt x="154" y="330"/>
                    </a:lnTo>
                    <a:lnTo>
                      <a:pt x="231" y="338"/>
                    </a:lnTo>
                    <a:lnTo>
                      <a:pt x="307" y="338"/>
                    </a:lnTo>
                    <a:lnTo>
                      <a:pt x="453" y="330"/>
                    </a:lnTo>
                    <a:lnTo>
                      <a:pt x="591" y="300"/>
                    </a:lnTo>
                    <a:lnTo>
                      <a:pt x="729" y="261"/>
                    </a:lnTo>
                    <a:lnTo>
                      <a:pt x="867" y="208"/>
                    </a:lnTo>
                    <a:lnTo>
                      <a:pt x="928" y="177"/>
                    </a:lnTo>
                    <a:lnTo>
                      <a:pt x="997" y="139"/>
                    </a:lnTo>
                    <a:lnTo>
                      <a:pt x="1059" y="93"/>
                    </a:lnTo>
                    <a:lnTo>
                      <a:pt x="1120" y="39"/>
                    </a:lnTo>
                    <a:lnTo>
                      <a:pt x="1044" y="24"/>
                    </a:lnTo>
                    <a:lnTo>
                      <a:pt x="967" y="8"/>
                    </a:lnTo>
                    <a:lnTo>
                      <a:pt x="890" y="1"/>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4" name="Google Shape;2224;p29">
                <a:extLst>
                  <a:ext uri="{FF2B5EF4-FFF2-40B4-BE49-F238E27FC236}">
                    <a16:creationId xmlns="" xmlns:a16="http://schemas.microsoft.com/office/drawing/2014/main" id="{74E5E3AC-0147-4134-A06E-16523BB81A78}"/>
                  </a:ext>
                </a:extLst>
              </p:cNvPr>
              <p:cNvSpPr/>
              <p:nvPr/>
            </p:nvSpPr>
            <p:spPr>
              <a:xfrm>
                <a:off x="6604148" y="1141352"/>
                <a:ext cx="333466" cy="322096"/>
              </a:xfrm>
              <a:custGeom>
                <a:avLst/>
                <a:gdLst/>
                <a:ahLst/>
                <a:cxnLst/>
                <a:rect l="l" t="t" r="r" b="b"/>
                <a:pathLst>
                  <a:path w="17773" h="17167" extrusionOk="0">
                    <a:moveTo>
                      <a:pt x="8541" y="0"/>
                    </a:moveTo>
                    <a:lnTo>
                      <a:pt x="8250" y="15"/>
                    </a:lnTo>
                    <a:lnTo>
                      <a:pt x="7959" y="38"/>
                    </a:lnTo>
                    <a:lnTo>
                      <a:pt x="7667" y="69"/>
                    </a:lnTo>
                    <a:lnTo>
                      <a:pt x="7384" y="107"/>
                    </a:lnTo>
                    <a:lnTo>
                      <a:pt x="7100" y="153"/>
                    </a:lnTo>
                    <a:lnTo>
                      <a:pt x="6824" y="207"/>
                    </a:lnTo>
                    <a:lnTo>
                      <a:pt x="6548" y="261"/>
                    </a:lnTo>
                    <a:lnTo>
                      <a:pt x="6280" y="330"/>
                    </a:lnTo>
                    <a:lnTo>
                      <a:pt x="6019" y="399"/>
                    </a:lnTo>
                    <a:lnTo>
                      <a:pt x="5758" y="483"/>
                    </a:lnTo>
                    <a:lnTo>
                      <a:pt x="5505" y="560"/>
                    </a:lnTo>
                    <a:lnTo>
                      <a:pt x="5260" y="652"/>
                    </a:lnTo>
                    <a:lnTo>
                      <a:pt x="5022" y="744"/>
                    </a:lnTo>
                    <a:lnTo>
                      <a:pt x="4792" y="844"/>
                    </a:lnTo>
                    <a:lnTo>
                      <a:pt x="4570" y="943"/>
                    </a:lnTo>
                    <a:lnTo>
                      <a:pt x="4355" y="1051"/>
                    </a:lnTo>
                    <a:lnTo>
                      <a:pt x="4148" y="1158"/>
                    </a:lnTo>
                    <a:lnTo>
                      <a:pt x="3949" y="1273"/>
                    </a:lnTo>
                    <a:lnTo>
                      <a:pt x="3757" y="1388"/>
                    </a:lnTo>
                    <a:lnTo>
                      <a:pt x="3581" y="1503"/>
                    </a:lnTo>
                    <a:lnTo>
                      <a:pt x="3412" y="1626"/>
                    </a:lnTo>
                    <a:lnTo>
                      <a:pt x="3259" y="1741"/>
                    </a:lnTo>
                    <a:lnTo>
                      <a:pt x="3106" y="1863"/>
                    </a:lnTo>
                    <a:lnTo>
                      <a:pt x="2975" y="1986"/>
                    </a:lnTo>
                    <a:lnTo>
                      <a:pt x="2853" y="2109"/>
                    </a:lnTo>
                    <a:lnTo>
                      <a:pt x="2745" y="2231"/>
                    </a:lnTo>
                    <a:lnTo>
                      <a:pt x="2646" y="2354"/>
                    </a:lnTo>
                    <a:lnTo>
                      <a:pt x="2561" y="2477"/>
                    </a:lnTo>
                    <a:lnTo>
                      <a:pt x="2492" y="2599"/>
                    </a:lnTo>
                    <a:lnTo>
                      <a:pt x="2431" y="2714"/>
                    </a:lnTo>
                    <a:lnTo>
                      <a:pt x="2393" y="2837"/>
                    </a:lnTo>
                    <a:lnTo>
                      <a:pt x="2354" y="2975"/>
                    </a:lnTo>
                    <a:lnTo>
                      <a:pt x="2323" y="3144"/>
                    </a:lnTo>
                    <a:lnTo>
                      <a:pt x="2285" y="3343"/>
                    </a:lnTo>
                    <a:lnTo>
                      <a:pt x="2254" y="3565"/>
                    </a:lnTo>
                    <a:lnTo>
                      <a:pt x="2224" y="3811"/>
                    </a:lnTo>
                    <a:lnTo>
                      <a:pt x="2201" y="4087"/>
                    </a:lnTo>
                    <a:lnTo>
                      <a:pt x="2178" y="4378"/>
                    </a:lnTo>
                    <a:lnTo>
                      <a:pt x="2162" y="4685"/>
                    </a:lnTo>
                    <a:lnTo>
                      <a:pt x="2147" y="5014"/>
                    </a:lnTo>
                    <a:lnTo>
                      <a:pt x="2132" y="5359"/>
                    </a:lnTo>
                    <a:lnTo>
                      <a:pt x="2124" y="5727"/>
                    </a:lnTo>
                    <a:lnTo>
                      <a:pt x="2124" y="6095"/>
                    </a:lnTo>
                    <a:lnTo>
                      <a:pt x="2124" y="6487"/>
                    </a:lnTo>
                    <a:lnTo>
                      <a:pt x="2132" y="6878"/>
                    </a:lnTo>
                    <a:lnTo>
                      <a:pt x="2147" y="7284"/>
                    </a:lnTo>
                    <a:lnTo>
                      <a:pt x="2162" y="7698"/>
                    </a:lnTo>
                    <a:lnTo>
                      <a:pt x="2063" y="7629"/>
                    </a:lnTo>
                    <a:lnTo>
                      <a:pt x="1940" y="7568"/>
                    </a:lnTo>
                    <a:lnTo>
                      <a:pt x="1802" y="7514"/>
                    </a:lnTo>
                    <a:lnTo>
                      <a:pt x="1649" y="7468"/>
                    </a:lnTo>
                    <a:lnTo>
                      <a:pt x="1472" y="7430"/>
                    </a:lnTo>
                    <a:lnTo>
                      <a:pt x="1281" y="7407"/>
                    </a:lnTo>
                    <a:lnTo>
                      <a:pt x="1058" y="7391"/>
                    </a:lnTo>
                    <a:lnTo>
                      <a:pt x="821" y="7399"/>
                    </a:lnTo>
                    <a:lnTo>
                      <a:pt x="744" y="7407"/>
                    </a:lnTo>
                    <a:lnTo>
                      <a:pt x="667" y="7422"/>
                    </a:lnTo>
                    <a:lnTo>
                      <a:pt x="598" y="7445"/>
                    </a:lnTo>
                    <a:lnTo>
                      <a:pt x="537" y="7476"/>
                    </a:lnTo>
                    <a:lnTo>
                      <a:pt x="476" y="7514"/>
                    </a:lnTo>
                    <a:lnTo>
                      <a:pt x="414" y="7560"/>
                    </a:lnTo>
                    <a:lnTo>
                      <a:pt x="361" y="7606"/>
                    </a:lnTo>
                    <a:lnTo>
                      <a:pt x="315" y="7667"/>
                    </a:lnTo>
                    <a:lnTo>
                      <a:pt x="269" y="7729"/>
                    </a:lnTo>
                    <a:lnTo>
                      <a:pt x="223" y="7798"/>
                    </a:lnTo>
                    <a:lnTo>
                      <a:pt x="184" y="7874"/>
                    </a:lnTo>
                    <a:lnTo>
                      <a:pt x="154" y="7951"/>
                    </a:lnTo>
                    <a:lnTo>
                      <a:pt x="123" y="8035"/>
                    </a:lnTo>
                    <a:lnTo>
                      <a:pt x="92" y="8127"/>
                    </a:lnTo>
                    <a:lnTo>
                      <a:pt x="46" y="8319"/>
                    </a:lnTo>
                    <a:lnTo>
                      <a:pt x="23" y="8518"/>
                    </a:lnTo>
                    <a:lnTo>
                      <a:pt x="8" y="8733"/>
                    </a:lnTo>
                    <a:lnTo>
                      <a:pt x="0" y="8955"/>
                    </a:lnTo>
                    <a:lnTo>
                      <a:pt x="16" y="9185"/>
                    </a:lnTo>
                    <a:lnTo>
                      <a:pt x="39" y="9423"/>
                    </a:lnTo>
                    <a:lnTo>
                      <a:pt x="77" y="9661"/>
                    </a:lnTo>
                    <a:lnTo>
                      <a:pt x="131" y="9891"/>
                    </a:lnTo>
                    <a:lnTo>
                      <a:pt x="192" y="10128"/>
                    </a:lnTo>
                    <a:lnTo>
                      <a:pt x="269" y="10351"/>
                    </a:lnTo>
                    <a:lnTo>
                      <a:pt x="353" y="10573"/>
                    </a:lnTo>
                    <a:lnTo>
                      <a:pt x="453" y="10780"/>
                    </a:lnTo>
                    <a:lnTo>
                      <a:pt x="560" y="10979"/>
                    </a:lnTo>
                    <a:lnTo>
                      <a:pt x="683" y="11156"/>
                    </a:lnTo>
                    <a:lnTo>
                      <a:pt x="752" y="11240"/>
                    </a:lnTo>
                    <a:lnTo>
                      <a:pt x="813" y="11324"/>
                    </a:lnTo>
                    <a:lnTo>
                      <a:pt x="882" y="11393"/>
                    </a:lnTo>
                    <a:lnTo>
                      <a:pt x="959" y="11462"/>
                    </a:lnTo>
                    <a:lnTo>
                      <a:pt x="1035" y="11524"/>
                    </a:lnTo>
                    <a:lnTo>
                      <a:pt x="1112" y="11585"/>
                    </a:lnTo>
                    <a:lnTo>
                      <a:pt x="1189" y="11631"/>
                    </a:lnTo>
                    <a:lnTo>
                      <a:pt x="1273" y="11677"/>
                    </a:lnTo>
                    <a:lnTo>
                      <a:pt x="1357" y="11715"/>
                    </a:lnTo>
                    <a:lnTo>
                      <a:pt x="1442" y="11746"/>
                    </a:lnTo>
                    <a:lnTo>
                      <a:pt x="1534" y="11769"/>
                    </a:lnTo>
                    <a:lnTo>
                      <a:pt x="1626" y="11784"/>
                    </a:lnTo>
                    <a:lnTo>
                      <a:pt x="1718" y="11792"/>
                    </a:lnTo>
                    <a:lnTo>
                      <a:pt x="1817" y="11792"/>
                    </a:lnTo>
                    <a:lnTo>
                      <a:pt x="1909" y="11777"/>
                    </a:lnTo>
                    <a:lnTo>
                      <a:pt x="2017" y="11761"/>
                    </a:lnTo>
                    <a:lnTo>
                      <a:pt x="2116" y="11731"/>
                    </a:lnTo>
                    <a:lnTo>
                      <a:pt x="2224" y="11692"/>
                    </a:lnTo>
                    <a:lnTo>
                      <a:pt x="2323" y="11646"/>
                    </a:lnTo>
                    <a:lnTo>
                      <a:pt x="2439" y="11585"/>
                    </a:lnTo>
                    <a:lnTo>
                      <a:pt x="2546" y="11516"/>
                    </a:lnTo>
                    <a:lnTo>
                      <a:pt x="2661" y="11439"/>
                    </a:lnTo>
                    <a:lnTo>
                      <a:pt x="2707" y="11646"/>
                    </a:lnTo>
                    <a:lnTo>
                      <a:pt x="2814" y="12045"/>
                    </a:lnTo>
                    <a:lnTo>
                      <a:pt x="2929" y="12436"/>
                    </a:lnTo>
                    <a:lnTo>
                      <a:pt x="3052" y="12804"/>
                    </a:lnTo>
                    <a:lnTo>
                      <a:pt x="3190" y="13165"/>
                    </a:lnTo>
                    <a:lnTo>
                      <a:pt x="3336" y="13510"/>
                    </a:lnTo>
                    <a:lnTo>
                      <a:pt x="3412" y="13671"/>
                    </a:lnTo>
                    <a:lnTo>
                      <a:pt x="3497" y="13832"/>
                    </a:lnTo>
                    <a:lnTo>
                      <a:pt x="3581" y="13985"/>
                    </a:lnTo>
                    <a:lnTo>
                      <a:pt x="3665" y="14138"/>
                    </a:lnTo>
                    <a:lnTo>
                      <a:pt x="3757" y="14284"/>
                    </a:lnTo>
                    <a:lnTo>
                      <a:pt x="3849" y="14422"/>
                    </a:lnTo>
                    <a:lnTo>
                      <a:pt x="3980" y="14606"/>
                    </a:lnTo>
                    <a:lnTo>
                      <a:pt x="4118" y="14790"/>
                    </a:lnTo>
                    <a:lnTo>
                      <a:pt x="4248" y="14959"/>
                    </a:lnTo>
                    <a:lnTo>
                      <a:pt x="4386" y="15120"/>
                    </a:lnTo>
                    <a:lnTo>
                      <a:pt x="4524" y="15273"/>
                    </a:lnTo>
                    <a:lnTo>
                      <a:pt x="4662" y="15419"/>
                    </a:lnTo>
                    <a:lnTo>
                      <a:pt x="4800" y="15557"/>
                    </a:lnTo>
                    <a:lnTo>
                      <a:pt x="4938" y="15687"/>
                    </a:lnTo>
                    <a:lnTo>
                      <a:pt x="5076" y="15810"/>
                    </a:lnTo>
                    <a:lnTo>
                      <a:pt x="5214" y="15925"/>
                    </a:lnTo>
                    <a:lnTo>
                      <a:pt x="5352" y="16040"/>
                    </a:lnTo>
                    <a:lnTo>
                      <a:pt x="5490" y="16139"/>
                    </a:lnTo>
                    <a:lnTo>
                      <a:pt x="5628" y="16239"/>
                    </a:lnTo>
                    <a:lnTo>
                      <a:pt x="5766" y="16323"/>
                    </a:lnTo>
                    <a:lnTo>
                      <a:pt x="6034" y="16492"/>
                    </a:lnTo>
                    <a:lnTo>
                      <a:pt x="6287" y="16622"/>
                    </a:lnTo>
                    <a:lnTo>
                      <a:pt x="6533" y="16745"/>
                    </a:lnTo>
                    <a:lnTo>
                      <a:pt x="6778" y="16845"/>
                    </a:lnTo>
                    <a:lnTo>
                      <a:pt x="7000" y="16921"/>
                    </a:lnTo>
                    <a:lnTo>
                      <a:pt x="7223" y="16990"/>
                    </a:lnTo>
                    <a:lnTo>
                      <a:pt x="7430" y="17044"/>
                    </a:lnTo>
                    <a:lnTo>
                      <a:pt x="7621" y="17090"/>
                    </a:lnTo>
                    <a:lnTo>
                      <a:pt x="7798" y="17121"/>
                    </a:lnTo>
                    <a:lnTo>
                      <a:pt x="7966" y="17144"/>
                    </a:lnTo>
                    <a:lnTo>
                      <a:pt x="8104" y="17151"/>
                    </a:lnTo>
                    <a:lnTo>
                      <a:pt x="8342" y="17167"/>
                    </a:lnTo>
                    <a:lnTo>
                      <a:pt x="8488" y="17167"/>
                    </a:lnTo>
                    <a:lnTo>
                      <a:pt x="8541" y="17159"/>
                    </a:lnTo>
                    <a:lnTo>
                      <a:pt x="9140" y="17159"/>
                    </a:lnTo>
                    <a:lnTo>
                      <a:pt x="9201" y="17167"/>
                    </a:lnTo>
                    <a:lnTo>
                      <a:pt x="9370" y="17167"/>
                    </a:lnTo>
                    <a:lnTo>
                      <a:pt x="9492" y="17159"/>
                    </a:lnTo>
                    <a:lnTo>
                      <a:pt x="9638" y="17151"/>
                    </a:lnTo>
                    <a:lnTo>
                      <a:pt x="9807" y="17128"/>
                    </a:lnTo>
                    <a:lnTo>
                      <a:pt x="9991" y="17098"/>
                    </a:lnTo>
                    <a:lnTo>
                      <a:pt x="10190" y="17059"/>
                    </a:lnTo>
                    <a:lnTo>
                      <a:pt x="10412" y="17006"/>
                    </a:lnTo>
                    <a:lnTo>
                      <a:pt x="10642" y="16937"/>
                    </a:lnTo>
                    <a:lnTo>
                      <a:pt x="10888" y="16845"/>
                    </a:lnTo>
                    <a:lnTo>
                      <a:pt x="11148" y="16737"/>
                    </a:lnTo>
                    <a:lnTo>
                      <a:pt x="11417" y="16615"/>
                    </a:lnTo>
                    <a:lnTo>
                      <a:pt x="11693" y="16461"/>
                    </a:lnTo>
                    <a:lnTo>
                      <a:pt x="11831" y="16377"/>
                    </a:lnTo>
                    <a:lnTo>
                      <a:pt x="11969" y="16293"/>
                    </a:lnTo>
                    <a:lnTo>
                      <a:pt x="12199" y="16124"/>
                    </a:lnTo>
                    <a:lnTo>
                      <a:pt x="12436" y="15948"/>
                    </a:lnTo>
                    <a:lnTo>
                      <a:pt x="12674" y="15748"/>
                    </a:lnTo>
                    <a:lnTo>
                      <a:pt x="12904" y="15526"/>
                    </a:lnTo>
                    <a:lnTo>
                      <a:pt x="13142" y="15288"/>
                    </a:lnTo>
                    <a:lnTo>
                      <a:pt x="13379" y="15020"/>
                    </a:lnTo>
                    <a:lnTo>
                      <a:pt x="13609" y="14736"/>
                    </a:lnTo>
                    <a:lnTo>
                      <a:pt x="13832" y="14422"/>
                    </a:lnTo>
                    <a:lnTo>
                      <a:pt x="13931" y="14284"/>
                    </a:lnTo>
                    <a:lnTo>
                      <a:pt x="14016" y="14131"/>
                    </a:lnTo>
                    <a:lnTo>
                      <a:pt x="14108" y="13985"/>
                    </a:lnTo>
                    <a:lnTo>
                      <a:pt x="14192" y="13824"/>
                    </a:lnTo>
                    <a:lnTo>
                      <a:pt x="14269" y="13663"/>
                    </a:lnTo>
                    <a:lnTo>
                      <a:pt x="14353" y="13494"/>
                    </a:lnTo>
                    <a:lnTo>
                      <a:pt x="14499" y="13149"/>
                    </a:lnTo>
                    <a:lnTo>
                      <a:pt x="14637" y="12789"/>
                    </a:lnTo>
                    <a:lnTo>
                      <a:pt x="14759" y="12406"/>
                    </a:lnTo>
                    <a:lnTo>
                      <a:pt x="14874" y="12015"/>
                    </a:lnTo>
                    <a:lnTo>
                      <a:pt x="14982" y="11608"/>
                    </a:lnTo>
                    <a:lnTo>
                      <a:pt x="15036" y="11370"/>
                    </a:lnTo>
                    <a:lnTo>
                      <a:pt x="15151" y="11462"/>
                    </a:lnTo>
                    <a:lnTo>
                      <a:pt x="15266" y="11539"/>
                    </a:lnTo>
                    <a:lnTo>
                      <a:pt x="15373" y="11600"/>
                    </a:lnTo>
                    <a:lnTo>
                      <a:pt x="15488" y="11662"/>
                    </a:lnTo>
                    <a:lnTo>
                      <a:pt x="15595" y="11708"/>
                    </a:lnTo>
                    <a:lnTo>
                      <a:pt x="15695" y="11738"/>
                    </a:lnTo>
                    <a:lnTo>
                      <a:pt x="15802" y="11769"/>
                    </a:lnTo>
                    <a:lnTo>
                      <a:pt x="15902" y="11784"/>
                    </a:lnTo>
                    <a:lnTo>
                      <a:pt x="16002" y="11792"/>
                    </a:lnTo>
                    <a:lnTo>
                      <a:pt x="16094" y="11784"/>
                    </a:lnTo>
                    <a:lnTo>
                      <a:pt x="16193" y="11777"/>
                    </a:lnTo>
                    <a:lnTo>
                      <a:pt x="16285" y="11761"/>
                    </a:lnTo>
                    <a:lnTo>
                      <a:pt x="16370" y="11731"/>
                    </a:lnTo>
                    <a:lnTo>
                      <a:pt x="16462" y="11700"/>
                    </a:lnTo>
                    <a:lnTo>
                      <a:pt x="16546" y="11662"/>
                    </a:lnTo>
                    <a:lnTo>
                      <a:pt x="16623" y="11608"/>
                    </a:lnTo>
                    <a:lnTo>
                      <a:pt x="16707" y="11554"/>
                    </a:lnTo>
                    <a:lnTo>
                      <a:pt x="16784" y="11493"/>
                    </a:lnTo>
                    <a:lnTo>
                      <a:pt x="16853" y="11432"/>
                    </a:lnTo>
                    <a:lnTo>
                      <a:pt x="16929" y="11355"/>
                    </a:lnTo>
                    <a:lnTo>
                      <a:pt x="16998" y="11278"/>
                    </a:lnTo>
                    <a:lnTo>
                      <a:pt x="17060" y="11202"/>
                    </a:lnTo>
                    <a:lnTo>
                      <a:pt x="17129" y="11110"/>
                    </a:lnTo>
                    <a:lnTo>
                      <a:pt x="17190" y="11018"/>
                    </a:lnTo>
                    <a:lnTo>
                      <a:pt x="17305" y="10826"/>
                    </a:lnTo>
                    <a:lnTo>
                      <a:pt x="17405" y="10619"/>
                    </a:lnTo>
                    <a:lnTo>
                      <a:pt x="17497" y="10397"/>
                    </a:lnTo>
                    <a:lnTo>
                      <a:pt x="17573" y="10167"/>
                    </a:lnTo>
                    <a:lnTo>
                      <a:pt x="17642" y="9937"/>
                    </a:lnTo>
                    <a:lnTo>
                      <a:pt x="17688" y="9699"/>
                    </a:lnTo>
                    <a:lnTo>
                      <a:pt x="17734" y="9454"/>
                    </a:lnTo>
                    <a:lnTo>
                      <a:pt x="17757" y="9216"/>
                    </a:lnTo>
                    <a:lnTo>
                      <a:pt x="17773" y="8986"/>
                    </a:lnTo>
                    <a:lnTo>
                      <a:pt x="17773" y="8756"/>
                    </a:lnTo>
                    <a:lnTo>
                      <a:pt x="17757" y="8541"/>
                    </a:lnTo>
                    <a:lnTo>
                      <a:pt x="17734" y="8334"/>
                    </a:lnTo>
                    <a:lnTo>
                      <a:pt x="17688" y="8143"/>
                    </a:lnTo>
                    <a:lnTo>
                      <a:pt x="17665" y="8051"/>
                    </a:lnTo>
                    <a:lnTo>
                      <a:pt x="17635" y="7966"/>
                    </a:lnTo>
                    <a:lnTo>
                      <a:pt x="17596" y="7882"/>
                    </a:lnTo>
                    <a:lnTo>
                      <a:pt x="17558" y="7805"/>
                    </a:lnTo>
                    <a:lnTo>
                      <a:pt x="17520" y="7736"/>
                    </a:lnTo>
                    <a:lnTo>
                      <a:pt x="17474" y="7675"/>
                    </a:lnTo>
                    <a:lnTo>
                      <a:pt x="17420" y="7614"/>
                    </a:lnTo>
                    <a:lnTo>
                      <a:pt x="17366" y="7560"/>
                    </a:lnTo>
                    <a:lnTo>
                      <a:pt x="17305" y="7514"/>
                    </a:lnTo>
                    <a:lnTo>
                      <a:pt x="17244" y="7476"/>
                    </a:lnTo>
                    <a:lnTo>
                      <a:pt x="17182" y="7445"/>
                    </a:lnTo>
                    <a:lnTo>
                      <a:pt x="17106" y="7422"/>
                    </a:lnTo>
                    <a:lnTo>
                      <a:pt x="17037" y="7407"/>
                    </a:lnTo>
                    <a:lnTo>
                      <a:pt x="16952" y="7399"/>
                    </a:lnTo>
                    <a:lnTo>
                      <a:pt x="16814" y="7391"/>
                    </a:lnTo>
                    <a:lnTo>
                      <a:pt x="16684" y="7391"/>
                    </a:lnTo>
                    <a:lnTo>
                      <a:pt x="16561" y="7399"/>
                    </a:lnTo>
                    <a:lnTo>
                      <a:pt x="16439" y="7414"/>
                    </a:lnTo>
                    <a:lnTo>
                      <a:pt x="16331" y="7422"/>
                    </a:lnTo>
                    <a:lnTo>
                      <a:pt x="16224" y="7445"/>
                    </a:lnTo>
                    <a:lnTo>
                      <a:pt x="16132" y="7468"/>
                    </a:lnTo>
                    <a:lnTo>
                      <a:pt x="16040" y="7491"/>
                    </a:lnTo>
                    <a:lnTo>
                      <a:pt x="15956" y="7522"/>
                    </a:lnTo>
                    <a:lnTo>
                      <a:pt x="15871" y="7552"/>
                    </a:lnTo>
                    <a:lnTo>
                      <a:pt x="15733" y="7621"/>
                    </a:lnTo>
                    <a:lnTo>
                      <a:pt x="15611" y="7698"/>
                    </a:lnTo>
                    <a:lnTo>
                      <a:pt x="15511" y="7782"/>
                    </a:lnTo>
                    <a:lnTo>
                      <a:pt x="15534" y="7361"/>
                    </a:lnTo>
                    <a:lnTo>
                      <a:pt x="15549" y="6954"/>
                    </a:lnTo>
                    <a:lnTo>
                      <a:pt x="15557" y="6548"/>
                    </a:lnTo>
                    <a:lnTo>
                      <a:pt x="15557" y="6157"/>
                    </a:lnTo>
                    <a:lnTo>
                      <a:pt x="15557" y="5773"/>
                    </a:lnTo>
                    <a:lnTo>
                      <a:pt x="15549" y="5405"/>
                    </a:lnTo>
                    <a:lnTo>
                      <a:pt x="15534" y="5053"/>
                    </a:lnTo>
                    <a:lnTo>
                      <a:pt x="15519" y="4723"/>
                    </a:lnTo>
                    <a:lnTo>
                      <a:pt x="15503" y="4401"/>
                    </a:lnTo>
                    <a:lnTo>
                      <a:pt x="15480" y="4102"/>
                    </a:lnTo>
                    <a:lnTo>
                      <a:pt x="15450" y="3826"/>
                    </a:lnTo>
                    <a:lnTo>
                      <a:pt x="15427" y="3581"/>
                    </a:lnTo>
                    <a:lnTo>
                      <a:pt x="15396" y="3351"/>
                    </a:lnTo>
                    <a:lnTo>
                      <a:pt x="15358" y="3151"/>
                    </a:lnTo>
                    <a:lnTo>
                      <a:pt x="15327" y="2975"/>
                    </a:lnTo>
                    <a:lnTo>
                      <a:pt x="15289" y="2837"/>
                    </a:lnTo>
                    <a:lnTo>
                      <a:pt x="15243" y="2714"/>
                    </a:lnTo>
                    <a:lnTo>
                      <a:pt x="15189" y="2599"/>
                    </a:lnTo>
                    <a:lnTo>
                      <a:pt x="15120" y="2477"/>
                    </a:lnTo>
                    <a:lnTo>
                      <a:pt x="15036" y="2354"/>
                    </a:lnTo>
                    <a:lnTo>
                      <a:pt x="14936" y="2231"/>
                    </a:lnTo>
                    <a:lnTo>
                      <a:pt x="14828" y="2109"/>
                    </a:lnTo>
                    <a:lnTo>
                      <a:pt x="14706" y="1986"/>
                    </a:lnTo>
                    <a:lnTo>
                      <a:pt x="14568" y="1863"/>
                    </a:lnTo>
                    <a:lnTo>
                      <a:pt x="14422" y="1741"/>
                    </a:lnTo>
                    <a:lnTo>
                      <a:pt x="14269" y="1626"/>
                    </a:lnTo>
                    <a:lnTo>
                      <a:pt x="14100" y="1503"/>
                    </a:lnTo>
                    <a:lnTo>
                      <a:pt x="13924" y="1388"/>
                    </a:lnTo>
                    <a:lnTo>
                      <a:pt x="13732" y="1273"/>
                    </a:lnTo>
                    <a:lnTo>
                      <a:pt x="13533" y="1158"/>
                    </a:lnTo>
                    <a:lnTo>
                      <a:pt x="13326" y="1051"/>
                    </a:lnTo>
                    <a:lnTo>
                      <a:pt x="13111" y="943"/>
                    </a:lnTo>
                    <a:lnTo>
                      <a:pt x="12889" y="844"/>
                    </a:lnTo>
                    <a:lnTo>
                      <a:pt x="12659" y="744"/>
                    </a:lnTo>
                    <a:lnTo>
                      <a:pt x="12421" y="652"/>
                    </a:lnTo>
                    <a:lnTo>
                      <a:pt x="12176" y="560"/>
                    </a:lnTo>
                    <a:lnTo>
                      <a:pt x="11923" y="483"/>
                    </a:lnTo>
                    <a:lnTo>
                      <a:pt x="11662" y="399"/>
                    </a:lnTo>
                    <a:lnTo>
                      <a:pt x="11401" y="330"/>
                    </a:lnTo>
                    <a:lnTo>
                      <a:pt x="11133" y="261"/>
                    </a:lnTo>
                    <a:lnTo>
                      <a:pt x="10857" y="207"/>
                    </a:lnTo>
                    <a:lnTo>
                      <a:pt x="10581" y="153"/>
                    </a:lnTo>
                    <a:lnTo>
                      <a:pt x="10297" y="107"/>
                    </a:lnTo>
                    <a:lnTo>
                      <a:pt x="10014" y="69"/>
                    </a:lnTo>
                    <a:lnTo>
                      <a:pt x="9722" y="38"/>
                    </a:lnTo>
                    <a:lnTo>
                      <a:pt x="9431" y="15"/>
                    </a:lnTo>
                    <a:lnTo>
                      <a:pt x="9140" y="0"/>
                    </a:lnTo>
                    <a:close/>
                  </a:path>
                </a:pathLst>
              </a:custGeom>
              <a:solidFill>
                <a:srgbClr val="EBAF7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5" name="Google Shape;2225;p29">
                <a:extLst>
                  <a:ext uri="{FF2B5EF4-FFF2-40B4-BE49-F238E27FC236}">
                    <a16:creationId xmlns="" xmlns:a16="http://schemas.microsoft.com/office/drawing/2014/main" id="{6CCADF06-5BAB-4789-ACD8-39F0DC76B802}"/>
                  </a:ext>
                </a:extLst>
              </p:cNvPr>
              <p:cNvSpPr/>
              <p:nvPr/>
            </p:nvSpPr>
            <p:spPr>
              <a:xfrm>
                <a:off x="6604148" y="1141352"/>
                <a:ext cx="333466" cy="322096"/>
              </a:xfrm>
              <a:custGeom>
                <a:avLst/>
                <a:gdLst/>
                <a:ahLst/>
                <a:cxnLst/>
                <a:rect l="l" t="t" r="r" b="b"/>
                <a:pathLst>
                  <a:path w="17773" h="17167" fill="none" extrusionOk="0">
                    <a:moveTo>
                      <a:pt x="16952" y="7399"/>
                    </a:moveTo>
                    <a:lnTo>
                      <a:pt x="16952" y="7399"/>
                    </a:lnTo>
                    <a:lnTo>
                      <a:pt x="16814" y="7391"/>
                    </a:lnTo>
                    <a:lnTo>
                      <a:pt x="16684" y="7391"/>
                    </a:lnTo>
                    <a:lnTo>
                      <a:pt x="16561" y="7399"/>
                    </a:lnTo>
                    <a:lnTo>
                      <a:pt x="16439" y="7414"/>
                    </a:lnTo>
                    <a:lnTo>
                      <a:pt x="16331" y="7422"/>
                    </a:lnTo>
                    <a:lnTo>
                      <a:pt x="16224" y="7445"/>
                    </a:lnTo>
                    <a:lnTo>
                      <a:pt x="16132" y="7468"/>
                    </a:lnTo>
                    <a:lnTo>
                      <a:pt x="16040" y="7491"/>
                    </a:lnTo>
                    <a:lnTo>
                      <a:pt x="15956" y="7522"/>
                    </a:lnTo>
                    <a:lnTo>
                      <a:pt x="15871" y="7552"/>
                    </a:lnTo>
                    <a:lnTo>
                      <a:pt x="15733" y="7621"/>
                    </a:lnTo>
                    <a:lnTo>
                      <a:pt x="15611" y="7698"/>
                    </a:lnTo>
                    <a:lnTo>
                      <a:pt x="15511" y="7782"/>
                    </a:lnTo>
                    <a:lnTo>
                      <a:pt x="15511" y="7782"/>
                    </a:lnTo>
                    <a:lnTo>
                      <a:pt x="15534" y="7361"/>
                    </a:lnTo>
                    <a:lnTo>
                      <a:pt x="15549" y="6954"/>
                    </a:lnTo>
                    <a:lnTo>
                      <a:pt x="15557" y="6548"/>
                    </a:lnTo>
                    <a:lnTo>
                      <a:pt x="15557" y="6157"/>
                    </a:lnTo>
                    <a:lnTo>
                      <a:pt x="15557" y="5773"/>
                    </a:lnTo>
                    <a:lnTo>
                      <a:pt x="15549" y="5405"/>
                    </a:lnTo>
                    <a:lnTo>
                      <a:pt x="15534" y="5053"/>
                    </a:lnTo>
                    <a:lnTo>
                      <a:pt x="15519" y="4723"/>
                    </a:lnTo>
                    <a:lnTo>
                      <a:pt x="15503" y="4401"/>
                    </a:lnTo>
                    <a:lnTo>
                      <a:pt x="15480" y="4102"/>
                    </a:lnTo>
                    <a:lnTo>
                      <a:pt x="15450" y="3826"/>
                    </a:lnTo>
                    <a:lnTo>
                      <a:pt x="15427" y="3581"/>
                    </a:lnTo>
                    <a:lnTo>
                      <a:pt x="15396" y="3351"/>
                    </a:lnTo>
                    <a:lnTo>
                      <a:pt x="15358" y="3151"/>
                    </a:lnTo>
                    <a:lnTo>
                      <a:pt x="15327" y="2975"/>
                    </a:lnTo>
                    <a:lnTo>
                      <a:pt x="15289" y="2837"/>
                    </a:lnTo>
                    <a:lnTo>
                      <a:pt x="15289" y="2837"/>
                    </a:lnTo>
                    <a:lnTo>
                      <a:pt x="15243" y="2714"/>
                    </a:lnTo>
                    <a:lnTo>
                      <a:pt x="15189" y="2599"/>
                    </a:lnTo>
                    <a:lnTo>
                      <a:pt x="15120" y="2477"/>
                    </a:lnTo>
                    <a:lnTo>
                      <a:pt x="15036" y="2354"/>
                    </a:lnTo>
                    <a:lnTo>
                      <a:pt x="14936" y="2231"/>
                    </a:lnTo>
                    <a:lnTo>
                      <a:pt x="14828" y="2109"/>
                    </a:lnTo>
                    <a:lnTo>
                      <a:pt x="14706" y="1986"/>
                    </a:lnTo>
                    <a:lnTo>
                      <a:pt x="14568" y="1863"/>
                    </a:lnTo>
                    <a:lnTo>
                      <a:pt x="14422" y="1741"/>
                    </a:lnTo>
                    <a:lnTo>
                      <a:pt x="14269" y="1626"/>
                    </a:lnTo>
                    <a:lnTo>
                      <a:pt x="14100" y="1503"/>
                    </a:lnTo>
                    <a:lnTo>
                      <a:pt x="13924" y="1388"/>
                    </a:lnTo>
                    <a:lnTo>
                      <a:pt x="13732" y="1273"/>
                    </a:lnTo>
                    <a:lnTo>
                      <a:pt x="13533" y="1158"/>
                    </a:lnTo>
                    <a:lnTo>
                      <a:pt x="13326" y="1051"/>
                    </a:lnTo>
                    <a:lnTo>
                      <a:pt x="13111" y="943"/>
                    </a:lnTo>
                    <a:lnTo>
                      <a:pt x="12889" y="844"/>
                    </a:lnTo>
                    <a:lnTo>
                      <a:pt x="12659" y="744"/>
                    </a:lnTo>
                    <a:lnTo>
                      <a:pt x="12421" y="652"/>
                    </a:lnTo>
                    <a:lnTo>
                      <a:pt x="12176" y="560"/>
                    </a:lnTo>
                    <a:lnTo>
                      <a:pt x="11923" y="483"/>
                    </a:lnTo>
                    <a:lnTo>
                      <a:pt x="11662" y="399"/>
                    </a:lnTo>
                    <a:lnTo>
                      <a:pt x="11401" y="330"/>
                    </a:lnTo>
                    <a:lnTo>
                      <a:pt x="11133" y="261"/>
                    </a:lnTo>
                    <a:lnTo>
                      <a:pt x="10857" y="207"/>
                    </a:lnTo>
                    <a:lnTo>
                      <a:pt x="10581" y="153"/>
                    </a:lnTo>
                    <a:lnTo>
                      <a:pt x="10297" y="107"/>
                    </a:lnTo>
                    <a:lnTo>
                      <a:pt x="10014" y="69"/>
                    </a:lnTo>
                    <a:lnTo>
                      <a:pt x="9722" y="38"/>
                    </a:lnTo>
                    <a:lnTo>
                      <a:pt x="9431" y="15"/>
                    </a:lnTo>
                    <a:lnTo>
                      <a:pt x="9140" y="0"/>
                    </a:lnTo>
                    <a:lnTo>
                      <a:pt x="8841" y="0"/>
                    </a:lnTo>
                    <a:lnTo>
                      <a:pt x="8841" y="0"/>
                    </a:lnTo>
                    <a:lnTo>
                      <a:pt x="8541" y="0"/>
                    </a:lnTo>
                    <a:lnTo>
                      <a:pt x="8250" y="15"/>
                    </a:lnTo>
                    <a:lnTo>
                      <a:pt x="7959" y="38"/>
                    </a:lnTo>
                    <a:lnTo>
                      <a:pt x="7667" y="69"/>
                    </a:lnTo>
                    <a:lnTo>
                      <a:pt x="7384" y="107"/>
                    </a:lnTo>
                    <a:lnTo>
                      <a:pt x="7100" y="153"/>
                    </a:lnTo>
                    <a:lnTo>
                      <a:pt x="6824" y="207"/>
                    </a:lnTo>
                    <a:lnTo>
                      <a:pt x="6548" y="261"/>
                    </a:lnTo>
                    <a:lnTo>
                      <a:pt x="6280" y="330"/>
                    </a:lnTo>
                    <a:lnTo>
                      <a:pt x="6019" y="399"/>
                    </a:lnTo>
                    <a:lnTo>
                      <a:pt x="5758" y="483"/>
                    </a:lnTo>
                    <a:lnTo>
                      <a:pt x="5505" y="560"/>
                    </a:lnTo>
                    <a:lnTo>
                      <a:pt x="5260" y="652"/>
                    </a:lnTo>
                    <a:lnTo>
                      <a:pt x="5022" y="744"/>
                    </a:lnTo>
                    <a:lnTo>
                      <a:pt x="4792" y="844"/>
                    </a:lnTo>
                    <a:lnTo>
                      <a:pt x="4570" y="943"/>
                    </a:lnTo>
                    <a:lnTo>
                      <a:pt x="4355" y="1051"/>
                    </a:lnTo>
                    <a:lnTo>
                      <a:pt x="4148" y="1158"/>
                    </a:lnTo>
                    <a:lnTo>
                      <a:pt x="3949" y="1273"/>
                    </a:lnTo>
                    <a:lnTo>
                      <a:pt x="3757" y="1388"/>
                    </a:lnTo>
                    <a:lnTo>
                      <a:pt x="3581" y="1503"/>
                    </a:lnTo>
                    <a:lnTo>
                      <a:pt x="3412" y="1626"/>
                    </a:lnTo>
                    <a:lnTo>
                      <a:pt x="3259" y="1741"/>
                    </a:lnTo>
                    <a:lnTo>
                      <a:pt x="3106" y="1863"/>
                    </a:lnTo>
                    <a:lnTo>
                      <a:pt x="2975" y="1986"/>
                    </a:lnTo>
                    <a:lnTo>
                      <a:pt x="2853" y="2109"/>
                    </a:lnTo>
                    <a:lnTo>
                      <a:pt x="2745" y="2231"/>
                    </a:lnTo>
                    <a:lnTo>
                      <a:pt x="2646" y="2354"/>
                    </a:lnTo>
                    <a:lnTo>
                      <a:pt x="2561" y="2477"/>
                    </a:lnTo>
                    <a:lnTo>
                      <a:pt x="2492" y="2599"/>
                    </a:lnTo>
                    <a:lnTo>
                      <a:pt x="2431" y="2714"/>
                    </a:lnTo>
                    <a:lnTo>
                      <a:pt x="2393" y="2837"/>
                    </a:lnTo>
                    <a:lnTo>
                      <a:pt x="2393" y="2837"/>
                    </a:lnTo>
                    <a:lnTo>
                      <a:pt x="2354" y="2975"/>
                    </a:lnTo>
                    <a:lnTo>
                      <a:pt x="2323" y="3144"/>
                    </a:lnTo>
                    <a:lnTo>
                      <a:pt x="2285" y="3343"/>
                    </a:lnTo>
                    <a:lnTo>
                      <a:pt x="2254" y="3565"/>
                    </a:lnTo>
                    <a:lnTo>
                      <a:pt x="2224" y="3811"/>
                    </a:lnTo>
                    <a:lnTo>
                      <a:pt x="2201" y="4087"/>
                    </a:lnTo>
                    <a:lnTo>
                      <a:pt x="2178" y="4378"/>
                    </a:lnTo>
                    <a:lnTo>
                      <a:pt x="2162" y="4685"/>
                    </a:lnTo>
                    <a:lnTo>
                      <a:pt x="2147" y="5014"/>
                    </a:lnTo>
                    <a:lnTo>
                      <a:pt x="2132" y="5359"/>
                    </a:lnTo>
                    <a:lnTo>
                      <a:pt x="2124" y="5727"/>
                    </a:lnTo>
                    <a:lnTo>
                      <a:pt x="2124" y="6095"/>
                    </a:lnTo>
                    <a:lnTo>
                      <a:pt x="2124" y="6487"/>
                    </a:lnTo>
                    <a:lnTo>
                      <a:pt x="2132" y="6878"/>
                    </a:lnTo>
                    <a:lnTo>
                      <a:pt x="2147" y="7284"/>
                    </a:lnTo>
                    <a:lnTo>
                      <a:pt x="2162" y="7698"/>
                    </a:lnTo>
                    <a:lnTo>
                      <a:pt x="2162" y="7698"/>
                    </a:lnTo>
                    <a:lnTo>
                      <a:pt x="2063" y="7629"/>
                    </a:lnTo>
                    <a:lnTo>
                      <a:pt x="1940" y="7568"/>
                    </a:lnTo>
                    <a:lnTo>
                      <a:pt x="1802" y="7514"/>
                    </a:lnTo>
                    <a:lnTo>
                      <a:pt x="1649" y="7468"/>
                    </a:lnTo>
                    <a:lnTo>
                      <a:pt x="1472" y="7430"/>
                    </a:lnTo>
                    <a:lnTo>
                      <a:pt x="1281" y="7407"/>
                    </a:lnTo>
                    <a:lnTo>
                      <a:pt x="1058" y="7391"/>
                    </a:lnTo>
                    <a:lnTo>
                      <a:pt x="821" y="7399"/>
                    </a:lnTo>
                    <a:lnTo>
                      <a:pt x="821" y="7399"/>
                    </a:lnTo>
                    <a:lnTo>
                      <a:pt x="744" y="7407"/>
                    </a:lnTo>
                    <a:lnTo>
                      <a:pt x="667" y="7422"/>
                    </a:lnTo>
                    <a:lnTo>
                      <a:pt x="598" y="7445"/>
                    </a:lnTo>
                    <a:lnTo>
                      <a:pt x="537" y="7476"/>
                    </a:lnTo>
                    <a:lnTo>
                      <a:pt x="476" y="7514"/>
                    </a:lnTo>
                    <a:lnTo>
                      <a:pt x="414" y="7560"/>
                    </a:lnTo>
                    <a:lnTo>
                      <a:pt x="361" y="7606"/>
                    </a:lnTo>
                    <a:lnTo>
                      <a:pt x="315" y="7667"/>
                    </a:lnTo>
                    <a:lnTo>
                      <a:pt x="269" y="7729"/>
                    </a:lnTo>
                    <a:lnTo>
                      <a:pt x="223" y="7798"/>
                    </a:lnTo>
                    <a:lnTo>
                      <a:pt x="184" y="7874"/>
                    </a:lnTo>
                    <a:lnTo>
                      <a:pt x="154" y="7951"/>
                    </a:lnTo>
                    <a:lnTo>
                      <a:pt x="123" y="8035"/>
                    </a:lnTo>
                    <a:lnTo>
                      <a:pt x="92" y="8127"/>
                    </a:lnTo>
                    <a:lnTo>
                      <a:pt x="46" y="8319"/>
                    </a:lnTo>
                    <a:lnTo>
                      <a:pt x="23" y="8518"/>
                    </a:lnTo>
                    <a:lnTo>
                      <a:pt x="8" y="8733"/>
                    </a:lnTo>
                    <a:lnTo>
                      <a:pt x="0" y="8955"/>
                    </a:lnTo>
                    <a:lnTo>
                      <a:pt x="16" y="9185"/>
                    </a:lnTo>
                    <a:lnTo>
                      <a:pt x="39" y="9423"/>
                    </a:lnTo>
                    <a:lnTo>
                      <a:pt x="77" y="9661"/>
                    </a:lnTo>
                    <a:lnTo>
                      <a:pt x="131" y="9891"/>
                    </a:lnTo>
                    <a:lnTo>
                      <a:pt x="192" y="10128"/>
                    </a:lnTo>
                    <a:lnTo>
                      <a:pt x="269" y="10351"/>
                    </a:lnTo>
                    <a:lnTo>
                      <a:pt x="353" y="10573"/>
                    </a:lnTo>
                    <a:lnTo>
                      <a:pt x="453" y="10780"/>
                    </a:lnTo>
                    <a:lnTo>
                      <a:pt x="560" y="10979"/>
                    </a:lnTo>
                    <a:lnTo>
                      <a:pt x="683" y="11156"/>
                    </a:lnTo>
                    <a:lnTo>
                      <a:pt x="752" y="11240"/>
                    </a:lnTo>
                    <a:lnTo>
                      <a:pt x="813" y="11324"/>
                    </a:lnTo>
                    <a:lnTo>
                      <a:pt x="882" y="11393"/>
                    </a:lnTo>
                    <a:lnTo>
                      <a:pt x="959" y="11462"/>
                    </a:lnTo>
                    <a:lnTo>
                      <a:pt x="1035" y="11524"/>
                    </a:lnTo>
                    <a:lnTo>
                      <a:pt x="1112" y="11585"/>
                    </a:lnTo>
                    <a:lnTo>
                      <a:pt x="1189" y="11631"/>
                    </a:lnTo>
                    <a:lnTo>
                      <a:pt x="1273" y="11677"/>
                    </a:lnTo>
                    <a:lnTo>
                      <a:pt x="1357" y="11715"/>
                    </a:lnTo>
                    <a:lnTo>
                      <a:pt x="1442" y="11746"/>
                    </a:lnTo>
                    <a:lnTo>
                      <a:pt x="1534" y="11769"/>
                    </a:lnTo>
                    <a:lnTo>
                      <a:pt x="1626" y="11784"/>
                    </a:lnTo>
                    <a:lnTo>
                      <a:pt x="1718" y="11792"/>
                    </a:lnTo>
                    <a:lnTo>
                      <a:pt x="1817" y="11792"/>
                    </a:lnTo>
                    <a:lnTo>
                      <a:pt x="1909" y="11777"/>
                    </a:lnTo>
                    <a:lnTo>
                      <a:pt x="2017" y="11761"/>
                    </a:lnTo>
                    <a:lnTo>
                      <a:pt x="2116" y="11731"/>
                    </a:lnTo>
                    <a:lnTo>
                      <a:pt x="2224" y="11692"/>
                    </a:lnTo>
                    <a:lnTo>
                      <a:pt x="2323" y="11646"/>
                    </a:lnTo>
                    <a:lnTo>
                      <a:pt x="2439" y="11585"/>
                    </a:lnTo>
                    <a:lnTo>
                      <a:pt x="2546" y="11516"/>
                    </a:lnTo>
                    <a:lnTo>
                      <a:pt x="2661" y="11439"/>
                    </a:lnTo>
                    <a:lnTo>
                      <a:pt x="2661" y="11439"/>
                    </a:lnTo>
                    <a:lnTo>
                      <a:pt x="2707" y="11646"/>
                    </a:lnTo>
                    <a:lnTo>
                      <a:pt x="2707" y="11646"/>
                    </a:lnTo>
                    <a:lnTo>
                      <a:pt x="2814" y="12045"/>
                    </a:lnTo>
                    <a:lnTo>
                      <a:pt x="2929" y="12436"/>
                    </a:lnTo>
                    <a:lnTo>
                      <a:pt x="3052" y="12804"/>
                    </a:lnTo>
                    <a:lnTo>
                      <a:pt x="3190" y="13165"/>
                    </a:lnTo>
                    <a:lnTo>
                      <a:pt x="3336" y="13510"/>
                    </a:lnTo>
                    <a:lnTo>
                      <a:pt x="3412" y="13671"/>
                    </a:lnTo>
                    <a:lnTo>
                      <a:pt x="3497" y="13832"/>
                    </a:lnTo>
                    <a:lnTo>
                      <a:pt x="3581" y="13985"/>
                    </a:lnTo>
                    <a:lnTo>
                      <a:pt x="3665" y="14138"/>
                    </a:lnTo>
                    <a:lnTo>
                      <a:pt x="3757" y="14284"/>
                    </a:lnTo>
                    <a:lnTo>
                      <a:pt x="3849" y="14422"/>
                    </a:lnTo>
                    <a:lnTo>
                      <a:pt x="3849" y="14422"/>
                    </a:lnTo>
                    <a:lnTo>
                      <a:pt x="3980" y="14606"/>
                    </a:lnTo>
                    <a:lnTo>
                      <a:pt x="4118" y="14790"/>
                    </a:lnTo>
                    <a:lnTo>
                      <a:pt x="4248" y="14959"/>
                    </a:lnTo>
                    <a:lnTo>
                      <a:pt x="4386" y="15120"/>
                    </a:lnTo>
                    <a:lnTo>
                      <a:pt x="4524" y="15273"/>
                    </a:lnTo>
                    <a:lnTo>
                      <a:pt x="4662" y="15419"/>
                    </a:lnTo>
                    <a:lnTo>
                      <a:pt x="4800" y="15557"/>
                    </a:lnTo>
                    <a:lnTo>
                      <a:pt x="4938" y="15687"/>
                    </a:lnTo>
                    <a:lnTo>
                      <a:pt x="5076" y="15810"/>
                    </a:lnTo>
                    <a:lnTo>
                      <a:pt x="5214" y="15925"/>
                    </a:lnTo>
                    <a:lnTo>
                      <a:pt x="5352" y="16040"/>
                    </a:lnTo>
                    <a:lnTo>
                      <a:pt x="5490" y="16139"/>
                    </a:lnTo>
                    <a:lnTo>
                      <a:pt x="5628" y="16239"/>
                    </a:lnTo>
                    <a:lnTo>
                      <a:pt x="5766" y="16323"/>
                    </a:lnTo>
                    <a:lnTo>
                      <a:pt x="6034" y="16492"/>
                    </a:lnTo>
                    <a:lnTo>
                      <a:pt x="6034" y="16492"/>
                    </a:lnTo>
                    <a:lnTo>
                      <a:pt x="6287" y="16622"/>
                    </a:lnTo>
                    <a:lnTo>
                      <a:pt x="6533" y="16745"/>
                    </a:lnTo>
                    <a:lnTo>
                      <a:pt x="6778" y="16845"/>
                    </a:lnTo>
                    <a:lnTo>
                      <a:pt x="7000" y="16921"/>
                    </a:lnTo>
                    <a:lnTo>
                      <a:pt x="7223" y="16990"/>
                    </a:lnTo>
                    <a:lnTo>
                      <a:pt x="7430" y="17044"/>
                    </a:lnTo>
                    <a:lnTo>
                      <a:pt x="7621" y="17090"/>
                    </a:lnTo>
                    <a:lnTo>
                      <a:pt x="7798" y="17121"/>
                    </a:lnTo>
                    <a:lnTo>
                      <a:pt x="7966" y="17144"/>
                    </a:lnTo>
                    <a:lnTo>
                      <a:pt x="8104" y="17151"/>
                    </a:lnTo>
                    <a:lnTo>
                      <a:pt x="8342" y="17167"/>
                    </a:lnTo>
                    <a:lnTo>
                      <a:pt x="8488" y="17167"/>
                    </a:lnTo>
                    <a:lnTo>
                      <a:pt x="8541" y="17159"/>
                    </a:lnTo>
                    <a:lnTo>
                      <a:pt x="9140" y="17159"/>
                    </a:lnTo>
                    <a:lnTo>
                      <a:pt x="9140" y="17159"/>
                    </a:lnTo>
                    <a:lnTo>
                      <a:pt x="9201" y="17167"/>
                    </a:lnTo>
                    <a:lnTo>
                      <a:pt x="9370" y="17167"/>
                    </a:lnTo>
                    <a:lnTo>
                      <a:pt x="9492" y="17159"/>
                    </a:lnTo>
                    <a:lnTo>
                      <a:pt x="9638" y="17151"/>
                    </a:lnTo>
                    <a:lnTo>
                      <a:pt x="9807" y="17128"/>
                    </a:lnTo>
                    <a:lnTo>
                      <a:pt x="9991" y="17098"/>
                    </a:lnTo>
                    <a:lnTo>
                      <a:pt x="10190" y="17059"/>
                    </a:lnTo>
                    <a:lnTo>
                      <a:pt x="10412" y="17006"/>
                    </a:lnTo>
                    <a:lnTo>
                      <a:pt x="10642" y="16937"/>
                    </a:lnTo>
                    <a:lnTo>
                      <a:pt x="10888" y="16845"/>
                    </a:lnTo>
                    <a:lnTo>
                      <a:pt x="11148" y="16737"/>
                    </a:lnTo>
                    <a:lnTo>
                      <a:pt x="11417" y="16615"/>
                    </a:lnTo>
                    <a:lnTo>
                      <a:pt x="11693" y="16461"/>
                    </a:lnTo>
                    <a:lnTo>
                      <a:pt x="11831" y="16377"/>
                    </a:lnTo>
                    <a:lnTo>
                      <a:pt x="11969" y="16293"/>
                    </a:lnTo>
                    <a:lnTo>
                      <a:pt x="11969" y="16293"/>
                    </a:lnTo>
                    <a:lnTo>
                      <a:pt x="12199" y="16124"/>
                    </a:lnTo>
                    <a:lnTo>
                      <a:pt x="12436" y="15948"/>
                    </a:lnTo>
                    <a:lnTo>
                      <a:pt x="12674" y="15748"/>
                    </a:lnTo>
                    <a:lnTo>
                      <a:pt x="12904" y="15526"/>
                    </a:lnTo>
                    <a:lnTo>
                      <a:pt x="13142" y="15288"/>
                    </a:lnTo>
                    <a:lnTo>
                      <a:pt x="13379" y="15020"/>
                    </a:lnTo>
                    <a:lnTo>
                      <a:pt x="13609" y="14736"/>
                    </a:lnTo>
                    <a:lnTo>
                      <a:pt x="13832" y="14422"/>
                    </a:lnTo>
                    <a:lnTo>
                      <a:pt x="13832" y="14422"/>
                    </a:lnTo>
                    <a:lnTo>
                      <a:pt x="13931" y="14284"/>
                    </a:lnTo>
                    <a:lnTo>
                      <a:pt x="14016" y="14131"/>
                    </a:lnTo>
                    <a:lnTo>
                      <a:pt x="14108" y="13985"/>
                    </a:lnTo>
                    <a:lnTo>
                      <a:pt x="14192" y="13824"/>
                    </a:lnTo>
                    <a:lnTo>
                      <a:pt x="14269" y="13663"/>
                    </a:lnTo>
                    <a:lnTo>
                      <a:pt x="14353" y="13494"/>
                    </a:lnTo>
                    <a:lnTo>
                      <a:pt x="14499" y="13149"/>
                    </a:lnTo>
                    <a:lnTo>
                      <a:pt x="14637" y="12789"/>
                    </a:lnTo>
                    <a:lnTo>
                      <a:pt x="14759" y="12406"/>
                    </a:lnTo>
                    <a:lnTo>
                      <a:pt x="14874" y="12015"/>
                    </a:lnTo>
                    <a:lnTo>
                      <a:pt x="14982" y="11608"/>
                    </a:lnTo>
                    <a:lnTo>
                      <a:pt x="14982" y="11608"/>
                    </a:lnTo>
                    <a:lnTo>
                      <a:pt x="15036" y="11370"/>
                    </a:lnTo>
                    <a:lnTo>
                      <a:pt x="15036" y="11370"/>
                    </a:lnTo>
                    <a:lnTo>
                      <a:pt x="15151" y="11462"/>
                    </a:lnTo>
                    <a:lnTo>
                      <a:pt x="15266" y="11539"/>
                    </a:lnTo>
                    <a:lnTo>
                      <a:pt x="15373" y="11600"/>
                    </a:lnTo>
                    <a:lnTo>
                      <a:pt x="15488" y="11662"/>
                    </a:lnTo>
                    <a:lnTo>
                      <a:pt x="15595" y="11708"/>
                    </a:lnTo>
                    <a:lnTo>
                      <a:pt x="15695" y="11738"/>
                    </a:lnTo>
                    <a:lnTo>
                      <a:pt x="15802" y="11769"/>
                    </a:lnTo>
                    <a:lnTo>
                      <a:pt x="15902" y="11784"/>
                    </a:lnTo>
                    <a:lnTo>
                      <a:pt x="16002" y="11792"/>
                    </a:lnTo>
                    <a:lnTo>
                      <a:pt x="16094" y="11784"/>
                    </a:lnTo>
                    <a:lnTo>
                      <a:pt x="16193" y="11777"/>
                    </a:lnTo>
                    <a:lnTo>
                      <a:pt x="16285" y="11761"/>
                    </a:lnTo>
                    <a:lnTo>
                      <a:pt x="16370" y="11731"/>
                    </a:lnTo>
                    <a:lnTo>
                      <a:pt x="16462" y="11700"/>
                    </a:lnTo>
                    <a:lnTo>
                      <a:pt x="16546" y="11662"/>
                    </a:lnTo>
                    <a:lnTo>
                      <a:pt x="16623" y="11608"/>
                    </a:lnTo>
                    <a:lnTo>
                      <a:pt x="16707" y="11554"/>
                    </a:lnTo>
                    <a:lnTo>
                      <a:pt x="16784" y="11493"/>
                    </a:lnTo>
                    <a:lnTo>
                      <a:pt x="16853" y="11432"/>
                    </a:lnTo>
                    <a:lnTo>
                      <a:pt x="16929" y="11355"/>
                    </a:lnTo>
                    <a:lnTo>
                      <a:pt x="16998" y="11278"/>
                    </a:lnTo>
                    <a:lnTo>
                      <a:pt x="17060" y="11202"/>
                    </a:lnTo>
                    <a:lnTo>
                      <a:pt x="17129" y="11110"/>
                    </a:lnTo>
                    <a:lnTo>
                      <a:pt x="17190" y="11018"/>
                    </a:lnTo>
                    <a:lnTo>
                      <a:pt x="17305" y="10826"/>
                    </a:lnTo>
                    <a:lnTo>
                      <a:pt x="17405" y="10619"/>
                    </a:lnTo>
                    <a:lnTo>
                      <a:pt x="17497" y="10397"/>
                    </a:lnTo>
                    <a:lnTo>
                      <a:pt x="17573" y="10167"/>
                    </a:lnTo>
                    <a:lnTo>
                      <a:pt x="17642" y="9937"/>
                    </a:lnTo>
                    <a:lnTo>
                      <a:pt x="17688" y="9699"/>
                    </a:lnTo>
                    <a:lnTo>
                      <a:pt x="17734" y="9454"/>
                    </a:lnTo>
                    <a:lnTo>
                      <a:pt x="17757" y="9216"/>
                    </a:lnTo>
                    <a:lnTo>
                      <a:pt x="17773" y="8986"/>
                    </a:lnTo>
                    <a:lnTo>
                      <a:pt x="17773" y="8756"/>
                    </a:lnTo>
                    <a:lnTo>
                      <a:pt x="17757" y="8541"/>
                    </a:lnTo>
                    <a:lnTo>
                      <a:pt x="17734" y="8334"/>
                    </a:lnTo>
                    <a:lnTo>
                      <a:pt x="17688" y="8143"/>
                    </a:lnTo>
                    <a:lnTo>
                      <a:pt x="17665" y="8051"/>
                    </a:lnTo>
                    <a:lnTo>
                      <a:pt x="17635" y="7966"/>
                    </a:lnTo>
                    <a:lnTo>
                      <a:pt x="17596" y="7882"/>
                    </a:lnTo>
                    <a:lnTo>
                      <a:pt x="17558" y="7805"/>
                    </a:lnTo>
                    <a:lnTo>
                      <a:pt x="17520" y="7736"/>
                    </a:lnTo>
                    <a:lnTo>
                      <a:pt x="17474" y="7675"/>
                    </a:lnTo>
                    <a:lnTo>
                      <a:pt x="17420" y="7614"/>
                    </a:lnTo>
                    <a:lnTo>
                      <a:pt x="17366" y="7560"/>
                    </a:lnTo>
                    <a:lnTo>
                      <a:pt x="17305" y="7514"/>
                    </a:lnTo>
                    <a:lnTo>
                      <a:pt x="17244" y="7476"/>
                    </a:lnTo>
                    <a:lnTo>
                      <a:pt x="17182" y="7445"/>
                    </a:lnTo>
                    <a:lnTo>
                      <a:pt x="17106" y="7422"/>
                    </a:lnTo>
                    <a:lnTo>
                      <a:pt x="17037" y="7407"/>
                    </a:lnTo>
                    <a:lnTo>
                      <a:pt x="16952" y="7399"/>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6" name="Google Shape;2226;p29">
                <a:extLst>
                  <a:ext uri="{FF2B5EF4-FFF2-40B4-BE49-F238E27FC236}">
                    <a16:creationId xmlns="" xmlns:a16="http://schemas.microsoft.com/office/drawing/2014/main" id="{23C07248-4D8E-4887-AEB8-8106E4D43E61}"/>
                  </a:ext>
                </a:extLst>
              </p:cNvPr>
              <p:cNvSpPr/>
              <p:nvPr/>
            </p:nvSpPr>
            <p:spPr>
              <a:xfrm>
                <a:off x="6615518" y="1302036"/>
                <a:ext cx="35255" cy="39720"/>
              </a:xfrm>
              <a:custGeom>
                <a:avLst/>
                <a:gdLst/>
                <a:ahLst/>
                <a:cxnLst/>
                <a:rect l="l" t="t" r="r" b="b"/>
                <a:pathLst>
                  <a:path w="1879" h="2117" extrusionOk="0">
                    <a:moveTo>
                      <a:pt x="567" y="0"/>
                    </a:moveTo>
                    <a:lnTo>
                      <a:pt x="491" y="16"/>
                    </a:lnTo>
                    <a:lnTo>
                      <a:pt x="414" y="31"/>
                    </a:lnTo>
                    <a:lnTo>
                      <a:pt x="337" y="62"/>
                    </a:lnTo>
                    <a:lnTo>
                      <a:pt x="261" y="108"/>
                    </a:lnTo>
                    <a:lnTo>
                      <a:pt x="199" y="161"/>
                    </a:lnTo>
                    <a:lnTo>
                      <a:pt x="138" y="223"/>
                    </a:lnTo>
                    <a:lnTo>
                      <a:pt x="92" y="284"/>
                    </a:lnTo>
                    <a:lnTo>
                      <a:pt x="54" y="361"/>
                    </a:lnTo>
                    <a:lnTo>
                      <a:pt x="31" y="437"/>
                    </a:lnTo>
                    <a:lnTo>
                      <a:pt x="15" y="506"/>
                    </a:lnTo>
                    <a:lnTo>
                      <a:pt x="0" y="583"/>
                    </a:lnTo>
                    <a:lnTo>
                      <a:pt x="0" y="660"/>
                    </a:lnTo>
                    <a:lnTo>
                      <a:pt x="0" y="729"/>
                    </a:lnTo>
                    <a:lnTo>
                      <a:pt x="15" y="874"/>
                    </a:lnTo>
                    <a:lnTo>
                      <a:pt x="38" y="1005"/>
                    </a:lnTo>
                    <a:lnTo>
                      <a:pt x="77" y="1143"/>
                    </a:lnTo>
                    <a:lnTo>
                      <a:pt x="123" y="1273"/>
                    </a:lnTo>
                    <a:lnTo>
                      <a:pt x="146" y="1334"/>
                    </a:lnTo>
                    <a:lnTo>
                      <a:pt x="176" y="1396"/>
                    </a:lnTo>
                    <a:lnTo>
                      <a:pt x="215" y="1457"/>
                    </a:lnTo>
                    <a:lnTo>
                      <a:pt x="253" y="1511"/>
                    </a:lnTo>
                    <a:lnTo>
                      <a:pt x="215" y="1380"/>
                    </a:lnTo>
                    <a:lnTo>
                      <a:pt x="192" y="1250"/>
                    </a:lnTo>
                    <a:lnTo>
                      <a:pt x="176" y="1120"/>
                    </a:lnTo>
                    <a:lnTo>
                      <a:pt x="169" y="989"/>
                    </a:lnTo>
                    <a:lnTo>
                      <a:pt x="161" y="859"/>
                    </a:lnTo>
                    <a:lnTo>
                      <a:pt x="169" y="736"/>
                    </a:lnTo>
                    <a:lnTo>
                      <a:pt x="192" y="614"/>
                    </a:lnTo>
                    <a:lnTo>
                      <a:pt x="207" y="552"/>
                    </a:lnTo>
                    <a:lnTo>
                      <a:pt x="222" y="499"/>
                    </a:lnTo>
                    <a:lnTo>
                      <a:pt x="245" y="453"/>
                    </a:lnTo>
                    <a:lnTo>
                      <a:pt x="276" y="407"/>
                    </a:lnTo>
                    <a:lnTo>
                      <a:pt x="307" y="368"/>
                    </a:lnTo>
                    <a:lnTo>
                      <a:pt x="345" y="330"/>
                    </a:lnTo>
                    <a:lnTo>
                      <a:pt x="391" y="307"/>
                    </a:lnTo>
                    <a:lnTo>
                      <a:pt x="437" y="284"/>
                    </a:lnTo>
                    <a:lnTo>
                      <a:pt x="483" y="269"/>
                    </a:lnTo>
                    <a:lnTo>
                      <a:pt x="537" y="253"/>
                    </a:lnTo>
                    <a:lnTo>
                      <a:pt x="698" y="253"/>
                    </a:lnTo>
                    <a:lnTo>
                      <a:pt x="751" y="269"/>
                    </a:lnTo>
                    <a:lnTo>
                      <a:pt x="805" y="284"/>
                    </a:lnTo>
                    <a:lnTo>
                      <a:pt x="859" y="299"/>
                    </a:lnTo>
                    <a:lnTo>
                      <a:pt x="905" y="330"/>
                    </a:lnTo>
                    <a:lnTo>
                      <a:pt x="958" y="361"/>
                    </a:lnTo>
                    <a:lnTo>
                      <a:pt x="1058" y="430"/>
                    </a:lnTo>
                    <a:lnTo>
                      <a:pt x="1150" y="506"/>
                    </a:lnTo>
                    <a:lnTo>
                      <a:pt x="1242" y="591"/>
                    </a:lnTo>
                    <a:lnTo>
                      <a:pt x="1334" y="675"/>
                    </a:lnTo>
                    <a:lnTo>
                      <a:pt x="1418" y="775"/>
                    </a:lnTo>
                    <a:lnTo>
                      <a:pt x="1487" y="874"/>
                    </a:lnTo>
                    <a:lnTo>
                      <a:pt x="1556" y="982"/>
                    </a:lnTo>
                    <a:lnTo>
                      <a:pt x="1610" y="1089"/>
                    </a:lnTo>
                    <a:lnTo>
                      <a:pt x="1656" y="1204"/>
                    </a:lnTo>
                    <a:lnTo>
                      <a:pt x="1694" y="1327"/>
                    </a:lnTo>
                    <a:lnTo>
                      <a:pt x="1725" y="1457"/>
                    </a:lnTo>
                    <a:lnTo>
                      <a:pt x="1748" y="1580"/>
                    </a:lnTo>
                    <a:lnTo>
                      <a:pt x="1787" y="1848"/>
                    </a:lnTo>
                    <a:lnTo>
                      <a:pt x="1817" y="2116"/>
                    </a:lnTo>
                    <a:lnTo>
                      <a:pt x="1856" y="1848"/>
                    </a:lnTo>
                    <a:lnTo>
                      <a:pt x="1871" y="1710"/>
                    </a:lnTo>
                    <a:lnTo>
                      <a:pt x="1879" y="1572"/>
                    </a:lnTo>
                    <a:lnTo>
                      <a:pt x="1879" y="1434"/>
                    </a:lnTo>
                    <a:lnTo>
                      <a:pt x="1863" y="1296"/>
                    </a:lnTo>
                    <a:lnTo>
                      <a:pt x="1840" y="1158"/>
                    </a:lnTo>
                    <a:lnTo>
                      <a:pt x="1802" y="1020"/>
                    </a:lnTo>
                    <a:lnTo>
                      <a:pt x="1748" y="882"/>
                    </a:lnTo>
                    <a:lnTo>
                      <a:pt x="1687" y="752"/>
                    </a:lnTo>
                    <a:lnTo>
                      <a:pt x="1610" y="629"/>
                    </a:lnTo>
                    <a:lnTo>
                      <a:pt x="1526" y="522"/>
                    </a:lnTo>
                    <a:lnTo>
                      <a:pt x="1426" y="414"/>
                    </a:lnTo>
                    <a:lnTo>
                      <a:pt x="1326" y="315"/>
                    </a:lnTo>
                    <a:lnTo>
                      <a:pt x="1211" y="215"/>
                    </a:lnTo>
                    <a:lnTo>
                      <a:pt x="1096" y="131"/>
                    </a:lnTo>
                    <a:lnTo>
                      <a:pt x="1027" y="100"/>
                    </a:lnTo>
                    <a:lnTo>
                      <a:pt x="958" y="62"/>
                    </a:lnTo>
                    <a:lnTo>
                      <a:pt x="882" y="39"/>
                    </a:lnTo>
                    <a:lnTo>
                      <a:pt x="805" y="16"/>
                    </a:lnTo>
                    <a:lnTo>
                      <a:pt x="728"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7" name="Google Shape;2227;p29">
                <a:extLst>
                  <a:ext uri="{FF2B5EF4-FFF2-40B4-BE49-F238E27FC236}">
                    <a16:creationId xmlns="" xmlns:a16="http://schemas.microsoft.com/office/drawing/2014/main" id="{3C8D1642-2079-424A-BEF7-E7CA9192E708}"/>
                  </a:ext>
                </a:extLst>
              </p:cNvPr>
              <p:cNvSpPr/>
              <p:nvPr/>
            </p:nvSpPr>
            <p:spPr>
              <a:xfrm>
                <a:off x="6629327" y="1314551"/>
                <a:ext cx="13959" cy="29082"/>
              </a:xfrm>
              <a:custGeom>
                <a:avLst/>
                <a:gdLst/>
                <a:ahLst/>
                <a:cxnLst/>
                <a:rect l="l" t="t" r="r" b="b"/>
                <a:pathLst>
                  <a:path w="744" h="1550" extrusionOk="0">
                    <a:moveTo>
                      <a:pt x="560" y="0"/>
                    </a:moveTo>
                    <a:lnTo>
                      <a:pt x="491" y="8"/>
                    </a:lnTo>
                    <a:lnTo>
                      <a:pt x="414" y="23"/>
                    </a:lnTo>
                    <a:lnTo>
                      <a:pt x="353" y="46"/>
                    </a:lnTo>
                    <a:lnTo>
                      <a:pt x="284" y="85"/>
                    </a:lnTo>
                    <a:lnTo>
                      <a:pt x="230" y="131"/>
                    </a:lnTo>
                    <a:lnTo>
                      <a:pt x="176" y="184"/>
                    </a:lnTo>
                    <a:lnTo>
                      <a:pt x="130" y="238"/>
                    </a:lnTo>
                    <a:lnTo>
                      <a:pt x="92" y="299"/>
                    </a:lnTo>
                    <a:lnTo>
                      <a:pt x="61" y="368"/>
                    </a:lnTo>
                    <a:lnTo>
                      <a:pt x="38" y="437"/>
                    </a:lnTo>
                    <a:lnTo>
                      <a:pt x="23" y="499"/>
                    </a:lnTo>
                    <a:lnTo>
                      <a:pt x="8" y="568"/>
                    </a:lnTo>
                    <a:lnTo>
                      <a:pt x="0" y="637"/>
                    </a:lnTo>
                    <a:lnTo>
                      <a:pt x="0" y="767"/>
                    </a:lnTo>
                    <a:lnTo>
                      <a:pt x="15" y="905"/>
                    </a:lnTo>
                    <a:lnTo>
                      <a:pt x="38" y="1028"/>
                    </a:lnTo>
                    <a:lnTo>
                      <a:pt x="84" y="1158"/>
                    </a:lnTo>
                    <a:lnTo>
                      <a:pt x="107" y="1219"/>
                    </a:lnTo>
                    <a:lnTo>
                      <a:pt x="138" y="1281"/>
                    </a:lnTo>
                    <a:lnTo>
                      <a:pt x="176" y="1334"/>
                    </a:lnTo>
                    <a:lnTo>
                      <a:pt x="215" y="1388"/>
                    </a:lnTo>
                    <a:lnTo>
                      <a:pt x="261" y="1434"/>
                    </a:lnTo>
                    <a:lnTo>
                      <a:pt x="307" y="1480"/>
                    </a:lnTo>
                    <a:lnTo>
                      <a:pt x="360" y="1518"/>
                    </a:lnTo>
                    <a:lnTo>
                      <a:pt x="414" y="1549"/>
                    </a:lnTo>
                    <a:lnTo>
                      <a:pt x="360" y="1434"/>
                    </a:lnTo>
                    <a:lnTo>
                      <a:pt x="322" y="1327"/>
                    </a:lnTo>
                    <a:lnTo>
                      <a:pt x="299" y="1212"/>
                    </a:lnTo>
                    <a:lnTo>
                      <a:pt x="276" y="1104"/>
                    </a:lnTo>
                    <a:lnTo>
                      <a:pt x="268" y="989"/>
                    </a:lnTo>
                    <a:lnTo>
                      <a:pt x="261" y="882"/>
                    </a:lnTo>
                    <a:lnTo>
                      <a:pt x="261" y="767"/>
                    </a:lnTo>
                    <a:lnTo>
                      <a:pt x="268" y="660"/>
                    </a:lnTo>
                    <a:lnTo>
                      <a:pt x="276" y="552"/>
                    </a:lnTo>
                    <a:lnTo>
                      <a:pt x="299" y="453"/>
                    </a:lnTo>
                    <a:lnTo>
                      <a:pt x="330" y="353"/>
                    </a:lnTo>
                    <a:lnTo>
                      <a:pt x="376" y="269"/>
                    </a:lnTo>
                    <a:lnTo>
                      <a:pt x="445" y="192"/>
                    </a:lnTo>
                    <a:lnTo>
                      <a:pt x="483" y="161"/>
                    </a:lnTo>
                    <a:lnTo>
                      <a:pt x="529" y="131"/>
                    </a:lnTo>
                    <a:lnTo>
                      <a:pt x="575" y="100"/>
                    </a:lnTo>
                    <a:lnTo>
                      <a:pt x="629" y="85"/>
                    </a:lnTo>
                    <a:lnTo>
                      <a:pt x="682" y="69"/>
                    </a:lnTo>
                    <a:lnTo>
                      <a:pt x="744" y="69"/>
                    </a:lnTo>
                    <a:lnTo>
                      <a:pt x="690" y="31"/>
                    </a:lnTo>
                    <a:lnTo>
                      <a:pt x="629" y="16"/>
                    </a:lnTo>
                    <a:lnTo>
                      <a:pt x="560"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8" name="Google Shape;2228;p29">
                <a:extLst>
                  <a:ext uri="{FF2B5EF4-FFF2-40B4-BE49-F238E27FC236}">
                    <a16:creationId xmlns="" xmlns:a16="http://schemas.microsoft.com/office/drawing/2014/main" id="{FAA49AB8-C1B3-4AE7-9198-92575720940A}"/>
                  </a:ext>
                </a:extLst>
              </p:cNvPr>
              <p:cNvSpPr/>
              <p:nvPr/>
            </p:nvSpPr>
            <p:spPr>
              <a:xfrm>
                <a:off x="6891139" y="1302036"/>
                <a:ext cx="35255" cy="39720"/>
              </a:xfrm>
              <a:custGeom>
                <a:avLst/>
                <a:gdLst/>
                <a:ahLst/>
                <a:cxnLst/>
                <a:rect l="l" t="t" r="r" b="b"/>
                <a:pathLst>
                  <a:path w="1879" h="2117" extrusionOk="0">
                    <a:moveTo>
                      <a:pt x="1143" y="0"/>
                    </a:moveTo>
                    <a:lnTo>
                      <a:pt x="1066" y="16"/>
                    </a:lnTo>
                    <a:lnTo>
                      <a:pt x="989" y="39"/>
                    </a:lnTo>
                    <a:lnTo>
                      <a:pt x="920" y="62"/>
                    </a:lnTo>
                    <a:lnTo>
                      <a:pt x="851" y="100"/>
                    </a:lnTo>
                    <a:lnTo>
                      <a:pt x="782" y="131"/>
                    </a:lnTo>
                    <a:lnTo>
                      <a:pt x="660" y="215"/>
                    </a:lnTo>
                    <a:lnTo>
                      <a:pt x="552" y="315"/>
                    </a:lnTo>
                    <a:lnTo>
                      <a:pt x="445" y="414"/>
                    </a:lnTo>
                    <a:lnTo>
                      <a:pt x="353" y="522"/>
                    </a:lnTo>
                    <a:lnTo>
                      <a:pt x="269" y="629"/>
                    </a:lnTo>
                    <a:lnTo>
                      <a:pt x="192" y="752"/>
                    </a:lnTo>
                    <a:lnTo>
                      <a:pt x="131" y="882"/>
                    </a:lnTo>
                    <a:lnTo>
                      <a:pt x="77" y="1020"/>
                    </a:lnTo>
                    <a:lnTo>
                      <a:pt x="39" y="1158"/>
                    </a:lnTo>
                    <a:lnTo>
                      <a:pt x="8" y="1296"/>
                    </a:lnTo>
                    <a:lnTo>
                      <a:pt x="0" y="1434"/>
                    </a:lnTo>
                    <a:lnTo>
                      <a:pt x="0" y="1572"/>
                    </a:lnTo>
                    <a:lnTo>
                      <a:pt x="0" y="1710"/>
                    </a:lnTo>
                    <a:lnTo>
                      <a:pt x="16" y="1848"/>
                    </a:lnTo>
                    <a:lnTo>
                      <a:pt x="54" y="2116"/>
                    </a:lnTo>
                    <a:lnTo>
                      <a:pt x="85" y="1848"/>
                    </a:lnTo>
                    <a:lnTo>
                      <a:pt x="123" y="1580"/>
                    </a:lnTo>
                    <a:lnTo>
                      <a:pt x="146" y="1457"/>
                    </a:lnTo>
                    <a:lnTo>
                      <a:pt x="177" y="1327"/>
                    </a:lnTo>
                    <a:lnTo>
                      <a:pt x="215" y="1204"/>
                    </a:lnTo>
                    <a:lnTo>
                      <a:pt x="261" y="1089"/>
                    </a:lnTo>
                    <a:lnTo>
                      <a:pt x="322" y="982"/>
                    </a:lnTo>
                    <a:lnTo>
                      <a:pt x="384" y="874"/>
                    </a:lnTo>
                    <a:lnTo>
                      <a:pt x="460" y="775"/>
                    </a:lnTo>
                    <a:lnTo>
                      <a:pt x="545" y="675"/>
                    </a:lnTo>
                    <a:lnTo>
                      <a:pt x="629" y="591"/>
                    </a:lnTo>
                    <a:lnTo>
                      <a:pt x="721" y="506"/>
                    </a:lnTo>
                    <a:lnTo>
                      <a:pt x="821" y="430"/>
                    </a:lnTo>
                    <a:lnTo>
                      <a:pt x="920" y="361"/>
                    </a:lnTo>
                    <a:lnTo>
                      <a:pt x="966" y="330"/>
                    </a:lnTo>
                    <a:lnTo>
                      <a:pt x="1020" y="299"/>
                    </a:lnTo>
                    <a:lnTo>
                      <a:pt x="1074" y="284"/>
                    </a:lnTo>
                    <a:lnTo>
                      <a:pt x="1127" y="269"/>
                    </a:lnTo>
                    <a:lnTo>
                      <a:pt x="1181" y="253"/>
                    </a:lnTo>
                    <a:lnTo>
                      <a:pt x="1342" y="253"/>
                    </a:lnTo>
                    <a:lnTo>
                      <a:pt x="1388" y="269"/>
                    </a:lnTo>
                    <a:lnTo>
                      <a:pt x="1442" y="284"/>
                    </a:lnTo>
                    <a:lnTo>
                      <a:pt x="1488" y="307"/>
                    </a:lnTo>
                    <a:lnTo>
                      <a:pt x="1526" y="330"/>
                    </a:lnTo>
                    <a:lnTo>
                      <a:pt x="1564" y="368"/>
                    </a:lnTo>
                    <a:lnTo>
                      <a:pt x="1603" y="407"/>
                    </a:lnTo>
                    <a:lnTo>
                      <a:pt x="1626" y="453"/>
                    </a:lnTo>
                    <a:lnTo>
                      <a:pt x="1649" y="499"/>
                    </a:lnTo>
                    <a:lnTo>
                      <a:pt x="1672" y="552"/>
                    </a:lnTo>
                    <a:lnTo>
                      <a:pt x="1687" y="614"/>
                    </a:lnTo>
                    <a:lnTo>
                      <a:pt x="1702" y="736"/>
                    </a:lnTo>
                    <a:lnTo>
                      <a:pt x="1710" y="859"/>
                    </a:lnTo>
                    <a:lnTo>
                      <a:pt x="1710" y="989"/>
                    </a:lnTo>
                    <a:lnTo>
                      <a:pt x="1702" y="1120"/>
                    </a:lnTo>
                    <a:lnTo>
                      <a:pt x="1687" y="1250"/>
                    </a:lnTo>
                    <a:lnTo>
                      <a:pt x="1664" y="1380"/>
                    </a:lnTo>
                    <a:lnTo>
                      <a:pt x="1618" y="1511"/>
                    </a:lnTo>
                    <a:lnTo>
                      <a:pt x="1664" y="1457"/>
                    </a:lnTo>
                    <a:lnTo>
                      <a:pt x="1695" y="1396"/>
                    </a:lnTo>
                    <a:lnTo>
                      <a:pt x="1725" y="1334"/>
                    </a:lnTo>
                    <a:lnTo>
                      <a:pt x="1756" y="1273"/>
                    </a:lnTo>
                    <a:lnTo>
                      <a:pt x="1802" y="1143"/>
                    </a:lnTo>
                    <a:lnTo>
                      <a:pt x="1833" y="1005"/>
                    </a:lnTo>
                    <a:lnTo>
                      <a:pt x="1863" y="874"/>
                    </a:lnTo>
                    <a:lnTo>
                      <a:pt x="1879" y="729"/>
                    </a:lnTo>
                    <a:lnTo>
                      <a:pt x="1879" y="660"/>
                    </a:lnTo>
                    <a:lnTo>
                      <a:pt x="1871" y="583"/>
                    </a:lnTo>
                    <a:lnTo>
                      <a:pt x="1863" y="506"/>
                    </a:lnTo>
                    <a:lnTo>
                      <a:pt x="1848" y="437"/>
                    </a:lnTo>
                    <a:lnTo>
                      <a:pt x="1817" y="361"/>
                    </a:lnTo>
                    <a:lnTo>
                      <a:pt x="1787" y="284"/>
                    </a:lnTo>
                    <a:lnTo>
                      <a:pt x="1733" y="223"/>
                    </a:lnTo>
                    <a:lnTo>
                      <a:pt x="1679" y="161"/>
                    </a:lnTo>
                    <a:lnTo>
                      <a:pt x="1610" y="108"/>
                    </a:lnTo>
                    <a:lnTo>
                      <a:pt x="1541" y="62"/>
                    </a:lnTo>
                    <a:lnTo>
                      <a:pt x="1465" y="31"/>
                    </a:lnTo>
                    <a:lnTo>
                      <a:pt x="1388" y="16"/>
                    </a:lnTo>
                    <a:lnTo>
                      <a:pt x="1304"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9" name="Google Shape;2229;p29">
                <a:extLst>
                  <a:ext uri="{FF2B5EF4-FFF2-40B4-BE49-F238E27FC236}">
                    <a16:creationId xmlns="" xmlns:a16="http://schemas.microsoft.com/office/drawing/2014/main" id="{D6D9293A-18DB-43C8-87A7-916FA39A8345}"/>
                  </a:ext>
                </a:extLst>
              </p:cNvPr>
              <p:cNvSpPr/>
              <p:nvPr/>
            </p:nvSpPr>
            <p:spPr>
              <a:xfrm>
                <a:off x="6898475" y="1314551"/>
                <a:ext cx="13959" cy="29082"/>
              </a:xfrm>
              <a:custGeom>
                <a:avLst/>
                <a:gdLst/>
                <a:ahLst/>
                <a:cxnLst/>
                <a:rect l="l" t="t" r="r" b="b"/>
                <a:pathLst>
                  <a:path w="744" h="1550" extrusionOk="0">
                    <a:moveTo>
                      <a:pt x="192" y="0"/>
                    </a:moveTo>
                    <a:lnTo>
                      <a:pt x="123" y="16"/>
                    </a:lnTo>
                    <a:lnTo>
                      <a:pt x="62" y="31"/>
                    </a:lnTo>
                    <a:lnTo>
                      <a:pt x="0" y="69"/>
                    </a:lnTo>
                    <a:lnTo>
                      <a:pt x="62" y="69"/>
                    </a:lnTo>
                    <a:lnTo>
                      <a:pt x="123" y="85"/>
                    </a:lnTo>
                    <a:lnTo>
                      <a:pt x="177" y="100"/>
                    </a:lnTo>
                    <a:lnTo>
                      <a:pt x="223" y="131"/>
                    </a:lnTo>
                    <a:lnTo>
                      <a:pt x="269" y="161"/>
                    </a:lnTo>
                    <a:lnTo>
                      <a:pt x="307" y="192"/>
                    </a:lnTo>
                    <a:lnTo>
                      <a:pt x="368" y="269"/>
                    </a:lnTo>
                    <a:lnTo>
                      <a:pt x="414" y="353"/>
                    </a:lnTo>
                    <a:lnTo>
                      <a:pt x="453" y="453"/>
                    </a:lnTo>
                    <a:lnTo>
                      <a:pt x="476" y="552"/>
                    </a:lnTo>
                    <a:lnTo>
                      <a:pt x="483" y="660"/>
                    </a:lnTo>
                    <a:lnTo>
                      <a:pt x="491" y="767"/>
                    </a:lnTo>
                    <a:lnTo>
                      <a:pt x="491" y="882"/>
                    </a:lnTo>
                    <a:lnTo>
                      <a:pt x="483" y="989"/>
                    </a:lnTo>
                    <a:lnTo>
                      <a:pt x="468" y="1104"/>
                    </a:lnTo>
                    <a:lnTo>
                      <a:pt x="453" y="1212"/>
                    </a:lnTo>
                    <a:lnTo>
                      <a:pt x="422" y="1327"/>
                    </a:lnTo>
                    <a:lnTo>
                      <a:pt x="384" y="1434"/>
                    </a:lnTo>
                    <a:lnTo>
                      <a:pt x="330" y="1549"/>
                    </a:lnTo>
                    <a:lnTo>
                      <a:pt x="391" y="1518"/>
                    </a:lnTo>
                    <a:lnTo>
                      <a:pt x="445" y="1480"/>
                    </a:lnTo>
                    <a:lnTo>
                      <a:pt x="491" y="1434"/>
                    </a:lnTo>
                    <a:lnTo>
                      <a:pt x="537" y="1388"/>
                    </a:lnTo>
                    <a:lnTo>
                      <a:pt x="575" y="1334"/>
                    </a:lnTo>
                    <a:lnTo>
                      <a:pt x="614" y="1281"/>
                    </a:lnTo>
                    <a:lnTo>
                      <a:pt x="644" y="1219"/>
                    </a:lnTo>
                    <a:lnTo>
                      <a:pt x="667" y="1158"/>
                    </a:lnTo>
                    <a:lnTo>
                      <a:pt x="706" y="1028"/>
                    </a:lnTo>
                    <a:lnTo>
                      <a:pt x="736" y="905"/>
                    </a:lnTo>
                    <a:lnTo>
                      <a:pt x="744" y="767"/>
                    </a:lnTo>
                    <a:lnTo>
                      <a:pt x="744" y="637"/>
                    </a:lnTo>
                    <a:lnTo>
                      <a:pt x="736" y="568"/>
                    </a:lnTo>
                    <a:lnTo>
                      <a:pt x="721" y="499"/>
                    </a:lnTo>
                    <a:lnTo>
                      <a:pt x="706" y="437"/>
                    </a:lnTo>
                    <a:lnTo>
                      <a:pt x="683" y="368"/>
                    </a:lnTo>
                    <a:lnTo>
                      <a:pt x="652" y="299"/>
                    </a:lnTo>
                    <a:lnTo>
                      <a:pt x="614" y="238"/>
                    </a:lnTo>
                    <a:lnTo>
                      <a:pt x="575" y="184"/>
                    </a:lnTo>
                    <a:lnTo>
                      <a:pt x="522" y="131"/>
                    </a:lnTo>
                    <a:lnTo>
                      <a:pt x="460" y="85"/>
                    </a:lnTo>
                    <a:lnTo>
                      <a:pt x="399" y="46"/>
                    </a:lnTo>
                    <a:lnTo>
                      <a:pt x="330" y="23"/>
                    </a:lnTo>
                    <a:lnTo>
                      <a:pt x="261" y="8"/>
                    </a:lnTo>
                    <a:lnTo>
                      <a:pt x="192"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0" name="Google Shape;2230;p29">
                <a:extLst>
                  <a:ext uri="{FF2B5EF4-FFF2-40B4-BE49-F238E27FC236}">
                    <a16:creationId xmlns="" xmlns:a16="http://schemas.microsoft.com/office/drawing/2014/main" id="{A5DE44ED-29E7-4FA0-8B68-AFBA28D22C54}"/>
                  </a:ext>
                </a:extLst>
              </p:cNvPr>
              <p:cNvSpPr/>
              <p:nvPr/>
            </p:nvSpPr>
            <p:spPr>
              <a:xfrm>
                <a:off x="6654919" y="1359150"/>
                <a:ext cx="70228" cy="91655"/>
              </a:xfrm>
              <a:custGeom>
                <a:avLst/>
                <a:gdLst/>
                <a:ahLst/>
                <a:cxnLst/>
                <a:rect l="l" t="t" r="r" b="b"/>
                <a:pathLst>
                  <a:path w="3743" h="4885" extrusionOk="0">
                    <a:moveTo>
                      <a:pt x="476" y="0"/>
                    </a:moveTo>
                    <a:lnTo>
                      <a:pt x="239" y="15"/>
                    </a:lnTo>
                    <a:lnTo>
                      <a:pt x="1" y="38"/>
                    </a:lnTo>
                    <a:lnTo>
                      <a:pt x="108" y="437"/>
                    </a:lnTo>
                    <a:lnTo>
                      <a:pt x="223" y="828"/>
                    </a:lnTo>
                    <a:lnTo>
                      <a:pt x="346" y="1196"/>
                    </a:lnTo>
                    <a:lnTo>
                      <a:pt x="484" y="1557"/>
                    </a:lnTo>
                    <a:lnTo>
                      <a:pt x="630" y="1902"/>
                    </a:lnTo>
                    <a:lnTo>
                      <a:pt x="706" y="2063"/>
                    </a:lnTo>
                    <a:lnTo>
                      <a:pt x="791" y="2224"/>
                    </a:lnTo>
                    <a:lnTo>
                      <a:pt x="875" y="2377"/>
                    </a:lnTo>
                    <a:lnTo>
                      <a:pt x="959" y="2530"/>
                    </a:lnTo>
                    <a:lnTo>
                      <a:pt x="1051" y="2676"/>
                    </a:lnTo>
                    <a:lnTo>
                      <a:pt x="1143" y="2814"/>
                    </a:lnTo>
                    <a:lnTo>
                      <a:pt x="1274" y="2998"/>
                    </a:lnTo>
                    <a:lnTo>
                      <a:pt x="1412" y="3182"/>
                    </a:lnTo>
                    <a:lnTo>
                      <a:pt x="1542" y="3351"/>
                    </a:lnTo>
                    <a:lnTo>
                      <a:pt x="1680" y="3512"/>
                    </a:lnTo>
                    <a:lnTo>
                      <a:pt x="1818" y="3665"/>
                    </a:lnTo>
                    <a:lnTo>
                      <a:pt x="1956" y="3811"/>
                    </a:lnTo>
                    <a:lnTo>
                      <a:pt x="2094" y="3949"/>
                    </a:lnTo>
                    <a:lnTo>
                      <a:pt x="2232" y="4079"/>
                    </a:lnTo>
                    <a:lnTo>
                      <a:pt x="2370" y="4202"/>
                    </a:lnTo>
                    <a:lnTo>
                      <a:pt x="2508" y="4317"/>
                    </a:lnTo>
                    <a:lnTo>
                      <a:pt x="2646" y="4432"/>
                    </a:lnTo>
                    <a:lnTo>
                      <a:pt x="2784" y="4531"/>
                    </a:lnTo>
                    <a:lnTo>
                      <a:pt x="2922" y="4631"/>
                    </a:lnTo>
                    <a:lnTo>
                      <a:pt x="3060" y="4715"/>
                    </a:lnTo>
                    <a:lnTo>
                      <a:pt x="3328" y="4884"/>
                    </a:lnTo>
                    <a:lnTo>
                      <a:pt x="3420" y="4685"/>
                    </a:lnTo>
                    <a:lnTo>
                      <a:pt x="3497" y="4485"/>
                    </a:lnTo>
                    <a:lnTo>
                      <a:pt x="3574" y="4286"/>
                    </a:lnTo>
                    <a:lnTo>
                      <a:pt x="3627" y="4079"/>
                    </a:lnTo>
                    <a:lnTo>
                      <a:pt x="3681" y="3872"/>
                    </a:lnTo>
                    <a:lnTo>
                      <a:pt x="3712" y="3673"/>
                    </a:lnTo>
                    <a:lnTo>
                      <a:pt x="3735" y="3466"/>
                    </a:lnTo>
                    <a:lnTo>
                      <a:pt x="3742" y="3274"/>
                    </a:lnTo>
                    <a:lnTo>
                      <a:pt x="3735" y="3105"/>
                    </a:lnTo>
                    <a:lnTo>
                      <a:pt x="3727" y="2937"/>
                    </a:lnTo>
                    <a:lnTo>
                      <a:pt x="3704" y="2776"/>
                    </a:lnTo>
                    <a:lnTo>
                      <a:pt x="3673" y="2615"/>
                    </a:lnTo>
                    <a:lnTo>
                      <a:pt x="3643" y="2454"/>
                    </a:lnTo>
                    <a:lnTo>
                      <a:pt x="3597" y="2300"/>
                    </a:lnTo>
                    <a:lnTo>
                      <a:pt x="3543" y="2147"/>
                    </a:lnTo>
                    <a:lnTo>
                      <a:pt x="3489" y="2001"/>
                    </a:lnTo>
                    <a:lnTo>
                      <a:pt x="3420" y="1856"/>
                    </a:lnTo>
                    <a:lnTo>
                      <a:pt x="3351" y="1710"/>
                    </a:lnTo>
                    <a:lnTo>
                      <a:pt x="3267" y="1580"/>
                    </a:lnTo>
                    <a:lnTo>
                      <a:pt x="3183" y="1442"/>
                    </a:lnTo>
                    <a:lnTo>
                      <a:pt x="3091" y="1319"/>
                    </a:lnTo>
                    <a:lnTo>
                      <a:pt x="2999" y="1189"/>
                    </a:lnTo>
                    <a:lnTo>
                      <a:pt x="2891" y="1074"/>
                    </a:lnTo>
                    <a:lnTo>
                      <a:pt x="2784" y="959"/>
                    </a:lnTo>
                    <a:lnTo>
                      <a:pt x="2677" y="851"/>
                    </a:lnTo>
                    <a:lnTo>
                      <a:pt x="2554" y="752"/>
                    </a:lnTo>
                    <a:lnTo>
                      <a:pt x="2431" y="652"/>
                    </a:lnTo>
                    <a:lnTo>
                      <a:pt x="2301" y="560"/>
                    </a:lnTo>
                    <a:lnTo>
                      <a:pt x="2171" y="476"/>
                    </a:lnTo>
                    <a:lnTo>
                      <a:pt x="2033" y="399"/>
                    </a:lnTo>
                    <a:lnTo>
                      <a:pt x="1895" y="322"/>
                    </a:lnTo>
                    <a:lnTo>
                      <a:pt x="1749" y="261"/>
                    </a:lnTo>
                    <a:lnTo>
                      <a:pt x="1603" y="199"/>
                    </a:lnTo>
                    <a:lnTo>
                      <a:pt x="1450" y="153"/>
                    </a:lnTo>
                    <a:lnTo>
                      <a:pt x="1297" y="107"/>
                    </a:lnTo>
                    <a:lnTo>
                      <a:pt x="1136" y="69"/>
                    </a:lnTo>
                    <a:lnTo>
                      <a:pt x="975" y="38"/>
                    </a:lnTo>
                    <a:lnTo>
                      <a:pt x="814" y="23"/>
                    </a:lnTo>
                    <a:lnTo>
                      <a:pt x="645" y="8"/>
                    </a:lnTo>
                    <a:lnTo>
                      <a:pt x="476" y="0"/>
                    </a:lnTo>
                    <a:close/>
                  </a:path>
                </a:pathLst>
              </a:custGeom>
              <a:solidFill>
                <a:srgbClr val="E9A77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1" name="Google Shape;2231;p29">
                <a:extLst>
                  <a:ext uri="{FF2B5EF4-FFF2-40B4-BE49-F238E27FC236}">
                    <a16:creationId xmlns="" xmlns:a16="http://schemas.microsoft.com/office/drawing/2014/main" id="{43373338-CEA7-42F9-8641-5DB55D839D44}"/>
                  </a:ext>
                </a:extLst>
              </p:cNvPr>
              <p:cNvSpPr/>
              <p:nvPr/>
            </p:nvSpPr>
            <p:spPr>
              <a:xfrm>
                <a:off x="6822656" y="1359150"/>
                <a:ext cx="62592" cy="87902"/>
              </a:xfrm>
              <a:custGeom>
                <a:avLst/>
                <a:gdLst/>
                <a:ahLst/>
                <a:cxnLst/>
                <a:rect l="l" t="t" r="r" b="b"/>
                <a:pathLst>
                  <a:path w="3336" h="4685" extrusionOk="0">
                    <a:moveTo>
                      <a:pt x="3267" y="0"/>
                    </a:moveTo>
                    <a:lnTo>
                      <a:pt x="3098" y="8"/>
                    </a:lnTo>
                    <a:lnTo>
                      <a:pt x="2937" y="23"/>
                    </a:lnTo>
                    <a:lnTo>
                      <a:pt x="2768" y="38"/>
                    </a:lnTo>
                    <a:lnTo>
                      <a:pt x="2607" y="69"/>
                    </a:lnTo>
                    <a:lnTo>
                      <a:pt x="2454" y="107"/>
                    </a:lnTo>
                    <a:lnTo>
                      <a:pt x="2293" y="153"/>
                    </a:lnTo>
                    <a:lnTo>
                      <a:pt x="2147" y="199"/>
                    </a:lnTo>
                    <a:lnTo>
                      <a:pt x="1994" y="261"/>
                    </a:lnTo>
                    <a:lnTo>
                      <a:pt x="1848" y="322"/>
                    </a:lnTo>
                    <a:lnTo>
                      <a:pt x="1710" y="399"/>
                    </a:lnTo>
                    <a:lnTo>
                      <a:pt x="1572" y="476"/>
                    </a:lnTo>
                    <a:lnTo>
                      <a:pt x="1442" y="560"/>
                    </a:lnTo>
                    <a:lnTo>
                      <a:pt x="1312" y="652"/>
                    </a:lnTo>
                    <a:lnTo>
                      <a:pt x="1189" y="752"/>
                    </a:lnTo>
                    <a:lnTo>
                      <a:pt x="1074" y="851"/>
                    </a:lnTo>
                    <a:lnTo>
                      <a:pt x="959" y="959"/>
                    </a:lnTo>
                    <a:lnTo>
                      <a:pt x="852" y="1074"/>
                    </a:lnTo>
                    <a:lnTo>
                      <a:pt x="752" y="1189"/>
                    </a:lnTo>
                    <a:lnTo>
                      <a:pt x="652" y="1319"/>
                    </a:lnTo>
                    <a:lnTo>
                      <a:pt x="560" y="1442"/>
                    </a:lnTo>
                    <a:lnTo>
                      <a:pt x="476" y="1580"/>
                    </a:lnTo>
                    <a:lnTo>
                      <a:pt x="399" y="1710"/>
                    </a:lnTo>
                    <a:lnTo>
                      <a:pt x="323" y="1856"/>
                    </a:lnTo>
                    <a:lnTo>
                      <a:pt x="261" y="2001"/>
                    </a:lnTo>
                    <a:lnTo>
                      <a:pt x="200" y="2147"/>
                    </a:lnTo>
                    <a:lnTo>
                      <a:pt x="154" y="2300"/>
                    </a:lnTo>
                    <a:lnTo>
                      <a:pt x="108" y="2454"/>
                    </a:lnTo>
                    <a:lnTo>
                      <a:pt x="70" y="2615"/>
                    </a:lnTo>
                    <a:lnTo>
                      <a:pt x="39" y="2776"/>
                    </a:lnTo>
                    <a:lnTo>
                      <a:pt x="24" y="2937"/>
                    </a:lnTo>
                    <a:lnTo>
                      <a:pt x="8" y="3105"/>
                    </a:lnTo>
                    <a:lnTo>
                      <a:pt x="1" y="3274"/>
                    </a:lnTo>
                    <a:lnTo>
                      <a:pt x="8" y="3443"/>
                    </a:lnTo>
                    <a:lnTo>
                      <a:pt x="24" y="3619"/>
                    </a:lnTo>
                    <a:lnTo>
                      <a:pt x="54" y="3795"/>
                    </a:lnTo>
                    <a:lnTo>
                      <a:pt x="93" y="3972"/>
                    </a:lnTo>
                    <a:lnTo>
                      <a:pt x="139" y="4156"/>
                    </a:lnTo>
                    <a:lnTo>
                      <a:pt x="192" y="4332"/>
                    </a:lnTo>
                    <a:lnTo>
                      <a:pt x="254" y="4508"/>
                    </a:lnTo>
                    <a:lnTo>
                      <a:pt x="323" y="4685"/>
                    </a:lnTo>
                    <a:lnTo>
                      <a:pt x="553" y="4516"/>
                    </a:lnTo>
                    <a:lnTo>
                      <a:pt x="790" y="4340"/>
                    </a:lnTo>
                    <a:lnTo>
                      <a:pt x="1028" y="4140"/>
                    </a:lnTo>
                    <a:lnTo>
                      <a:pt x="1258" y="3918"/>
                    </a:lnTo>
                    <a:lnTo>
                      <a:pt x="1496" y="3680"/>
                    </a:lnTo>
                    <a:lnTo>
                      <a:pt x="1733" y="3412"/>
                    </a:lnTo>
                    <a:lnTo>
                      <a:pt x="1963" y="3128"/>
                    </a:lnTo>
                    <a:lnTo>
                      <a:pt x="2186" y="2814"/>
                    </a:lnTo>
                    <a:lnTo>
                      <a:pt x="2285" y="2676"/>
                    </a:lnTo>
                    <a:lnTo>
                      <a:pt x="2370" y="2523"/>
                    </a:lnTo>
                    <a:lnTo>
                      <a:pt x="2462" y="2377"/>
                    </a:lnTo>
                    <a:lnTo>
                      <a:pt x="2546" y="2216"/>
                    </a:lnTo>
                    <a:lnTo>
                      <a:pt x="2623" y="2055"/>
                    </a:lnTo>
                    <a:lnTo>
                      <a:pt x="2707" y="1886"/>
                    </a:lnTo>
                    <a:lnTo>
                      <a:pt x="2853" y="1541"/>
                    </a:lnTo>
                    <a:lnTo>
                      <a:pt x="2991" y="1181"/>
                    </a:lnTo>
                    <a:lnTo>
                      <a:pt x="3113" y="798"/>
                    </a:lnTo>
                    <a:lnTo>
                      <a:pt x="3228" y="407"/>
                    </a:lnTo>
                    <a:lnTo>
                      <a:pt x="3336" y="0"/>
                    </a:lnTo>
                    <a:close/>
                  </a:path>
                </a:pathLst>
              </a:custGeom>
              <a:solidFill>
                <a:srgbClr val="E9A77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2" name="Google Shape;2232;p29">
                <a:extLst>
                  <a:ext uri="{FF2B5EF4-FFF2-40B4-BE49-F238E27FC236}">
                    <a16:creationId xmlns="" xmlns:a16="http://schemas.microsoft.com/office/drawing/2014/main" id="{C8B7B08C-873F-463F-907A-8065F859D115}"/>
                  </a:ext>
                </a:extLst>
              </p:cNvPr>
              <p:cNvSpPr/>
              <p:nvPr/>
            </p:nvSpPr>
            <p:spPr>
              <a:xfrm>
                <a:off x="6756781" y="1342883"/>
                <a:ext cx="8931" cy="5497"/>
              </a:xfrm>
              <a:custGeom>
                <a:avLst/>
                <a:gdLst/>
                <a:ahLst/>
                <a:cxnLst/>
                <a:rect l="l" t="t" r="r" b="b"/>
                <a:pathLst>
                  <a:path w="476" h="293" extrusionOk="0">
                    <a:moveTo>
                      <a:pt x="0" y="1"/>
                    </a:moveTo>
                    <a:lnTo>
                      <a:pt x="38" y="70"/>
                    </a:lnTo>
                    <a:lnTo>
                      <a:pt x="84" y="123"/>
                    </a:lnTo>
                    <a:lnTo>
                      <a:pt x="138" y="169"/>
                    </a:lnTo>
                    <a:lnTo>
                      <a:pt x="192" y="215"/>
                    </a:lnTo>
                    <a:lnTo>
                      <a:pt x="261" y="246"/>
                    </a:lnTo>
                    <a:lnTo>
                      <a:pt x="322" y="269"/>
                    </a:lnTo>
                    <a:lnTo>
                      <a:pt x="391" y="284"/>
                    </a:lnTo>
                    <a:lnTo>
                      <a:pt x="475" y="292"/>
                    </a:lnTo>
                    <a:lnTo>
                      <a:pt x="475" y="292"/>
                    </a:lnTo>
                    <a:lnTo>
                      <a:pt x="437" y="223"/>
                    </a:lnTo>
                    <a:lnTo>
                      <a:pt x="383" y="169"/>
                    </a:lnTo>
                    <a:lnTo>
                      <a:pt x="330" y="123"/>
                    </a:lnTo>
                    <a:lnTo>
                      <a:pt x="276" y="77"/>
                    </a:lnTo>
                    <a:lnTo>
                      <a:pt x="215" y="47"/>
                    </a:lnTo>
                    <a:lnTo>
                      <a:pt x="153" y="24"/>
                    </a:lnTo>
                    <a:lnTo>
                      <a:pt x="77" y="1"/>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3" name="Google Shape;2233;p29">
                <a:extLst>
                  <a:ext uri="{FF2B5EF4-FFF2-40B4-BE49-F238E27FC236}">
                    <a16:creationId xmlns="" xmlns:a16="http://schemas.microsoft.com/office/drawing/2014/main" id="{474ED20A-A2D8-4D7B-BA3B-0FAA200737D9}"/>
                  </a:ext>
                </a:extLst>
              </p:cNvPr>
              <p:cNvSpPr/>
              <p:nvPr/>
            </p:nvSpPr>
            <p:spPr>
              <a:xfrm>
                <a:off x="6779652" y="1342883"/>
                <a:ext cx="8781" cy="5497"/>
              </a:xfrm>
              <a:custGeom>
                <a:avLst/>
                <a:gdLst/>
                <a:ahLst/>
                <a:cxnLst/>
                <a:rect l="l" t="t" r="r" b="b"/>
                <a:pathLst>
                  <a:path w="468" h="293" extrusionOk="0">
                    <a:moveTo>
                      <a:pt x="391" y="1"/>
                    </a:moveTo>
                    <a:lnTo>
                      <a:pt x="315" y="24"/>
                    </a:lnTo>
                    <a:lnTo>
                      <a:pt x="253" y="47"/>
                    </a:lnTo>
                    <a:lnTo>
                      <a:pt x="192" y="77"/>
                    </a:lnTo>
                    <a:lnTo>
                      <a:pt x="138" y="123"/>
                    </a:lnTo>
                    <a:lnTo>
                      <a:pt x="85" y="169"/>
                    </a:lnTo>
                    <a:lnTo>
                      <a:pt x="39" y="223"/>
                    </a:lnTo>
                    <a:lnTo>
                      <a:pt x="0" y="292"/>
                    </a:lnTo>
                    <a:lnTo>
                      <a:pt x="77" y="284"/>
                    </a:lnTo>
                    <a:lnTo>
                      <a:pt x="146" y="269"/>
                    </a:lnTo>
                    <a:lnTo>
                      <a:pt x="215" y="246"/>
                    </a:lnTo>
                    <a:lnTo>
                      <a:pt x="276" y="215"/>
                    </a:lnTo>
                    <a:lnTo>
                      <a:pt x="330" y="169"/>
                    </a:lnTo>
                    <a:lnTo>
                      <a:pt x="384" y="123"/>
                    </a:lnTo>
                    <a:lnTo>
                      <a:pt x="430" y="70"/>
                    </a:lnTo>
                    <a:lnTo>
                      <a:pt x="468" y="1"/>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4" name="Google Shape;2234;p29">
                <a:extLst>
                  <a:ext uri="{FF2B5EF4-FFF2-40B4-BE49-F238E27FC236}">
                    <a16:creationId xmlns="" xmlns:a16="http://schemas.microsoft.com/office/drawing/2014/main" id="{E470381D-DC24-48A7-A7D4-D6B781254AA8}"/>
                  </a:ext>
                </a:extLst>
              </p:cNvPr>
              <p:cNvSpPr/>
              <p:nvPr/>
            </p:nvSpPr>
            <p:spPr>
              <a:xfrm>
                <a:off x="6715203" y="1291961"/>
                <a:ext cx="22890" cy="30527"/>
              </a:xfrm>
              <a:custGeom>
                <a:avLst/>
                <a:gdLst/>
                <a:ahLst/>
                <a:cxnLst/>
                <a:rect l="l" t="t" r="r" b="b"/>
                <a:pathLst>
                  <a:path w="1220" h="1627" extrusionOk="0">
                    <a:moveTo>
                      <a:pt x="552" y="1"/>
                    </a:moveTo>
                    <a:lnTo>
                      <a:pt x="491" y="16"/>
                    </a:lnTo>
                    <a:lnTo>
                      <a:pt x="430" y="39"/>
                    </a:lnTo>
                    <a:lnTo>
                      <a:pt x="376" y="62"/>
                    </a:lnTo>
                    <a:lnTo>
                      <a:pt x="322" y="100"/>
                    </a:lnTo>
                    <a:lnTo>
                      <a:pt x="269" y="139"/>
                    </a:lnTo>
                    <a:lnTo>
                      <a:pt x="223" y="185"/>
                    </a:lnTo>
                    <a:lnTo>
                      <a:pt x="184" y="238"/>
                    </a:lnTo>
                    <a:lnTo>
                      <a:pt x="138" y="292"/>
                    </a:lnTo>
                    <a:lnTo>
                      <a:pt x="108" y="361"/>
                    </a:lnTo>
                    <a:lnTo>
                      <a:pt x="77" y="422"/>
                    </a:lnTo>
                    <a:lnTo>
                      <a:pt x="54" y="499"/>
                    </a:lnTo>
                    <a:lnTo>
                      <a:pt x="31" y="568"/>
                    </a:lnTo>
                    <a:lnTo>
                      <a:pt x="16" y="652"/>
                    </a:lnTo>
                    <a:lnTo>
                      <a:pt x="8" y="729"/>
                    </a:lnTo>
                    <a:lnTo>
                      <a:pt x="0" y="813"/>
                    </a:lnTo>
                    <a:lnTo>
                      <a:pt x="8" y="898"/>
                    </a:lnTo>
                    <a:lnTo>
                      <a:pt x="16" y="974"/>
                    </a:lnTo>
                    <a:lnTo>
                      <a:pt x="31" y="1051"/>
                    </a:lnTo>
                    <a:lnTo>
                      <a:pt x="54" y="1128"/>
                    </a:lnTo>
                    <a:lnTo>
                      <a:pt x="77" y="1197"/>
                    </a:lnTo>
                    <a:lnTo>
                      <a:pt x="108" y="1266"/>
                    </a:lnTo>
                    <a:lnTo>
                      <a:pt x="138" y="1327"/>
                    </a:lnTo>
                    <a:lnTo>
                      <a:pt x="184" y="1388"/>
                    </a:lnTo>
                    <a:lnTo>
                      <a:pt x="223" y="1442"/>
                    </a:lnTo>
                    <a:lnTo>
                      <a:pt x="269" y="1488"/>
                    </a:lnTo>
                    <a:lnTo>
                      <a:pt x="322" y="1526"/>
                    </a:lnTo>
                    <a:lnTo>
                      <a:pt x="376" y="1565"/>
                    </a:lnTo>
                    <a:lnTo>
                      <a:pt x="430" y="1588"/>
                    </a:lnTo>
                    <a:lnTo>
                      <a:pt x="491" y="1611"/>
                    </a:lnTo>
                    <a:lnTo>
                      <a:pt x="552" y="1618"/>
                    </a:lnTo>
                    <a:lnTo>
                      <a:pt x="614" y="1626"/>
                    </a:lnTo>
                    <a:lnTo>
                      <a:pt x="675" y="1618"/>
                    </a:lnTo>
                    <a:lnTo>
                      <a:pt x="736" y="1611"/>
                    </a:lnTo>
                    <a:lnTo>
                      <a:pt x="790" y="1588"/>
                    </a:lnTo>
                    <a:lnTo>
                      <a:pt x="844" y="1565"/>
                    </a:lnTo>
                    <a:lnTo>
                      <a:pt x="897" y="1526"/>
                    </a:lnTo>
                    <a:lnTo>
                      <a:pt x="951" y="1488"/>
                    </a:lnTo>
                    <a:lnTo>
                      <a:pt x="997" y="1442"/>
                    </a:lnTo>
                    <a:lnTo>
                      <a:pt x="1043" y="1388"/>
                    </a:lnTo>
                    <a:lnTo>
                      <a:pt x="1081" y="1327"/>
                    </a:lnTo>
                    <a:lnTo>
                      <a:pt x="1112" y="1266"/>
                    </a:lnTo>
                    <a:lnTo>
                      <a:pt x="1143" y="1197"/>
                    </a:lnTo>
                    <a:lnTo>
                      <a:pt x="1173" y="1128"/>
                    </a:lnTo>
                    <a:lnTo>
                      <a:pt x="1189" y="1051"/>
                    </a:lnTo>
                    <a:lnTo>
                      <a:pt x="1204" y="974"/>
                    </a:lnTo>
                    <a:lnTo>
                      <a:pt x="1212" y="898"/>
                    </a:lnTo>
                    <a:lnTo>
                      <a:pt x="1219" y="813"/>
                    </a:lnTo>
                    <a:lnTo>
                      <a:pt x="1212" y="729"/>
                    </a:lnTo>
                    <a:lnTo>
                      <a:pt x="1204" y="652"/>
                    </a:lnTo>
                    <a:lnTo>
                      <a:pt x="1189" y="568"/>
                    </a:lnTo>
                    <a:lnTo>
                      <a:pt x="1173" y="499"/>
                    </a:lnTo>
                    <a:lnTo>
                      <a:pt x="1143" y="422"/>
                    </a:lnTo>
                    <a:lnTo>
                      <a:pt x="1112" y="361"/>
                    </a:lnTo>
                    <a:lnTo>
                      <a:pt x="1081" y="292"/>
                    </a:lnTo>
                    <a:lnTo>
                      <a:pt x="1043" y="238"/>
                    </a:lnTo>
                    <a:lnTo>
                      <a:pt x="997" y="185"/>
                    </a:lnTo>
                    <a:lnTo>
                      <a:pt x="951" y="139"/>
                    </a:lnTo>
                    <a:lnTo>
                      <a:pt x="897" y="100"/>
                    </a:lnTo>
                    <a:lnTo>
                      <a:pt x="844" y="62"/>
                    </a:lnTo>
                    <a:lnTo>
                      <a:pt x="790" y="39"/>
                    </a:lnTo>
                    <a:lnTo>
                      <a:pt x="736" y="16"/>
                    </a:lnTo>
                    <a:lnTo>
                      <a:pt x="675" y="1"/>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5" name="Google Shape;2235;p29">
                <a:extLst>
                  <a:ext uri="{FF2B5EF4-FFF2-40B4-BE49-F238E27FC236}">
                    <a16:creationId xmlns="" xmlns:a16="http://schemas.microsoft.com/office/drawing/2014/main" id="{C856A610-DFAE-4D30-AD05-2C72BD3C65E4}"/>
                  </a:ext>
                </a:extLst>
              </p:cNvPr>
              <p:cNvSpPr/>
              <p:nvPr/>
            </p:nvSpPr>
            <p:spPr>
              <a:xfrm>
                <a:off x="6721676" y="1288940"/>
                <a:ext cx="24185" cy="12252"/>
              </a:xfrm>
              <a:custGeom>
                <a:avLst/>
                <a:gdLst/>
                <a:ahLst/>
                <a:cxnLst/>
                <a:rect l="l" t="t" r="r" b="b"/>
                <a:pathLst>
                  <a:path w="1289" h="653" extrusionOk="0">
                    <a:moveTo>
                      <a:pt x="1189" y="1"/>
                    </a:moveTo>
                    <a:lnTo>
                      <a:pt x="1158" y="16"/>
                    </a:lnTo>
                    <a:lnTo>
                      <a:pt x="1112" y="62"/>
                    </a:lnTo>
                    <a:lnTo>
                      <a:pt x="1058" y="100"/>
                    </a:lnTo>
                    <a:lnTo>
                      <a:pt x="1012" y="123"/>
                    </a:lnTo>
                    <a:lnTo>
                      <a:pt x="966" y="146"/>
                    </a:lnTo>
                    <a:lnTo>
                      <a:pt x="859" y="169"/>
                    </a:lnTo>
                    <a:lnTo>
                      <a:pt x="752" y="185"/>
                    </a:lnTo>
                    <a:lnTo>
                      <a:pt x="522" y="185"/>
                    </a:lnTo>
                    <a:lnTo>
                      <a:pt x="399" y="177"/>
                    </a:lnTo>
                    <a:lnTo>
                      <a:pt x="284" y="162"/>
                    </a:lnTo>
                    <a:lnTo>
                      <a:pt x="207" y="162"/>
                    </a:lnTo>
                    <a:lnTo>
                      <a:pt x="154" y="177"/>
                    </a:lnTo>
                    <a:lnTo>
                      <a:pt x="115" y="200"/>
                    </a:lnTo>
                    <a:lnTo>
                      <a:pt x="77" y="231"/>
                    </a:lnTo>
                    <a:lnTo>
                      <a:pt x="46" y="261"/>
                    </a:lnTo>
                    <a:lnTo>
                      <a:pt x="23" y="307"/>
                    </a:lnTo>
                    <a:lnTo>
                      <a:pt x="8" y="353"/>
                    </a:lnTo>
                    <a:lnTo>
                      <a:pt x="0" y="399"/>
                    </a:lnTo>
                    <a:lnTo>
                      <a:pt x="8" y="453"/>
                    </a:lnTo>
                    <a:lnTo>
                      <a:pt x="16" y="499"/>
                    </a:lnTo>
                    <a:lnTo>
                      <a:pt x="39" y="545"/>
                    </a:lnTo>
                    <a:lnTo>
                      <a:pt x="69" y="576"/>
                    </a:lnTo>
                    <a:lnTo>
                      <a:pt x="108" y="606"/>
                    </a:lnTo>
                    <a:lnTo>
                      <a:pt x="146" y="629"/>
                    </a:lnTo>
                    <a:lnTo>
                      <a:pt x="192" y="645"/>
                    </a:lnTo>
                    <a:lnTo>
                      <a:pt x="246" y="652"/>
                    </a:lnTo>
                    <a:lnTo>
                      <a:pt x="292" y="652"/>
                    </a:lnTo>
                    <a:lnTo>
                      <a:pt x="430" y="622"/>
                    </a:lnTo>
                    <a:lnTo>
                      <a:pt x="560" y="591"/>
                    </a:lnTo>
                    <a:lnTo>
                      <a:pt x="698" y="553"/>
                    </a:lnTo>
                    <a:lnTo>
                      <a:pt x="828" y="507"/>
                    </a:lnTo>
                    <a:lnTo>
                      <a:pt x="966" y="445"/>
                    </a:lnTo>
                    <a:lnTo>
                      <a:pt x="1028" y="407"/>
                    </a:lnTo>
                    <a:lnTo>
                      <a:pt x="1089" y="369"/>
                    </a:lnTo>
                    <a:lnTo>
                      <a:pt x="1150" y="315"/>
                    </a:lnTo>
                    <a:lnTo>
                      <a:pt x="1204" y="261"/>
                    </a:lnTo>
                    <a:lnTo>
                      <a:pt x="1227" y="231"/>
                    </a:lnTo>
                    <a:lnTo>
                      <a:pt x="1250" y="192"/>
                    </a:lnTo>
                    <a:lnTo>
                      <a:pt x="1273" y="146"/>
                    </a:lnTo>
                    <a:lnTo>
                      <a:pt x="1288" y="100"/>
                    </a:lnTo>
                    <a:lnTo>
                      <a:pt x="1288" y="62"/>
                    </a:lnTo>
                    <a:lnTo>
                      <a:pt x="1281" y="39"/>
                    </a:lnTo>
                    <a:lnTo>
                      <a:pt x="1265" y="24"/>
                    </a:lnTo>
                    <a:lnTo>
                      <a:pt x="1242" y="8"/>
                    </a:lnTo>
                    <a:lnTo>
                      <a:pt x="1212" y="1"/>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6" name="Google Shape;2236;p29">
                <a:extLst>
                  <a:ext uri="{FF2B5EF4-FFF2-40B4-BE49-F238E27FC236}">
                    <a16:creationId xmlns="" xmlns:a16="http://schemas.microsoft.com/office/drawing/2014/main" id="{D4863B07-A8E8-4FA6-9E4E-67950DD0AA40}"/>
                  </a:ext>
                </a:extLst>
              </p:cNvPr>
              <p:cNvSpPr/>
              <p:nvPr/>
            </p:nvSpPr>
            <p:spPr>
              <a:xfrm>
                <a:off x="6801079" y="1291961"/>
                <a:ext cx="22740" cy="30527"/>
              </a:xfrm>
              <a:custGeom>
                <a:avLst/>
                <a:gdLst/>
                <a:ahLst/>
                <a:cxnLst/>
                <a:rect l="l" t="t" r="r" b="b"/>
                <a:pathLst>
                  <a:path w="1212" h="1627" extrusionOk="0">
                    <a:moveTo>
                      <a:pt x="545" y="1"/>
                    </a:moveTo>
                    <a:lnTo>
                      <a:pt x="484" y="16"/>
                    </a:lnTo>
                    <a:lnTo>
                      <a:pt x="422" y="39"/>
                    </a:lnTo>
                    <a:lnTo>
                      <a:pt x="369" y="62"/>
                    </a:lnTo>
                    <a:lnTo>
                      <a:pt x="315" y="100"/>
                    </a:lnTo>
                    <a:lnTo>
                      <a:pt x="269" y="139"/>
                    </a:lnTo>
                    <a:lnTo>
                      <a:pt x="223" y="185"/>
                    </a:lnTo>
                    <a:lnTo>
                      <a:pt x="177" y="238"/>
                    </a:lnTo>
                    <a:lnTo>
                      <a:pt x="139" y="292"/>
                    </a:lnTo>
                    <a:lnTo>
                      <a:pt x="100" y="361"/>
                    </a:lnTo>
                    <a:lnTo>
                      <a:pt x="70" y="422"/>
                    </a:lnTo>
                    <a:lnTo>
                      <a:pt x="47" y="499"/>
                    </a:lnTo>
                    <a:lnTo>
                      <a:pt x="24" y="568"/>
                    </a:lnTo>
                    <a:lnTo>
                      <a:pt x="8" y="652"/>
                    </a:lnTo>
                    <a:lnTo>
                      <a:pt x="1" y="729"/>
                    </a:lnTo>
                    <a:lnTo>
                      <a:pt x="1" y="813"/>
                    </a:lnTo>
                    <a:lnTo>
                      <a:pt x="1" y="898"/>
                    </a:lnTo>
                    <a:lnTo>
                      <a:pt x="8" y="974"/>
                    </a:lnTo>
                    <a:lnTo>
                      <a:pt x="24" y="1051"/>
                    </a:lnTo>
                    <a:lnTo>
                      <a:pt x="47" y="1128"/>
                    </a:lnTo>
                    <a:lnTo>
                      <a:pt x="70" y="1197"/>
                    </a:lnTo>
                    <a:lnTo>
                      <a:pt x="100" y="1266"/>
                    </a:lnTo>
                    <a:lnTo>
                      <a:pt x="139" y="1327"/>
                    </a:lnTo>
                    <a:lnTo>
                      <a:pt x="177" y="1388"/>
                    </a:lnTo>
                    <a:lnTo>
                      <a:pt x="223" y="1442"/>
                    </a:lnTo>
                    <a:lnTo>
                      <a:pt x="269" y="1488"/>
                    </a:lnTo>
                    <a:lnTo>
                      <a:pt x="315" y="1526"/>
                    </a:lnTo>
                    <a:lnTo>
                      <a:pt x="369" y="1565"/>
                    </a:lnTo>
                    <a:lnTo>
                      <a:pt x="422" y="1588"/>
                    </a:lnTo>
                    <a:lnTo>
                      <a:pt x="484" y="1611"/>
                    </a:lnTo>
                    <a:lnTo>
                      <a:pt x="545" y="1618"/>
                    </a:lnTo>
                    <a:lnTo>
                      <a:pt x="606" y="1626"/>
                    </a:lnTo>
                    <a:lnTo>
                      <a:pt x="668" y="1618"/>
                    </a:lnTo>
                    <a:lnTo>
                      <a:pt x="729" y="1611"/>
                    </a:lnTo>
                    <a:lnTo>
                      <a:pt x="790" y="1588"/>
                    </a:lnTo>
                    <a:lnTo>
                      <a:pt x="844" y="1565"/>
                    </a:lnTo>
                    <a:lnTo>
                      <a:pt x="898" y="1526"/>
                    </a:lnTo>
                    <a:lnTo>
                      <a:pt x="944" y="1488"/>
                    </a:lnTo>
                    <a:lnTo>
                      <a:pt x="990" y="1442"/>
                    </a:lnTo>
                    <a:lnTo>
                      <a:pt x="1036" y="1388"/>
                    </a:lnTo>
                    <a:lnTo>
                      <a:pt x="1074" y="1327"/>
                    </a:lnTo>
                    <a:lnTo>
                      <a:pt x="1112" y="1266"/>
                    </a:lnTo>
                    <a:lnTo>
                      <a:pt x="1143" y="1197"/>
                    </a:lnTo>
                    <a:lnTo>
                      <a:pt x="1166" y="1128"/>
                    </a:lnTo>
                    <a:lnTo>
                      <a:pt x="1189" y="1051"/>
                    </a:lnTo>
                    <a:lnTo>
                      <a:pt x="1204" y="974"/>
                    </a:lnTo>
                    <a:lnTo>
                      <a:pt x="1212" y="898"/>
                    </a:lnTo>
                    <a:lnTo>
                      <a:pt x="1212" y="813"/>
                    </a:lnTo>
                    <a:lnTo>
                      <a:pt x="1212" y="729"/>
                    </a:lnTo>
                    <a:lnTo>
                      <a:pt x="1204" y="652"/>
                    </a:lnTo>
                    <a:lnTo>
                      <a:pt x="1189" y="568"/>
                    </a:lnTo>
                    <a:lnTo>
                      <a:pt x="1166" y="499"/>
                    </a:lnTo>
                    <a:lnTo>
                      <a:pt x="1143" y="422"/>
                    </a:lnTo>
                    <a:lnTo>
                      <a:pt x="1112" y="361"/>
                    </a:lnTo>
                    <a:lnTo>
                      <a:pt x="1074" y="292"/>
                    </a:lnTo>
                    <a:lnTo>
                      <a:pt x="1036" y="238"/>
                    </a:lnTo>
                    <a:lnTo>
                      <a:pt x="990" y="185"/>
                    </a:lnTo>
                    <a:lnTo>
                      <a:pt x="944" y="139"/>
                    </a:lnTo>
                    <a:lnTo>
                      <a:pt x="898" y="100"/>
                    </a:lnTo>
                    <a:lnTo>
                      <a:pt x="844" y="62"/>
                    </a:lnTo>
                    <a:lnTo>
                      <a:pt x="790" y="39"/>
                    </a:lnTo>
                    <a:lnTo>
                      <a:pt x="729" y="16"/>
                    </a:lnTo>
                    <a:lnTo>
                      <a:pt x="668" y="1"/>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7" name="Google Shape;2237;p29">
                <a:extLst>
                  <a:ext uri="{FF2B5EF4-FFF2-40B4-BE49-F238E27FC236}">
                    <a16:creationId xmlns="" xmlns:a16="http://schemas.microsoft.com/office/drawing/2014/main" id="{FD433DD1-BB97-4CE7-952F-E89687B731E0}"/>
                  </a:ext>
                </a:extLst>
              </p:cNvPr>
              <p:cNvSpPr/>
              <p:nvPr/>
            </p:nvSpPr>
            <p:spPr>
              <a:xfrm>
                <a:off x="6807402" y="1288940"/>
                <a:ext cx="24204" cy="12252"/>
              </a:xfrm>
              <a:custGeom>
                <a:avLst/>
                <a:gdLst/>
                <a:ahLst/>
                <a:cxnLst/>
                <a:rect l="l" t="t" r="r" b="b"/>
                <a:pathLst>
                  <a:path w="1290" h="653" extrusionOk="0">
                    <a:moveTo>
                      <a:pt x="1189" y="1"/>
                    </a:moveTo>
                    <a:lnTo>
                      <a:pt x="1159" y="16"/>
                    </a:lnTo>
                    <a:lnTo>
                      <a:pt x="1113" y="62"/>
                    </a:lnTo>
                    <a:lnTo>
                      <a:pt x="1059" y="100"/>
                    </a:lnTo>
                    <a:lnTo>
                      <a:pt x="1013" y="123"/>
                    </a:lnTo>
                    <a:lnTo>
                      <a:pt x="967" y="146"/>
                    </a:lnTo>
                    <a:lnTo>
                      <a:pt x="860" y="169"/>
                    </a:lnTo>
                    <a:lnTo>
                      <a:pt x="752" y="185"/>
                    </a:lnTo>
                    <a:lnTo>
                      <a:pt x="522" y="185"/>
                    </a:lnTo>
                    <a:lnTo>
                      <a:pt x="407" y="177"/>
                    </a:lnTo>
                    <a:lnTo>
                      <a:pt x="285" y="162"/>
                    </a:lnTo>
                    <a:lnTo>
                      <a:pt x="208" y="162"/>
                    </a:lnTo>
                    <a:lnTo>
                      <a:pt x="162" y="177"/>
                    </a:lnTo>
                    <a:lnTo>
                      <a:pt x="116" y="200"/>
                    </a:lnTo>
                    <a:lnTo>
                      <a:pt x="78" y="231"/>
                    </a:lnTo>
                    <a:lnTo>
                      <a:pt x="47" y="261"/>
                    </a:lnTo>
                    <a:lnTo>
                      <a:pt x="24" y="307"/>
                    </a:lnTo>
                    <a:lnTo>
                      <a:pt x="9" y="353"/>
                    </a:lnTo>
                    <a:lnTo>
                      <a:pt x="1" y="399"/>
                    </a:lnTo>
                    <a:lnTo>
                      <a:pt x="9" y="453"/>
                    </a:lnTo>
                    <a:lnTo>
                      <a:pt x="24" y="499"/>
                    </a:lnTo>
                    <a:lnTo>
                      <a:pt x="47" y="545"/>
                    </a:lnTo>
                    <a:lnTo>
                      <a:pt x="78" y="576"/>
                    </a:lnTo>
                    <a:lnTo>
                      <a:pt x="108" y="606"/>
                    </a:lnTo>
                    <a:lnTo>
                      <a:pt x="154" y="629"/>
                    </a:lnTo>
                    <a:lnTo>
                      <a:pt x="200" y="645"/>
                    </a:lnTo>
                    <a:lnTo>
                      <a:pt x="246" y="652"/>
                    </a:lnTo>
                    <a:lnTo>
                      <a:pt x="300" y="652"/>
                    </a:lnTo>
                    <a:lnTo>
                      <a:pt x="430" y="622"/>
                    </a:lnTo>
                    <a:lnTo>
                      <a:pt x="568" y="591"/>
                    </a:lnTo>
                    <a:lnTo>
                      <a:pt x="699" y="553"/>
                    </a:lnTo>
                    <a:lnTo>
                      <a:pt x="837" y="507"/>
                    </a:lnTo>
                    <a:lnTo>
                      <a:pt x="967" y="445"/>
                    </a:lnTo>
                    <a:lnTo>
                      <a:pt x="1028" y="407"/>
                    </a:lnTo>
                    <a:lnTo>
                      <a:pt x="1090" y="369"/>
                    </a:lnTo>
                    <a:lnTo>
                      <a:pt x="1151" y="315"/>
                    </a:lnTo>
                    <a:lnTo>
                      <a:pt x="1205" y="261"/>
                    </a:lnTo>
                    <a:lnTo>
                      <a:pt x="1228" y="231"/>
                    </a:lnTo>
                    <a:lnTo>
                      <a:pt x="1251" y="192"/>
                    </a:lnTo>
                    <a:lnTo>
                      <a:pt x="1274" y="146"/>
                    </a:lnTo>
                    <a:lnTo>
                      <a:pt x="1289" y="100"/>
                    </a:lnTo>
                    <a:lnTo>
                      <a:pt x="1289" y="62"/>
                    </a:lnTo>
                    <a:lnTo>
                      <a:pt x="1281" y="39"/>
                    </a:lnTo>
                    <a:lnTo>
                      <a:pt x="1274" y="24"/>
                    </a:lnTo>
                    <a:lnTo>
                      <a:pt x="1251" y="8"/>
                    </a:lnTo>
                    <a:lnTo>
                      <a:pt x="1220" y="1"/>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8" name="Google Shape;2238;p29">
                <a:extLst>
                  <a:ext uri="{FF2B5EF4-FFF2-40B4-BE49-F238E27FC236}">
                    <a16:creationId xmlns="" xmlns:a16="http://schemas.microsoft.com/office/drawing/2014/main" id="{64B13408-AD67-45B9-9E33-2704310ACAB9}"/>
                  </a:ext>
                </a:extLst>
              </p:cNvPr>
              <p:cNvSpPr/>
              <p:nvPr/>
            </p:nvSpPr>
            <p:spPr>
              <a:xfrm>
                <a:off x="6688448" y="1249951"/>
                <a:ext cx="62310" cy="22177"/>
              </a:xfrm>
              <a:custGeom>
                <a:avLst/>
                <a:gdLst/>
                <a:ahLst/>
                <a:cxnLst/>
                <a:rect l="l" t="t" r="r" b="b"/>
                <a:pathLst>
                  <a:path w="3321" h="1182" extrusionOk="0">
                    <a:moveTo>
                      <a:pt x="2270" y="1"/>
                    </a:moveTo>
                    <a:lnTo>
                      <a:pt x="2063" y="16"/>
                    </a:lnTo>
                    <a:lnTo>
                      <a:pt x="1856" y="39"/>
                    </a:lnTo>
                    <a:lnTo>
                      <a:pt x="1656" y="77"/>
                    </a:lnTo>
                    <a:lnTo>
                      <a:pt x="1457" y="123"/>
                    </a:lnTo>
                    <a:lnTo>
                      <a:pt x="1258" y="185"/>
                    </a:lnTo>
                    <a:lnTo>
                      <a:pt x="1066" y="254"/>
                    </a:lnTo>
                    <a:lnTo>
                      <a:pt x="882" y="338"/>
                    </a:lnTo>
                    <a:lnTo>
                      <a:pt x="790" y="384"/>
                    </a:lnTo>
                    <a:lnTo>
                      <a:pt x="698" y="430"/>
                    </a:lnTo>
                    <a:lnTo>
                      <a:pt x="522" y="538"/>
                    </a:lnTo>
                    <a:lnTo>
                      <a:pt x="361" y="653"/>
                    </a:lnTo>
                    <a:lnTo>
                      <a:pt x="200" y="775"/>
                    </a:lnTo>
                    <a:lnTo>
                      <a:pt x="46" y="906"/>
                    </a:lnTo>
                    <a:lnTo>
                      <a:pt x="16" y="944"/>
                    </a:lnTo>
                    <a:lnTo>
                      <a:pt x="0" y="990"/>
                    </a:lnTo>
                    <a:lnTo>
                      <a:pt x="0" y="1036"/>
                    </a:lnTo>
                    <a:lnTo>
                      <a:pt x="16" y="1090"/>
                    </a:lnTo>
                    <a:lnTo>
                      <a:pt x="31" y="1113"/>
                    </a:lnTo>
                    <a:lnTo>
                      <a:pt x="46" y="1136"/>
                    </a:lnTo>
                    <a:lnTo>
                      <a:pt x="77" y="1159"/>
                    </a:lnTo>
                    <a:lnTo>
                      <a:pt x="100" y="1166"/>
                    </a:lnTo>
                    <a:lnTo>
                      <a:pt x="131" y="1182"/>
                    </a:lnTo>
                    <a:lnTo>
                      <a:pt x="161" y="1182"/>
                    </a:lnTo>
                    <a:lnTo>
                      <a:pt x="192" y="1174"/>
                    </a:lnTo>
                    <a:lnTo>
                      <a:pt x="223" y="1166"/>
                    </a:lnTo>
                    <a:lnTo>
                      <a:pt x="230" y="1159"/>
                    </a:lnTo>
                    <a:lnTo>
                      <a:pt x="568" y="1013"/>
                    </a:lnTo>
                    <a:lnTo>
                      <a:pt x="736" y="944"/>
                    </a:lnTo>
                    <a:lnTo>
                      <a:pt x="905" y="890"/>
                    </a:lnTo>
                    <a:lnTo>
                      <a:pt x="1074" y="837"/>
                    </a:lnTo>
                    <a:lnTo>
                      <a:pt x="1242" y="791"/>
                    </a:lnTo>
                    <a:lnTo>
                      <a:pt x="1411" y="752"/>
                    </a:lnTo>
                    <a:lnTo>
                      <a:pt x="1587" y="722"/>
                    </a:lnTo>
                    <a:lnTo>
                      <a:pt x="1764" y="699"/>
                    </a:lnTo>
                    <a:lnTo>
                      <a:pt x="1932" y="683"/>
                    </a:lnTo>
                    <a:lnTo>
                      <a:pt x="2109" y="668"/>
                    </a:lnTo>
                    <a:lnTo>
                      <a:pt x="2285" y="660"/>
                    </a:lnTo>
                    <a:lnTo>
                      <a:pt x="2630" y="660"/>
                    </a:lnTo>
                    <a:lnTo>
                      <a:pt x="2960" y="683"/>
                    </a:lnTo>
                    <a:lnTo>
                      <a:pt x="2990" y="691"/>
                    </a:lnTo>
                    <a:lnTo>
                      <a:pt x="3044" y="691"/>
                    </a:lnTo>
                    <a:lnTo>
                      <a:pt x="3098" y="683"/>
                    </a:lnTo>
                    <a:lnTo>
                      <a:pt x="3144" y="660"/>
                    </a:lnTo>
                    <a:lnTo>
                      <a:pt x="3190" y="637"/>
                    </a:lnTo>
                    <a:lnTo>
                      <a:pt x="3228" y="607"/>
                    </a:lnTo>
                    <a:lnTo>
                      <a:pt x="3259" y="568"/>
                    </a:lnTo>
                    <a:lnTo>
                      <a:pt x="3289" y="522"/>
                    </a:lnTo>
                    <a:lnTo>
                      <a:pt x="3305" y="476"/>
                    </a:lnTo>
                    <a:lnTo>
                      <a:pt x="3320" y="415"/>
                    </a:lnTo>
                    <a:lnTo>
                      <a:pt x="3320" y="353"/>
                    </a:lnTo>
                    <a:lnTo>
                      <a:pt x="3305" y="300"/>
                    </a:lnTo>
                    <a:lnTo>
                      <a:pt x="3282" y="246"/>
                    </a:lnTo>
                    <a:lnTo>
                      <a:pt x="3251" y="200"/>
                    </a:lnTo>
                    <a:lnTo>
                      <a:pt x="3205" y="154"/>
                    </a:lnTo>
                    <a:lnTo>
                      <a:pt x="3159" y="123"/>
                    </a:lnTo>
                    <a:lnTo>
                      <a:pt x="3105" y="100"/>
                    </a:lnTo>
                    <a:lnTo>
                      <a:pt x="2990" y="70"/>
                    </a:lnTo>
                    <a:lnTo>
                      <a:pt x="2891" y="47"/>
                    </a:lnTo>
                    <a:lnTo>
                      <a:pt x="2783" y="31"/>
                    </a:lnTo>
                    <a:lnTo>
                      <a:pt x="2676" y="16"/>
                    </a:lnTo>
                    <a:lnTo>
                      <a:pt x="2477" y="1"/>
                    </a:lnTo>
                    <a:close/>
                  </a:path>
                </a:pathLst>
              </a:custGeom>
              <a:solidFill>
                <a:srgbClr val="FF634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9" name="Google Shape;2239;p29">
                <a:extLst>
                  <a:ext uri="{FF2B5EF4-FFF2-40B4-BE49-F238E27FC236}">
                    <a16:creationId xmlns="" xmlns:a16="http://schemas.microsoft.com/office/drawing/2014/main" id="{1DE6E4DC-4768-422A-9432-89A803975743}"/>
                  </a:ext>
                </a:extLst>
              </p:cNvPr>
              <p:cNvSpPr/>
              <p:nvPr/>
            </p:nvSpPr>
            <p:spPr>
              <a:xfrm>
                <a:off x="6742240" y="1252259"/>
                <a:ext cx="11970" cy="10657"/>
              </a:xfrm>
              <a:custGeom>
                <a:avLst/>
                <a:gdLst/>
                <a:ahLst/>
                <a:cxnLst/>
                <a:rect l="l" t="t" r="r" b="b"/>
                <a:pathLst>
                  <a:path w="638" h="568" extrusionOk="0">
                    <a:moveTo>
                      <a:pt x="568" y="0"/>
                    </a:moveTo>
                    <a:lnTo>
                      <a:pt x="553" y="8"/>
                    </a:lnTo>
                    <a:lnTo>
                      <a:pt x="537" y="23"/>
                    </a:lnTo>
                    <a:lnTo>
                      <a:pt x="530" y="39"/>
                    </a:lnTo>
                    <a:lnTo>
                      <a:pt x="530" y="54"/>
                    </a:lnTo>
                    <a:lnTo>
                      <a:pt x="514" y="108"/>
                    </a:lnTo>
                    <a:lnTo>
                      <a:pt x="484" y="154"/>
                    </a:lnTo>
                    <a:lnTo>
                      <a:pt x="445" y="192"/>
                    </a:lnTo>
                    <a:lnTo>
                      <a:pt x="399" y="223"/>
                    </a:lnTo>
                    <a:lnTo>
                      <a:pt x="346" y="238"/>
                    </a:lnTo>
                    <a:lnTo>
                      <a:pt x="292" y="246"/>
                    </a:lnTo>
                    <a:lnTo>
                      <a:pt x="139" y="246"/>
                    </a:lnTo>
                    <a:lnTo>
                      <a:pt x="108" y="253"/>
                    </a:lnTo>
                    <a:lnTo>
                      <a:pt x="85" y="269"/>
                    </a:lnTo>
                    <a:lnTo>
                      <a:pt x="54" y="284"/>
                    </a:lnTo>
                    <a:lnTo>
                      <a:pt x="31" y="307"/>
                    </a:lnTo>
                    <a:lnTo>
                      <a:pt x="16" y="330"/>
                    </a:lnTo>
                    <a:lnTo>
                      <a:pt x="8" y="361"/>
                    </a:lnTo>
                    <a:lnTo>
                      <a:pt x="1" y="392"/>
                    </a:lnTo>
                    <a:lnTo>
                      <a:pt x="1" y="422"/>
                    </a:lnTo>
                    <a:lnTo>
                      <a:pt x="8" y="453"/>
                    </a:lnTo>
                    <a:lnTo>
                      <a:pt x="16" y="484"/>
                    </a:lnTo>
                    <a:lnTo>
                      <a:pt x="39" y="507"/>
                    </a:lnTo>
                    <a:lnTo>
                      <a:pt x="54" y="530"/>
                    </a:lnTo>
                    <a:lnTo>
                      <a:pt x="85" y="545"/>
                    </a:lnTo>
                    <a:lnTo>
                      <a:pt x="108" y="560"/>
                    </a:lnTo>
                    <a:lnTo>
                      <a:pt x="139" y="568"/>
                    </a:lnTo>
                    <a:lnTo>
                      <a:pt x="177" y="568"/>
                    </a:lnTo>
                    <a:lnTo>
                      <a:pt x="208" y="560"/>
                    </a:lnTo>
                    <a:lnTo>
                      <a:pt x="215" y="560"/>
                    </a:lnTo>
                    <a:lnTo>
                      <a:pt x="300" y="530"/>
                    </a:lnTo>
                    <a:lnTo>
                      <a:pt x="376" y="491"/>
                    </a:lnTo>
                    <a:lnTo>
                      <a:pt x="453" y="445"/>
                    </a:lnTo>
                    <a:lnTo>
                      <a:pt x="530" y="384"/>
                    </a:lnTo>
                    <a:lnTo>
                      <a:pt x="560" y="346"/>
                    </a:lnTo>
                    <a:lnTo>
                      <a:pt x="583" y="307"/>
                    </a:lnTo>
                    <a:lnTo>
                      <a:pt x="606" y="261"/>
                    </a:lnTo>
                    <a:lnTo>
                      <a:pt x="622" y="223"/>
                    </a:lnTo>
                    <a:lnTo>
                      <a:pt x="637" y="177"/>
                    </a:lnTo>
                    <a:lnTo>
                      <a:pt x="637" y="131"/>
                    </a:lnTo>
                    <a:lnTo>
                      <a:pt x="637" y="85"/>
                    </a:lnTo>
                    <a:lnTo>
                      <a:pt x="629" y="39"/>
                    </a:lnTo>
                    <a:lnTo>
                      <a:pt x="614" y="16"/>
                    </a:lnTo>
                    <a:lnTo>
                      <a:pt x="591" y="0"/>
                    </a:lnTo>
                    <a:close/>
                  </a:path>
                </a:pathLst>
              </a:custGeom>
              <a:solidFill>
                <a:srgbClr val="FF634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0" name="Google Shape;2240;p29">
                <a:extLst>
                  <a:ext uri="{FF2B5EF4-FFF2-40B4-BE49-F238E27FC236}">
                    <a16:creationId xmlns="" xmlns:a16="http://schemas.microsoft.com/office/drawing/2014/main" id="{FB278102-8327-44D1-AEC1-D7DFBC705227}"/>
                  </a:ext>
                </a:extLst>
              </p:cNvPr>
              <p:cNvSpPr/>
              <p:nvPr/>
            </p:nvSpPr>
            <p:spPr>
              <a:xfrm>
                <a:off x="6794456" y="1249951"/>
                <a:ext cx="62310" cy="22177"/>
              </a:xfrm>
              <a:custGeom>
                <a:avLst/>
                <a:gdLst/>
                <a:ahLst/>
                <a:cxnLst/>
                <a:rect l="l" t="t" r="r" b="b"/>
                <a:pathLst>
                  <a:path w="3321" h="1182" extrusionOk="0">
                    <a:moveTo>
                      <a:pt x="844" y="1"/>
                    </a:moveTo>
                    <a:lnTo>
                      <a:pt x="645" y="16"/>
                    </a:lnTo>
                    <a:lnTo>
                      <a:pt x="538" y="31"/>
                    </a:lnTo>
                    <a:lnTo>
                      <a:pt x="438" y="47"/>
                    </a:lnTo>
                    <a:lnTo>
                      <a:pt x="331" y="70"/>
                    </a:lnTo>
                    <a:lnTo>
                      <a:pt x="216" y="100"/>
                    </a:lnTo>
                    <a:lnTo>
                      <a:pt x="162" y="123"/>
                    </a:lnTo>
                    <a:lnTo>
                      <a:pt x="116" y="154"/>
                    </a:lnTo>
                    <a:lnTo>
                      <a:pt x="70" y="200"/>
                    </a:lnTo>
                    <a:lnTo>
                      <a:pt x="39" y="246"/>
                    </a:lnTo>
                    <a:lnTo>
                      <a:pt x="16" y="300"/>
                    </a:lnTo>
                    <a:lnTo>
                      <a:pt x="1" y="353"/>
                    </a:lnTo>
                    <a:lnTo>
                      <a:pt x="1" y="415"/>
                    </a:lnTo>
                    <a:lnTo>
                      <a:pt x="16" y="476"/>
                    </a:lnTo>
                    <a:lnTo>
                      <a:pt x="32" y="522"/>
                    </a:lnTo>
                    <a:lnTo>
                      <a:pt x="62" y="568"/>
                    </a:lnTo>
                    <a:lnTo>
                      <a:pt x="93" y="607"/>
                    </a:lnTo>
                    <a:lnTo>
                      <a:pt x="131" y="637"/>
                    </a:lnTo>
                    <a:lnTo>
                      <a:pt x="177" y="660"/>
                    </a:lnTo>
                    <a:lnTo>
                      <a:pt x="223" y="683"/>
                    </a:lnTo>
                    <a:lnTo>
                      <a:pt x="277" y="691"/>
                    </a:lnTo>
                    <a:lnTo>
                      <a:pt x="331" y="691"/>
                    </a:lnTo>
                    <a:lnTo>
                      <a:pt x="361" y="683"/>
                    </a:lnTo>
                    <a:lnTo>
                      <a:pt x="691" y="660"/>
                    </a:lnTo>
                    <a:lnTo>
                      <a:pt x="1036" y="660"/>
                    </a:lnTo>
                    <a:lnTo>
                      <a:pt x="1212" y="668"/>
                    </a:lnTo>
                    <a:lnTo>
                      <a:pt x="1389" y="683"/>
                    </a:lnTo>
                    <a:lnTo>
                      <a:pt x="1557" y="699"/>
                    </a:lnTo>
                    <a:lnTo>
                      <a:pt x="1734" y="722"/>
                    </a:lnTo>
                    <a:lnTo>
                      <a:pt x="1910" y="752"/>
                    </a:lnTo>
                    <a:lnTo>
                      <a:pt x="2079" y="791"/>
                    </a:lnTo>
                    <a:lnTo>
                      <a:pt x="2247" y="837"/>
                    </a:lnTo>
                    <a:lnTo>
                      <a:pt x="2424" y="890"/>
                    </a:lnTo>
                    <a:lnTo>
                      <a:pt x="2592" y="944"/>
                    </a:lnTo>
                    <a:lnTo>
                      <a:pt x="2753" y="1013"/>
                    </a:lnTo>
                    <a:lnTo>
                      <a:pt x="3091" y="1159"/>
                    </a:lnTo>
                    <a:lnTo>
                      <a:pt x="3098" y="1166"/>
                    </a:lnTo>
                    <a:lnTo>
                      <a:pt x="3129" y="1174"/>
                    </a:lnTo>
                    <a:lnTo>
                      <a:pt x="3160" y="1182"/>
                    </a:lnTo>
                    <a:lnTo>
                      <a:pt x="3190" y="1182"/>
                    </a:lnTo>
                    <a:lnTo>
                      <a:pt x="3221" y="1166"/>
                    </a:lnTo>
                    <a:lnTo>
                      <a:pt x="3252" y="1159"/>
                    </a:lnTo>
                    <a:lnTo>
                      <a:pt x="3275" y="1136"/>
                    </a:lnTo>
                    <a:lnTo>
                      <a:pt x="3290" y="1113"/>
                    </a:lnTo>
                    <a:lnTo>
                      <a:pt x="3313" y="1090"/>
                    </a:lnTo>
                    <a:lnTo>
                      <a:pt x="3321" y="1036"/>
                    </a:lnTo>
                    <a:lnTo>
                      <a:pt x="3321" y="990"/>
                    </a:lnTo>
                    <a:lnTo>
                      <a:pt x="3305" y="944"/>
                    </a:lnTo>
                    <a:lnTo>
                      <a:pt x="3275" y="906"/>
                    </a:lnTo>
                    <a:lnTo>
                      <a:pt x="3121" y="775"/>
                    </a:lnTo>
                    <a:lnTo>
                      <a:pt x="2960" y="653"/>
                    </a:lnTo>
                    <a:lnTo>
                      <a:pt x="2799" y="538"/>
                    </a:lnTo>
                    <a:lnTo>
                      <a:pt x="2623" y="430"/>
                    </a:lnTo>
                    <a:lnTo>
                      <a:pt x="2531" y="384"/>
                    </a:lnTo>
                    <a:lnTo>
                      <a:pt x="2439" y="338"/>
                    </a:lnTo>
                    <a:lnTo>
                      <a:pt x="2255" y="254"/>
                    </a:lnTo>
                    <a:lnTo>
                      <a:pt x="2063" y="185"/>
                    </a:lnTo>
                    <a:lnTo>
                      <a:pt x="1864" y="123"/>
                    </a:lnTo>
                    <a:lnTo>
                      <a:pt x="1665" y="77"/>
                    </a:lnTo>
                    <a:lnTo>
                      <a:pt x="1465" y="39"/>
                    </a:lnTo>
                    <a:lnTo>
                      <a:pt x="1258" y="16"/>
                    </a:lnTo>
                    <a:lnTo>
                      <a:pt x="1051" y="1"/>
                    </a:lnTo>
                    <a:close/>
                  </a:path>
                </a:pathLst>
              </a:custGeom>
              <a:solidFill>
                <a:srgbClr val="FF634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1" name="Google Shape;2241;p29">
                <a:extLst>
                  <a:ext uri="{FF2B5EF4-FFF2-40B4-BE49-F238E27FC236}">
                    <a16:creationId xmlns="" xmlns:a16="http://schemas.microsoft.com/office/drawing/2014/main" id="{23B2FCCC-920C-4A9B-B123-C321E76DADE0}"/>
                  </a:ext>
                </a:extLst>
              </p:cNvPr>
              <p:cNvSpPr/>
              <p:nvPr/>
            </p:nvSpPr>
            <p:spPr>
              <a:xfrm>
                <a:off x="6791004" y="1252259"/>
                <a:ext cx="11970" cy="10657"/>
              </a:xfrm>
              <a:custGeom>
                <a:avLst/>
                <a:gdLst/>
                <a:ahLst/>
                <a:cxnLst/>
                <a:rect l="l" t="t" r="r" b="b"/>
                <a:pathLst>
                  <a:path w="638" h="568" extrusionOk="0">
                    <a:moveTo>
                      <a:pt x="47" y="0"/>
                    </a:moveTo>
                    <a:lnTo>
                      <a:pt x="24" y="16"/>
                    </a:lnTo>
                    <a:lnTo>
                      <a:pt x="9" y="39"/>
                    </a:lnTo>
                    <a:lnTo>
                      <a:pt x="1" y="85"/>
                    </a:lnTo>
                    <a:lnTo>
                      <a:pt x="1" y="131"/>
                    </a:lnTo>
                    <a:lnTo>
                      <a:pt x="1" y="177"/>
                    </a:lnTo>
                    <a:lnTo>
                      <a:pt x="16" y="223"/>
                    </a:lnTo>
                    <a:lnTo>
                      <a:pt x="32" y="261"/>
                    </a:lnTo>
                    <a:lnTo>
                      <a:pt x="55" y="307"/>
                    </a:lnTo>
                    <a:lnTo>
                      <a:pt x="78" y="346"/>
                    </a:lnTo>
                    <a:lnTo>
                      <a:pt x="108" y="384"/>
                    </a:lnTo>
                    <a:lnTo>
                      <a:pt x="185" y="445"/>
                    </a:lnTo>
                    <a:lnTo>
                      <a:pt x="262" y="491"/>
                    </a:lnTo>
                    <a:lnTo>
                      <a:pt x="346" y="530"/>
                    </a:lnTo>
                    <a:lnTo>
                      <a:pt x="423" y="560"/>
                    </a:lnTo>
                    <a:lnTo>
                      <a:pt x="430" y="560"/>
                    </a:lnTo>
                    <a:lnTo>
                      <a:pt x="469" y="568"/>
                    </a:lnTo>
                    <a:lnTo>
                      <a:pt x="499" y="568"/>
                    </a:lnTo>
                    <a:lnTo>
                      <a:pt x="530" y="560"/>
                    </a:lnTo>
                    <a:lnTo>
                      <a:pt x="553" y="545"/>
                    </a:lnTo>
                    <a:lnTo>
                      <a:pt x="584" y="530"/>
                    </a:lnTo>
                    <a:lnTo>
                      <a:pt x="607" y="507"/>
                    </a:lnTo>
                    <a:lnTo>
                      <a:pt x="622" y="484"/>
                    </a:lnTo>
                    <a:lnTo>
                      <a:pt x="637" y="453"/>
                    </a:lnTo>
                    <a:lnTo>
                      <a:pt x="637" y="422"/>
                    </a:lnTo>
                    <a:lnTo>
                      <a:pt x="637" y="392"/>
                    </a:lnTo>
                    <a:lnTo>
                      <a:pt x="637" y="361"/>
                    </a:lnTo>
                    <a:lnTo>
                      <a:pt x="622" y="330"/>
                    </a:lnTo>
                    <a:lnTo>
                      <a:pt x="607" y="307"/>
                    </a:lnTo>
                    <a:lnTo>
                      <a:pt x="584" y="284"/>
                    </a:lnTo>
                    <a:lnTo>
                      <a:pt x="561" y="269"/>
                    </a:lnTo>
                    <a:lnTo>
                      <a:pt x="530" y="253"/>
                    </a:lnTo>
                    <a:lnTo>
                      <a:pt x="499" y="246"/>
                    </a:lnTo>
                    <a:lnTo>
                      <a:pt x="346" y="246"/>
                    </a:lnTo>
                    <a:lnTo>
                      <a:pt x="292" y="238"/>
                    </a:lnTo>
                    <a:lnTo>
                      <a:pt x="239" y="223"/>
                    </a:lnTo>
                    <a:lnTo>
                      <a:pt x="193" y="192"/>
                    </a:lnTo>
                    <a:lnTo>
                      <a:pt x="154" y="154"/>
                    </a:lnTo>
                    <a:lnTo>
                      <a:pt x="124" y="108"/>
                    </a:lnTo>
                    <a:lnTo>
                      <a:pt x="108" y="54"/>
                    </a:lnTo>
                    <a:lnTo>
                      <a:pt x="108" y="39"/>
                    </a:lnTo>
                    <a:lnTo>
                      <a:pt x="101" y="23"/>
                    </a:lnTo>
                    <a:lnTo>
                      <a:pt x="85" y="8"/>
                    </a:lnTo>
                    <a:lnTo>
                      <a:pt x="70" y="0"/>
                    </a:lnTo>
                    <a:close/>
                  </a:path>
                </a:pathLst>
              </a:custGeom>
              <a:solidFill>
                <a:srgbClr val="FF634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2" name="Google Shape;2242;p29">
                <a:extLst>
                  <a:ext uri="{FF2B5EF4-FFF2-40B4-BE49-F238E27FC236}">
                    <a16:creationId xmlns="" xmlns:a16="http://schemas.microsoft.com/office/drawing/2014/main" id="{DAD8CCBA-132D-45CC-8E69-2DF35656D77F}"/>
                  </a:ext>
                </a:extLst>
              </p:cNvPr>
              <p:cNvSpPr/>
              <p:nvPr/>
            </p:nvSpPr>
            <p:spPr>
              <a:xfrm>
                <a:off x="6733478" y="1355116"/>
                <a:ext cx="78258" cy="18575"/>
              </a:xfrm>
              <a:custGeom>
                <a:avLst/>
                <a:gdLst/>
                <a:ahLst/>
                <a:cxnLst/>
                <a:rect l="l" t="t" r="r" b="b"/>
                <a:pathLst>
                  <a:path w="4171" h="990" extrusionOk="0">
                    <a:moveTo>
                      <a:pt x="4171" y="0"/>
                    </a:moveTo>
                    <a:lnTo>
                      <a:pt x="4171" y="0"/>
                    </a:lnTo>
                    <a:lnTo>
                      <a:pt x="4171" y="0"/>
                    </a:lnTo>
                    <a:close/>
                    <a:moveTo>
                      <a:pt x="0" y="0"/>
                    </a:moveTo>
                    <a:lnTo>
                      <a:pt x="100" y="108"/>
                    </a:lnTo>
                    <a:lnTo>
                      <a:pt x="199" y="207"/>
                    </a:lnTo>
                    <a:lnTo>
                      <a:pt x="307" y="307"/>
                    </a:lnTo>
                    <a:lnTo>
                      <a:pt x="422" y="399"/>
                    </a:lnTo>
                    <a:lnTo>
                      <a:pt x="544" y="483"/>
                    </a:lnTo>
                    <a:lnTo>
                      <a:pt x="667" y="568"/>
                    </a:lnTo>
                    <a:lnTo>
                      <a:pt x="797" y="645"/>
                    </a:lnTo>
                    <a:lnTo>
                      <a:pt x="928" y="706"/>
                    </a:lnTo>
                    <a:lnTo>
                      <a:pt x="1066" y="767"/>
                    </a:lnTo>
                    <a:lnTo>
                      <a:pt x="1204" y="821"/>
                    </a:lnTo>
                    <a:lnTo>
                      <a:pt x="1342" y="867"/>
                    </a:lnTo>
                    <a:lnTo>
                      <a:pt x="1487" y="913"/>
                    </a:lnTo>
                    <a:lnTo>
                      <a:pt x="1633" y="944"/>
                    </a:lnTo>
                    <a:lnTo>
                      <a:pt x="1787" y="967"/>
                    </a:lnTo>
                    <a:lnTo>
                      <a:pt x="1940" y="982"/>
                    </a:lnTo>
                    <a:lnTo>
                      <a:pt x="2086" y="990"/>
                    </a:lnTo>
                    <a:lnTo>
                      <a:pt x="2239" y="982"/>
                    </a:lnTo>
                    <a:lnTo>
                      <a:pt x="2392" y="974"/>
                    </a:lnTo>
                    <a:lnTo>
                      <a:pt x="2538" y="951"/>
                    </a:lnTo>
                    <a:lnTo>
                      <a:pt x="2691" y="928"/>
                    </a:lnTo>
                    <a:lnTo>
                      <a:pt x="2837" y="890"/>
                    </a:lnTo>
                    <a:lnTo>
                      <a:pt x="2983" y="844"/>
                    </a:lnTo>
                    <a:lnTo>
                      <a:pt x="3121" y="790"/>
                    </a:lnTo>
                    <a:lnTo>
                      <a:pt x="3251" y="721"/>
                    </a:lnTo>
                    <a:lnTo>
                      <a:pt x="3320" y="691"/>
                    </a:lnTo>
                    <a:lnTo>
                      <a:pt x="3389" y="660"/>
                    </a:lnTo>
                    <a:lnTo>
                      <a:pt x="3512" y="576"/>
                    </a:lnTo>
                    <a:lnTo>
                      <a:pt x="3757" y="407"/>
                    </a:lnTo>
                    <a:lnTo>
                      <a:pt x="3864" y="307"/>
                    </a:lnTo>
                    <a:lnTo>
                      <a:pt x="3972" y="207"/>
                    </a:lnTo>
                    <a:lnTo>
                      <a:pt x="4171" y="0"/>
                    </a:lnTo>
                    <a:lnTo>
                      <a:pt x="3918" y="146"/>
                    </a:lnTo>
                    <a:lnTo>
                      <a:pt x="3673" y="276"/>
                    </a:lnTo>
                    <a:lnTo>
                      <a:pt x="3542" y="338"/>
                    </a:lnTo>
                    <a:lnTo>
                      <a:pt x="3420" y="399"/>
                    </a:lnTo>
                    <a:lnTo>
                      <a:pt x="3289" y="453"/>
                    </a:lnTo>
                    <a:lnTo>
                      <a:pt x="3159" y="499"/>
                    </a:lnTo>
                    <a:lnTo>
                      <a:pt x="3029" y="537"/>
                    </a:lnTo>
                    <a:lnTo>
                      <a:pt x="2898" y="576"/>
                    </a:lnTo>
                    <a:lnTo>
                      <a:pt x="2768" y="614"/>
                    </a:lnTo>
                    <a:lnTo>
                      <a:pt x="2630" y="637"/>
                    </a:lnTo>
                    <a:lnTo>
                      <a:pt x="2500" y="652"/>
                    </a:lnTo>
                    <a:lnTo>
                      <a:pt x="2362" y="668"/>
                    </a:lnTo>
                    <a:lnTo>
                      <a:pt x="2231" y="675"/>
                    </a:lnTo>
                    <a:lnTo>
                      <a:pt x="2093" y="675"/>
                    </a:lnTo>
                    <a:lnTo>
                      <a:pt x="1955" y="668"/>
                    </a:lnTo>
                    <a:lnTo>
                      <a:pt x="1825" y="660"/>
                    </a:lnTo>
                    <a:lnTo>
                      <a:pt x="1687" y="645"/>
                    </a:lnTo>
                    <a:lnTo>
                      <a:pt x="1556" y="622"/>
                    </a:lnTo>
                    <a:lnTo>
                      <a:pt x="1418" y="591"/>
                    </a:lnTo>
                    <a:lnTo>
                      <a:pt x="1288" y="560"/>
                    </a:lnTo>
                    <a:lnTo>
                      <a:pt x="1150" y="522"/>
                    </a:lnTo>
                    <a:lnTo>
                      <a:pt x="1020" y="483"/>
                    </a:lnTo>
                    <a:lnTo>
                      <a:pt x="759" y="384"/>
                    </a:lnTo>
                    <a:lnTo>
                      <a:pt x="506" y="269"/>
                    </a:lnTo>
                    <a:lnTo>
                      <a:pt x="245" y="146"/>
                    </a:lnTo>
                    <a:lnTo>
                      <a:pt x="0"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3" name="Google Shape;2243;p29">
                <a:extLst>
                  <a:ext uri="{FF2B5EF4-FFF2-40B4-BE49-F238E27FC236}">
                    <a16:creationId xmlns="" xmlns:a16="http://schemas.microsoft.com/office/drawing/2014/main" id="{DA63545C-CF50-4734-A5CC-36C1D36FC736}"/>
                  </a:ext>
                </a:extLst>
              </p:cNvPr>
              <p:cNvSpPr/>
              <p:nvPr/>
            </p:nvSpPr>
            <p:spPr>
              <a:xfrm>
                <a:off x="6759501" y="1379001"/>
                <a:ext cx="30226" cy="7205"/>
              </a:xfrm>
              <a:custGeom>
                <a:avLst/>
                <a:gdLst/>
                <a:ahLst/>
                <a:cxnLst/>
                <a:rect l="l" t="t" r="r" b="b"/>
                <a:pathLst>
                  <a:path w="1611" h="384" extrusionOk="0">
                    <a:moveTo>
                      <a:pt x="1" y="0"/>
                    </a:moveTo>
                    <a:lnTo>
                      <a:pt x="39" y="46"/>
                    </a:lnTo>
                    <a:lnTo>
                      <a:pt x="77" y="92"/>
                    </a:lnTo>
                    <a:lnTo>
                      <a:pt x="154" y="169"/>
                    </a:lnTo>
                    <a:lnTo>
                      <a:pt x="254" y="238"/>
                    </a:lnTo>
                    <a:lnTo>
                      <a:pt x="353" y="292"/>
                    </a:lnTo>
                    <a:lnTo>
                      <a:pt x="461" y="330"/>
                    </a:lnTo>
                    <a:lnTo>
                      <a:pt x="576" y="361"/>
                    </a:lnTo>
                    <a:lnTo>
                      <a:pt x="691" y="376"/>
                    </a:lnTo>
                    <a:lnTo>
                      <a:pt x="806" y="384"/>
                    </a:lnTo>
                    <a:lnTo>
                      <a:pt x="921" y="368"/>
                    </a:lnTo>
                    <a:lnTo>
                      <a:pt x="1036" y="353"/>
                    </a:lnTo>
                    <a:lnTo>
                      <a:pt x="1151" y="322"/>
                    </a:lnTo>
                    <a:lnTo>
                      <a:pt x="1251" y="276"/>
                    </a:lnTo>
                    <a:lnTo>
                      <a:pt x="1358" y="223"/>
                    </a:lnTo>
                    <a:lnTo>
                      <a:pt x="1450" y="161"/>
                    </a:lnTo>
                    <a:lnTo>
                      <a:pt x="1534" y="85"/>
                    </a:lnTo>
                    <a:lnTo>
                      <a:pt x="1611" y="0"/>
                    </a:lnTo>
                    <a:lnTo>
                      <a:pt x="1389" y="23"/>
                    </a:lnTo>
                    <a:lnTo>
                      <a:pt x="1189" y="46"/>
                    </a:lnTo>
                    <a:lnTo>
                      <a:pt x="990" y="62"/>
                    </a:lnTo>
                    <a:lnTo>
                      <a:pt x="798" y="69"/>
                    </a:lnTo>
                    <a:lnTo>
                      <a:pt x="614" y="69"/>
                    </a:lnTo>
                    <a:lnTo>
                      <a:pt x="423" y="54"/>
                    </a:lnTo>
                    <a:lnTo>
                      <a:pt x="215" y="31"/>
                    </a:lnTo>
                    <a:lnTo>
                      <a:pt x="1"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4" name="Google Shape;2244;p29">
                <a:extLst>
                  <a:ext uri="{FF2B5EF4-FFF2-40B4-BE49-F238E27FC236}">
                    <a16:creationId xmlns="" xmlns:a16="http://schemas.microsoft.com/office/drawing/2014/main" id="{25E41385-12C2-4DBE-9996-6D4294EA21B7}"/>
                  </a:ext>
                </a:extLst>
              </p:cNvPr>
              <p:cNvSpPr/>
              <p:nvPr/>
            </p:nvSpPr>
            <p:spPr>
              <a:xfrm>
                <a:off x="6833313" y="1336128"/>
                <a:ext cx="106177" cy="155241"/>
              </a:xfrm>
              <a:custGeom>
                <a:avLst/>
                <a:gdLst/>
                <a:ahLst/>
                <a:cxnLst/>
                <a:rect l="l" t="t" r="r" b="b"/>
                <a:pathLst>
                  <a:path w="5659" h="8274" extrusionOk="0">
                    <a:moveTo>
                      <a:pt x="5283" y="0"/>
                    </a:moveTo>
                    <a:lnTo>
                      <a:pt x="5198" y="207"/>
                    </a:lnTo>
                    <a:lnTo>
                      <a:pt x="5106" y="407"/>
                    </a:lnTo>
                    <a:lnTo>
                      <a:pt x="4999" y="598"/>
                    </a:lnTo>
                    <a:lnTo>
                      <a:pt x="4884" y="767"/>
                    </a:lnTo>
                    <a:lnTo>
                      <a:pt x="4761" y="920"/>
                    </a:lnTo>
                    <a:lnTo>
                      <a:pt x="4692" y="997"/>
                    </a:lnTo>
                    <a:lnTo>
                      <a:pt x="4631" y="1058"/>
                    </a:lnTo>
                    <a:lnTo>
                      <a:pt x="4554" y="1120"/>
                    </a:lnTo>
                    <a:lnTo>
                      <a:pt x="4485" y="1181"/>
                    </a:lnTo>
                    <a:lnTo>
                      <a:pt x="4409" y="1227"/>
                    </a:lnTo>
                    <a:lnTo>
                      <a:pt x="4332" y="1273"/>
                    </a:lnTo>
                    <a:lnTo>
                      <a:pt x="4255" y="1311"/>
                    </a:lnTo>
                    <a:lnTo>
                      <a:pt x="4171" y="1350"/>
                    </a:lnTo>
                    <a:lnTo>
                      <a:pt x="4087" y="1373"/>
                    </a:lnTo>
                    <a:lnTo>
                      <a:pt x="4002" y="1396"/>
                    </a:lnTo>
                    <a:lnTo>
                      <a:pt x="3918" y="1403"/>
                    </a:lnTo>
                    <a:lnTo>
                      <a:pt x="3826" y="1411"/>
                    </a:lnTo>
                    <a:lnTo>
                      <a:pt x="3734" y="1403"/>
                    </a:lnTo>
                    <a:lnTo>
                      <a:pt x="3642" y="1396"/>
                    </a:lnTo>
                    <a:lnTo>
                      <a:pt x="3542" y="1373"/>
                    </a:lnTo>
                    <a:lnTo>
                      <a:pt x="3443" y="1350"/>
                    </a:lnTo>
                    <a:lnTo>
                      <a:pt x="3343" y="1311"/>
                    </a:lnTo>
                    <a:lnTo>
                      <a:pt x="3243" y="1265"/>
                    </a:lnTo>
                    <a:lnTo>
                      <a:pt x="3144" y="1212"/>
                    </a:lnTo>
                    <a:lnTo>
                      <a:pt x="3036" y="1150"/>
                    </a:lnTo>
                    <a:lnTo>
                      <a:pt x="2929" y="1074"/>
                    </a:lnTo>
                    <a:lnTo>
                      <a:pt x="2822" y="989"/>
                    </a:lnTo>
                    <a:lnTo>
                      <a:pt x="2768" y="1235"/>
                    </a:lnTo>
                    <a:lnTo>
                      <a:pt x="2660" y="1634"/>
                    </a:lnTo>
                    <a:lnTo>
                      <a:pt x="2545" y="2025"/>
                    </a:lnTo>
                    <a:lnTo>
                      <a:pt x="2423" y="2408"/>
                    </a:lnTo>
                    <a:lnTo>
                      <a:pt x="2285" y="2768"/>
                    </a:lnTo>
                    <a:lnTo>
                      <a:pt x="2139" y="3113"/>
                    </a:lnTo>
                    <a:lnTo>
                      <a:pt x="2055" y="3282"/>
                    </a:lnTo>
                    <a:lnTo>
                      <a:pt x="1978" y="3443"/>
                    </a:lnTo>
                    <a:lnTo>
                      <a:pt x="1894" y="3604"/>
                    </a:lnTo>
                    <a:lnTo>
                      <a:pt x="1802" y="3750"/>
                    </a:lnTo>
                    <a:lnTo>
                      <a:pt x="1717" y="3895"/>
                    </a:lnTo>
                    <a:lnTo>
                      <a:pt x="1625" y="4041"/>
                    </a:lnTo>
                    <a:lnTo>
                      <a:pt x="1426" y="4309"/>
                    </a:lnTo>
                    <a:lnTo>
                      <a:pt x="1227" y="4562"/>
                    </a:lnTo>
                    <a:lnTo>
                      <a:pt x="1020" y="4800"/>
                    </a:lnTo>
                    <a:lnTo>
                      <a:pt x="820" y="5022"/>
                    </a:lnTo>
                    <a:lnTo>
                      <a:pt x="613" y="5222"/>
                    </a:lnTo>
                    <a:lnTo>
                      <a:pt x="414" y="5406"/>
                    </a:lnTo>
                    <a:lnTo>
                      <a:pt x="207" y="5574"/>
                    </a:lnTo>
                    <a:lnTo>
                      <a:pt x="0" y="5728"/>
                    </a:lnTo>
                    <a:lnTo>
                      <a:pt x="0" y="7369"/>
                    </a:lnTo>
                    <a:lnTo>
                      <a:pt x="253" y="7284"/>
                    </a:lnTo>
                    <a:lnTo>
                      <a:pt x="391" y="8273"/>
                    </a:lnTo>
                    <a:lnTo>
                      <a:pt x="1089" y="8074"/>
                    </a:lnTo>
                    <a:lnTo>
                      <a:pt x="1878" y="7829"/>
                    </a:lnTo>
                    <a:lnTo>
                      <a:pt x="2292" y="7698"/>
                    </a:lnTo>
                    <a:lnTo>
                      <a:pt x="2714" y="7560"/>
                    </a:lnTo>
                    <a:lnTo>
                      <a:pt x="3128" y="7407"/>
                    </a:lnTo>
                    <a:lnTo>
                      <a:pt x="3535" y="7254"/>
                    </a:lnTo>
                    <a:lnTo>
                      <a:pt x="3918" y="7100"/>
                    </a:lnTo>
                    <a:lnTo>
                      <a:pt x="4286" y="6939"/>
                    </a:lnTo>
                    <a:lnTo>
                      <a:pt x="4616" y="6778"/>
                    </a:lnTo>
                    <a:lnTo>
                      <a:pt x="4769" y="6694"/>
                    </a:lnTo>
                    <a:lnTo>
                      <a:pt x="4915" y="6609"/>
                    </a:lnTo>
                    <a:lnTo>
                      <a:pt x="5045" y="6533"/>
                    </a:lnTo>
                    <a:lnTo>
                      <a:pt x="5168" y="6448"/>
                    </a:lnTo>
                    <a:lnTo>
                      <a:pt x="5275" y="6364"/>
                    </a:lnTo>
                    <a:lnTo>
                      <a:pt x="5367" y="6287"/>
                    </a:lnTo>
                    <a:lnTo>
                      <a:pt x="5444" y="6203"/>
                    </a:lnTo>
                    <a:lnTo>
                      <a:pt x="5513" y="6126"/>
                    </a:lnTo>
                    <a:lnTo>
                      <a:pt x="5559" y="6050"/>
                    </a:lnTo>
                    <a:lnTo>
                      <a:pt x="5589" y="5965"/>
                    </a:lnTo>
                    <a:lnTo>
                      <a:pt x="5605" y="5896"/>
                    </a:lnTo>
                    <a:lnTo>
                      <a:pt x="5620" y="5812"/>
                    </a:lnTo>
                    <a:lnTo>
                      <a:pt x="5643" y="5597"/>
                    </a:lnTo>
                    <a:lnTo>
                      <a:pt x="5658" y="5344"/>
                    </a:lnTo>
                    <a:lnTo>
                      <a:pt x="5658" y="5045"/>
                    </a:lnTo>
                    <a:lnTo>
                      <a:pt x="5658" y="4708"/>
                    </a:lnTo>
                    <a:lnTo>
                      <a:pt x="5643" y="4348"/>
                    </a:lnTo>
                    <a:lnTo>
                      <a:pt x="5628" y="3949"/>
                    </a:lnTo>
                    <a:lnTo>
                      <a:pt x="5605" y="3535"/>
                    </a:lnTo>
                    <a:lnTo>
                      <a:pt x="5536" y="2661"/>
                    </a:lnTo>
                    <a:lnTo>
                      <a:pt x="5459" y="1756"/>
                    </a:lnTo>
                    <a:lnTo>
                      <a:pt x="5375" y="851"/>
                    </a:lnTo>
                    <a:lnTo>
                      <a:pt x="5283" y="0"/>
                    </a:lnTo>
                    <a:close/>
                  </a:path>
                </a:pathLst>
              </a:custGeom>
              <a:solidFill>
                <a:srgbClr val="FF634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5" name="Google Shape;2245;p29">
                <a:extLst>
                  <a:ext uri="{FF2B5EF4-FFF2-40B4-BE49-F238E27FC236}">
                    <a16:creationId xmlns="" xmlns:a16="http://schemas.microsoft.com/office/drawing/2014/main" id="{4902CFA7-6BD2-4108-916B-112B12612852}"/>
                  </a:ext>
                </a:extLst>
              </p:cNvPr>
              <p:cNvSpPr/>
              <p:nvPr/>
            </p:nvSpPr>
            <p:spPr>
              <a:xfrm>
                <a:off x="6833313" y="1336128"/>
                <a:ext cx="106177" cy="155241"/>
              </a:xfrm>
              <a:custGeom>
                <a:avLst/>
                <a:gdLst/>
                <a:ahLst/>
                <a:cxnLst/>
                <a:rect l="l" t="t" r="r" b="b"/>
                <a:pathLst>
                  <a:path w="5659" h="8274" fill="none" extrusionOk="0">
                    <a:moveTo>
                      <a:pt x="5283" y="0"/>
                    </a:moveTo>
                    <a:lnTo>
                      <a:pt x="5283" y="0"/>
                    </a:lnTo>
                    <a:lnTo>
                      <a:pt x="5198" y="207"/>
                    </a:lnTo>
                    <a:lnTo>
                      <a:pt x="5106" y="407"/>
                    </a:lnTo>
                    <a:lnTo>
                      <a:pt x="4999" y="598"/>
                    </a:lnTo>
                    <a:lnTo>
                      <a:pt x="4884" y="767"/>
                    </a:lnTo>
                    <a:lnTo>
                      <a:pt x="4761" y="920"/>
                    </a:lnTo>
                    <a:lnTo>
                      <a:pt x="4692" y="997"/>
                    </a:lnTo>
                    <a:lnTo>
                      <a:pt x="4631" y="1058"/>
                    </a:lnTo>
                    <a:lnTo>
                      <a:pt x="4554" y="1120"/>
                    </a:lnTo>
                    <a:lnTo>
                      <a:pt x="4485" y="1181"/>
                    </a:lnTo>
                    <a:lnTo>
                      <a:pt x="4409" y="1227"/>
                    </a:lnTo>
                    <a:lnTo>
                      <a:pt x="4332" y="1273"/>
                    </a:lnTo>
                    <a:lnTo>
                      <a:pt x="4255" y="1311"/>
                    </a:lnTo>
                    <a:lnTo>
                      <a:pt x="4171" y="1350"/>
                    </a:lnTo>
                    <a:lnTo>
                      <a:pt x="4087" y="1373"/>
                    </a:lnTo>
                    <a:lnTo>
                      <a:pt x="4002" y="1396"/>
                    </a:lnTo>
                    <a:lnTo>
                      <a:pt x="3918" y="1403"/>
                    </a:lnTo>
                    <a:lnTo>
                      <a:pt x="3826" y="1411"/>
                    </a:lnTo>
                    <a:lnTo>
                      <a:pt x="3734" y="1403"/>
                    </a:lnTo>
                    <a:lnTo>
                      <a:pt x="3642" y="1396"/>
                    </a:lnTo>
                    <a:lnTo>
                      <a:pt x="3542" y="1373"/>
                    </a:lnTo>
                    <a:lnTo>
                      <a:pt x="3443" y="1350"/>
                    </a:lnTo>
                    <a:lnTo>
                      <a:pt x="3343" y="1311"/>
                    </a:lnTo>
                    <a:lnTo>
                      <a:pt x="3243" y="1265"/>
                    </a:lnTo>
                    <a:lnTo>
                      <a:pt x="3144" y="1212"/>
                    </a:lnTo>
                    <a:lnTo>
                      <a:pt x="3036" y="1150"/>
                    </a:lnTo>
                    <a:lnTo>
                      <a:pt x="2929" y="1074"/>
                    </a:lnTo>
                    <a:lnTo>
                      <a:pt x="2822" y="989"/>
                    </a:lnTo>
                    <a:lnTo>
                      <a:pt x="2822" y="989"/>
                    </a:lnTo>
                    <a:lnTo>
                      <a:pt x="2768" y="1235"/>
                    </a:lnTo>
                    <a:lnTo>
                      <a:pt x="2768" y="1235"/>
                    </a:lnTo>
                    <a:lnTo>
                      <a:pt x="2660" y="1634"/>
                    </a:lnTo>
                    <a:lnTo>
                      <a:pt x="2545" y="2025"/>
                    </a:lnTo>
                    <a:lnTo>
                      <a:pt x="2423" y="2408"/>
                    </a:lnTo>
                    <a:lnTo>
                      <a:pt x="2285" y="2768"/>
                    </a:lnTo>
                    <a:lnTo>
                      <a:pt x="2139" y="3113"/>
                    </a:lnTo>
                    <a:lnTo>
                      <a:pt x="2055" y="3282"/>
                    </a:lnTo>
                    <a:lnTo>
                      <a:pt x="1978" y="3443"/>
                    </a:lnTo>
                    <a:lnTo>
                      <a:pt x="1894" y="3604"/>
                    </a:lnTo>
                    <a:lnTo>
                      <a:pt x="1802" y="3750"/>
                    </a:lnTo>
                    <a:lnTo>
                      <a:pt x="1717" y="3895"/>
                    </a:lnTo>
                    <a:lnTo>
                      <a:pt x="1625" y="4041"/>
                    </a:lnTo>
                    <a:lnTo>
                      <a:pt x="1625" y="4041"/>
                    </a:lnTo>
                    <a:lnTo>
                      <a:pt x="1426" y="4309"/>
                    </a:lnTo>
                    <a:lnTo>
                      <a:pt x="1227" y="4562"/>
                    </a:lnTo>
                    <a:lnTo>
                      <a:pt x="1020" y="4800"/>
                    </a:lnTo>
                    <a:lnTo>
                      <a:pt x="820" y="5022"/>
                    </a:lnTo>
                    <a:lnTo>
                      <a:pt x="613" y="5222"/>
                    </a:lnTo>
                    <a:lnTo>
                      <a:pt x="414" y="5406"/>
                    </a:lnTo>
                    <a:lnTo>
                      <a:pt x="207" y="5574"/>
                    </a:lnTo>
                    <a:lnTo>
                      <a:pt x="0" y="5728"/>
                    </a:lnTo>
                    <a:lnTo>
                      <a:pt x="0" y="7369"/>
                    </a:lnTo>
                    <a:lnTo>
                      <a:pt x="253" y="7284"/>
                    </a:lnTo>
                    <a:lnTo>
                      <a:pt x="391" y="8273"/>
                    </a:lnTo>
                    <a:lnTo>
                      <a:pt x="391" y="8273"/>
                    </a:lnTo>
                    <a:lnTo>
                      <a:pt x="1089" y="8074"/>
                    </a:lnTo>
                    <a:lnTo>
                      <a:pt x="1878" y="7829"/>
                    </a:lnTo>
                    <a:lnTo>
                      <a:pt x="2292" y="7698"/>
                    </a:lnTo>
                    <a:lnTo>
                      <a:pt x="2714" y="7560"/>
                    </a:lnTo>
                    <a:lnTo>
                      <a:pt x="3128" y="7407"/>
                    </a:lnTo>
                    <a:lnTo>
                      <a:pt x="3535" y="7254"/>
                    </a:lnTo>
                    <a:lnTo>
                      <a:pt x="3918" y="7100"/>
                    </a:lnTo>
                    <a:lnTo>
                      <a:pt x="4286" y="6939"/>
                    </a:lnTo>
                    <a:lnTo>
                      <a:pt x="4616" y="6778"/>
                    </a:lnTo>
                    <a:lnTo>
                      <a:pt x="4769" y="6694"/>
                    </a:lnTo>
                    <a:lnTo>
                      <a:pt x="4915" y="6609"/>
                    </a:lnTo>
                    <a:lnTo>
                      <a:pt x="5045" y="6533"/>
                    </a:lnTo>
                    <a:lnTo>
                      <a:pt x="5168" y="6448"/>
                    </a:lnTo>
                    <a:lnTo>
                      <a:pt x="5275" y="6364"/>
                    </a:lnTo>
                    <a:lnTo>
                      <a:pt x="5367" y="6287"/>
                    </a:lnTo>
                    <a:lnTo>
                      <a:pt x="5444" y="6203"/>
                    </a:lnTo>
                    <a:lnTo>
                      <a:pt x="5513" y="6126"/>
                    </a:lnTo>
                    <a:lnTo>
                      <a:pt x="5559" y="6050"/>
                    </a:lnTo>
                    <a:lnTo>
                      <a:pt x="5589" y="5965"/>
                    </a:lnTo>
                    <a:lnTo>
                      <a:pt x="5589" y="5965"/>
                    </a:lnTo>
                    <a:lnTo>
                      <a:pt x="5605" y="5896"/>
                    </a:lnTo>
                    <a:lnTo>
                      <a:pt x="5620" y="5812"/>
                    </a:lnTo>
                    <a:lnTo>
                      <a:pt x="5643" y="5597"/>
                    </a:lnTo>
                    <a:lnTo>
                      <a:pt x="5658" y="5344"/>
                    </a:lnTo>
                    <a:lnTo>
                      <a:pt x="5658" y="5045"/>
                    </a:lnTo>
                    <a:lnTo>
                      <a:pt x="5658" y="4708"/>
                    </a:lnTo>
                    <a:lnTo>
                      <a:pt x="5643" y="4348"/>
                    </a:lnTo>
                    <a:lnTo>
                      <a:pt x="5628" y="3949"/>
                    </a:lnTo>
                    <a:lnTo>
                      <a:pt x="5605" y="3535"/>
                    </a:lnTo>
                    <a:lnTo>
                      <a:pt x="5536" y="2661"/>
                    </a:lnTo>
                    <a:lnTo>
                      <a:pt x="5459" y="1756"/>
                    </a:lnTo>
                    <a:lnTo>
                      <a:pt x="5375" y="851"/>
                    </a:lnTo>
                    <a:lnTo>
                      <a:pt x="5283"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6" name="Google Shape;2246;p29">
                <a:extLst>
                  <a:ext uri="{FF2B5EF4-FFF2-40B4-BE49-F238E27FC236}">
                    <a16:creationId xmlns="" xmlns:a16="http://schemas.microsoft.com/office/drawing/2014/main" id="{54D54618-5279-4F28-A9E9-9D3AAD5AAFC3}"/>
                  </a:ext>
                </a:extLst>
              </p:cNvPr>
              <p:cNvSpPr/>
              <p:nvPr/>
            </p:nvSpPr>
            <p:spPr>
              <a:xfrm>
                <a:off x="6599682" y="1330087"/>
                <a:ext cx="106909" cy="161714"/>
              </a:xfrm>
              <a:custGeom>
                <a:avLst/>
                <a:gdLst/>
                <a:ahLst/>
                <a:cxnLst/>
                <a:rect l="l" t="t" r="r" b="b"/>
                <a:pathLst>
                  <a:path w="5698" h="8619" extrusionOk="0">
                    <a:moveTo>
                      <a:pt x="415" y="0"/>
                    </a:moveTo>
                    <a:lnTo>
                      <a:pt x="323" y="867"/>
                    </a:lnTo>
                    <a:lnTo>
                      <a:pt x="231" y="1794"/>
                    </a:lnTo>
                    <a:lnTo>
                      <a:pt x="139" y="2753"/>
                    </a:lnTo>
                    <a:lnTo>
                      <a:pt x="70" y="3681"/>
                    </a:lnTo>
                    <a:lnTo>
                      <a:pt x="39" y="4125"/>
                    </a:lnTo>
                    <a:lnTo>
                      <a:pt x="24" y="4547"/>
                    </a:lnTo>
                    <a:lnTo>
                      <a:pt x="8" y="4938"/>
                    </a:lnTo>
                    <a:lnTo>
                      <a:pt x="1" y="5298"/>
                    </a:lnTo>
                    <a:lnTo>
                      <a:pt x="1" y="5620"/>
                    </a:lnTo>
                    <a:lnTo>
                      <a:pt x="16" y="5896"/>
                    </a:lnTo>
                    <a:lnTo>
                      <a:pt x="39" y="6119"/>
                    </a:lnTo>
                    <a:lnTo>
                      <a:pt x="54" y="6211"/>
                    </a:lnTo>
                    <a:lnTo>
                      <a:pt x="70" y="6287"/>
                    </a:lnTo>
                    <a:lnTo>
                      <a:pt x="100" y="6372"/>
                    </a:lnTo>
                    <a:lnTo>
                      <a:pt x="154" y="6448"/>
                    </a:lnTo>
                    <a:lnTo>
                      <a:pt x="223" y="6533"/>
                    </a:lnTo>
                    <a:lnTo>
                      <a:pt x="300" y="6609"/>
                    </a:lnTo>
                    <a:lnTo>
                      <a:pt x="399" y="6694"/>
                    </a:lnTo>
                    <a:lnTo>
                      <a:pt x="507" y="6778"/>
                    </a:lnTo>
                    <a:lnTo>
                      <a:pt x="629" y="6862"/>
                    </a:lnTo>
                    <a:lnTo>
                      <a:pt x="767" y="6947"/>
                    </a:lnTo>
                    <a:lnTo>
                      <a:pt x="913" y="7023"/>
                    </a:lnTo>
                    <a:lnTo>
                      <a:pt x="1066" y="7108"/>
                    </a:lnTo>
                    <a:lnTo>
                      <a:pt x="1404" y="7276"/>
                    </a:lnTo>
                    <a:lnTo>
                      <a:pt x="1779" y="7437"/>
                    </a:lnTo>
                    <a:lnTo>
                      <a:pt x="2170" y="7599"/>
                    </a:lnTo>
                    <a:lnTo>
                      <a:pt x="2584" y="7752"/>
                    </a:lnTo>
                    <a:lnTo>
                      <a:pt x="3006" y="7898"/>
                    </a:lnTo>
                    <a:lnTo>
                      <a:pt x="3428" y="8043"/>
                    </a:lnTo>
                    <a:lnTo>
                      <a:pt x="3842" y="8174"/>
                    </a:lnTo>
                    <a:lnTo>
                      <a:pt x="4639" y="8419"/>
                    </a:lnTo>
                    <a:lnTo>
                      <a:pt x="5337" y="8618"/>
                    </a:lnTo>
                    <a:lnTo>
                      <a:pt x="5329" y="8250"/>
                    </a:lnTo>
                    <a:lnTo>
                      <a:pt x="5337" y="7959"/>
                    </a:lnTo>
                    <a:lnTo>
                      <a:pt x="5345" y="7852"/>
                    </a:lnTo>
                    <a:lnTo>
                      <a:pt x="5360" y="7775"/>
                    </a:lnTo>
                    <a:lnTo>
                      <a:pt x="5368" y="7752"/>
                    </a:lnTo>
                    <a:lnTo>
                      <a:pt x="5375" y="7737"/>
                    </a:lnTo>
                    <a:lnTo>
                      <a:pt x="5391" y="7729"/>
                    </a:lnTo>
                    <a:lnTo>
                      <a:pt x="5398" y="7737"/>
                    </a:lnTo>
                    <a:lnTo>
                      <a:pt x="5444" y="7775"/>
                    </a:lnTo>
                    <a:lnTo>
                      <a:pt x="5506" y="7821"/>
                    </a:lnTo>
                    <a:lnTo>
                      <a:pt x="5697" y="7951"/>
                    </a:lnTo>
                    <a:lnTo>
                      <a:pt x="5697" y="6057"/>
                    </a:lnTo>
                    <a:lnTo>
                      <a:pt x="5498" y="5904"/>
                    </a:lnTo>
                    <a:lnTo>
                      <a:pt x="5291" y="5728"/>
                    </a:lnTo>
                    <a:lnTo>
                      <a:pt x="5191" y="5643"/>
                    </a:lnTo>
                    <a:lnTo>
                      <a:pt x="5092" y="5544"/>
                    </a:lnTo>
                    <a:lnTo>
                      <a:pt x="4885" y="5344"/>
                    </a:lnTo>
                    <a:lnTo>
                      <a:pt x="4685" y="5122"/>
                    </a:lnTo>
                    <a:lnTo>
                      <a:pt x="4509" y="4930"/>
                    </a:lnTo>
                    <a:lnTo>
                      <a:pt x="4402" y="4792"/>
                    </a:lnTo>
                    <a:lnTo>
                      <a:pt x="4294" y="4654"/>
                    </a:lnTo>
                    <a:lnTo>
                      <a:pt x="4080" y="4363"/>
                    </a:lnTo>
                    <a:lnTo>
                      <a:pt x="3988" y="4225"/>
                    </a:lnTo>
                    <a:lnTo>
                      <a:pt x="3903" y="4079"/>
                    </a:lnTo>
                    <a:lnTo>
                      <a:pt x="3811" y="3926"/>
                    </a:lnTo>
                    <a:lnTo>
                      <a:pt x="3735" y="3773"/>
                    </a:lnTo>
                    <a:lnTo>
                      <a:pt x="3650" y="3612"/>
                    </a:lnTo>
                    <a:lnTo>
                      <a:pt x="3574" y="3451"/>
                    </a:lnTo>
                    <a:lnTo>
                      <a:pt x="3428" y="3106"/>
                    </a:lnTo>
                    <a:lnTo>
                      <a:pt x="3290" y="2745"/>
                    </a:lnTo>
                    <a:lnTo>
                      <a:pt x="3167" y="2377"/>
                    </a:lnTo>
                    <a:lnTo>
                      <a:pt x="3052" y="1986"/>
                    </a:lnTo>
                    <a:lnTo>
                      <a:pt x="2945" y="1587"/>
                    </a:lnTo>
                    <a:lnTo>
                      <a:pt x="2899" y="1380"/>
                    </a:lnTo>
                    <a:lnTo>
                      <a:pt x="2784" y="1457"/>
                    </a:lnTo>
                    <a:lnTo>
                      <a:pt x="2669" y="1534"/>
                    </a:lnTo>
                    <a:lnTo>
                      <a:pt x="2561" y="1587"/>
                    </a:lnTo>
                    <a:lnTo>
                      <a:pt x="2454" y="1641"/>
                    </a:lnTo>
                    <a:lnTo>
                      <a:pt x="2347" y="1679"/>
                    </a:lnTo>
                    <a:lnTo>
                      <a:pt x="2239" y="1702"/>
                    </a:lnTo>
                    <a:lnTo>
                      <a:pt x="2140" y="1725"/>
                    </a:lnTo>
                    <a:lnTo>
                      <a:pt x="2040" y="1733"/>
                    </a:lnTo>
                    <a:lnTo>
                      <a:pt x="1940" y="1733"/>
                    </a:lnTo>
                    <a:lnTo>
                      <a:pt x="1848" y="1725"/>
                    </a:lnTo>
                    <a:lnTo>
                      <a:pt x="1749" y="1710"/>
                    </a:lnTo>
                    <a:lnTo>
                      <a:pt x="1664" y="1679"/>
                    </a:lnTo>
                    <a:lnTo>
                      <a:pt x="1572" y="1649"/>
                    </a:lnTo>
                    <a:lnTo>
                      <a:pt x="1488" y="1610"/>
                    </a:lnTo>
                    <a:lnTo>
                      <a:pt x="1404" y="1564"/>
                    </a:lnTo>
                    <a:lnTo>
                      <a:pt x="1327" y="1511"/>
                    </a:lnTo>
                    <a:lnTo>
                      <a:pt x="1243" y="1449"/>
                    </a:lnTo>
                    <a:lnTo>
                      <a:pt x="1174" y="1380"/>
                    </a:lnTo>
                    <a:lnTo>
                      <a:pt x="1097" y="1311"/>
                    </a:lnTo>
                    <a:lnTo>
                      <a:pt x="1028" y="1235"/>
                    </a:lnTo>
                    <a:lnTo>
                      <a:pt x="959" y="1150"/>
                    </a:lnTo>
                    <a:lnTo>
                      <a:pt x="898" y="1066"/>
                    </a:lnTo>
                    <a:lnTo>
                      <a:pt x="836" y="974"/>
                    </a:lnTo>
                    <a:lnTo>
                      <a:pt x="775" y="874"/>
                    </a:lnTo>
                    <a:lnTo>
                      <a:pt x="668" y="675"/>
                    </a:lnTo>
                    <a:lnTo>
                      <a:pt x="568" y="460"/>
                    </a:lnTo>
                    <a:lnTo>
                      <a:pt x="484" y="230"/>
                    </a:lnTo>
                    <a:lnTo>
                      <a:pt x="415" y="0"/>
                    </a:lnTo>
                    <a:close/>
                  </a:path>
                </a:pathLst>
              </a:custGeom>
              <a:solidFill>
                <a:srgbClr val="FF634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7" name="Google Shape;2247;p29">
                <a:extLst>
                  <a:ext uri="{FF2B5EF4-FFF2-40B4-BE49-F238E27FC236}">
                    <a16:creationId xmlns="" xmlns:a16="http://schemas.microsoft.com/office/drawing/2014/main" id="{AD737166-D525-4655-B178-0D58C10B8D8A}"/>
                  </a:ext>
                </a:extLst>
              </p:cNvPr>
              <p:cNvSpPr/>
              <p:nvPr/>
            </p:nvSpPr>
            <p:spPr>
              <a:xfrm>
                <a:off x="6612197" y="1125084"/>
                <a:ext cx="314628" cy="208902"/>
              </a:xfrm>
              <a:custGeom>
                <a:avLst/>
                <a:gdLst/>
                <a:ahLst/>
                <a:cxnLst/>
                <a:rect l="l" t="t" r="r" b="b"/>
                <a:pathLst>
                  <a:path w="16769" h="11134" extrusionOk="0">
                    <a:moveTo>
                      <a:pt x="8181" y="1"/>
                    </a:moveTo>
                    <a:lnTo>
                      <a:pt x="7974" y="8"/>
                    </a:lnTo>
                    <a:lnTo>
                      <a:pt x="7767" y="16"/>
                    </a:lnTo>
                    <a:lnTo>
                      <a:pt x="7560" y="39"/>
                    </a:lnTo>
                    <a:lnTo>
                      <a:pt x="7353" y="62"/>
                    </a:lnTo>
                    <a:lnTo>
                      <a:pt x="7154" y="100"/>
                    </a:lnTo>
                    <a:lnTo>
                      <a:pt x="6955" y="131"/>
                    </a:lnTo>
                    <a:lnTo>
                      <a:pt x="6755" y="177"/>
                    </a:lnTo>
                    <a:lnTo>
                      <a:pt x="6556" y="223"/>
                    </a:lnTo>
                    <a:lnTo>
                      <a:pt x="6364" y="277"/>
                    </a:lnTo>
                    <a:lnTo>
                      <a:pt x="6173" y="330"/>
                    </a:lnTo>
                    <a:lnTo>
                      <a:pt x="5989" y="392"/>
                    </a:lnTo>
                    <a:lnTo>
                      <a:pt x="5621" y="522"/>
                    </a:lnTo>
                    <a:lnTo>
                      <a:pt x="5260" y="668"/>
                    </a:lnTo>
                    <a:lnTo>
                      <a:pt x="4923" y="821"/>
                    </a:lnTo>
                    <a:lnTo>
                      <a:pt x="4593" y="982"/>
                    </a:lnTo>
                    <a:lnTo>
                      <a:pt x="4279" y="1151"/>
                    </a:lnTo>
                    <a:lnTo>
                      <a:pt x="3988" y="1319"/>
                    </a:lnTo>
                    <a:lnTo>
                      <a:pt x="3704" y="1496"/>
                    </a:lnTo>
                    <a:lnTo>
                      <a:pt x="3451" y="1665"/>
                    </a:lnTo>
                    <a:lnTo>
                      <a:pt x="3206" y="1826"/>
                    </a:lnTo>
                    <a:lnTo>
                      <a:pt x="2991" y="1987"/>
                    </a:lnTo>
                    <a:lnTo>
                      <a:pt x="2899" y="2063"/>
                    </a:lnTo>
                    <a:lnTo>
                      <a:pt x="2807" y="2155"/>
                    </a:lnTo>
                    <a:lnTo>
                      <a:pt x="2707" y="2263"/>
                    </a:lnTo>
                    <a:lnTo>
                      <a:pt x="2600" y="2393"/>
                    </a:lnTo>
                    <a:lnTo>
                      <a:pt x="2493" y="2539"/>
                    </a:lnTo>
                    <a:lnTo>
                      <a:pt x="2378" y="2700"/>
                    </a:lnTo>
                    <a:lnTo>
                      <a:pt x="2263" y="2868"/>
                    </a:lnTo>
                    <a:lnTo>
                      <a:pt x="2148" y="3052"/>
                    </a:lnTo>
                    <a:lnTo>
                      <a:pt x="1910" y="3459"/>
                    </a:lnTo>
                    <a:lnTo>
                      <a:pt x="1664" y="3903"/>
                    </a:lnTo>
                    <a:lnTo>
                      <a:pt x="1427" y="4371"/>
                    </a:lnTo>
                    <a:lnTo>
                      <a:pt x="1189" y="4862"/>
                    </a:lnTo>
                    <a:lnTo>
                      <a:pt x="967" y="5360"/>
                    </a:lnTo>
                    <a:lnTo>
                      <a:pt x="752" y="5858"/>
                    </a:lnTo>
                    <a:lnTo>
                      <a:pt x="560" y="6349"/>
                    </a:lnTo>
                    <a:lnTo>
                      <a:pt x="384" y="6832"/>
                    </a:lnTo>
                    <a:lnTo>
                      <a:pt x="307" y="7062"/>
                    </a:lnTo>
                    <a:lnTo>
                      <a:pt x="238" y="7285"/>
                    </a:lnTo>
                    <a:lnTo>
                      <a:pt x="177" y="7499"/>
                    </a:lnTo>
                    <a:lnTo>
                      <a:pt x="123" y="7706"/>
                    </a:lnTo>
                    <a:lnTo>
                      <a:pt x="77" y="7898"/>
                    </a:lnTo>
                    <a:lnTo>
                      <a:pt x="47" y="8082"/>
                    </a:lnTo>
                    <a:lnTo>
                      <a:pt x="16" y="8251"/>
                    </a:lnTo>
                    <a:lnTo>
                      <a:pt x="1" y="8412"/>
                    </a:lnTo>
                    <a:lnTo>
                      <a:pt x="85" y="8350"/>
                    </a:lnTo>
                    <a:lnTo>
                      <a:pt x="185" y="8304"/>
                    </a:lnTo>
                    <a:lnTo>
                      <a:pt x="284" y="8274"/>
                    </a:lnTo>
                    <a:lnTo>
                      <a:pt x="392" y="8266"/>
                    </a:lnTo>
                    <a:lnTo>
                      <a:pt x="560" y="8258"/>
                    </a:lnTo>
                    <a:lnTo>
                      <a:pt x="714" y="8266"/>
                    </a:lnTo>
                    <a:lnTo>
                      <a:pt x="859" y="8274"/>
                    </a:lnTo>
                    <a:lnTo>
                      <a:pt x="997" y="8289"/>
                    </a:lnTo>
                    <a:lnTo>
                      <a:pt x="1128" y="8312"/>
                    </a:lnTo>
                    <a:lnTo>
                      <a:pt x="1243" y="8343"/>
                    </a:lnTo>
                    <a:lnTo>
                      <a:pt x="1350" y="8373"/>
                    </a:lnTo>
                    <a:lnTo>
                      <a:pt x="1450" y="8412"/>
                    </a:lnTo>
                    <a:lnTo>
                      <a:pt x="2401" y="11133"/>
                    </a:lnTo>
                    <a:lnTo>
                      <a:pt x="2692" y="8795"/>
                    </a:lnTo>
                    <a:lnTo>
                      <a:pt x="2799" y="8749"/>
                    </a:lnTo>
                    <a:lnTo>
                      <a:pt x="2907" y="8688"/>
                    </a:lnTo>
                    <a:lnTo>
                      <a:pt x="2999" y="8611"/>
                    </a:lnTo>
                    <a:lnTo>
                      <a:pt x="3098" y="8527"/>
                    </a:lnTo>
                    <a:lnTo>
                      <a:pt x="3183" y="8427"/>
                    </a:lnTo>
                    <a:lnTo>
                      <a:pt x="3275" y="8320"/>
                    </a:lnTo>
                    <a:lnTo>
                      <a:pt x="3351" y="8205"/>
                    </a:lnTo>
                    <a:lnTo>
                      <a:pt x="3436" y="8082"/>
                    </a:lnTo>
                    <a:lnTo>
                      <a:pt x="3505" y="7952"/>
                    </a:lnTo>
                    <a:lnTo>
                      <a:pt x="3581" y="7814"/>
                    </a:lnTo>
                    <a:lnTo>
                      <a:pt x="3650" y="7668"/>
                    </a:lnTo>
                    <a:lnTo>
                      <a:pt x="3712" y="7522"/>
                    </a:lnTo>
                    <a:lnTo>
                      <a:pt x="3827" y="7223"/>
                    </a:lnTo>
                    <a:lnTo>
                      <a:pt x="3934" y="6924"/>
                    </a:lnTo>
                    <a:lnTo>
                      <a:pt x="4026" y="6625"/>
                    </a:lnTo>
                    <a:lnTo>
                      <a:pt x="4103" y="6341"/>
                    </a:lnTo>
                    <a:lnTo>
                      <a:pt x="4164" y="6081"/>
                    </a:lnTo>
                    <a:lnTo>
                      <a:pt x="4218" y="5851"/>
                    </a:lnTo>
                    <a:lnTo>
                      <a:pt x="4287" y="5506"/>
                    </a:lnTo>
                    <a:lnTo>
                      <a:pt x="4310" y="5375"/>
                    </a:lnTo>
                    <a:lnTo>
                      <a:pt x="4310" y="6955"/>
                    </a:lnTo>
                    <a:lnTo>
                      <a:pt x="12636" y="6955"/>
                    </a:lnTo>
                    <a:lnTo>
                      <a:pt x="12743" y="7254"/>
                    </a:lnTo>
                    <a:lnTo>
                      <a:pt x="12858" y="7545"/>
                    </a:lnTo>
                    <a:lnTo>
                      <a:pt x="12920" y="7691"/>
                    </a:lnTo>
                    <a:lnTo>
                      <a:pt x="12989" y="7829"/>
                    </a:lnTo>
                    <a:lnTo>
                      <a:pt x="13058" y="7967"/>
                    </a:lnTo>
                    <a:lnTo>
                      <a:pt x="13134" y="8090"/>
                    </a:lnTo>
                    <a:lnTo>
                      <a:pt x="13211" y="8212"/>
                    </a:lnTo>
                    <a:lnTo>
                      <a:pt x="13295" y="8327"/>
                    </a:lnTo>
                    <a:lnTo>
                      <a:pt x="13380" y="8435"/>
                    </a:lnTo>
                    <a:lnTo>
                      <a:pt x="13472" y="8527"/>
                    </a:lnTo>
                    <a:lnTo>
                      <a:pt x="13564" y="8619"/>
                    </a:lnTo>
                    <a:lnTo>
                      <a:pt x="13663" y="8688"/>
                    </a:lnTo>
                    <a:lnTo>
                      <a:pt x="13763" y="8749"/>
                    </a:lnTo>
                    <a:lnTo>
                      <a:pt x="13863" y="8795"/>
                    </a:lnTo>
                    <a:lnTo>
                      <a:pt x="14162" y="11133"/>
                    </a:lnTo>
                    <a:lnTo>
                      <a:pt x="15235" y="8527"/>
                    </a:lnTo>
                    <a:lnTo>
                      <a:pt x="15335" y="8465"/>
                    </a:lnTo>
                    <a:lnTo>
                      <a:pt x="15458" y="8412"/>
                    </a:lnTo>
                    <a:lnTo>
                      <a:pt x="15588" y="8366"/>
                    </a:lnTo>
                    <a:lnTo>
                      <a:pt x="15741" y="8320"/>
                    </a:lnTo>
                    <a:lnTo>
                      <a:pt x="15910" y="8289"/>
                    </a:lnTo>
                    <a:lnTo>
                      <a:pt x="16094" y="8274"/>
                    </a:lnTo>
                    <a:lnTo>
                      <a:pt x="16301" y="8258"/>
                    </a:lnTo>
                    <a:lnTo>
                      <a:pt x="16523" y="8266"/>
                    </a:lnTo>
                    <a:lnTo>
                      <a:pt x="16592" y="8266"/>
                    </a:lnTo>
                    <a:lnTo>
                      <a:pt x="16654" y="8281"/>
                    </a:lnTo>
                    <a:lnTo>
                      <a:pt x="16715" y="8297"/>
                    </a:lnTo>
                    <a:lnTo>
                      <a:pt x="16769" y="8320"/>
                    </a:lnTo>
                    <a:lnTo>
                      <a:pt x="16769" y="8320"/>
                    </a:lnTo>
                    <a:lnTo>
                      <a:pt x="16753" y="8159"/>
                    </a:lnTo>
                    <a:lnTo>
                      <a:pt x="16730" y="7982"/>
                    </a:lnTo>
                    <a:lnTo>
                      <a:pt x="16700" y="7798"/>
                    </a:lnTo>
                    <a:lnTo>
                      <a:pt x="16654" y="7599"/>
                    </a:lnTo>
                    <a:lnTo>
                      <a:pt x="16608" y="7392"/>
                    </a:lnTo>
                    <a:lnTo>
                      <a:pt x="16554" y="7177"/>
                    </a:lnTo>
                    <a:lnTo>
                      <a:pt x="16424" y="6732"/>
                    </a:lnTo>
                    <a:lnTo>
                      <a:pt x="16270" y="6257"/>
                    </a:lnTo>
                    <a:lnTo>
                      <a:pt x="16094" y="5774"/>
                    </a:lnTo>
                    <a:lnTo>
                      <a:pt x="15910" y="5283"/>
                    </a:lnTo>
                    <a:lnTo>
                      <a:pt x="15703" y="4800"/>
                    </a:lnTo>
                    <a:lnTo>
                      <a:pt x="15496" y="4325"/>
                    </a:lnTo>
                    <a:lnTo>
                      <a:pt x="15274" y="3873"/>
                    </a:lnTo>
                    <a:lnTo>
                      <a:pt x="15059" y="3443"/>
                    </a:lnTo>
                    <a:lnTo>
                      <a:pt x="14837" y="3052"/>
                    </a:lnTo>
                    <a:lnTo>
                      <a:pt x="14729" y="2876"/>
                    </a:lnTo>
                    <a:lnTo>
                      <a:pt x="14622" y="2707"/>
                    </a:lnTo>
                    <a:lnTo>
                      <a:pt x="14522" y="2554"/>
                    </a:lnTo>
                    <a:lnTo>
                      <a:pt x="14415" y="2416"/>
                    </a:lnTo>
                    <a:lnTo>
                      <a:pt x="14323" y="2293"/>
                    </a:lnTo>
                    <a:lnTo>
                      <a:pt x="14223" y="2186"/>
                    </a:lnTo>
                    <a:lnTo>
                      <a:pt x="14131" y="2094"/>
                    </a:lnTo>
                    <a:lnTo>
                      <a:pt x="14047" y="2017"/>
                    </a:lnTo>
                    <a:lnTo>
                      <a:pt x="13824" y="1864"/>
                    </a:lnTo>
                    <a:lnTo>
                      <a:pt x="13579" y="1695"/>
                    </a:lnTo>
                    <a:lnTo>
                      <a:pt x="13303" y="1527"/>
                    </a:lnTo>
                    <a:lnTo>
                      <a:pt x="13012" y="1350"/>
                    </a:lnTo>
                    <a:lnTo>
                      <a:pt x="12697" y="1181"/>
                    </a:lnTo>
                    <a:lnTo>
                      <a:pt x="12360" y="1005"/>
                    </a:lnTo>
                    <a:lnTo>
                      <a:pt x="12007" y="844"/>
                    </a:lnTo>
                    <a:lnTo>
                      <a:pt x="11647" y="683"/>
                    </a:lnTo>
                    <a:lnTo>
                      <a:pt x="11264" y="537"/>
                    </a:lnTo>
                    <a:lnTo>
                      <a:pt x="10873" y="407"/>
                    </a:lnTo>
                    <a:lnTo>
                      <a:pt x="10673" y="338"/>
                    </a:lnTo>
                    <a:lnTo>
                      <a:pt x="10474" y="284"/>
                    </a:lnTo>
                    <a:lnTo>
                      <a:pt x="10267" y="231"/>
                    </a:lnTo>
                    <a:lnTo>
                      <a:pt x="10060" y="185"/>
                    </a:lnTo>
                    <a:lnTo>
                      <a:pt x="9861" y="139"/>
                    </a:lnTo>
                    <a:lnTo>
                      <a:pt x="9646" y="100"/>
                    </a:lnTo>
                    <a:lnTo>
                      <a:pt x="9439" y="70"/>
                    </a:lnTo>
                    <a:lnTo>
                      <a:pt x="9232" y="39"/>
                    </a:lnTo>
                    <a:lnTo>
                      <a:pt x="9017" y="24"/>
                    </a:lnTo>
                    <a:lnTo>
                      <a:pt x="8810" y="8"/>
                    </a:lnTo>
                    <a:lnTo>
                      <a:pt x="8603" y="1"/>
                    </a:lnTo>
                    <a:close/>
                  </a:path>
                </a:pathLst>
              </a:custGeom>
              <a:solidFill>
                <a:srgbClr val="FE604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8" name="Google Shape;2248;p29">
                <a:extLst>
                  <a:ext uri="{FF2B5EF4-FFF2-40B4-BE49-F238E27FC236}">
                    <a16:creationId xmlns="" xmlns:a16="http://schemas.microsoft.com/office/drawing/2014/main" id="{1F937C1C-27C1-4E8B-B855-39F09BBC498B}"/>
                  </a:ext>
                </a:extLst>
              </p:cNvPr>
              <p:cNvSpPr/>
              <p:nvPr/>
            </p:nvSpPr>
            <p:spPr>
              <a:xfrm>
                <a:off x="6612197" y="1125084"/>
                <a:ext cx="314628" cy="208902"/>
              </a:xfrm>
              <a:custGeom>
                <a:avLst/>
                <a:gdLst/>
                <a:ahLst/>
                <a:cxnLst/>
                <a:rect l="l" t="t" r="r" b="b"/>
                <a:pathLst>
                  <a:path w="16769" h="11134" fill="none" extrusionOk="0">
                    <a:moveTo>
                      <a:pt x="1450" y="8412"/>
                    </a:moveTo>
                    <a:lnTo>
                      <a:pt x="2401" y="11133"/>
                    </a:lnTo>
                    <a:lnTo>
                      <a:pt x="2692" y="8795"/>
                    </a:lnTo>
                    <a:lnTo>
                      <a:pt x="2692" y="8795"/>
                    </a:lnTo>
                    <a:lnTo>
                      <a:pt x="2799" y="8749"/>
                    </a:lnTo>
                    <a:lnTo>
                      <a:pt x="2907" y="8688"/>
                    </a:lnTo>
                    <a:lnTo>
                      <a:pt x="2999" y="8611"/>
                    </a:lnTo>
                    <a:lnTo>
                      <a:pt x="3098" y="8527"/>
                    </a:lnTo>
                    <a:lnTo>
                      <a:pt x="3183" y="8427"/>
                    </a:lnTo>
                    <a:lnTo>
                      <a:pt x="3275" y="8320"/>
                    </a:lnTo>
                    <a:lnTo>
                      <a:pt x="3351" y="8205"/>
                    </a:lnTo>
                    <a:lnTo>
                      <a:pt x="3436" y="8082"/>
                    </a:lnTo>
                    <a:lnTo>
                      <a:pt x="3505" y="7952"/>
                    </a:lnTo>
                    <a:lnTo>
                      <a:pt x="3581" y="7814"/>
                    </a:lnTo>
                    <a:lnTo>
                      <a:pt x="3650" y="7668"/>
                    </a:lnTo>
                    <a:lnTo>
                      <a:pt x="3712" y="7522"/>
                    </a:lnTo>
                    <a:lnTo>
                      <a:pt x="3827" y="7223"/>
                    </a:lnTo>
                    <a:lnTo>
                      <a:pt x="3934" y="6924"/>
                    </a:lnTo>
                    <a:lnTo>
                      <a:pt x="4026" y="6625"/>
                    </a:lnTo>
                    <a:lnTo>
                      <a:pt x="4103" y="6341"/>
                    </a:lnTo>
                    <a:lnTo>
                      <a:pt x="4164" y="6081"/>
                    </a:lnTo>
                    <a:lnTo>
                      <a:pt x="4218" y="5851"/>
                    </a:lnTo>
                    <a:lnTo>
                      <a:pt x="4287" y="5506"/>
                    </a:lnTo>
                    <a:lnTo>
                      <a:pt x="4310" y="5375"/>
                    </a:lnTo>
                    <a:lnTo>
                      <a:pt x="4310" y="6955"/>
                    </a:lnTo>
                    <a:lnTo>
                      <a:pt x="4540" y="6955"/>
                    </a:lnTo>
                    <a:lnTo>
                      <a:pt x="12253" y="6955"/>
                    </a:lnTo>
                    <a:lnTo>
                      <a:pt x="12636" y="6955"/>
                    </a:lnTo>
                    <a:lnTo>
                      <a:pt x="12636" y="6955"/>
                    </a:lnTo>
                    <a:lnTo>
                      <a:pt x="12743" y="7254"/>
                    </a:lnTo>
                    <a:lnTo>
                      <a:pt x="12858" y="7545"/>
                    </a:lnTo>
                    <a:lnTo>
                      <a:pt x="12920" y="7691"/>
                    </a:lnTo>
                    <a:lnTo>
                      <a:pt x="12989" y="7829"/>
                    </a:lnTo>
                    <a:lnTo>
                      <a:pt x="13058" y="7967"/>
                    </a:lnTo>
                    <a:lnTo>
                      <a:pt x="13134" y="8090"/>
                    </a:lnTo>
                    <a:lnTo>
                      <a:pt x="13211" y="8212"/>
                    </a:lnTo>
                    <a:lnTo>
                      <a:pt x="13295" y="8327"/>
                    </a:lnTo>
                    <a:lnTo>
                      <a:pt x="13380" y="8435"/>
                    </a:lnTo>
                    <a:lnTo>
                      <a:pt x="13472" y="8527"/>
                    </a:lnTo>
                    <a:lnTo>
                      <a:pt x="13564" y="8619"/>
                    </a:lnTo>
                    <a:lnTo>
                      <a:pt x="13663" y="8688"/>
                    </a:lnTo>
                    <a:lnTo>
                      <a:pt x="13763" y="8749"/>
                    </a:lnTo>
                    <a:lnTo>
                      <a:pt x="13863" y="8795"/>
                    </a:lnTo>
                    <a:lnTo>
                      <a:pt x="14162" y="11133"/>
                    </a:lnTo>
                    <a:lnTo>
                      <a:pt x="15235" y="8527"/>
                    </a:lnTo>
                    <a:lnTo>
                      <a:pt x="15235" y="8527"/>
                    </a:lnTo>
                    <a:lnTo>
                      <a:pt x="15335" y="8465"/>
                    </a:lnTo>
                    <a:lnTo>
                      <a:pt x="15458" y="8412"/>
                    </a:lnTo>
                    <a:lnTo>
                      <a:pt x="15588" y="8366"/>
                    </a:lnTo>
                    <a:lnTo>
                      <a:pt x="15741" y="8320"/>
                    </a:lnTo>
                    <a:lnTo>
                      <a:pt x="15910" y="8289"/>
                    </a:lnTo>
                    <a:lnTo>
                      <a:pt x="16094" y="8274"/>
                    </a:lnTo>
                    <a:lnTo>
                      <a:pt x="16301" y="8258"/>
                    </a:lnTo>
                    <a:lnTo>
                      <a:pt x="16523" y="8266"/>
                    </a:lnTo>
                    <a:lnTo>
                      <a:pt x="16523" y="8266"/>
                    </a:lnTo>
                    <a:lnTo>
                      <a:pt x="16592" y="8266"/>
                    </a:lnTo>
                    <a:lnTo>
                      <a:pt x="16654" y="8281"/>
                    </a:lnTo>
                    <a:lnTo>
                      <a:pt x="16715" y="8297"/>
                    </a:lnTo>
                    <a:lnTo>
                      <a:pt x="16769" y="8320"/>
                    </a:lnTo>
                    <a:lnTo>
                      <a:pt x="16769" y="8320"/>
                    </a:lnTo>
                    <a:lnTo>
                      <a:pt x="16753" y="8159"/>
                    </a:lnTo>
                    <a:lnTo>
                      <a:pt x="16730" y="7982"/>
                    </a:lnTo>
                    <a:lnTo>
                      <a:pt x="16700" y="7798"/>
                    </a:lnTo>
                    <a:lnTo>
                      <a:pt x="16654" y="7599"/>
                    </a:lnTo>
                    <a:lnTo>
                      <a:pt x="16608" y="7392"/>
                    </a:lnTo>
                    <a:lnTo>
                      <a:pt x="16554" y="7177"/>
                    </a:lnTo>
                    <a:lnTo>
                      <a:pt x="16424" y="6732"/>
                    </a:lnTo>
                    <a:lnTo>
                      <a:pt x="16270" y="6257"/>
                    </a:lnTo>
                    <a:lnTo>
                      <a:pt x="16094" y="5774"/>
                    </a:lnTo>
                    <a:lnTo>
                      <a:pt x="15910" y="5283"/>
                    </a:lnTo>
                    <a:lnTo>
                      <a:pt x="15703" y="4800"/>
                    </a:lnTo>
                    <a:lnTo>
                      <a:pt x="15496" y="4325"/>
                    </a:lnTo>
                    <a:lnTo>
                      <a:pt x="15274" y="3873"/>
                    </a:lnTo>
                    <a:lnTo>
                      <a:pt x="15059" y="3443"/>
                    </a:lnTo>
                    <a:lnTo>
                      <a:pt x="14837" y="3052"/>
                    </a:lnTo>
                    <a:lnTo>
                      <a:pt x="14729" y="2876"/>
                    </a:lnTo>
                    <a:lnTo>
                      <a:pt x="14622" y="2707"/>
                    </a:lnTo>
                    <a:lnTo>
                      <a:pt x="14522" y="2554"/>
                    </a:lnTo>
                    <a:lnTo>
                      <a:pt x="14415" y="2416"/>
                    </a:lnTo>
                    <a:lnTo>
                      <a:pt x="14323" y="2293"/>
                    </a:lnTo>
                    <a:lnTo>
                      <a:pt x="14223" y="2186"/>
                    </a:lnTo>
                    <a:lnTo>
                      <a:pt x="14131" y="2094"/>
                    </a:lnTo>
                    <a:lnTo>
                      <a:pt x="14047" y="2017"/>
                    </a:lnTo>
                    <a:lnTo>
                      <a:pt x="14047" y="2017"/>
                    </a:lnTo>
                    <a:lnTo>
                      <a:pt x="13824" y="1864"/>
                    </a:lnTo>
                    <a:lnTo>
                      <a:pt x="13579" y="1695"/>
                    </a:lnTo>
                    <a:lnTo>
                      <a:pt x="13303" y="1527"/>
                    </a:lnTo>
                    <a:lnTo>
                      <a:pt x="13012" y="1350"/>
                    </a:lnTo>
                    <a:lnTo>
                      <a:pt x="12697" y="1181"/>
                    </a:lnTo>
                    <a:lnTo>
                      <a:pt x="12360" y="1005"/>
                    </a:lnTo>
                    <a:lnTo>
                      <a:pt x="12007" y="844"/>
                    </a:lnTo>
                    <a:lnTo>
                      <a:pt x="11647" y="683"/>
                    </a:lnTo>
                    <a:lnTo>
                      <a:pt x="11264" y="537"/>
                    </a:lnTo>
                    <a:lnTo>
                      <a:pt x="10873" y="407"/>
                    </a:lnTo>
                    <a:lnTo>
                      <a:pt x="10673" y="338"/>
                    </a:lnTo>
                    <a:lnTo>
                      <a:pt x="10474" y="284"/>
                    </a:lnTo>
                    <a:lnTo>
                      <a:pt x="10267" y="231"/>
                    </a:lnTo>
                    <a:lnTo>
                      <a:pt x="10060" y="185"/>
                    </a:lnTo>
                    <a:lnTo>
                      <a:pt x="9861" y="139"/>
                    </a:lnTo>
                    <a:lnTo>
                      <a:pt x="9646" y="100"/>
                    </a:lnTo>
                    <a:lnTo>
                      <a:pt x="9439" y="70"/>
                    </a:lnTo>
                    <a:lnTo>
                      <a:pt x="9232" y="39"/>
                    </a:lnTo>
                    <a:lnTo>
                      <a:pt x="9017" y="24"/>
                    </a:lnTo>
                    <a:lnTo>
                      <a:pt x="8810" y="8"/>
                    </a:lnTo>
                    <a:lnTo>
                      <a:pt x="8603" y="1"/>
                    </a:lnTo>
                    <a:lnTo>
                      <a:pt x="8389" y="1"/>
                    </a:lnTo>
                    <a:lnTo>
                      <a:pt x="8389" y="1"/>
                    </a:lnTo>
                    <a:lnTo>
                      <a:pt x="8181" y="1"/>
                    </a:lnTo>
                    <a:lnTo>
                      <a:pt x="7974" y="8"/>
                    </a:lnTo>
                    <a:lnTo>
                      <a:pt x="7767" y="16"/>
                    </a:lnTo>
                    <a:lnTo>
                      <a:pt x="7560" y="39"/>
                    </a:lnTo>
                    <a:lnTo>
                      <a:pt x="7353" y="62"/>
                    </a:lnTo>
                    <a:lnTo>
                      <a:pt x="7154" y="100"/>
                    </a:lnTo>
                    <a:lnTo>
                      <a:pt x="6955" y="131"/>
                    </a:lnTo>
                    <a:lnTo>
                      <a:pt x="6755" y="177"/>
                    </a:lnTo>
                    <a:lnTo>
                      <a:pt x="6556" y="223"/>
                    </a:lnTo>
                    <a:lnTo>
                      <a:pt x="6364" y="277"/>
                    </a:lnTo>
                    <a:lnTo>
                      <a:pt x="6173" y="330"/>
                    </a:lnTo>
                    <a:lnTo>
                      <a:pt x="5989" y="392"/>
                    </a:lnTo>
                    <a:lnTo>
                      <a:pt x="5621" y="522"/>
                    </a:lnTo>
                    <a:lnTo>
                      <a:pt x="5260" y="668"/>
                    </a:lnTo>
                    <a:lnTo>
                      <a:pt x="4923" y="821"/>
                    </a:lnTo>
                    <a:lnTo>
                      <a:pt x="4593" y="982"/>
                    </a:lnTo>
                    <a:lnTo>
                      <a:pt x="4279" y="1151"/>
                    </a:lnTo>
                    <a:lnTo>
                      <a:pt x="3988" y="1319"/>
                    </a:lnTo>
                    <a:lnTo>
                      <a:pt x="3704" y="1496"/>
                    </a:lnTo>
                    <a:lnTo>
                      <a:pt x="3451" y="1665"/>
                    </a:lnTo>
                    <a:lnTo>
                      <a:pt x="3206" y="1826"/>
                    </a:lnTo>
                    <a:lnTo>
                      <a:pt x="2991" y="1987"/>
                    </a:lnTo>
                    <a:lnTo>
                      <a:pt x="2991" y="1987"/>
                    </a:lnTo>
                    <a:lnTo>
                      <a:pt x="2899" y="2063"/>
                    </a:lnTo>
                    <a:lnTo>
                      <a:pt x="2807" y="2155"/>
                    </a:lnTo>
                    <a:lnTo>
                      <a:pt x="2707" y="2263"/>
                    </a:lnTo>
                    <a:lnTo>
                      <a:pt x="2600" y="2393"/>
                    </a:lnTo>
                    <a:lnTo>
                      <a:pt x="2493" y="2539"/>
                    </a:lnTo>
                    <a:lnTo>
                      <a:pt x="2378" y="2700"/>
                    </a:lnTo>
                    <a:lnTo>
                      <a:pt x="2263" y="2868"/>
                    </a:lnTo>
                    <a:lnTo>
                      <a:pt x="2148" y="3052"/>
                    </a:lnTo>
                    <a:lnTo>
                      <a:pt x="1910" y="3459"/>
                    </a:lnTo>
                    <a:lnTo>
                      <a:pt x="1664" y="3903"/>
                    </a:lnTo>
                    <a:lnTo>
                      <a:pt x="1427" y="4371"/>
                    </a:lnTo>
                    <a:lnTo>
                      <a:pt x="1189" y="4862"/>
                    </a:lnTo>
                    <a:lnTo>
                      <a:pt x="967" y="5360"/>
                    </a:lnTo>
                    <a:lnTo>
                      <a:pt x="752" y="5858"/>
                    </a:lnTo>
                    <a:lnTo>
                      <a:pt x="560" y="6349"/>
                    </a:lnTo>
                    <a:lnTo>
                      <a:pt x="384" y="6832"/>
                    </a:lnTo>
                    <a:lnTo>
                      <a:pt x="307" y="7062"/>
                    </a:lnTo>
                    <a:lnTo>
                      <a:pt x="238" y="7285"/>
                    </a:lnTo>
                    <a:lnTo>
                      <a:pt x="177" y="7499"/>
                    </a:lnTo>
                    <a:lnTo>
                      <a:pt x="123" y="7706"/>
                    </a:lnTo>
                    <a:lnTo>
                      <a:pt x="77" y="7898"/>
                    </a:lnTo>
                    <a:lnTo>
                      <a:pt x="47" y="8082"/>
                    </a:lnTo>
                    <a:lnTo>
                      <a:pt x="16" y="8251"/>
                    </a:lnTo>
                    <a:lnTo>
                      <a:pt x="1" y="8412"/>
                    </a:lnTo>
                    <a:lnTo>
                      <a:pt x="1" y="8412"/>
                    </a:lnTo>
                    <a:lnTo>
                      <a:pt x="85" y="8350"/>
                    </a:lnTo>
                    <a:lnTo>
                      <a:pt x="185" y="8304"/>
                    </a:lnTo>
                    <a:lnTo>
                      <a:pt x="284" y="8274"/>
                    </a:lnTo>
                    <a:lnTo>
                      <a:pt x="392" y="8266"/>
                    </a:lnTo>
                    <a:lnTo>
                      <a:pt x="392" y="8266"/>
                    </a:lnTo>
                    <a:lnTo>
                      <a:pt x="560" y="8258"/>
                    </a:lnTo>
                    <a:lnTo>
                      <a:pt x="714" y="8266"/>
                    </a:lnTo>
                    <a:lnTo>
                      <a:pt x="859" y="8274"/>
                    </a:lnTo>
                    <a:lnTo>
                      <a:pt x="997" y="8289"/>
                    </a:lnTo>
                    <a:lnTo>
                      <a:pt x="1128" y="8312"/>
                    </a:lnTo>
                    <a:lnTo>
                      <a:pt x="1243" y="8343"/>
                    </a:lnTo>
                    <a:lnTo>
                      <a:pt x="1350" y="8373"/>
                    </a:lnTo>
                    <a:lnTo>
                      <a:pt x="1450" y="8412"/>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9" name="Google Shape;2249;p29">
                <a:extLst>
                  <a:ext uri="{FF2B5EF4-FFF2-40B4-BE49-F238E27FC236}">
                    <a16:creationId xmlns="" xmlns:a16="http://schemas.microsoft.com/office/drawing/2014/main" id="{AFD7881B-97BE-4B3E-A542-306034E264D7}"/>
                  </a:ext>
                </a:extLst>
              </p:cNvPr>
              <p:cNvSpPr/>
              <p:nvPr/>
            </p:nvSpPr>
            <p:spPr>
              <a:xfrm>
                <a:off x="6928683" y="1336128"/>
                <a:ext cx="3752" cy="8499"/>
              </a:xfrm>
              <a:custGeom>
                <a:avLst/>
                <a:gdLst/>
                <a:ahLst/>
                <a:cxnLst/>
                <a:rect l="l" t="t" r="r" b="b"/>
                <a:pathLst>
                  <a:path w="200" h="453" extrusionOk="0">
                    <a:moveTo>
                      <a:pt x="200" y="0"/>
                    </a:moveTo>
                    <a:lnTo>
                      <a:pt x="108" y="238"/>
                    </a:lnTo>
                    <a:lnTo>
                      <a:pt x="115" y="223"/>
                    </a:lnTo>
                    <a:lnTo>
                      <a:pt x="200" y="0"/>
                    </a:lnTo>
                    <a:close/>
                    <a:moveTo>
                      <a:pt x="85" y="284"/>
                    </a:moveTo>
                    <a:lnTo>
                      <a:pt x="1" y="452"/>
                    </a:lnTo>
                    <a:lnTo>
                      <a:pt x="8" y="437"/>
                    </a:lnTo>
                    <a:lnTo>
                      <a:pt x="85" y="284"/>
                    </a:lnTo>
                    <a:close/>
                  </a:path>
                </a:pathLst>
              </a:custGeom>
              <a:solidFill>
                <a:srgbClr val="FEAFA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0" name="Google Shape;2250;p29">
                <a:extLst>
                  <a:ext uri="{FF2B5EF4-FFF2-40B4-BE49-F238E27FC236}">
                    <a16:creationId xmlns="" xmlns:a16="http://schemas.microsoft.com/office/drawing/2014/main" id="{BF8C0412-0000-4612-B8CF-2E1675F314B6}"/>
                  </a:ext>
                </a:extLst>
              </p:cNvPr>
              <p:cNvSpPr/>
              <p:nvPr/>
            </p:nvSpPr>
            <p:spPr>
              <a:xfrm>
                <a:off x="6928683" y="1336128"/>
                <a:ext cx="3752" cy="8499"/>
              </a:xfrm>
              <a:custGeom>
                <a:avLst/>
                <a:gdLst/>
                <a:ahLst/>
                <a:cxnLst/>
                <a:rect l="l" t="t" r="r" b="b"/>
                <a:pathLst>
                  <a:path w="200" h="453" fill="none" extrusionOk="0">
                    <a:moveTo>
                      <a:pt x="200" y="0"/>
                    </a:moveTo>
                    <a:lnTo>
                      <a:pt x="200" y="0"/>
                    </a:lnTo>
                    <a:lnTo>
                      <a:pt x="115" y="223"/>
                    </a:lnTo>
                    <a:lnTo>
                      <a:pt x="8" y="437"/>
                    </a:lnTo>
                    <a:lnTo>
                      <a:pt x="8" y="437"/>
                    </a:lnTo>
                    <a:lnTo>
                      <a:pt x="0" y="453"/>
                    </a:lnTo>
                    <a:lnTo>
                      <a:pt x="0" y="453"/>
                    </a:lnTo>
                    <a:lnTo>
                      <a:pt x="108" y="238"/>
                    </a:lnTo>
                    <a:lnTo>
                      <a:pt x="200" y="0"/>
                    </a:lnTo>
                    <a:lnTo>
                      <a:pt x="200" y="0"/>
                    </a:lnTo>
                    <a:lnTo>
                      <a:pt x="200"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1" name="Google Shape;2251;p29">
                <a:extLst>
                  <a:ext uri="{FF2B5EF4-FFF2-40B4-BE49-F238E27FC236}">
                    <a16:creationId xmlns="" xmlns:a16="http://schemas.microsoft.com/office/drawing/2014/main" id="{A1A08CFE-3D60-4028-9EB7-1C42F49DF0BD}"/>
                  </a:ext>
                </a:extLst>
              </p:cNvPr>
              <p:cNvSpPr/>
              <p:nvPr/>
            </p:nvSpPr>
            <p:spPr>
              <a:xfrm>
                <a:off x="6905080" y="1344328"/>
                <a:ext cx="23753" cy="18293"/>
              </a:xfrm>
              <a:custGeom>
                <a:avLst/>
                <a:gdLst/>
                <a:ahLst/>
                <a:cxnLst/>
                <a:rect l="l" t="t" r="r" b="b"/>
                <a:pathLst>
                  <a:path w="1266" h="975" extrusionOk="0">
                    <a:moveTo>
                      <a:pt x="1266" y="0"/>
                    </a:moveTo>
                    <a:lnTo>
                      <a:pt x="1248" y="34"/>
                    </a:lnTo>
                    <a:lnTo>
                      <a:pt x="1258" y="16"/>
                    </a:lnTo>
                    <a:lnTo>
                      <a:pt x="1266" y="0"/>
                    </a:lnTo>
                    <a:close/>
                    <a:moveTo>
                      <a:pt x="1248" y="34"/>
                    </a:moveTo>
                    <a:lnTo>
                      <a:pt x="1197" y="123"/>
                    </a:lnTo>
                    <a:lnTo>
                      <a:pt x="1136" y="215"/>
                    </a:lnTo>
                    <a:lnTo>
                      <a:pt x="1074" y="307"/>
                    </a:lnTo>
                    <a:lnTo>
                      <a:pt x="1005" y="399"/>
                    </a:lnTo>
                    <a:lnTo>
                      <a:pt x="983" y="430"/>
                    </a:lnTo>
                    <a:lnTo>
                      <a:pt x="1021" y="384"/>
                    </a:lnTo>
                    <a:lnTo>
                      <a:pt x="1090" y="292"/>
                    </a:lnTo>
                    <a:lnTo>
                      <a:pt x="1151" y="200"/>
                    </a:lnTo>
                    <a:lnTo>
                      <a:pt x="1212" y="100"/>
                    </a:lnTo>
                    <a:lnTo>
                      <a:pt x="1248" y="34"/>
                    </a:lnTo>
                    <a:close/>
                    <a:moveTo>
                      <a:pt x="983" y="430"/>
                    </a:moveTo>
                    <a:lnTo>
                      <a:pt x="952" y="468"/>
                    </a:lnTo>
                    <a:lnTo>
                      <a:pt x="875" y="552"/>
                    </a:lnTo>
                    <a:lnTo>
                      <a:pt x="944" y="483"/>
                    </a:lnTo>
                    <a:lnTo>
                      <a:pt x="983" y="430"/>
                    </a:lnTo>
                    <a:close/>
                    <a:moveTo>
                      <a:pt x="875" y="552"/>
                    </a:moveTo>
                    <a:lnTo>
                      <a:pt x="867" y="560"/>
                    </a:lnTo>
                    <a:lnTo>
                      <a:pt x="791" y="629"/>
                    </a:lnTo>
                    <a:lnTo>
                      <a:pt x="731" y="683"/>
                    </a:lnTo>
                    <a:lnTo>
                      <a:pt x="731" y="683"/>
                    </a:lnTo>
                    <a:lnTo>
                      <a:pt x="806" y="621"/>
                    </a:lnTo>
                    <a:lnTo>
                      <a:pt x="875" y="552"/>
                    </a:lnTo>
                    <a:lnTo>
                      <a:pt x="875" y="552"/>
                    </a:lnTo>
                    <a:close/>
                    <a:moveTo>
                      <a:pt x="731" y="683"/>
                    </a:moveTo>
                    <a:lnTo>
                      <a:pt x="722" y="690"/>
                    </a:lnTo>
                    <a:lnTo>
                      <a:pt x="645" y="752"/>
                    </a:lnTo>
                    <a:lnTo>
                      <a:pt x="561" y="805"/>
                    </a:lnTo>
                    <a:lnTo>
                      <a:pt x="476" y="851"/>
                    </a:lnTo>
                    <a:lnTo>
                      <a:pt x="384" y="897"/>
                    </a:lnTo>
                    <a:lnTo>
                      <a:pt x="469" y="859"/>
                    </a:lnTo>
                    <a:lnTo>
                      <a:pt x="553" y="813"/>
                    </a:lnTo>
                    <a:lnTo>
                      <a:pt x="637" y="759"/>
                    </a:lnTo>
                    <a:lnTo>
                      <a:pt x="714" y="698"/>
                    </a:lnTo>
                    <a:lnTo>
                      <a:pt x="731" y="683"/>
                    </a:lnTo>
                    <a:close/>
                    <a:moveTo>
                      <a:pt x="101" y="966"/>
                    </a:moveTo>
                    <a:lnTo>
                      <a:pt x="1" y="974"/>
                    </a:lnTo>
                    <a:lnTo>
                      <a:pt x="9" y="974"/>
                    </a:lnTo>
                    <a:lnTo>
                      <a:pt x="101" y="966"/>
                    </a:lnTo>
                    <a:close/>
                  </a:path>
                </a:pathLst>
              </a:custGeom>
              <a:solidFill>
                <a:srgbClr val="F5BE9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2" name="Google Shape;2252;p29">
                <a:extLst>
                  <a:ext uri="{FF2B5EF4-FFF2-40B4-BE49-F238E27FC236}">
                    <a16:creationId xmlns="" xmlns:a16="http://schemas.microsoft.com/office/drawing/2014/main" id="{22D584CB-64F5-4AB6-A85D-BBDF548FF0E2}"/>
                  </a:ext>
                </a:extLst>
              </p:cNvPr>
              <p:cNvSpPr/>
              <p:nvPr/>
            </p:nvSpPr>
            <p:spPr>
              <a:xfrm>
                <a:off x="6905080" y="1344328"/>
                <a:ext cx="23753" cy="18293"/>
              </a:xfrm>
              <a:custGeom>
                <a:avLst/>
                <a:gdLst/>
                <a:ahLst/>
                <a:cxnLst/>
                <a:rect l="l" t="t" r="r" b="b"/>
                <a:pathLst>
                  <a:path w="1266" h="975" fill="none" extrusionOk="0">
                    <a:moveTo>
                      <a:pt x="1266" y="0"/>
                    </a:moveTo>
                    <a:lnTo>
                      <a:pt x="1266" y="0"/>
                    </a:lnTo>
                    <a:lnTo>
                      <a:pt x="1212" y="100"/>
                    </a:lnTo>
                    <a:lnTo>
                      <a:pt x="1151" y="200"/>
                    </a:lnTo>
                    <a:lnTo>
                      <a:pt x="1090" y="292"/>
                    </a:lnTo>
                    <a:lnTo>
                      <a:pt x="1021" y="384"/>
                    </a:lnTo>
                    <a:lnTo>
                      <a:pt x="952" y="468"/>
                    </a:lnTo>
                    <a:lnTo>
                      <a:pt x="875" y="552"/>
                    </a:lnTo>
                    <a:lnTo>
                      <a:pt x="806" y="621"/>
                    </a:lnTo>
                    <a:lnTo>
                      <a:pt x="722" y="690"/>
                    </a:lnTo>
                    <a:lnTo>
                      <a:pt x="645" y="752"/>
                    </a:lnTo>
                    <a:lnTo>
                      <a:pt x="561" y="805"/>
                    </a:lnTo>
                    <a:lnTo>
                      <a:pt x="476" y="851"/>
                    </a:lnTo>
                    <a:lnTo>
                      <a:pt x="384" y="897"/>
                    </a:lnTo>
                    <a:lnTo>
                      <a:pt x="292" y="928"/>
                    </a:lnTo>
                    <a:lnTo>
                      <a:pt x="200" y="951"/>
                    </a:lnTo>
                    <a:lnTo>
                      <a:pt x="101" y="966"/>
                    </a:lnTo>
                    <a:lnTo>
                      <a:pt x="1" y="974"/>
                    </a:lnTo>
                    <a:lnTo>
                      <a:pt x="1" y="974"/>
                    </a:lnTo>
                    <a:lnTo>
                      <a:pt x="9" y="974"/>
                    </a:lnTo>
                    <a:lnTo>
                      <a:pt x="9" y="974"/>
                    </a:lnTo>
                    <a:lnTo>
                      <a:pt x="101" y="966"/>
                    </a:lnTo>
                    <a:lnTo>
                      <a:pt x="200" y="951"/>
                    </a:lnTo>
                    <a:lnTo>
                      <a:pt x="292" y="928"/>
                    </a:lnTo>
                    <a:lnTo>
                      <a:pt x="384" y="897"/>
                    </a:lnTo>
                    <a:lnTo>
                      <a:pt x="469" y="859"/>
                    </a:lnTo>
                    <a:lnTo>
                      <a:pt x="553" y="813"/>
                    </a:lnTo>
                    <a:lnTo>
                      <a:pt x="637" y="759"/>
                    </a:lnTo>
                    <a:lnTo>
                      <a:pt x="714" y="698"/>
                    </a:lnTo>
                    <a:lnTo>
                      <a:pt x="791" y="629"/>
                    </a:lnTo>
                    <a:lnTo>
                      <a:pt x="867" y="560"/>
                    </a:lnTo>
                    <a:lnTo>
                      <a:pt x="944" y="483"/>
                    </a:lnTo>
                    <a:lnTo>
                      <a:pt x="1005" y="399"/>
                    </a:lnTo>
                    <a:lnTo>
                      <a:pt x="1074" y="307"/>
                    </a:lnTo>
                    <a:lnTo>
                      <a:pt x="1136" y="215"/>
                    </a:lnTo>
                    <a:lnTo>
                      <a:pt x="1197" y="123"/>
                    </a:lnTo>
                    <a:lnTo>
                      <a:pt x="1258" y="16"/>
                    </a:lnTo>
                    <a:lnTo>
                      <a:pt x="1258" y="16"/>
                    </a:lnTo>
                    <a:lnTo>
                      <a:pt x="1266"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3" name="Google Shape;2253;p29">
                <a:extLst>
                  <a:ext uri="{FF2B5EF4-FFF2-40B4-BE49-F238E27FC236}">
                    <a16:creationId xmlns="" xmlns:a16="http://schemas.microsoft.com/office/drawing/2014/main" id="{7A4874D4-FC1A-433D-82F1-683691DAEC01}"/>
                  </a:ext>
                </a:extLst>
              </p:cNvPr>
              <p:cNvSpPr/>
              <p:nvPr/>
            </p:nvSpPr>
            <p:spPr>
              <a:xfrm>
                <a:off x="6905230" y="1336128"/>
                <a:ext cx="30658" cy="33529"/>
              </a:xfrm>
              <a:custGeom>
                <a:avLst/>
                <a:gdLst/>
                <a:ahLst/>
                <a:cxnLst/>
                <a:rect l="l" t="t" r="r" b="b"/>
                <a:pathLst>
                  <a:path w="1634" h="1787" extrusionOk="0">
                    <a:moveTo>
                      <a:pt x="1450" y="0"/>
                    </a:moveTo>
                    <a:lnTo>
                      <a:pt x="1358" y="238"/>
                    </a:lnTo>
                    <a:lnTo>
                      <a:pt x="1250" y="453"/>
                    </a:lnTo>
                    <a:lnTo>
                      <a:pt x="1189" y="560"/>
                    </a:lnTo>
                    <a:lnTo>
                      <a:pt x="1128" y="652"/>
                    </a:lnTo>
                    <a:lnTo>
                      <a:pt x="1066" y="744"/>
                    </a:lnTo>
                    <a:lnTo>
                      <a:pt x="997" y="836"/>
                    </a:lnTo>
                    <a:lnTo>
                      <a:pt x="936" y="920"/>
                    </a:lnTo>
                    <a:lnTo>
                      <a:pt x="859" y="997"/>
                    </a:lnTo>
                    <a:lnTo>
                      <a:pt x="783" y="1066"/>
                    </a:lnTo>
                    <a:lnTo>
                      <a:pt x="706" y="1135"/>
                    </a:lnTo>
                    <a:lnTo>
                      <a:pt x="629" y="1196"/>
                    </a:lnTo>
                    <a:lnTo>
                      <a:pt x="545" y="1250"/>
                    </a:lnTo>
                    <a:lnTo>
                      <a:pt x="461" y="1296"/>
                    </a:lnTo>
                    <a:lnTo>
                      <a:pt x="376" y="1334"/>
                    </a:lnTo>
                    <a:lnTo>
                      <a:pt x="284" y="1365"/>
                    </a:lnTo>
                    <a:lnTo>
                      <a:pt x="192" y="1388"/>
                    </a:lnTo>
                    <a:lnTo>
                      <a:pt x="93" y="1403"/>
                    </a:lnTo>
                    <a:lnTo>
                      <a:pt x="1" y="1411"/>
                    </a:lnTo>
                    <a:lnTo>
                      <a:pt x="407" y="1518"/>
                    </a:lnTo>
                    <a:lnTo>
                      <a:pt x="813" y="1618"/>
                    </a:lnTo>
                    <a:lnTo>
                      <a:pt x="1220" y="1710"/>
                    </a:lnTo>
                    <a:lnTo>
                      <a:pt x="1634" y="1787"/>
                    </a:lnTo>
                    <a:lnTo>
                      <a:pt x="1542" y="874"/>
                    </a:lnTo>
                    <a:lnTo>
                      <a:pt x="1450" y="0"/>
                    </a:lnTo>
                    <a:close/>
                  </a:path>
                </a:pathLst>
              </a:custGeom>
              <a:solidFill>
                <a:srgbClr val="FF7E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4" name="Google Shape;2254;p29">
                <a:extLst>
                  <a:ext uri="{FF2B5EF4-FFF2-40B4-BE49-F238E27FC236}">
                    <a16:creationId xmlns="" xmlns:a16="http://schemas.microsoft.com/office/drawing/2014/main" id="{6834AE0C-4435-45B2-B47C-B380BC2FDF51}"/>
                  </a:ext>
                </a:extLst>
              </p:cNvPr>
              <p:cNvSpPr/>
              <p:nvPr/>
            </p:nvSpPr>
            <p:spPr>
              <a:xfrm>
                <a:off x="6905230" y="1336128"/>
                <a:ext cx="30658" cy="33529"/>
              </a:xfrm>
              <a:custGeom>
                <a:avLst/>
                <a:gdLst/>
                <a:ahLst/>
                <a:cxnLst/>
                <a:rect l="l" t="t" r="r" b="b"/>
                <a:pathLst>
                  <a:path w="1634" h="1787" fill="none" extrusionOk="0">
                    <a:moveTo>
                      <a:pt x="1450" y="0"/>
                    </a:moveTo>
                    <a:lnTo>
                      <a:pt x="1450" y="0"/>
                    </a:lnTo>
                    <a:lnTo>
                      <a:pt x="1358" y="238"/>
                    </a:lnTo>
                    <a:lnTo>
                      <a:pt x="1250" y="453"/>
                    </a:lnTo>
                    <a:lnTo>
                      <a:pt x="1250" y="453"/>
                    </a:lnTo>
                    <a:lnTo>
                      <a:pt x="1189" y="560"/>
                    </a:lnTo>
                    <a:lnTo>
                      <a:pt x="1128" y="652"/>
                    </a:lnTo>
                    <a:lnTo>
                      <a:pt x="1066" y="744"/>
                    </a:lnTo>
                    <a:lnTo>
                      <a:pt x="997" y="836"/>
                    </a:lnTo>
                    <a:lnTo>
                      <a:pt x="936" y="920"/>
                    </a:lnTo>
                    <a:lnTo>
                      <a:pt x="859" y="997"/>
                    </a:lnTo>
                    <a:lnTo>
                      <a:pt x="783" y="1066"/>
                    </a:lnTo>
                    <a:lnTo>
                      <a:pt x="706" y="1135"/>
                    </a:lnTo>
                    <a:lnTo>
                      <a:pt x="629" y="1196"/>
                    </a:lnTo>
                    <a:lnTo>
                      <a:pt x="545" y="1250"/>
                    </a:lnTo>
                    <a:lnTo>
                      <a:pt x="461" y="1296"/>
                    </a:lnTo>
                    <a:lnTo>
                      <a:pt x="376" y="1334"/>
                    </a:lnTo>
                    <a:lnTo>
                      <a:pt x="284" y="1365"/>
                    </a:lnTo>
                    <a:lnTo>
                      <a:pt x="192" y="1388"/>
                    </a:lnTo>
                    <a:lnTo>
                      <a:pt x="93" y="1403"/>
                    </a:lnTo>
                    <a:lnTo>
                      <a:pt x="1" y="1411"/>
                    </a:lnTo>
                    <a:lnTo>
                      <a:pt x="1" y="1411"/>
                    </a:lnTo>
                    <a:lnTo>
                      <a:pt x="407" y="1518"/>
                    </a:lnTo>
                    <a:lnTo>
                      <a:pt x="813" y="1618"/>
                    </a:lnTo>
                    <a:lnTo>
                      <a:pt x="1220" y="1710"/>
                    </a:lnTo>
                    <a:lnTo>
                      <a:pt x="1634" y="1787"/>
                    </a:lnTo>
                    <a:lnTo>
                      <a:pt x="1634" y="1787"/>
                    </a:lnTo>
                    <a:lnTo>
                      <a:pt x="1542" y="874"/>
                    </a:lnTo>
                    <a:lnTo>
                      <a:pt x="1450" y="0"/>
                    </a:lnTo>
                    <a:lnTo>
                      <a:pt x="1450"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5" name="Google Shape;2255;p29">
                <a:extLst>
                  <a:ext uri="{FF2B5EF4-FFF2-40B4-BE49-F238E27FC236}">
                    <a16:creationId xmlns="" xmlns:a16="http://schemas.microsoft.com/office/drawing/2014/main" id="{147C5B8E-06CA-4FAD-8722-32F86C6A4FFD}"/>
                  </a:ext>
                </a:extLst>
              </p:cNvPr>
              <p:cNvSpPr/>
              <p:nvPr/>
            </p:nvSpPr>
            <p:spPr>
              <a:xfrm>
                <a:off x="6612347" y="1280590"/>
                <a:ext cx="314478" cy="2176"/>
              </a:xfrm>
              <a:custGeom>
                <a:avLst/>
                <a:gdLst/>
                <a:ahLst/>
                <a:cxnLst/>
                <a:rect l="l" t="t" r="r" b="b"/>
                <a:pathLst>
                  <a:path w="16761" h="116" extrusionOk="0">
                    <a:moveTo>
                      <a:pt x="0" y="116"/>
                    </a:moveTo>
                    <a:lnTo>
                      <a:pt x="0" y="116"/>
                    </a:lnTo>
                    <a:lnTo>
                      <a:pt x="0" y="116"/>
                    </a:lnTo>
                    <a:lnTo>
                      <a:pt x="0" y="116"/>
                    </a:lnTo>
                    <a:lnTo>
                      <a:pt x="0" y="116"/>
                    </a:lnTo>
                    <a:close/>
                    <a:moveTo>
                      <a:pt x="0" y="108"/>
                    </a:moveTo>
                    <a:lnTo>
                      <a:pt x="0" y="108"/>
                    </a:lnTo>
                    <a:lnTo>
                      <a:pt x="0" y="108"/>
                    </a:lnTo>
                    <a:lnTo>
                      <a:pt x="0" y="108"/>
                    </a:lnTo>
                    <a:lnTo>
                      <a:pt x="0" y="108"/>
                    </a:lnTo>
                    <a:close/>
                    <a:moveTo>
                      <a:pt x="0" y="93"/>
                    </a:moveTo>
                    <a:lnTo>
                      <a:pt x="0" y="93"/>
                    </a:lnTo>
                    <a:lnTo>
                      <a:pt x="0" y="93"/>
                    </a:lnTo>
                    <a:lnTo>
                      <a:pt x="0" y="93"/>
                    </a:lnTo>
                    <a:lnTo>
                      <a:pt x="0" y="93"/>
                    </a:lnTo>
                    <a:close/>
                    <a:moveTo>
                      <a:pt x="0" y="93"/>
                    </a:moveTo>
                    <a:lnTo>
                      <a:pt x="0" y="93"/>
                    </a:lnTo>
                    <a:lnTo>
                      <a:pt x="0" y="93"/>
                    </a:lnTo>
                    <a:lnTo>
                      <a:pt x="0" y="93"/>
                    </a:lnTo>
                    <a:lnTo>
                      <a:pt x="0" y="93"/>
                    </a:lnTo>
                    <a:close/>
                    <a:moveTo>
                      <a:pt x="16761" y="24"/>
                    </a:moveTo>
                    <a:lnTo>
                      <a:pt x="16761" y="24"/>
                    </a:lnTo>
                    <a:lnTo>
                      <a:pt x="16761" y="32"/>
                    </a:lnTo>
                    <a:lnTo>
                      <a:pt x="16761" y="32"/>
                    </a:lnTo>
                    <a:lnTo>
                      <a:pt x="16761" y="32"/>
                    </a:lnTo>
                    <a:lnTo>
                      <a:pt x="16761" y="24"/>
                    </a:lnTo>
                    <a:close/>
                    <a:moveTo>
                      <a:pt x="16761" y="24"/>
                    </a:moveTo>
                    <a:lnTo>
                      <a:pt x="16761" y="24"/>
                    </a:lnTo>
                    <a:lnTo>
                      <a:pt x="16761" y="24"/>
                    </a:lnTo>
                    <a:lnTo>
                      <a:pt x="16761" y="24"/>
                    </a:lnTo>
                    <a:lnTo>
                      <a:pt x="16761" y="24"/>
                    </a:lnTo>
                    <a:close/>
                    <a:moveTo>
                      <a:pt x="16761" y="16"/>
                    </a:moveTo>
                    <a:lnTo>
                      <a:pt x="16761" y="16"/>
                    </a:lnTo>
                    <a:lnTo>
                      <a:pt x="16761" y="16"/>
                    </a:lnTo>
                    <a:lnTo>
                      <a:pt x="16761" y="16"/>
                    </a:lnTo>
                    <a:lnTo>
                      <a:pt x="16761" y="16"/>
                    </a:lnTo>
                    <a:close/>
                    <a:moveTo>
                      <a:pt x="16761" y="9"/>
                    </a:moveTo>
                    <a:lnTo>
                      <a:pt x="16761" y="9"/>
                    </a:lnTo>
                    <a:lnTo>
                      <a:pt x="16761" y="16"/>
                    </a:lnTo>
                    <a:lnTo>
                      <a:pt x="16761" y="16"/>
                    </a:lnTo>
                    <a:lnTo>
                      <a:pt x="16761" y="9"/>
                    </a:lnTo>
                    <a:close/>
                    <a:moveTo>
                      <a:pt x="16761" y="9"/>
                    </a:moveTo>
                    <a:lnTo>
                      <a:pt x="16761" y="9"/>
                    </a:lnTo>
                    <a:lnTo>
                      <a:pt x="16761" y="9"/>
                    </a:lnTo>
                    <a:lnTo>
                      <a:pt x="16761" y="9"/>
                    </a:lnTo>
                    <a:lnTo>
                      <a:pt x="16761" y="9"/>
                    </a:lnTo>
                    <a:close/>
                    <a:moveTo>
                      <a:pt x="16761" y="1"/>
                    </a:moveTo>
                    <a:lnTo>
                      <a:pt x="16761" y="1"/>
                    </a:lnTo>
                    <a:lnTo>
                      <a:pt x="16761" y="1"/>
                    </a:lnTo>
                    <a:lnTo>
                      <a:pt x="16761" y="1"/>
                    </a:lnTo>
                    <a:lnTo>
                      <a:pt x="16761" y="1"/>
                    </a:lnTo>
                    <a:close/>
                    <a:moveTo>
                      <a:pt x="16761" y="1"/>
                    </a:moveTo>
                    <a:lnTo>
                      <a:pt x="16761" y="1"/>
                    </a:lnTo>
                    <a:lnTo>
                      <a:pt x="16761" y="1"/>
                    </a:lnTo>
                    <a:lnTo>
                      <a:pt x="16761" y="1"/>
                    </a:lnTo>
                    <a:close/>
                  </a:path>
                </a:pathLst>
              </a:custGeom>
              <a:solidFill>
                <a:srgbClr val="FEAFA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6" name="Google Shape;2256;p29">
                <a:extLst>
                  <a:ext uri="{FF2B5EF4-FFF2-40B4-BE49-F238E27FC236}">
                    <a16:creationId xmlns="" xmlns:a16="http://schemas.microsoft.com/office/drawing/2014/main" id="{0E986E7B-1A7B-4C32-8DEE-B5CA0FFA1079}"/>
                  </a:ext>
                </a:extLst>
              </p:cNvPr>
              <p:cNvSpPr/>
              <p:nvPr/>
            </p:nvSpPr>
            <p:spPr>
              <a:xfrm>
                <a:off x="6612347" y="1282748"/>
                <a:ext cx="19" cy="19"/>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7" name="Google Shape;2257;p29">
                <a:extLst>
                  <a:ext uri="{FF2B5EF4-FFF2-40B4-BE49-F238E27FC236}">
                    <a16:creationId xmlns="" xmlns:a16="http://schemas.microsoft.com/office/drawing/2014/main" id="{B2D05039-586E-4112-AB26-05E5868371BC}"/>
                  </a:ext>
                </a:extLst>
              </p:cNvPr>
              <p:cNvSpPr/>
              <p:nvPr/>
            </p:nvSpPr>
            <p:spPr>
              <a:xfrm>
                <a:off x="6612347" y="1282617"/>
                <a:ext cx="19" cy="19"/>
              </a:xfrm>
              <a:custGeom>
                <a:avLst/>
                <a:gdLst/>
                <a:ahLst/>
                <a:cxnLst/>
                <a:rect l="l" t="t" r="r" b="b"/>
                <a:pathLst>
                  <a:path w="1" h="1" fill="none" extrusionOk="0">
                    <a:moveTo>
                      <a:pt x="0" y="0"/>
                    </a:moveTo>
                    <a:lnTo>
                      <a:pt x="0" y="0"/>
                    </a:lnTo>
                    <a:lnTo>
                      <a:pt x="0" y="0"/>
                    </a:lnTo>
                    <a:lnTo>
                      <a:pt x="0" y="0"/>
                    </a:lnTo>
                    <a:lnTo>
                      <a:pt x="0"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8" name="Google Shape;2258;p29">
                <a:extLst>
                  <a:ext uri="{FF2B5EF4-FFF2-40B4-BE49-F238E27FC236}">
                    <a16:creationId xmlns="" xmlns:a16="http://schemas.microsoft.com/office/drawing/2014/main" id="{56911C2D-7AD9-4789-A177-D04A5E83F5B1}"/>
                  </a:ext>
                </a:extLst>
              </p:cNvPr>
              <p:cNvSpPr/>
              <p:nvPr/>
            </p:nvSpPr>
            <p:spPr>
              <a:xfrm>
                <a:off x="6612347" y="1282317"/>
                <a:ext cx="19" cy="19"/>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9" name="Google Shape;2259;p29">
                <a:extLst>
                  <a:ext uri="{FF2B5EF4-FFF2-40B4-BE49-F238E27FC236}">
                    <a16:creationId xmlns="" xmlns:a16="http://schemas.microsoft.com/office/drawing/2014/main" id="{AFCE7394-D679-4ABD-941D-73FB5FD7C943}"/>
                  </a:ext>
                </a:extLst>
              </p:cNvPr>
              <p:cNvSpPr/>
              <p:nvPr/>
            </p:nvSpPr>
            <p:spPr>
              <a:xfrm>
                <a:off x="6612347" y="1282317"/>
                <a:ext cx="19" cy="19"/>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0" name="Google Shape;2260;p29">
                <a:extLst>
                  <a:ext uri="{FF2B5EF4-FFF2-40B4-BE49-F238E27FC236}">
                    <a16:creationId xmlns="" xmlns:a16="http://schemas.microsoft.com/office/drawing/2014/main" id="{20AC5220-088A-4B4B-9294-2AAE09422D00}"/>
                  </a:ext>
                </a:extLst>
              </p:cNvPr>
              <p:cNvSpPr/>
              <p:nvPr/>
            </p:nvSpPr>
            <p:spPr>
              <a:xfrm>
                <a:off x="6926807" y="1281022"/>
                <a:ext cx="19" cy="169"/>
              </a:xfrm>
              <a:custGeom>
                <a:avLst/>
                <a:gdLst/>
                <a:ahLst/>
                <a:cxnLst/>
                <a:rect l="l" t="t" r="r" b="b"/>
                <a:pathLst>
                  <a:path w="1" h="9" fill="none" extrusionOk="0">
                    <a:moveTo>
                      <a:pt x="1" y="1"/>
                    </a:moveTo>
                    <a:lnTo>
                      <a:pt x="1" y="1"/>
                    </a:lnTo>
                    <a:lnTo>
                      <a:pt x="1" y="9"/>
                    </a:lnTo>
                    <a:lnTo>
                      <a:pt x="1" y="9"/>
                    </a:lnTo>
                    <a:lnTo>
                      <a:pt x="1" y="9"/>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1" name="Google Shape;2261;p29">
                <a:extLst>
                  <a:ext uri="{FF2B5EF4-FFF2-40B4-BE49-F238E27FC236}">
                    <a16:creationId xmlns="" xmlns:a16="http://schemas.microsoft.com/office/drawing/2014/main" id="{D19B8AD2-ACE3-4ED0-A2B2-C1470B28E16C}"/>
                  </a:ext>
                </a:extLst>
              </p:cNvPr>
              <p:cNvSpPr/>
              <p:nvPr/>
            </p:nvSpPr>
            <p:spPr>
              <a:xfrm>
                <a:off x="6926807" y="1281022"/>
                <a:ext cx="19" cy="19"/>
              </a:xfrm>
              <a:custGeom>
                <a:avLst/>
                <a:gdLst/>
                <a:ahLst/>
                <a:cxnLst/>
                <a:rect l="l" t="t" r="r" b="b"/>
                <a:pathLst>
                  <a:path w="1" h="1" fill="none" extrusionOk="0">
                    <a:moveTo>
                      <a:pt x="1" y="1"/>
                    </a:moveTo>
                    <a:lnTo>
                      <a:pt x="1" y="1"/>
                    </a:lnTo>
                    <a:lnTo>
                      <a:pt x="1" y="1"/>
                    </a:lnTo>
                    <a:lnTo>
                      <a:pt x="1" y="1"/>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2" name="Google Shape;2262;p29">
                <a:extLst>
                  <a:ext uri="{FF2B5EF4-FFF2-40B4-BE49-F238E27FC236}">
                    <a16:creationId xmlns="" xmlns:a16="http://schemas.microsoft.com/office/drawing/2014/main" id="{BC2345AE-8936-4514-A843-480981CCE2A4}"/>
                  </a:ext>
                </a:extLst>
              </p:cNvPr>
              <p:cNvSpPr/>
              <p:nvPr/>
            </p:nvSpPr>
            <p:spPr>
              <a:xfrm>
                <a:off x="6926807" y="1280891"/>
                <a:ext cx="19" cy="19"/>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3" name="Google Shape;2263;p29">
                <a:extLst>
                  <a:ext uri="{FF2B5EF4-FFF2-40B4-BE49-F238E27FC236}">
                    <a16:creationId xmlns="" xmlns:a16="http://schemas.microsoft.com/office/drawing/2014/main" id="{5A973228-60FA-429F-954D-D0CEEC38B20F}"/>
                  </a:ext>
                </a:extLst>
              </p:cNvPr>
              <p:cNvSpPr/>
              <p:nvPr/>
            </p:nvSpPr>
            <p:spPr>
              <a:xfrm>
                <a:off x="6926807" y="1280740"/>
                <a:ext cx="19" cy="169"/>
              </a:xfrm>
              <a:custGeom>
                <a:avLst/>
                <a:gdLst/>
                <a:ahLst/>
                <a:cxnLst/>
                <a:rect l="l" t="t" r="r" b="b"/>
                <a:pathLst>
                  <a:path w="1" h="9" fill="none" extrusionOk="0">
                    <a:moveTo>
                      <a:pt x="1" y="1"/>
                    </a:moveTo>
                    <a:lnTo>
                      <a:pt x="1" y="1"/>
                    </a:lnTo>
                    <a:lnTo>
                      <a:pt x="1" y="8"/>
                    </a:lnTo>
                    <a:lnTo>
                      <a:pt x="1" y="8"/>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4" name="Google Shape;2264;p29">
                <a:extLst>
                  <a:ext uri="{FF2B5EF4-FFF2-40B4-BE49-F238E27FC236}">
                    <a16:creationId xmlns="" xmlns:a16="http://schemas.microsoft.com/office/drawing/2014/main" id="{D92961DA-48F8-4845-8BBC-5CAE05B86070}"/>
                  </a:ext>
                </a:extLst>
              </p:cNvPr>
              <p:cNvSpPr/>
              <p:nvPr/>
            </p:nvSpPr>
            <p:spPr>
              <a:xfrm>
                <a:off x="6926807" y="1280740"/>
                <a:ext cx="19" cy="19"/>
              </a:xfrm>
              <a:custGeom>
                <a:avLst/>
                <a:gdLst/>
                <a:ahLst/>
                <a:cxnLst/>
                <a:rect l="l" t="t" r="r" b="b"/>
                <a:pathLst>
                  <a:path w="1" h="1" fill="none" extrusionOk="0">
                    <a:moveTo>
                      <a:pt x="1" y="1"/>
                    </a:moveTo>
                    <a:lnTo>
                      <a:pt x="1" y="1"/>
                    </a:lnTo>
                    <a:lnTo>
                      <a:pt x="1" y="1"/>
                    </a:lnTo>
                    <a:lnTo>
                      <a:pt x="1" y="1"/>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5" name="Google Shape;2265;p29">
                <a:extLst>
                  <a:ext uri="{FF2B5EF4-FFF2-40B4-BE49-F238E27FC236}">
                    <a16:creationId xmlns="" xmlns:a16="http://schemas.microsoft.com/office/drawing/2014/main" id="{641DAC2C-17D7-4360-84A3-DFD0CB592352}"/>
                  </a:ext>
                </a:extLst>
              </p:cNvPr>
              <p:cNvSpPr/>
              <p:nvPr/>
            </p:nvSpPr>
            <p:spPr>
              <a:xfrm>
                <a:off x="6926807" y="1280590"/>
                <a:ext cx="19" cy="19"/>
              </a:xfrm>
              <a:custGeom>
                <a:avLst/>
                <a:gdLst/>
                <a:ahLst/>
                <a:cxnLst/>
                <a:rect l="l" t="t" r="r" b="b"/>
                <a:pathLst>
                  <a:path w="1" h="1" fill="none" extrusionOk="0">
                    <a:moveTo>
                      <a:pt x="1" y="1"/>
                    </a:moveTo>
                    <a:lnTo>
                      <a:pt x="1" y="1"/>
                    </a:lnTo>
                    <a:lnTo>
                      <a:pt x="1" y="1"/>
                    </a:lnTo>
                    <a:lnTo>
                      <a:pt x="1" y="1"/>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6" name="Google Shape;2266;p29">
                <a:extLst>
                  <a:ext uri="{FF2B5EF4-FFF2-40B4-BE49-F238E27FC236}">
                    <a16:creationId xmlns="" xmlns:a16="http://schemas.microsoft.com/office/drawing/2014/main" id="{99C92C8C-BB32-4693-9878-C772D61F6A06}"/>
                  </a:ext>
                </a:extLst>
              </p:cNvPr>
              <p:cNvSpPr/>
              <p:nvPr/>
            </p:nvSpPr>
            <p:spPr>
              <a:xfrm>
                <a:off x="6926807" y="1280590"/>
                <a:ext cx="19" cy="19"/>
              </a:xfrm>
              <a:custGeom>
                <a:avLst/>
                <a:gdLst/>
                <a:ahLst/>
                <a:cxnLst/>
                <a:rect l="l" t="t" r="r" b="b"/>
                <a:pathLst>
                  <a:path w="1" h="1" fill="none" extrusionOk="0">
                    <a:moveTo>
                      <a:pt x="1" y="1"/>
                    </a:moveTo>
                    <a:lnTo>
                      <a:pt x="1" y="1"/>
                    </a:lnTo>
                    <a:lnTo>
                      <a:pt x="1" y="1"/>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7" name="Google Shape;2267;p29">
                <a:extLst>
                  <a:ext uri="{FF2B5EF4-FFF2-40B4-BE49-F238E27FC236}">
                    <a16:creationId xmlns="" xmlns:a16="http://schemas.microsoft.com/office/drawing/2014/main" id="{79BB2A1D-ADD7-43ED-A857-4DB6EF5E75BF}"/>
                  </a:ext>
                </a:extLst>
              </p:cNvPr>
              <p:cNvSpPr/>
              <p:nvPr/>
            </p:nvSpPr>
            <p:spPr>
              <a:xfrm>
                <a:off x="6639384" y="1282898"/>
                <a:ext cx="23322" cy="32816"/>
              </a:xfrm>
              <a:custGeom>
                <a:avLst/>
                <a:gdLst/>
                <a:ahLst/>
                <a:cxnLst/>
                <a:rect l="l" t="t" r="r" b="b"/>
                <a:pathLst>
                  <a:path w="1243" h="1749" extrusionOk="0">
                    <a:moveTo>
                      <a:pt x="1243" y="384"/>
                    </a:moveTo>
                    <a:lnTo>
                      <a:pt x="1074" y="1749"/>
                    </a:lnTo>
                    <a:lnTo>
                      <a:pt x="1074" y="1749"/>
                    </a:lnTo>
                    <a:lnTo>
                      <a:pt x="1074" y="1749"/>
                    </a:lnTo>
                    <a:lnTo>
                      <a:pt x="1243" y="384"/>
                    </a:lnTo>
                    <a:close/>
                    <a:moveTo>
                      <a:pt x="1" y="1"/>
                    </a:moveTo>
                    <a:lnTo>
                      <a:pt x="607" y="1726"/>
                    </a:lnTo>
                    <a:lnTo>
                      <a:pt x="607" y="1726"/>
                    </a:lnTo>
                    <a:lnTo>
                      <a:pt x="1" y="1"/>
                    </a:lnTo>
                    <a:close/>
                  </a:path>
                </a:pathLst>
              </a:custGeom>
              <a:solidFill>
                <a:srgbClr val="F5BE9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8" name="Google Shape;2268;p29">
                <a:extLst>
                  <a:ext uri="{FF2B5EF4-FFF2-40B4-BE49-F238E27FC236}">
                    <a16:creationId xmlns="" xmlns:a16="http://schemas.microsoft.com/office/drawing/2014/main" id="{88F6FC64-432E-41FC-BD13-0668393A044C}"/>
                  </a:ext>
                </a:extLst>
              </p:cNvPr>
              <p:cNvSpPr/>
              <p:nvPr/>
            </p:nvSpPr>
            <p:spPr>
              <a:xfrm>
                <a:off x="6659535" y="1290084"/>
                <a:ext cx="3171" cy="25630"/>
              </a:xfrm>
              <a:custGeom>
                <a:avLst/>
                <a:gdLst/>
                <a:ahLst/>
                <a:cxnLst/>
                <a:rect l="l" t="t" r="r" b="b"/>
                <a:pathLst>
                  <a:path w="169" h="1366" fill="none" extrusionOk="0">
                    <a:moveTo>
                      <a:pt x="169" y="1"/>
                    </a:moveTo>
                    <a:lnTo>
                      <a:pt x="0" y="1366"/>
                    </a:lnTo>
                    <a:lnTo>
                      <a:pt x="0" y="1366"/>
                    </a:lnTo>
                    <a:lnTo>
                      <a:pt x="0" y="1366"/>
                    </a:lnTo>
                    <a:lnTo>
                      <a:pt x="169"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9" name="Google Shape;2269;p29">
                <a:extLst>
                  <a:ext uri="{FF2B5EF4-FFF2-40B4-BE49-F238E27FC236}">
                    <a16:creationId xmlns="" xmlns:a16="http://schemas.microsoft.com/office/drawing/2014/main" id="{DA619698-78F2-434D-8CA9-716B3AF43AED}"/>
                  </a:ext>
                </a:extLst>
              </p:cNvPr>
              <p:cNvSpPr/>
              <p:nvPr/>
            </p:nvSpPr>
            <p:spPr>
              <a:xfrm>
                <a:off x="6639384" y="1282898"/>
                <a:ext cx="11389" cy="32384"/>
              </a:xfrm>
              <a:custGeom>
                <a:avLst/>
                <a:gdLst/>
                <a:ahLst/>
                <a:cxnLst/>
                <a:rect l="l" t="t" r="r" b="b"/>
                <a:pathLst>
                  <a:path w="607" h="1726" fill="none" extrusionOk="0">
                    <a:moveTo>
                      <a:pt x="1" y="1"/>
                    </a:moveTo>
                    <a:lnTo>
                      <a:pt x="607" y="1726"/>
                    </a:lnTo>
                    <a:lnTo>
                      <a:pt x="607" y="1726"/>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0" name="Google Shape;2270;p29">
                <a:extLst>
                  <a:ext uri="{FF2B5EF4-FFF2-40B4-BE49-F238E27FC236}">
                    <a16:creationId xmlns="" xmlns:a16="http://schemas.microsoft.com/office/drawing/2014/main" id="{E2A4005A-45BC-47F6-BDD1-F97CDE4300CD}"/>
                  </a:ext>
                </a:extLst>
              </p:cNvPr>
              <p:cNvSpPr/>
              <p:nvPr/>
            </p:nvSpPr>
            <p:spPr>
              <a:xfrm>
                <a:off x="6612197" y="1192405"/>
                <a:ext cx="314628" cy="141582"/>
              </a:xfrm>
              <a:custGeom>
                <a:avLst/>
                <a:gdLst/>
                <a:ahLst/>
                <a:cxnLst/>
                <a:rect l="l" t="t" r="r" b="b"/>
                <a:pathLst>
                  <a:path w="16769" h="7546" extrusionOk="0">
                    <a:moveTo>
                      <a:pt x="3535" y="1"/>
                    </a:moveTo>
                    <a:lnTo>
                      <a:pt x="2930" y="9"/>
                    </a:lnTo>
                    <a:lnTo>
                      <a:pt x="2431" y="24"/>
                    </a:lnTo>
                    <a:lnTo>
                      <a:pt x="2132" y="32"/>
                    </a:lnTo>
                    <a:lnTo>
                      <a:pt x="1810" y="47"/>
                    </a:lnTo>
                    <a:lnTo>
                      <a:pt x="1649" y="346"/>
                    </a:lnTo>
                    <a:lnTo>
                      <a:pt x="1496" y="653"/>
                    </a:lnTo>
                    <a:lnTo>
                      <a:pt x="1335" y="967"/>
                    </a:lnTo>
                    <a:lnTo>
                      <a:pt x="1181" y="1289"/>
                    </a:lnTo>
                    <a:lnTo>
                      <a:pt x="1036" y="1611"/>
                    </a:lnTo>
                    <a:lnTo>
                      <a:pt x="890" y="1941"/>
                    </a:lnTo>
                    <a:lnTo>
                      <a:pt x="752" y="2270"/>
                    </a:lnTo>
                    <a:lnTo>
                      <a:pt x="622" y="2592"/>
                    </a:lnTo>
                    <a:lnTo>
                      <a:pt x="499" y="2914"/>
                    </a:lnTo>
                    <a:lnTo>
                      <a:pt x="392" y="3229"/>
                    </a:lnTo>
                    <a:lnTo>
                      <a:pt x="292" y="3528"/>
                    </a:lnTo>
                    <a:lnTo>
                      <a:pt x="208" y="3812"/>
                    </a:lnTo>
                    <a:lnTo>
                      <a:pt x="131" y="4088"/>
                    </a:lnTo>
                    <a:lnTo>
                      <a:pt x="77" y="4341"/>
                    </a:lnTo>
                    <a:lnTo>
                      <a:pt x="31" y="4578"/>
                    </a:lnTo>
                    <a:lnTo>
                      <a:pt x="8" y="4793"/>
                    </a:lnTo>
                    <a:lnTo>
                      <a:pt x="8" y="4808"/>
                    </a:lnTo>
                    <a:lnTo>
                      <a:pt x="8" y="4816"/>
                    </a:lnTo>
                    <a:lnTo>
                      <a:pt x="1" y="4824"/>
                    </a:lnTo>
                    <a:lnTo>
                      <a:pt x="85" y="4762"/>
                    </a:lnTo>
                    <a:lnTo>
                      <a:pt x="185" y="4716"/>
                    </a:lnTo>
                    <a:lnTo>
                      <a:pt x="284" y="4686"/>
                    </a:lnTo>
                    <a:lnTo>
                      <a:pt x="392" y="4678"/>
                    </a:lnTo>
                    <a:lnTo>
                      <a:pt x="553" y="4670"/>
                    </a:lnTo>
                    <a:lnTo>
                      <a:pt x="691" y="4678"/>
                    </a:lnTo>
                    <a:lnTo>
                      <a:pt x="821" y="4686"/>
                    </a:lnTo>
                    <a:lnTo>
                      <a:pt x="944" y="4693"/>
                    </a:lnTo>
                    <a:lnTo>
                      <a:pt x="1059" y="4709"/>
                    </a:lnTo>
                    <a:lnTo>
                      <a:pt x="1166" y="4732"/>
                    </a:lnTo>
                    <a:lnTo>
                      <a:pt x="1266" y="4762"/>
                    </a:lnTo>
                    <a:lnTo>
                      <a:pt x="1358" y="4785"/>
                    </a:lnTo>
                    <a:lnTo>
                      <a:pt x="1450" y="4824"/>
                    </a:lnTo>
                    <a:lnTo>
                      <a:pt x="2056" y="6549"/>
                    </a:lnTo>
                    <a:lnTo>
                      <a:pt x="2117" y="6556"/>
                    </a:lnTo>
                    <a:lnTo>
                      <a:pt x="2523" y="6572"/>
                    </a:lnTo>
                    <a:lnTo>
                      <a:pt x="2692" y="5207"/>
                    </a:lnTo>
                    <a:lnTo>
                      <a:pt x="2799" y="5161"/>
                    </a:lnTo>
                    <a:lnTo>
                      <a:pt x="2907" y="5100"/>
                    </a:lnTo>
                    <a:lnTo>
                      <a:pt x="2999" y="5023"/>
                    </a:lnTo>
                    <a:lnTo>
                      <a:pt x="3098" y="4939"/>
                    </a:lnTo>
                    <a:lnTo>
                      <a:pt x="3183" y="4839"/>
                    </a:lnTo>
                    <a:lnTo>
                      <a:pt x="3275" y="4732"/>
                    </a:lnTo>
                    <a:lnTo>
                      <a:pt x="3351" y="4617"/>
                    </a:lnTo>
                    <a:lnTo>
                      <a:pt x="3436" y="4494"/>
                    </a:lnTo>
                    <a:lnTo>
                      <a:pt x="3505" y="4364"/>
                    </a:lnTo>
                    <a:lnTo>
                      <a:pt x="3581" y="4226"/>
                    </a:lnTo>
                    <a:lnTo>
                      <a:pt x="3650" y="4080"/>
                    </a:lnTo>
                    <a:lnTo>
                      <a:pt x="3712" y="3934"/>
                    </a:lnTo>
                    <a:lnTo>
                      <a:pt x="3827" y="3635"/>
                    </a:lnTo>
                    <a:lnTo>
                      <a:pt x="3934" y="3336"/>
                    </a:lnTo>
                    <a:lnTo>
                      <a:pt x="4026" y="3037"/>
                    </a:lnTo>
                    <a:lnTo>
                      <a:pt x="4103" y="2753"/>
                    </a:lnTo>
                    <a:lnTo>
                      <a:pt x="4164" y="2493"/>
                    </a:lnTo>
                    <a:lnTo>
                      <a:pt x="4218" y="2263"/>
                    </a:lnTo>
                    <a:lnTo>
                      <a:pt x="4287" y="1918"/>
                    </a:lnTo>
                    <a:lnTo>
                      <a:pt x="4310" y="1787"/>
                    </a:lnTo>
                    <a:lnTo>
                      <a:pt x="4310" y="3367"/>
                    </a:lnTo>
                    <a:lnTo>
                      <a:pt x="12636" y="3367"/>
                    </a:lnTo>
                    <a:lnTo>
                      <a:pt x="12743" y="3666"/>
                    </a:lnTo>
                    <a:lnTo>
                      <a:pt x="12858" y="3957"/>
                    </a:lnTo>
                    <a:lnTo>
                      <a:pt x="12920" y="4103"/>
                    </a:lnTo>
                    <a:lnTo>
                      <a:pt x="12989" y="4241"/>
                    </a:lnTo>
                    <a:lnTo>
                      <a:pt x="13058" y="4379"/>
                    </a:lnTo>
                    <a:lnTo>
                      <a:pt x="13134" y="4502"/>
                    </a:lnTo>
                    <a:lnTo>
                      <a:pt x="13211" y="4624"/>
                    </a:lnTo>
                    <a:lnTo>
                      <a:pt x="13295" y="4739"/>
                    </a:lnTo>
                    <a:lnTo>
                      <a:pt x="13380" y="4847"/>
                    </a:lnTo>
                    <a:lnTo>
                      <a:pt x="13472" y="4939"/>
                    </a:lnTo>
                    <a:lnTo>
                      <a:pt x="13564" y="5031"/>
                    </a:lnTo>
                    <a:lnTo>
                      <a:pt x="13663" y="5100"/>
                    </a:lnTo>
                    <a:lnTo>
                      <a:pt x="13763" y="5161"/>
                    </a:lnTo>
                    <a:lnTo>
                      <a:pt x="13863" y="5207"/>
                    </a:lnTo>
                    <a:lnTo>
                      <a:pt x="14162" y="7545"/>
                    </a:lnTo>
                    <a:lnTo>
                      <a:pt x="15235" y="4939"/>
                    </a:lnTo>
                    <a:lnTo>
                      <a:pt x="15327" y="4885"/>
                    </a:lnTo>
                    <a:lnTo>
                      <a:pt x="15435" y="4831"/>
                    </a:lnTo>
                    <a:lnTo>
                      <a:pt x="15557" y="4785"/>
                    </a:lnTo>
                    <a:lnTo>
                      <a:pt x="15688" y="4747"/>
                    </a:lnTo>
                    <a:lnTo>
                      <a:pt x="15833" y="4716"/>
                    </a:lnTo>
                    <a:lnTo>
                      <a:pt x="15994" y="4693"/>
                    </a:lnTo>
                    <a:lnTo>
                      <a:pt x="16171" y="4678"/>
                    </a:lnTo>
                    <a:lnTo>
                      <a:pt x="16362" y="4670"/>
                    </a:lnTo>
                    <a:lnTo>
                      <a:pt x="16523" y="4678"/>
                    </a:lnTo>
                    <a:lnTo>
                      <a:pt x="16592" y="4678"/>
                    </a:lnTo>
                    <a:lnTo>
                      <a:pt x="16654" y="4693"/>
                    </a:lnTo>
                    <a:lnTo>
                      <a:pt x="16715" y="4709"/>
                    </a:lnTo>
                    <a:lnTo>
                      <a:pt x="16769" y="4732"/>
                    </a:lnTo>
                    <a:lnTo>
                      <a:pt x="16769" y="4724"/>
                    </a:lnTo>
                    <a:lnTo>
                      <a:pt x="16769" y="4716"/>
                    </a:lnTo>
                    <a:lnTo>
                      <a:pt x="16769" y="4709"/>
                    </a:lnTo>
                    <a:lnTo>
                      <a:pt x="16769" y="4701"/>
                    </a:lnTo>
                    <a:lnTo>
                      <a:pt x="16753" y="4548"/>
                    </a:lnTo>
                    <a:lnTo>
                      <a:pt x="16730" y="4379"/>
                    </a:lnTo>
                    <a:lnTo>
                      <a:pt x="16700" y="4210"/>
                    </a:lnTo>
                    <a:lnTo>
                      <a:pt x="16661" y="4026"/>
                    </a:lnTo>
                    <a:lnTo>
                      <a:pt x="16562" y="3635"/>
                    </a:lnTo>
                    <a:lnTo>
                      <a:pt x="16447" y="3213"/>
                    </a:lnTo>
                    <a:lnTo>
                      <a:pt x="16301" y="2784"/>
                    </a:lnTo>
                    <a:lnTo>
                      <a:pt x="16148" y="2332"/>
                    </a:lnTo>
                    <a:lnTo>
                      <a:pt x="15971" y="1872"/>
                    </a:lnTo>
                    <a:lnTo>
                      <a:pt x="15787" y="1419"/>
                    </a:lnTo>
                    <a:lnTo>
                      <a:pt x="15672" y="1427"/>
                    </a:lnTo>
                    <a:lnTo>
                      <a:pt x="15427" y="1442"/>
                    </a:lnTo>
                    <a:lnTo>
                      <a:pt x="14975" y="1442"/>
                    </a:lnTo>
                    <a:lnTo>
                      <a:pt x="14752" y="1435"/>
                    </a:lnTo>
                    <a:lnTo>
                      <a:pt x="14530" y="1419"/>
                    </a:lnTo>
                    <a:lnTo>
                      <a:pt x="14315" y="1404"/>
                    </a:lnTo>
                    <a:lnTo>
                      <a:pt x="13878" y="1358"/>
                    </a:lnTo>
                    <a:lnTo>
                      <a:pt x="13441" y="1289"/>
                    </a:lnTo>
                    <a:lnTo>
                      <a:pt x="13004" y="1220"/>
                    </a:lnTo>
                    <a:lnTo>
                      <a:pt x="12567" y="1136"/>
                    </a:lnTo>
                    <a:lnTo>
                      <a:pt x="12130" y="1044"/>
                    </a:lnTo>
                    <a:lnTo>
                      <a:pt x="11701" y="944"/>
                    </a:lnTo>
                    <a:lnTo>
                      <a:pt x="10827" y="745"/>
                    </a:lnTo>
                    <a:lnTo>
                      <a:pt x="10397" y="653"/>
                    </a:lnTo>
                    <a:lnTo>
                      <a:pt x="9960" y="561"/>
                    </a:lnTo>
                    <a:lnTo>
                      <a:pt x="9523" y="476"/>
                    </a:lnTo>
                    <a:lnTo>
                      <a:pt x="9086" y="400"/>
                    </a:lnTo>
                    <a:lnTo>
                      <a:pt x="8657" y="338"/>
                    </a:lnTo>
                    <a:lnTo>
                      <a:pt x="8220" y="292"/>
                    </a:lnTo>
                    <a:lnTo>
                      <a:pt x="7047" y="193"/>
                    </a:lnTo>
                    <a:lnTo>
                      <a:pt x="6464" y="139"/>
                    </a:lnTo>
                    <a:lnTo>
                      <a:pt x="5881" y="93"/>
                    </a:lnTo>
                    <a:lnTo>
                      <a:pt x="5291" y="55"/>
                    </a:lnTo>
                    <a:lnTo>
                      <a:pt x="4708" y="32"/>
                    </a:lnTo>
                    <a:lnTo>
                      <a:pt x="4118" y="9"/>
                    </a:lnTo>
                    <a:lnTo>
                      <a:pt x="3535" y="1"/>
                    </a:lnTo>
                    <a:close/>
                  </a:path>
                </a:pathLst>
              </a:custGeom>
              <a:solidFill>
                <a:srgbClr val="FF7E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1" name="Google Shape;2271;p29">
                <a:extLst>
                  <a:ext uri="{FF2B5EF4-FFF2-40B4-BE49-F238E27FC236}">
                    <a16:creationId xmlns="" xmlns:a16="http://schemas.microsoft.com/office/drawing/2014/main" id="{18D96053-48F2-4822-A487-44408C87CDD1}"/>
                  </a:ext>
                </a:extLst>
              </p:cNvPr>
              <p:cNvSpPr/>
              <p:nvPr/>
            </p:nvSpPr>
            <p:spPr>
              <a:xfrm>
                <a:off x="6612197" y="1192405"/>
                <a:ext cx="314628" cy="141582"/>
              </a:xfrm>
              <a:custGeom>
                <a:avLst/>
                <a:gdLst/>
                <a:ahLst/>
                <a:cxnLst/>
                <a:rect l="l" t="t" r="r" b="b"/>
                <a:pathLst>
                  <a:path w="16769" h="7546" fill="none" extrusionOk="0">
                    <a:moveTo>
                      <a:pt x="3535" y="1"/>
                    </a:moveTo>
                    <a:lnTo>
                      <a:pt x="3535" y="1"/>
                    </a:lnTo>
                    <a:lnTo>
                      <a:pt x="2930" y="9"/>
                    </a:lnTo>
                    <a:lnTo>
                      <a:pt x="2930" y="9"/>
                    </a:lnTo>
                    <a:lnTo>
                      <a:pt x="2431" y="24"/>
                    </a:lnTo>
                    <a:lnTo>
                      <a:pt x="2132" y="32"/>
                    </a:lnTo>
                    <a:lnTo>
                      <a:pt x="1810" y="47"/>
                    </a:lnTo>
                    <a:lnTo>
                      <a:pt x="1810" y="47"/>
                    </a:lnTo>
                    <a:lnTo>
                      <a:pt x="1649" y="346"/>
                    </a:lnTo>
                    <a:lnTo>
                      <a:pt x="1496" y="653"/>
                    </a:lnTo>
                    <a:lnTo>
                      <a:pt x="1335" y="967"/>
                    </a:lnTo>
                    <a:lnTo>
                      <a:pt x="1181" y="1289"/>
                    </a:lnTo>
                    <a:lnTo>
                      <a:pt x="1036" y="1611"/>
                    </a:lnTo>
                    <a:lnTo>
                      <a:pt x="890" y="1941"/>
                    </a:lnTo>
                    <a:lnTo>
                      <a:pt x="752" y="2270"/>
                    </a:lnTo>
                    <a:lnTo>
                      <a:pt x="622" y="2592"/>
                    </a:lnTo>
                    <a:lnTo>
                      <a:pt x="499" y="2914"/>
                    </a:lnTo>
                    <a:lnTo>
                      <a:pt x="392" y="3229"/>
                    </a:lnTo>
                    <a:lnTo>
                      <a:pt x="292" y="3528"/>
                    </a:lnTo>
                    <a:lnTo>
                      <a:pt x="208" y="3812"/>
                    </a:lnTo>
                    <a:lnTo>
                      <a:pt x="131" y="4088"/>
                    </a:lnTo>
                    <a:lnTo>
                      <a:pt x="77" y="4341"/>
                    </a:lnTo>
                    <a:lnTo>
                      <a:pt x="31" y="4578"/>
                    </a:lnTo>
                    <a:lnTo>
                      <a:pt x="8" y="4793"/>
                    </a:lnTo>
                    <a:lnTo>
                      <a:pt x="8" y="4793"/>
                    </a:lnTo>
                    <a:lnTo>
                      <a:pt x="8" y="4793"/>
                    </a:lnTo>
                    <a:lnTo>
                      <a:pt x="8" y="4793"/>
                    </a:lnTo>
                    <a:lnTo>
                      <a:pt x="8" y="4793"/>
                    </a:lnTo>
                    <a:lnTo>
                      <a:pt x="8" y="4793"/>
                    </a:lnTo>
                    <a:lnTo>
                      <a:pt x="8" y="4793"/>
                    </a:lnTo>
                    <a:lnTo>
                      <a:pt x="8" y="4793"/>
                    </a:lnTo>
                    <a:lnTo>
                      <a:pt x="8" y="4808"/>
                    </a:lnTo>
                    <a:lnTo>
                      <a:pt x="8" y="4808"/>
                    </a:lnTo>
                    <a:lnTo>
                      <a:pt x="8" y="4808"/>
                    </a:lnTo>
                    <a:lnTo>
                      <a:pt x="8" y="4808"/>
                    </a:lnTo>
                    <a:lnTo>
                      <a:pt x="8" y="4816"/>
                    </a:lnTo>
                    <a:lnTo>
                      <a:pt x="8" y="4816"/>
                    </a:lnTo>
                    <a:lnTo>
                      <a:pt x="8" y="4816"/>
                    </a:lnTo>
                    <a:lnTo>
                      <a:pt x="8" y="4816"/>
                    </a:lnTo>
                    <a:lnTo>
                      <a:pt x="1" y="4824"/>
                    </a:lnTo>
                    <a:lnTo>
                      <a:pt x="1" y="4824"/>
                    </a:lnTo>
                    <a:lnTo>
                      <a:pt x="85" y="4762"/>
                    </a:lnTo>
                    <a:lnTo>
                      <a:pt x="185" y="4716"/>
                    </a:lnTo>
                    <a:lnTo>
                      <a:pt x="284" y="4686"/>
                    </a:lnTo>
                    <a:lnTo>
                      <a:pt x="392" y="4678"/>
                    </a:lnTo>
                    <a:lnTo>
                      <a:pt x="392" y="4678"/>
                    </a:lnTo>
                    <a:lnTo>
                      <a:pt x="553" y="4670"/>
                    </a:lnTo>
                    <a:lnTo>
                      <a:pt x="553" y="4670"/>
                    </a:lnTo>
                    <a:lnTo>
                      <a:pt x="691" y="4678"/>
                    </a:lnTo>
                    <a:lnTo>
                      <a:pt x="821" y="4686"/>
                    </a:lnTo>
                    <a:lnTo>
                      <a:pt x="944" y="4693"/>
                    </a:lnTo>
                    <a:lnTo>
                      <a:pt x="1059" y="4709"/>
                    </a:lnTo>
                    <a:lnTo>
                      <a:pt x="1166" y="4732"/>
                    </a:lnTo>
                    <a:lnTo>
                      <a:pt x="1266" y="4762"/>
                    </a:lnTo>
                    <a:lnTo>
                      <a:pt x="1358" y="4785"/>
                    </a:lnTo>
                    <a:lnTo>
                      <a:pt x="1450" y="4824"/>
                    </a:lnTo>
                    <a:lnTo>
                      <a:pt x="1450" y="4824"/>
                    </a:lnTo>
                    <a:lnTo>
                      <a:pt x="2056" y="6549"/>
                    </a:lnTo>
                    <a:lnTo>
                      <a:pt x="2056" y="6549"/>
                    </a:lnTo>
                    <a:lnTo>
                      <a:pt x="2117" y="6556"/>
                    </a:lnTo>
                    <a:lnTo>
                      <a:pt x="2117" y="6556"/>
                    </a:lnTo>
                    <a:lnTo>
                      <a:pt x="2523" y="6572"/>
                    </a:lnTo>
                    <a:lnTo>
                      <a:pt x="2692" y="5207"/>
                    </a:lnTo>
                    <a:lnTo>
                      <a:pt x="2692" y="5207"/>
                    </a:lnTo>
                    <a:lnTo>
                      <a:pt x="2799" y="5161"/>
                    </a:lnTo>
                    <a:lnTo>
                      <a:pt x="2907" y="5100"/>
                    </a:lnTo>
                    <a:lnTo>
                      <a:pt x="2999" y="5023"/>
                    </a:lnTo>
                    <a:lnTo>
                      <a:pt x="3098" y="4939"/>
                    </a:lnTo>
                    <a:lnTo>
                      <a:pt x="3183" y="4839"/>
                    </a:lnTo>
                    <a:lnTo>
                      <a:pt x="3275" y="4732"/>
                    </a:lnTo>
                    <a:lnTo>
                      <a:pt x="3351" y="4617"/>
                    </a:lnTo>
                    <a:lnTo>
                      <a:pt x="3436" y="4494"/>
                    </a:lnTo>
                    <a:lnTo>
                      <a:pt x="3505" y="4364"/>
                    </a:lnTo>
                    <a:lnTo>
                      <a:pt x="3581" y="4226"/>
                    </a:lnTo>
                    <a:lnTo>
                      <a:pt x="3650" y="4080"/>
                    </a:lnTo>
                    <a:lnTo>
                      <a:pt x="3712" y="3934"/>
                    </a:lnTo>
                    <a:lnTo>
                      <a:pt x="3827" y="3635"/>
                    </a:lnTo>
                    <a:lnTo>
                      <a:pt x="3934" y="3336"/>
                    </a:lnTo>
                    <a:lnTo>
                      <a:pt x="4026" y="3037"/>
                    </a:lnTo>
                    <a:lnTo>
                      <a:pt x="4103" y="2753"/>
                    </a:lnTo>
                    <a:lnTo>
                      <a:pt x="4164" y="2493"/>
                    </a:lnTo>
                    <a:lnTo>
                      <a:pt x="4218" y="2263"/>
                    </a:lnTo>
                    <a:lnTo>
                      <a:pt x="4287" y="1918"/>
                    </a:lnTo>
                    <a:lnTo>
                      <a:pt x="4310" y="1787"/>
                    </a:lnTo>
                    <a:lnTo>
                      <a:pt x="4310" y="3367"/>
                    </a:lnTo>
                    <a:lnTo>
                      <a:pt x="12636" y="3367"/>
                    </a:lnTo>
                    <a:lnTo>
                      <a:pt x="12636" y="3367"/>
                    </a:lnTo>
                    <a:lnTo>
                      <a:pt x="12743" y="3666"/>
                    </a:lnTo>
                    <a:lnTo>
                      <a:pt x="12858" y="3957"/>
                    </a:lnTo>
                    <a:lnTo>
                      <a:pt x="12920" y="4103"/>
                    </a:lnTo>
                    <a:lnTo>
                      <a:pt x="12989" y="4241"/>
                    </a:lnTo>
                    <a:lnTo>
                      <a:pt x="13058" y="4379"/>
                    </a:lnTo>
                    <a:lnTo>
                      <a:pt x="13134" y="4502"/>
                    </a:lnTo>
                    <a:lnTo>
                      <a:pt x="13211" y="4624"/>
                    </a:lnTo>
                    <a:lnTo>
                      <a:pt x="13295" y="4739"/>
                    </a:lnTo>
                    <a:lnTo>
                      <a:pt x="13380" y="4847"/>
                    </a:lnTo>
                    <a:lnTo>
                      <a:pt x="13472" y="4939"/>
                    </a:lnTo>
                    <a:lnTo>
                      <a:pt x="13564" y="5031"/>
                    </a:lnTo>
                    <a:lnTo>
                      <a:pt x="13663" y="5100"/>
                    </a:lnTo>
                    <a:lnTo>
                      <a:pt x="13763" y="5161"/>
                    </a:lnTo>
                    <a:lnTo>
                      <a:pt x="13863" y="5207"/>
                    </a:lnTo>
                    <a:lnTo>
                      <a:pt x="14162" y="7545"/>
                    </a:lnTo>
                    <a:lnTo>
                      <a:pt x="15235" y="4939"/>
                    </a:lnTo>
                    <a:lnTo>
                      <a:pt x="15235" y="4939"/>
                    </a:lnTo>
                    <a:lnTo>
                      <a:pt x="15327" y="4885"/>
                    </a:lnTo>
                    <a:lnTo>
                      <a:pt x="15435" y="4831"/>
                    </a:lnTo>
                    <a:lnTo>
                      <a:pt x="15557" y="4785"/>
                    </a:lnTo>
                    <a:lnTo>
                      <a:pt x="15688" y="4747"/>
                    </a:lnTo>
                    <a:lnTo>
                      <a:pt x="15833" y="4716"/>
                    </a:lnTo>
                    <a:lnTo>
                      <a:pt x="15994" y="4693"/>
                    </a:lnTo>
                    <a:lnTo>
                      <a:pt x="16171" y="4678"/>
                    </a:lnTo>
                    <a:lnTo>
                      <a:pt x="16362" y="4670"/>
                    </a:lnTo>
                    <a:lnTo>
                      <a:pt x="16362" y="4670"/>
                    </a:lnTo>
                    <a:lnTo>
                      <a:pt x="16523" y="4678"/>
                    </a:lnTo>
                    <a:lnTo>
                      <a:pt x="16523" y="4678"/>
                    </a:lnTo>
                    <a:lnTo>
                      <a:pt x="16592" y="4678"/>
                    </a:lnTo>
                    <a:lnTo>
                      <a:pt x="16654" y="4693"/>
                    </a:lnTo>
                    <a:lnTo>
                      <a:pt x="16715" y="4709"/>
                    </a:lnTo>
                    <a:lnTo>
                      <a:pt x="16769" y="4732"/>
                    </a:lnTo>
                    <a:lnTo>
                      <a:pt x="16769" y="4732"/>
                    </a:lnTo>
                    <a:lnTo>
                      <a:pt x="16769" y="4724"/>
                    </a:lnTo>
                    <a:lnTo>
                      <a:pt x="16769" y="4724"/>
                    </a:lnTo>
                    <a:lnTo>
                      <a:pt x="16769" y="4724"/>
                    </a:lnTo>
                    <a:lnTo>
                      <a:pt x="16769" y="4724"/>
                    </a:lnTo>
                    <a:lnTo>
                      <a:pt x="16769" y="4724"/>
                    </a:lnTo>
                    <a:lnTo>
                      <a:pt x="16769" y="4724"/>
                    </a:lnTo>
                    <a:lnTo>
                      <a:pt x="16769" y="4716"/>
                    </a:lnTo>
                    <a:lnTo>
                      <a:pt x="16769" y="4716"/>
                    </a:lnTo>
                    <a:lnTo>
                      <a:pt x="16769" y="4716"/>
                    </a:lnTo>
                    <a:lnTo>
                      <a:pt x="16769" y="4716"/>
                    </a:lnTo>
                    <a:lnTo>
                      <a:pt x="16769" y="4716"/>
                    </a:lnTo>
                    <a:lnTo>
                      <a:pt x="16769" y="4716"/>
                    </a:lnTo>
                    <a:lnTo>
                      <a:pt x="16769" y="4709"/>
                    </a:lnTo>
                    <a:lnTo>
                      <a:pt x="16769" y="4709"/>
                    </a:lnTo>
                    <a:lnTo>
                      <a:pt x="16769" y="4709"/>
                    </a:lnTo>
                    <a:lnTo>
                      <a:pt x="16769" y="4709"/>
                    </a:lnTo>
                    <a:lnTo>
                      <a:pt x="16769" y="4709"/>
                    </a:lnTo>
                    <a:lnTo>
                      <a:pt x="16769" y="4709"/>
                    </a:lnTo>
                    <a:lnTo>
                      <a:pt x="16769" y="4701"/>
                    </a:lnTo>
                    <a:lnTo>
                      <a:pt x="16769" y="4701"/>
                    </a:lnTo>
                    <a:lnTo>
                      <a:pt x="16769" y="4701"/>
                    </a:lnTo>
                    <a:lnTo>
                      <a:pt x="16769" y="4701"/>
                    </a:lnTo>
                    <a:lnTo>
                      <a:pt x="16769" y="4701"/>
                    </a:lnTo>
                    <a:lnTo>
                      <a:pt x="16769" y="4701"/>
                    </a:lnTo>
                    <a:lnTo>
                      <a:pt x="16769" y="4701"/>
                    </a:lnTo>
                    <a:lnTo>
                      <a:pt x="16753" y="4548"/>
                    </a:lnTo>
                    <a:lnTo>
                      <a:pt x="16730" y="4379"/>
                    </a:lnTo>
                    <a:lnTo>
                      <a:pt x="16700" y="4210"/>
                    </a:lnTo>
                    <a:lnTo>
                      <a:pt x="16661" y="4026"/>
                    </a:lnTo>
                    <a:lnTo>
                      <a:pt x="16562" y="3635"/>
                    </a:lnTo>
                    <a:lnTo>
                      <a:pt x="16447" y="3213"/>
                    </a:lnTo>
                    <a:lnTo>
                      <a:pt x="16301" y="2784"/>
                    </a:lnTo>
                    <a:lnTo>
                      <a:pt x="16148" y="2332"/>
                    </a:lnTo>
                    <a:lnTo>
                      <a:pt x="15971" y="1872"/>
                    </a:lnTo>
                    <a:lnTo>
                      <a:pt x="15787" y="1419"/>
                    </a:lnTo>
                    <a:lnTo>
                      <a:pt x="15787" y="1419"/>
                    </a:lnTo>
                    <a:lnTo>
                      <a:pt x="15672" y="1427"/>
                    </a:lnTo>
                    <a:lnTo>
                      <a:pt x="15672" y="1427"/>
                    </a:lnTo>
                    <a:lnTo>
                      <a:pt x="15427" y="1442"/>
                    </a:lnTo>
                    <a:lnTo>
                      <a:pt x="15189" y="1442"/>
                    </a:lnTo>
                    <a:lnTo>
                      <a:pt x="15189" y="1442"/>
                    </a:lnTo>
                    <a:lnTo>
                      <a:pt x="14975" y="1442"/>
                    </a:lnTo>
                    <a:lnTo>
                      <a:pt x="14752" y="1435"/>
                    </a:lnTo>
                    <a:lnTo>
                      <a:pt x="14530" y="1419"/>
                    </a:lnTo>
                    <a:lnTo>
                      <a:pt x="14315" y="1404"/>
                    </a:lnTo>
                    <a:lnTo>
                      <a:pt x="13878" y="1358"/>
                    </a:lnTo>
                    <a:lnTo>
                      <a:pt x="13441" y="1289"/>
                    </a:lnTo>
                    <a:lnTo>
                      <a:pt x="13004" y="1220"/>
                    </a:lnTo>
                    <a:lnTo>
                      <a:pt x="12567" y="1136"/>
                    </a:lnTo>
                    <a:lnTo>
                      <a:pt x="12130" y="1044"/>
                    </a:lnTo>
                    <a:lnTo>
                      <a:pt x="11701" y="944"/>
                    </a:lnTo>
                    <a:lnTo>
                      <a:pt x="10827" y="745"/>
                    </a:lnTo>
                    <a:lnTo>
                      <a:pt x="10397" y="653"/>
                    </a:lnTo>
                    <a:lnTo>
                      <a:pt x="9960" y="561"/>
                    </a:lnTo>
                    <a:lnTo>
                      <a:pt x="9523" y="476"/>
                    </a:lnTo>
                    <a:lnTo>
                      <a:pt x="9086" y="400"/>
                    </a:lnTo>
                    <a:lnTo>
                      <a:pt x="8657" y="338"/>
                    </a:lnTo>
                    <a:lnTo>
                      <a:pt x="8220" y="292"/>
                    </a:lnTo>
                    <a:lnTo>
                      <a:pt x="8220" y="292"/>
                    </a:lnTo>
                    <a:lnTo>
                      <a:pt x="7047" y="193"/>
                    </a:lnTo>
                    <a:lnTo>
                      <a:pt x="6464" y="139"/>
                    </a:lnTo>
                    <a:lnTo>
                      <a:pt x="5881" y="93"/>
                    </a:lnTo>
                    <a:lnTo>
                      <a:pt x="5291" y="55"/>
                    </a:lnTo>
                    <a:lnTo>
                      <a:pt x="4708" y="32"/>
                    </a:lnTo>
                    <a:lnTo>
                      <a:pt x="4118" y="9"/>
                    </a:lnTo>
                    <a:lnTo>
                      <a:pt x="3535"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2" name="Google Shape;2272;p29">
                <a:extLst>
                  <a:ext uri="{FF2B5EF4-FFF2-40B4-BE49-F238E27FC236}">
                    <a16:creationId xmlns="" xmlns:a16="http://schemas.microsoft.com/office/drawing/2014/main" id="{61D7A606-F5A6-44DC-A006-1FB5004409ED}"/>
                  </a:ext>
                </a:extLst>
              </p:cNvPr>
              <p:cNvSpPr/>
              <p:nvPr/>
            </p:nvSpPr>
            <p:spPr>
              <a:xfrm>
                <a:off x="6525889" y="1010725"/>
                <a:ext cx="480639" cy="230610"/>
              </a:xfrm>
              <a:custGeom>
                <a:avLst/>
                <a:gdLst/>
                <a:ahLst/>
                <a:cxnLst/>
                <a:rect l="l" t="t" r="r" b="b"/>
                <a:pathLst>
                  <a:path w="25617" h="12291" extrusionOk="0">
                    <a:moveTo>
                      <a:pt x="16799" y="0"/>
                    </a:moveTo>
                    <a:lnTo>
                      <a:pt x="16523" y="8"/>
                    </a:lnTo>
                    <a:lnTo>
                      <a:pt x="16247" y="23"/>
                    </a:lnTo>
                    <a:lnTo>
                      <a:pt x="15971" y="46"/>
                    </a:lnTo>
                    <a:lnTo>
                      <a:pt x="15695" y="69"/>
                    </a:lnTo>
                    <a:lnTo>
                      <a:pt x="15419" y="100"/>
                    </a:lnTo>
                    <a:lnTo>
                      <a:pt x="15151" y="138"/>
                    </a:lnTo>
                    <a:lnTo>
                      <a:pt x="14606" y="215"/>
                    </a:lnTo>
                    <a:lnTo>
                      <a:pt x="14077" y="315"/>
                    </a:lnTo>
                    <a:lnTo>
                      <a:pt x="13564" y="422"/>
                    </a:lnTo>
                    <a:lnTo>
                      <a:pt x="13065" y="537"/>
                    </a:lnTo>
                    <a:lnTo>
                      <a:pt x="12605" y="660"/>
                    </a:lnTo>
                    <a:lnTo>
                      <a:pt x="12168" y="782"/>
                    </a:lnTo>
                    <a:lnTo>
                      <a:pt x="11762" y="897"/>
                    </a:lnTo>
                    <a:lnTo>
                      <a:pt x="11401" y="1012"/>
                    </a:lnTo>
                    <a:lnTo>
                      <a:pt x="10811" y="1212"/>
                    </a:lnTo>
                    <a:lnTo>
                      <a:pt x="10428" y="1350"/>
                    </a:lnTo>
                    <a:lnTo>
                      <a:pt x="10290" y="1396"/>
                    </a:lnTo>
                    <a:lnTo>
                      <a:pt x="10037" y="1311"/>
                    </a:lnTo>
                    <a:lnTo>
                      <a:pt x="9791" y="1235"/>
                    </a:lnTo>
                    <a:lnTo>
                      <a:pt x="9538" y="1166"/>
                    </a:lnTo>
                    <a:lnTo>
                      <a:pt x="9293" y="1097"/>
                    </a:lnTo>
                    <a:lnTo>
                      <a:pt x="9048" y="1043"/>
                    </a:lnTo>
                    <a:lnTo>
                      <a:pt x="8802" y="989"/>
                    </a:lnTo>
                    <a:lnTo>
                      <a:pt x="8565" y="943"/>
                    </a:lnTo>
                    <a:lnTo>
                      <a:pt x="8327" y="905"/>
                    </a:lnTo>
                    <a:lnTo>
                      <a:pt x="8089" y="867"/>
                    </a:lnTo>
                    <a:lnTo>
                      <a:pt x="7852" y="844"/>
                    </a:lnTo>
                    <a:lnTo>
                      <a:pt x="7622" y="821"/>
                    </a:lnTo>
                    <a:lnTo>
                      <a:pt x="7392" y="805"/>
                    </a:lnTo>
                    <a:lnTo>
                      <a:pt x="7169" y="790"/>
                    </a:lnTo>
                    <a:lnTo>
                      <a:pt x="6947" y="782"/>
                    </a:lnTo>
                    <a:lnTo>
                      <a:pt x="6725" y="782"/>
                    </a:lnTo>
                    <a:lnTo>
                      <a:pt x="6510" y="790"/>
                    </a:lnTo>
                    <a:lnTo>
                      <a:pt x="6295" y="798"/>
                    </a:lnTo>
                    <a:lnTo>
                      <a:pt x="6080" y="813"/>
                    </a:lnTo>
                    <a:lnTo>
                      <a:pt x="5866" y="828"/>
                    </a:lnTo>
                    <a:lnTo>
                      <a:pt x="5666" y="851"/>
                    </a:lnTo>
                    <a:lnTo>
                      <a:pt x="5459" y="882"/>
                    </a:lnTo>
                    <a:lnTo>
                      <a:pt x="5260" y="913"/>
                    </a:lnTo>
                    <a:lnTo>
                      <a:pt x="4869" y="989"/>
                    </a:lnTo>
                    <a:lnTo>
                      <a:pt x="4486" y="1074"/>
                    </a:lnTo>
                    <a:lnTo>
                      <a:pt x="4118" y="1181"/>
                    </a:lnTo>
                    <a:lnTo>
                      <a:pt x="3765" y="1304"/>
                    </a:lnTo>
                    <a:lnTo>
                      <a:pt x="3428" y="1434"/>
                    </a:lnTo>
                    <a:lnTo>
                      <a:pt x="3106" y="1572"/>
                    </a:lnTo>
                    <a:lnTo>
                      <a:pt x="2791" y="1725"/>
                    </a:lnTo>
                    <a:lnTo>
                      <a:pt x="2492" y="1886"/>
                    </a:lnTo>
                    <a:lnTo>
                      <a:pt x="2216" y="2055"/>
                    </a:lnTo>
                    <a:lnTo>
                      <a:pt x="1948" y="2232"/>
                    </a:lnTo>
                    <a:lnTo>
                      <a:pt x="1703" y="2416"/>
                    </a:lnTo>
                    <a:lnTo>
                      <a:pt x="1473" y="2607"/>
                    </a:lnTo>
                    <a:lnTo>
                      <a:pt x="1258" y="2799"/>
                    </a:lnTo>
                    <a:lnTo>
                      <a:pt x="1059" y="2991"/>
                    </a:lnTo>
                    <a:lnTo>
                      <a:pt x="882" y="3190"/>
                    </a:lnTo>
                    <a:lnTo>
                      <a:pt x="721" y="3389"/>
                    </a:lnTo>
                    <a:lnTo>
                      <a:pt x="576" y="3589"/>
                    </a:lnTo>
                    <a:lnTo>
                      <a:pt x="453" y="3788"/>
                    </a:lnTo>
                    <a:lnTo>
                      <a:pt x="346" y="3980"/>
                    </a:lnTo>
                    <a:lnTo>
                      <a:pt x="261" y="4171"/>
                    </a:lnTo>
                    <a:lnTo>
                      <a:pt x="200" y="4363"/>
                    </a:lnTo>
                    <a:lnTo>
                      <a:pt x="146" y="4539"/>
                    </a:lnTo>
                    <a:lnTo>
                      <a:pt x="115" y="4723"/>
                    </a:lnTo>
                    <a:lnTo>
                      <a:pt x="92" y="4892"/>
                    </a:lnTo>
                    <a:lnTo>
                      <a:pt x="85" y="5068"/>
                    </a:lnTo>
                    <a:lnTo>
                      <a:pt x="92" y="5229"/>
                    </a:lnTo>
                    <a:lnTo>
                      <a:pt x="108" y="5390"/>
                    </a:lnTo>
                    <a:lnTo>
                      <a:pt x="131" y="5544"/>
                    </a:lnTo>
                    <a:lnTo>
                      <a:pt x="169" y="5697"/>
                    </a:lnTo>
                    <a:lnTo>
                      <a:pt x="207" y="5843"/>
                    </a:lnTo>
                    <a:lnTo>
                      <a:pt x="261" y="5981"/>
                    </a:lnTo>
                    <a:lnTo>
                      <a:pt x="315" y="6119"/>
                    </a:lnTo>
                    <a:lnTo>
                      <a:pt x="384" y="6249"/>
                    </a:lnTo>
                    <a:lnTo>
                      <a:pt x="445" y="6372"/>
                    </a:lnTo>
                    <a:lnTo>
                      <a:pt x="522" y="6494"/>
                    </a:lnTo>
                    <a:lnTo>
                      <a:pt x="599" y="6609"/>
                    </a:lnTo>
                    <a:lnTo>
                      <a:pt x="675" y="6717"/>
                    </a:lnTo>
                    <a:lnTo>
                      <a:pt x="836" y="6916"/>
                    </a:lnTo>
                    <a:lnTo>
                      <a:pt x="997" y="7092"/>
                    </a:lnTo>
                    <a:lnTo>
                      <a:pt x="1151" y="7238"/>
                    </a:lnTo>
                    <a:lnTo>
                      <a:pt x="1289" y="7361"/>
                    </a:lnTo>
                    <a:lnTo>
                      <a:pt x="1411" y="7460"/>
                    </a:lnTo>
                    <a:lnTo>
                      <a:pt x="1503" y="7529"/>
                    </a:lnTo>
                    <a:lnTo>
                      <a:pt x="1588" y="7591"/>
                    </a:lnTo>
                    <a:lnTo>
                      <a:pt x="1465" y="7706"/>
                    </a:lnTo>
                    <a:lnTo>
                      <a:pt x="1335" y="7836"/>
                    </a:lnTo>
                    <a:lnTo>
                      <a:pt x="1166" y="8013"/>
                    </a:lnTo>
                    <a:lnTo>
                      <a:pt x="982" y="8235"/>
                    </a:lnTo>
                    <a:lnTo>
                      <a:pt x="783" y="8480"/>
                    </a:lnTo>
                    <a:lnTo>
                      <a:pt x="683" y="8618"/>
                    </a:lnTo>
                    <a:lnTo>
                      <a:pt x="583" y="8764"/>
                    </a:lnTo>
                    <a:lnTo>
                      <a:pt x="491" y="8910"/>
                    </a:lnTo>
                    <a:lnTo>
                      <a:pt x="399" y="9063"/>
                    </a:lnTo>
                    <a:lnTo>
                      <a:pt x="315" y="9224"/>
                    </a:lnTo>
                    <a:lnTo>
                      <a:pt x="238" y="9385"/>
                    </a:lnTo>
                    <a:lnTo>
                      <a:pt x="169" y="9554"/>
                    </a:lnTo>
                    <a:lnTo>
                      <a:pt x="108" y="9722"/>
                    </a:lnTo>
                    <a:lnTo>
                      <a:pt x="62" y="9891"/>
                    </a:lnTo>
                    <a:lnTo>
                      <a:pt x="23" y="10067"/>
                    </a:lnTo>
                    <a:lnTo>
                      <a:pt x="0" y="10236"/>
                    </a:lnTo>
                    <a:lnTo>
                      <a:pt x="0" y="10412"/>
                    </a:lnTo>
                    <a:lnTo>
                      <a:pt x="8" y="10581"/>
                    </a:lnTo>
                    <a:lnTo>
                      <a:pt x="23" y="10673"/>
                    </a:lnTo>
                    <a:lnTo>
                      <a:pt x="39" y="10757"/>
                    </a:lnTo>
                    <a:lnTo>
                      <a:pt x="62" y="10842"/>
                    </a:lnTo>
                    <a:lnTo>
                      <a:pt x="92" y="10926"/>
                    </a:lnTo>
                    <a:lnTo>
                      <a:pt x="123" y="11010"/>
                    </a:lnTo>
                    <a:lnTo>
                      <a:pt x="161" y="11087"/>
                    </a:lnTo>
                    <a:lnTo>
                      <a:pt x="207" y="11171"/>
                    </a:lnTo>
                    <a:lnTo>
                      <a:pt x="253" y="11256"/>
                    </a:lnTo>
                    <a:lnTo>
                      <a:pt x="315" y="11332"/>
                    </a:lnTo>
                    <a:lnTo>
                      <a:pt x="376" y="11417"/>
                    </a:lnTo>
                    <a:lnTo>
                      <a:pt x="445" y="11493"/>
                    </a:lnTo>
                    <a:lnTo>
                      <a:pt x="522" y="11570"/>
                    </a:lnTo>
                    <a:lnTo>
                      <a:pt x="599" y="11647"/>
                    </a:lnTo>
                    <a:lnTo>
                      <a:pt x="691" y="11716"/>
                    </a:lnTo>
                    <a:lnTo>
                      <a:pt x="783" y="11792"/>
                    </a:lnTo>
                    <a:lnTo>
                      <a:pt x="882" y="11854"/>
                    </a:lnTo>
                    <a:lnTo>
                      <a:pt x="974" y="11915"/>
                    </a:lnTo>
                    <a:lnTo>
                      <a:pt x="1074" y="11969"/>
                    </a:lnTo>
                    <a:lnTo>
                      <a:pt x="1174" y="12022"/>
                    </a:lnTo>
                    <a:lnTo>
                      <a:pt x="1273" y="12068"/>
                    </a:lnTo>
                    <a:lnTo>
                      <a:pt x="1373" y="12107"/>
                    </a:lnTo>
                    <a:lnTo>
                      <a:pt x="1480" y="12145"/>
                    </a:lnTo>
                    <a:lnTo>
                      <a:pt x="1687" y="12206"/>
                    </a:lnTo>
                    <a:lnTo>
                      <a:pt x="1902" y="12245"/>
                    </a:lnTo>
                    <a:lnTo>
                      <a:pt x="2117" y="12275"/>
                    </a:lnTo>
                    <a:lnTo>
                      <a:pt x="2331" y="12291"/>
                    </a:lnTo>
                    <a:lnTo>
                      <a:pt x="2546" y="12291"/>
                    </a:lnTo>
                    <a:lnTo>
                      <a:pt x="2761" y="12283"/>
                    </a:lnTo>
                    <a:lnTo>
                      <a:pt x="2975" y="12260"/>
                    </a:lnTo>
                    <a:lnTo>
                      <a:pt x="3190" y="12222"/>
                    </a:lnTo>
                    <a:lnTo>
                      <a:pt x="3405" y="12183"/>
                    </a:lnTo>
                    <a:lnTo>
                      <a:pt x="3612" y="12137"/>
                    </a:lnTo>
                    <a:lnTo>
                      <a:pt x="3811" y="12076"/>
                    </a:lnTo>
                    <a:lnTo>
                      <a:pt x="4010" y="12015"/>
                    </a:lnTo>
                    <a:lnTo>
                      <a:pt x="4202" y="11953"/>
                    </a:lnTo>
                    <a:lnTo>
                      <a:pt x="4386" y="11877"/>
                    </a:lnTo>
                    <a:lnTo>
                      <a:pt x="4570" y="11808"/>
                    </a:lnTo>
                    <a:lnTo>
                      <a:pt x="4739" y="11731"/>
                    </a:lnTo>
                    <a:lnTo>
                      <a:pt x="5053" y="11585"/>
                    </a:lnTo>
                    <a:lnTo>
                      <a:pt x="5321" y="11447"/>
                    </a:lnTo>
                    <a:lnTo>
                      <a:pt x="5544" y="11325"/>
                    </a:lnTo>
                    <a:lnTo>
                      <a:pt x="5712" y="11225"/>
                    </a:lnTo>
                    <a:lnTo>
                      <a:pt x="5850" y="11133"/>
                    </a:lnTo>
                    <a:lnTo>
                      <a:pt x="6410" y="11110"/>
                    </a:lnTo>
                    <a:lnTo>
                      <a:pt x="7905" y="11049"/>
                    </a:lnTo>
                    <a:lnTo>
                      <a:pt x="10029" y="10964"/>
                    </a:lnTo>
                    <a:lnTo>
                      <a:pt x="11240" y="10926"/>
                    </a:lnTo>
                    <a:lnTo>
                      <a:pt x="12490" y="10888"/>
                    </a:lnTo>
                    <a:lnTo>
                      <a:pt x="13755" y="10857"/>
                    </a:lnTo>
                    <a:lnTo>
                      <a:pt x="14997" y="10834"/>
                    </a:lnTo>
                    <a:lnTo>
                      <a:pt x="16170" y="10826"/>
                    </a:lnTo>
                    <a:lnTo>
                      <a:pt x="17244" y="10834"/>
                    </a:lnTo>
                    <a:lnTo>
                      <a:pt x="17734" y="10842"/>
                    </a:lnTo>
                    <a:lnTo>
                      <a:pt x="18187" y="10857"/>
                    </a:lnTo>
                    <a:lnTo>
                      <a:pt x="18593" y="10872"/>
                    </a:lnTo>
                    <a:lnTo>
                      <a:pt x="18946" y="10895"/>
                    </a:lnTo>
                    <a:lnTo>
                      <a:pt x="19253" y="10926"/>
                    </a:lnTo>
                    <a:lnTo>
                      <a:pt x="19506" y="10957"/>
                    </a:lnTo>
                    <a:lnTo>
                      <a:pt x="19605" y="10980"/>
                    </a:lnTo>
                    <a:lnTo>
                      <a:pt x="19690" y="10995"/>
                    </a:lnTo>
                    <a:lnTo>
                      <a:pt x="19759" y="11018"/>
                    </a:lnTo>
                    <a:lnTo>
                      <a:pt x="19805" y="11049"/>
                    </a:lnTo>
                    <a:lnTo>
                      <a:pt x="20019" y="11164"/>
                    </a:lnTo>
                    <a:lnTo>
                      <a:pt x="20303" y="11302"/>
                    </a:lnTo>
                    <a:lnTo>
                      <a:pt x="20464" y="11371"/>
                    </a:lnTo>
                    <a:lnTo>
                      <a:pt x="20648" y="11447"/>
                    </a:lnTo>
                    <a:lnTo>
                      <a:pt x="20840" y="11516"/>
                    </a:lnTo>
                    <a:lnTo>
                      <a:pt x="21047" y="11593"/>
                    </a:lnTo>
                    <a:lnTo>
                      <a:pt x="21261" y="11662"/>
                    </a:lnTo>
                    <a:lnTo>
                      <a:pt x="21484" y="11723"/>
                    </a:lnTo>
                    <a:lnTo>
                      <a:pt x="21714" y="11785"/>
                    </a:lnTo>
                    <a:lnTo>
                      <a:pt x="21951" y="11838"/>
                    </a:lnTo>
                    <a:lnTo>
                      <a:pt x="22189" y="11877"/>
                    </a:lnTo>
                    <a:lnTo>
                      <a:pt x="22434" y="11915"/>
                    </a:lnTo>
                    <a:lnTo>
                      <a:pt x="22680" y="11938"/>
                    </a:lnTo>
                    <a:lnTo>
                      <a:pt x="22917" y="11946"/>
                    </a:lnTo>
                    <a:lnTo>
                      <a:pt x="23163" y="11938"/>
                    </a:lnTo>
                    <a:lnTo>
                      <a:pt x="23400" y="11915"/>
                    </a:lnTo>
                    <a:lnTo>
                      <a:pt x="23515" y="11900"/>
                    </a:lnTo>
                    <a:lnTo>
                      <a:pt x="23638" y="11877"/>
                    </a:lnTo>
                    <a:lnTo>
                      <a:pt x="23753" y="11854"/>
                    </a:lnTo>
                    <a:lnTo>
                      <a:pt x="23860" y="11823"/>
                    </a:lnTo>
                    <a:lnTo>
                      <a:pt x="23975" y="11785"/>
                    </a:lnTo>
                    <a:lnTo>
                      <a:pt x="24083" y="11746"/>
                    </a:lnTo>
                    <a:lnTo>
                      <a:pt x="24190" y="11700"/>
                    </a:lnTo>
                    <a:lnTo>
                      <a:pt x="24297" y="11647"/>
                    </a:lnTo>
                    <a:lnTo>
                      <a:pt x="24397" y="11593"/>
                    </a:lnTo>
                    <a:lnTo>
                      <a:pt x="24497" y="11532"/>
                    </a:lnTo>
                    <a:lnTo>
                      <a:pt x="24589" y="11463"/>
                    </a:lnTo>
                    <a:lnTo>
                      <a:pt x="24688" y="11386"/>
                    </a:lnTo>
                    <a:lnTo>
                      <a:pt x="24773" y="11302"/>
                    </a:lnTo>
                    <a:lnTo>
                      <a:pt x="24857" y="11217"/>
                    </a:lnTo>
                    <a:lnTo>
                      <a:pt x="24941" y="11125"/>
                    </a:lnTo>
                    <a:lnTo>
                      <a:pt x="25018" y="11018"/>
                    </a:lnTo>
                    <a:lnTo>
                      <a:pt x="25095" y="10911"/>
                    </a:lnTo>
                    <a:lnTo>
                      <a:pt x="25164" y="10796"/>
                    </a:lnTo>
                    <a:lnTo>
                      <a:pt x="25233" y="10673"/>
                    </a:lnTo>
                    <a:lnTo>
                      <a:pt x="25294" y="10543"/>
                    </a:lnTo>
                    <a:lnTo>
                      <a:pt x="25348" y="10405"/>
                    </a:lnTo>
                    <a:lnTo>
                      <a:pt x="25402" y="10259"/>
                    </a:lnTo>
                    <a:lnTo>
                      <a:pt x="25448" y="10106"/>
                    </a:lnTo>
                    <a:lnTo>
                      <a:pt x="25486" y="9945"/>
                    </a:lnTo>
                    <a:lnTo>
                      <a:pt x="25524" y="9768"/>
                    </a:lnTo>
                    <a:lnTo>
                      <a:pt x="25555" y="9592"/>
                    </a:lnTo>
                    <a:lnTo>
                      <a:pt x="25578" y="9400"/>
                    </a:lnTo>
                    <a:lnTo>
                      <a:pt x="25593" y="9209"/>
                    </a:lnTo>
                    <a:lnTo>
                      <a:pt x="25609" y="9009"/>
                    </a:lnTo>
                    <a:lnTo>
                      <a:pt x="25616" y="8818"/>
                    </a:lnTo>
                    <a:lnTo>
                      <a:pt x="25609" y="8626"/>
                    </a:lnTo>
                    <a:lnTo>
                      <a:pt x="25609" y="8442"/>
                    </a:lnTo>
                    <a:lnTo>
                      <a:pt x="25593" y="8266"/>
                    </a:lnTo>
                    <a:lnTo>
                      <a:pt x="25578" y="8097"/>
                    </a:lnTo>
                    <a:lnTo>
                      <a:pt x="25555" y="7936"/>
                    </a:lnTo>
                    <a:lnTo>
                      <a:pt x="25524" y="7775"/>
                    </a:lnTo>
                    <a:lnTo>
                      <a:pt x="25494" y="7622"/>
                    </a:lnTo>
                    <a:lnTo>
                      <a:pt x="25455" y="7468"/>
                    </a:lnTo>
                    <a:lnTo>
                      <a:pt x="25417" y="7330"/>
                    </a:lnTo>
                    <a:lnTo>
                      <a:pt x="25371" y="7184"/>
                    </a:lnTo>
                    <a:lnTo>
                      <a:pt x="25317" y="7054"/>
                    </a:lnTo>
                    <a:lnTo>
                      <a:pt x="25263" y="6924"/>
                    </a:lnTo>
                    <a:lnTo>
                      <a:pt x="25210" y="6801"/>
                    </a:lnTo>
                    <a:lnTo>
                      <a:pt x="25148" y="6678"/>
                    </a:lnTo>
                    <a:lnTo>
                      <a:pt x="25079" y="6563"/>
                    </a:lnTo>
                    <a:lnTo>
                      <a:pt x="25018" y="6456"/>
                    </a:lnTo>
                    <a:lnTo>
                      <a:pt x="24941" y="6349"/>
                    </a:lnTo>
                    <a:lnTo>
                      <a:pt x="24872" y="6249"/>
                    </a:lnTo>
                    <a:lnTo>
                      <a:pt x="24719" y="6057"/>
                    </a:lnTo>
                    <a:lnTo>
                      <a:pt x="24558" y="5881"/>
                    </a:lnTo>
                    <a:lnTo>
                      <a:pt x="24389" y="5720"/>
                    </a:lnTo>
                    <a:lnTo>
                      <a:pt x="24213" y="5574"/>
                    </a:lnTo>
                    <a:lnTo>
                      <a:pt x="24029" y="5444"/>
                    </a:lnTo>
                    <a:lnTo>
                      <a:pt x="23853" y="5321"/>
                    </a:lnTo>
                    <a:lnTo>
                      <a:pt x="23669" y="5222"/>
                    </a:lnTo>
                    <a:lnTo>
                      <a:pt x="23485" y="5122"/>
                    </a:lnTo>
                    <a:lnTo>
                      <a:pt x="23308" y="5045"/>
                    </a:lnTo>
                    <a:lnTo>
                      <a:pt x="23132" y="4969"/>
                    </a:lnTo>
                    <a:lnTo>
                      <a:pt x="22963" y="4907"/>
                    </a:lnTo>
                    <a:lnTo>
                      <a:pt x="22795" y="4854"/>
                    </a:lnTo>
                    <a:lnTo>
                      <a:pt x="22641" y="4815"/>
                    </a:lnTo>
                    <a:lnTo>
                      <a:pt x="22496" y="4777"/>
                    </a:lnTo>
                    <a:lnTo>
                      <a:pt x="22243" y="4723"/>
                    </a:lnTo>
                    <a:lnTo>
                      <a:pt x="22043" y="4693"/>
                    </a:lnTo>
                    <a:lnTo>
                      <a:pt x="21875" y="4670"/>
                    </a:lnTo>
                    <a:lnTo>
                      <a:pt x="21882" y="4309"/>
                    </a:lnTo>
                    <a:lnTo>
                      <a:pt x="21875" y="3957"/>
                    </a:lnTo>
                    <a:lnTo>
                      <a:pt x="21852" y="3627"/>
                    </a:lnTo>
                    <a:lnTo>
                      <a:pt x="21836" y="3466"/>
                    </a:lnTo>
                    <a:lnTo>
                      <a:pt x="21813" y="3313"/>
                    </a:lnTo>
                    <a:lnTo>
                      <a:pt x="21790" y="3159"/>
                    </a:lnTo>
                    <a:lnTo>
                      <a:pt x="21760" y="3014"/>
                    </a:lnTo>
                    <a:lnTo>
                      <a:pt x="21729" y="2876"/>
                    </a:lnTo>
                    <a:lnTo>
                      <a:pt x="21691" y="2738"/>
                    </a:lnTo>
                    <a:lnTo>
                      <a:pt x="21645" y="2607"/>
                    </a:lnTo>
                    <a:lnTo>
                      <a:pt x="21606" y="2477"/>
                    </a:lnTo>
                    <a:lnTo>
                      <a:pt x="21553" y="2347"/>
                    </a:lnTo>
                    <a:lnTo>
                      <a:pt x="21499" y="2224"/>
                    </a:lnTo>
                    <a:lnTo>
                      <a:pt x="21445" y="2109"/>
                    </a:lnTo>
                    <a:lnTo>
                      <a:pt x="21392" y="1994"/>
                    </a:lnTo>
                    <a:lnTo>
                      <a:pt x="21323" y="1886"/>
                    </a:lnTo>
                    <a:lnTo>
                      <a:pt x="21261" y="1779"/>
                    </a:lnTo>
                    <a:lnTo>
                      <a:pt x="21192" y="1672"/>
                    </a:lnTo>
                    <a:lnTo>
                      <a:pt x="21123" y="1572"/>
                    </a:lnTo>
                    <a:lnTo>
                      <a:pt x="20970" y="1388"/>
                    </a:lnTo>
                    <a:lnTo>
                      <a:pt x="20809" y="1212"/>
                    </a:lnTo>
                    <a:lnTo>
                      <a:pt x="20633" y="1051"/>
                    </a:lnTo>
                    <a:lnTo>
                      <a:pt x="20449" y="905"/>
                    </a:lnTo>
                    <a:lnTo>
                      <a:pt x="20249" y="775"/>
                    </a:lnTo>
                    <a:lnTo>
                      <a:pt x="20050" y="652"/>
                    </a:lnTo>
                    <a:lnTo>
                      <a:pt x="19835" y="537"/>
                    </a:lnTo>
                    <a:lnTo>
                      <a:pt x="19613" y="445"/>
                    </a:lnTo>
                    <a:lnTo>
                      <a:pt x="19383" y="353"/>
                    </a:lnTo>
                    <a:lnTo>
                      <a:pt x="19145" y="276"/>
                    </a:lnTo>
                    <a:lnTo>
                      <a:pt x="18907" y="207"/>
                    </a:lnTo>
                    <a:lnTo>
                      <a:pt x="18662" y="154"/>
                    </a:lnTo>
                    <a:lnTo>
                      <a:pt x="18401" y="108"/>
                    </a:lnTo>
                    <a:lnTo>
                      <a:pt x="18148" y="69"/>
                    </a:lnTo>
                    <a:lnTo>
                      <a:pt x="17888" y="39"/>
                    </a:lnTo>
                    <a:lnTo>
                      <a:pt x="17619" y="16"/>
                    </a:lnTo>
                    <a:lnTo>
                      <a:pt x="17351" y="8"/>
                    </a:lnTo>
                    <a:lnTo>
                      <a:pt x="17075" y="0"/>
                    </a:lnTo>
                    <a:close/>
                  </a:path>
                </a:pathLst>
              </a:custGeom>
              <a:solidFill>
                <a:srgbClr val="EAE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3" name="Google Shape;2273;p29">
                <a:extLst>
                  <a:ext uri="{FF2B5EF4-FFF2-40B4-BE49-F238E27FC236}">
                    <a16:creationId xmlns="" xmlns:a16="http://schemas.microsoft.com/office/drawing/2014/main" id="{2C8E94BA-7639-48AA-852E-297306698AC0}"/>
                  </a:ext>
                </a:extLst>
              </p:cNvPr>
              <p:cNvSpPr/>
              <p:nvPr/>
            </p:nvSpPr>
            <p:spPr>
              <a:xfrm>
                <a:off x="6612197" y="1166081"/>
                <a:ext cx="323972" cy="87490"/>
              </a:xfrm>
              <a:custGeom>
                <a:avLst/>
                <a:gdLst/>
                <a:ahLst/>
                <a:cxnLst/>
                <a:rect l="l" t="t" r="r" b="b"/>
                <a:pathLst>
                  <a:path w="17267" h="4663" extrusionOk="0">
                    <a:moveTo>
                      <a:pt x="9255" y="1"/>
                    </a:moveTo>
                    <a:lnTo>
                      <a:pt x="8557" y="16"/>
                    </a:lnTo>
                    <a:lnTo>
                      <a:pt x="8197" y="32"/>
                    </a:lnTo>
                    <a:lnTo>
                      <a:pt x="7836" y="55"/>
                    </a:lnTo>
                    <a:lnTo>
                      <a:pt x="7461" y="78"/>
                    </a:lnTo>
                    <a:lnTo>
                      <a:pt x="7077" y="108"/>
                    </a:lnTo>
                    <a:lnTo>
                      <a:pt x="6694" y="147"/>
                    </a:lnTo>
                    <a:lnTo>
                      <a:pt x="6295" y="193"/>
                    </a:lnTo>
                    <a:lnTo>
                      <a:pt x="5897" y="239"/>
                    </a:lnTo>
                    <a:lnTo>
                      <a:pt x="5483" y="292"/>
                    </a:lnTo>
                    <a:lnTo>
                      <a:pt x="5069" y="354"/>
                    </a:lnTo>
                    <a:lnTo>
                      <a:pt x="4647" y="423"/>
                    </a:lnTo>
                    <a:lnTo>
                      <a:pt x="4210" y="492"/>
                    </a:lnTo>
                    <a:lnTo>
                      <a:pt x="3773" y="576"/>
                    </a:lnTo>
                    <a:lnTo>
                      <a:pt x="3328" y="660"/>
                    </a:lnTo>
                    <a:lnTo>
                      <a:pt x="2876" y="752"/>
                    </a:lnTo>
                    <a:lnTo>
                      <a:pt x="2416" y="860"/>
                    </a:lnTo>
                    <a:lnTo>
                      <a:pt x="1948" y="967"/>
                    </a:lnTo>
                    <a:lnTo>
                      <a:pt x="1473" y="1082"/>
                    </a:lnTo>
                    <a:lnTo>
                      <a:pt x="990" y="1212"/>
                    </a:lnTo>
                    <a:lnTo>
                      <a:pt x="507" y="1343"/>
                    </a:lnTo>
                    <a:lnTo>
                      <a:pt x="8" y="1481"/>
                    </a:lnTo>
                    <a:lnTo>
                      <a:pt x="1" y="1573"/>
                    </a:lnTo>
                    <a:lnTo>
                      <a:pt x="1" y="1818"/>
                    </a:lnTo>
                    <a:lnTo>
                      <a:pt x="1" y="2186"/>
                    </a:lnTo>
                    <a:lnTo>
                      <a:pt x="8" y="2408"/>
                    </a:lnTo>
                    <a:lnTo>
                      <a:pt x="24" y="2646"/>
                    </a:lnTo>
                    <a:lnTo>
                      <a:pt x="47" y="2899"/>
                    </a:lnTo>
                    <a:lnTo>
                      <a:pt x="70" y="3152"/>
                    </a:lnTo>
                    <a:lnTo>
                      <a:pt x="108" y="3420"/>
                    </a:lnTo>
                    <a:lnTo>
                      <a:pt x="154" y="3681"/>
                    </a:lnTo>
                    <a:lnTo>
                      <a:pt x="215" y="3949"/>
                    </a:lnTo>
                    <a:lnTo>
                      <a:pt x="284" y="4202"/>
                    </a:lnTo>
                    <a:lnTo>
                      <a:pt x="369" y="4440"/>
                    </a:lnTo>
                    <a:lnTo>
                      <a:pt x="415" y="4555"/>
                    </a:lnTo>
                    <a:lnTo>
                      <a:pt x="461" y="4662"/>
                    </a:lnTo>
                    <a:lnTo>
                      <a:pt x="553" y="4632"/>
                    </a:lnTo>
                    <a:lnTo>
                      <a:pt x="813" y="4540"/>
                    </a:lnTo>
                    <a:lnTo>
                      <a:pt x="1243" y="4409"/>
                    </a:lnTo>
                    <a:lnTo>
                      <a:pt x="1818" y="4241"/>
                    </a:lnTo>
                    <a:lnTo>
                      <a:pt x="2155" y="4149"/>
                    </a:lnTo>
                    <a:lnTo>
                      <a:pt x="2531" y="4057"/>
                    </a:lnTo>
                    <a:lnTo>
                      <a:pt x="2937" y="3965"/>
                    </a:lnTo>
                    <a:lnTo>
                      <a:pt x="3374" y="3873"/>
                    </a:lnTo>
                    <a:lnTo>
                      <a:pt x="3842" y="3781"/>
                    </a:lnTo>
                    <a:lnTo>
                      <a:pt x="4333" y="3696"/>
                    </a:lnTo>
                    <a:lnTo>
                      <a:pt x="4854" y="3612"/>
                    </a:lnTo>
                    <a:lnTo>
                      <a:pt x="5398" y="3535"/>
                    </a:lnTo>
                    <a:lnTo>
                      <a:pt x="5973" y="3474"/>
                    </a:lnTo>
                    <a:lnTo>
                      <a:pt x="6564" y="3420"/>
                    </a:lnTo>
                    <a:lnTo>
                      <a:pt x="7177" y="3374"/>
                    </a:lnTo>
                    <a:lnTo>
                      <a:pt x="7813" y="3344"/>
                    </a:lnTo>
                    <a:lnTo>
                      <a:pt x="8465" y="3328"/>
                    </a:lnTo>
                    <a:lnTo>
                      <a:pt x="9132" y="3336"/>
                    </a:lnTo>
                    <a:lnTo>
                      <a:pt x="9470" y="3344"/>
                    </a:lnTo>
                    <a:lnTo>
                      <a:pt x="9815" y="3359"/>
                    </a:lnTo>
                    <a:lnTo>
                      <a:pt x="10167" y="3374"/>
                    </a:lnTo>
                    <a:lnTo>
                      <a:pt x="10512" y="3397"/>
                    </a:lnTo>
                    <a:lnTo>
                      <a:pt x="10865" y="3428"/>
                    </a:lnTo>
                    <a:lnTo>
                      <a:pt x="11225" y="3459"/>
                    </a:lnTo>
                    <a:lnTo>
                      <a:pt x="11586" y="3505"/>
                    </a:lnTo>
                    <a:lnTo>
                      <a:pt x="11946" y="3551"/>
                    </a:lnTo>
                    <a:lnTo>
                      <a:pt x="12314" y="3604"/>
                    </a:lnTo>
                    <a:lnTo>
                      <a:pt x="12682" y="3666"/>
                    </a:lnTo>
                    <a:lnTo>
                      <a:pt x="13050" y="3727"/>
                    </a:lnTo>
                    <a:lnTo>
                      <a:pt x="13426" y="3804"/>
                    </a:lnTo>
                    <a:lnTo>
                      <a:pt x="13794" y="3880"/>
                    </a:lnTo>
                    <a:lnTo>
                      <a:pt x="14169" y="3972"/>
                    </a:lnTo>
                    <a:lnTo>
                      <a:pt x="14545" y="4064"/>
                    </a:lnTo>
                    <a:lnTo>
                      <a:pt x="14929" y="4172"/>
                    </a:lnTo>
                    <a:lnTo>
                      <a:pt x="15304" y="4279"/>
                    </a:lnTo>
                    <a:lnTo>
                      <a:pt x="15688" y="4402"/>
                    </a:lnTo>
                    <a:lnTo>
                      <a:pt x="16063" y="4524"/>
                    </a:lnTo>
                    <a:lnTo>
                      <a:pt x="16447" y="4662"/>
                    </a:lnTo>
                    <a:lnTo>
                      <a:pt x="16562" y="4394"/>
                    </a:lnTo>
                    <a:lnTo>
                      <a:pt x="16677" y="4080"/>
                    </a:lnTo>
                    <a:lnTo>
                      <a:pt x="16815" y="3689"/>
                    </a:lnTo>
                    <a:lnTo>
                      <a:pt x="16884" y="3459"/>
                    </a:lnTo>
                    <a:lnTo>
                      <a:pt x="16960" y="3221"/>
                    </a:lnTo>
                    <a:lnTo>
                      <a:pt x="17022" y="2976"/>
                    </a:lnTo>
                    <a:lnTo>
                      <a:pt x="17091" y="2723"/>
                    </a:lnTo>
                    <a:lnTo>
                      <a:pt x="17144" y="2454"/>
                    </a:lnTo>
                    <a:lnTo>
                      <a:pt x="17190" y="2194"/>
                    </a:lnTo>
                    <a:lnTo>
                      <a:pt x="17229" y="1925"/>
                    </a:lnTo>
                    <a:lnTo>
                      <a:pt x="17259" y="1665"/>
                    </a:lnTo>
                    <a:lnTo>
                      <a:pt x="17267" y="1511"/>
                    </a:lnTo>
                    <a:lnTo>
                      <a:pt x="17206" y="1465"/>
                    </a:lnTo>
                    <a:lnTo>
                      <a:pt x="16999" y="1358"/>
                    </a:lnTo>
                    <a:lnTo>
                      <a:pt x="16677" y="1220"/>
                    </a:lnTo>
                    <a:lnTo>
                      <a:pt x="16470" y="1136"/>
                    </a:lnTo>
                    <a:lnTo>
                      <a:pt x="16232" y="1044"/>
                    </a:lnTo>
                    <a:lnTo>
                      <a:pt x="15971" y="952"/>
                    </a:lnTo>
                    <a:lnTo>
                      <a:pt x="15680" y="852"/>
                    </a:lnTo>
                    <a:lnTo>
                      <a:pt x="15358" y="752"/>
                    </a:lnTo>
                    <a:lnTo>
                      <a:pt x="15005" y="653"/>
                    </a:lnTo>
                    <a:lnTo>
                      <a:pt x="14630" y="561"/>
                    </a:lnTo>
                    <a:lnTo>
                      <a:pt x="14223" y="469"/>
                    </a:lnTo>
                    <a:lnTo>
                      <a:pt x="13786" y="377"/>
                    </a:lnTo>
                    <a:lnTo>
                      <a:pt x="13318" y="292"/>
                    </a:lnTo>
                    <a:lnTo>
                      <a:pt x="12828" y="216"/>
                    </a:lnTo>
                    <a:lnTo>
                      <a:pt x="12306" y="154"/>
                    </a:lnTo>
                    <a:lnTo>
                      <a:pt x="11754" y="93"/>
                    </a:lnTo>
                    <a:lnTo>
                      <a:pt x="11172" y="47"/>
                    </a:lnTo>
                    <a:lnTo>
                      <a:pt x="10558" y="16"/>
                    </a:lnTo>
                    <a:lnTo>
                      <a:pt x="9922" y="1"/>
                    </a:lnTo>
                    <a:close/>
                  </a:path>
                </a:pathLst>
              </a:custGeom>
              <a:solidFill>
                <a:srgbClr val="EAE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4" name="Google Shape;2274;p29">
                <a:extLst>
                  <a:ext uri="{FF2B5EF4-FFF2-40B4-BE49-F238E27FC236}">
                    <a16:creationId xmlns="" xmlns:a16="http://schemas.microsoft.com/office/drawing/2014/main" id="{BB036013-833E-4024-B84A-FAFB65EE5284}"/>
                  </a:ext>
                </a:extLst>
              </p:cNvPr>
              <p:cNvSpPr/>
              <p:nvPr/>
            </p:nvSpPr>
            <p:spPr>
              <a:xfrm>
                <a:off x="6610621" y="1163210"/>
                <a:ext cx="325848" cy="66476"/>
              </a:xfrm>
              <a:custGeom>
                <a:avLst/>
                <a:gdLst/>
                <a:ahLst/>
                <a:cxnLst/>
                <a:rect l="l" t="t" r="r" b="b"/>
                <a:pathLst>
                  <a:path w="17367" h="3543" extrusionOk="0">
                    <a:moveTo>
                      <a:pt x="9278" y="1"/>
                    </a:moveTo>
                    <a:lnTo>
                      <a:pt x="8726" y="8"/>
                    </a:lnTo>
                    <a:lnTo>
                      <a:pt x="8173" y="31"/>
                    </a:lnTo>
                    <a:lnTo>
                      <a:pt x="7621" y="70"/>
                    </a:lnTo>
                    <a:lnTo>
                      <a:pt x="7069" y="116"/>
                    </a:lnTo>
                    <a:lnTo>
                      <a:pt x="6517" y="169"/>
                    </a:lnTo>
                    <a:lnTo>
                      <a:pt x="5965" y="238"/>
                    </a:lnTo>
                    <a:lnTo>
                      <a:pt x="5421" y="307"/>
                    </a:lnTo>
                    <a:lnTo>
                      <a:pt x="4869" y="384"/>
                    </a:lnTo>
                    <a:lnTo>
                      <a:pt x="4325" y="476"/>
                    </a:lnTo>
                    <a:lnTo>
                      <a:pt x="3780" y="576"/>
                    </a:lnTo>
                    <a:lnTo>
                      <a:pt x="3244" y="683"/>
                    </a:lnTo>
                    <a:lnTo>
                      <a:pt x="2699" y="798"/>
                    </a:lnTo>
                    <a:lnTo>
                      <a:pt x="2163" y="921"/>
                    </a:lnTo>
                    <a:lnTo>
                      <a:pt x="1626" y="1059"/>
                    </a:lnTo>
                    <a:lnTo>
                      <a:pt x="1089" y="1197"/>
                    </a:lnTo>
                    <a:lnTo>
                      <a:pt x="560" y="1350"/>
                    </a:lnTo>
                    <a:lnTo>
                      <a:pt x="31" y="1519"/>
                    </a:lnTo>
                    <a:lnTo>
                      <a:pt x="16" y="1526"/>
                    </a:lnTo>
                    <a:lnTo>
                      <a:pt x="8" y="1542"/>
                    </a:lnTo>
                    <a:lnTo>
                      <a:pt x="0" y="1557"/>
                    </a:lnTo>
                    <a:lnTo>
                      <a:pt x="0" y="1572"/>
                    </a:lnTo>
                    <a:lnTo>
                      <a:pt x="246" y="3543"/>
                    </a:lnTo>
                    <a:lnTo>
                      <a:pt x="103" y="1600"/>
                    </a:lnTo>
                    <a:lnTo>
                      <a:pt x="598" y="1473"/>
                    </a:lnTo>
                    <a:lnTo>
                      <a:pt x="1127" y="1342"/>
                    </a:lnTo>
                    <a:lnTo>
                      <a:pt x="1664" y="1212"/>
                    </a:lnTo>
                    <a:lnTo>
                      <a:pt x="2201" y="1097"/>
                    </a:lnTo>
                    <a:lnTo>
                      <a:pt x="2738" y="990"/>
                    </a:lnTo>
                    <a:lnTo>
                      <a:pt x="3282" y="890"/>
                    </a:lnTo>
                    <a:lnTo>
                      <a:pt x="3819" y="790"/>
                    </a:lnTo>
                    <a:lnTo>
                      <a:pt x="4363" y="706"/>
                    </a:lnTo>
                    <a:lnTo>
                      <a:pt x="4907" y="622"/>
                    </a:lnTo>
                    <a:lnTo>
                      <a:pt x="5452" y="545"/>
                    </a:lnTo>
                    <a:lnTo>
                      <a:pt x="5996" y="484"/>
                    </a:lnTo>
                    <a:lnTo>
                      <a:pt x="6540" y="422"/>
                    </a:lnTo>
                    <a:lnTo>
                      <a:pt x="7092" y="376"/>
                    </a:lnTo>
                    <a:lnTo>
                      <a:pt x="7637" y="330"/>
                    </a:lnTo>
                    <a:lnTo>
                      <a:pt x="8181" y="300"/>
                    </a:lnTo>
                    <a:lnTo>
                      <a:pt x="8733" y="284"/>
                    </a:lnTo>
                    <a:lnTo>
                      <a:pt x="9285" y="269"/>
                    </a:lnTo>
                    <a:lnTo>
                      <a:pt x="9830" y="269"/>
                    </a:lnTo>
                    <a:lnTo>
                      <a:pt x="10382" y="277"/>
                    </a:lnTo>
                    <a:lnTo>
                      <a:pt x="10926" y="300"/>
                    </a:lnTo>
                    <a:lnTo>
                      <a:pt x="11470" y="330"/>
                    </a:lnTo>
                    <a:lnTo>
                      <a:pt x="12015" y="376"/>
                    </a:lnTo>
                    <a:lnTo>
                      <a:pt x="12559" y="438"/>
                    </a:lnTo>
                    <a:lnTo>
                      <a:pt x="13103" y="507"/>
                    </a:lnTo>
                    <a:lnTo>
                      <a:pt x="13648" y="606"/>
                    </a:lnTo>
                    <a:lnTo>
                      <a:pt x="14184" y="714"/>
                    </a:lnTo>
                    <a:lnTo>
                      <a:pt x="14714" y="844"/>
                    </a:lnTo>
                    <a:lnTo>
                      <a:pt x="15243" y="982"/>
                    </a:lnTo>
                    <a:lnTo>
                      <a:pt x="15503" y="1066"/>
                    </a:lnTo>
                    <a:lnTo>
                      <a:pt x="15764" y="1151"/>
                    </a:lnTo>
                    <a:lnTo>
                      <a:pt x="16025" y="1235"/>
                    </a:lnTo>
                    <a:lnTo>
                      <a:pt x="16285" y="1327"/>
                    </a:lnTo>
                    <a:lnTo>
                      <a:pt x="16538" y="1427"/>
                    </a:lnTo>
                    <a:lnTo>
                      <a:pt x="16791" y="1526"/>
                    </a:lnTo>
                    <a:lnTo>
                      <a:pt x="17044" y="1634"/>
                    </a:lnTo>
                    <a:lnTo>
                      <a:pt x="17265" y="1727"/>
                    </a:lnTo>
                    <a:lnTo>
                      <a:pt x="16860" y="3504"/>
                    </a:lnTo>
                    <a:lnTo>
                      <a:pt x="17366" y="1710"/>
                    </a:lnTo>
                    <a:lnTo>
                      <a:pt x="17366" y="1695"/>
                    </a:lnTo>
                    <a:lnTo>
                      <a:pt x="17366" y="1680"/>
                    </a:lnTo>
                    <a:lnTo>
                      <a:pt x="17359" y="1664"/>
                    </a:lnTo>
                    <a:lnTo>
                      <a:pt x="17343" y="1657"/>
                    </a:lnTo>
                    <a:lnTo>
                      <a:pt x="17090" y="1534"/>
                    </a:lnTo>
                    <a:lnTo>
                      <a:pt x="16845" y="1411"/>
                    </a:lnTo>
                    <a:lnTo>
                      <a:pt x="16592" y="1304"/>
                    </a:lnTo>
                    <a:lnTo>
                      <a:pt x="16331" y="1197"/>
                    </a:lnTo>
                    <a:lnTo>
                      <a:pt x="16078" y="1089"/>
                    </a:lnTo>
                    <a:lnTo>
                      <a:pt x="15818" y="997"/>
                    </a:lnTo>
                    <a:lnTo>
                      <a:pt x="15557" y="905"/>
                    </a:lnTo>
                    <a:lnTo>
                      <a:pt x="15296" y="821"/>
                    </a:lnTo>
                    <a:lnTo>
                      <a:pt x="15028" y="737"/>
                    </a:lnTo>
                    <a:lnTo>
                      <a:pt x="14760" y="660"/>
                    </a:lnTo>
                    <a:lnTo>
                      <a:pt x="14230" y="514"/>
                    </a:lnTo>
                    <a:lnTo>
                      <a:pt x="13686" y="392"/>
                    </a:lnTo>
                    <a:lnTo>
                      <a:pt x="13142" y="277"/>
                    </a:lnTo>
                    <a:lnTo>
                      <a:pt x="12597" y="200"/>
                    </a:lnTo>
                    <a:lnTo>
                      <a:pt x="12045" y="139"/>
                    </a:lnTo>
                    <a:lnTo>
                      <a:pt x="11493" y="85"/>
                    </a:lnTo>
                    <a:lnTo>
                      <a:pt x="10941" y="47"/>
                    </a:lnTo>
                    <a:lnTo>
                      <a:pt x="10389" y="24"/>
                    </a:lnTo>
                    <a:lnTo>
                      <a:pt x="9830" y="8"/>
                    </a:lnTo>
                    <a:lnTo>
                      <a:pt x="9278" y="1"/>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5" name="Google Shape;2275;p29">
                <a:extLst>
                  <a:ext uri="{FF2B5EF4-FFF2-40B4-BE49-F238E27FC236}">
                    <a16:creationId xmlns="" xmlns:a16="http://schemas.microsoft.com/office/drawing/2014/main" id="{5DE76000-4A8C-43D8-8AAC-1191E3F5AF15}"/>
                  </a:ext>
                </a:extLst>
              </p:cNvPr>
              <p:cNvSpPr/>
              <p:nvPr/>
            </p:nvSpPr>
            <p:spPr>
              <a:xfrm>
                <a:off x="6718074" y="1038194"/>
                <a:ext cx="19006" cy="31089"/>
              </a:xfrm>
              <a:custGeom>
                <a:avLst/>
                <a:gdLst/>
                <a:ahLst/>
                <a:cxnLst/>
                <a:rect l="l" t="t" r="r" b="b"/>
                <a:pathLst>
                  <a:path w="1013" h="1657" extrusionOk="0">
                    <a:moveTo>
                      <a:pt x="1" y="1"/>
                    </a:moveTo>
                    <a:lnTo>
                      <a:pt x="238" y="438"/>
                    </a:lnTo>
                    <a:lnTo>
                      <a:pt x="468" y="852"/>
                    </a:lnTo>
                    <a:lnTo>
                      <a:pt x="591" y="1059"/>
                    </a:lnTo>
                    <a:lnTo>
                      <a:pt x="714" y="1258"/>
                    </a:lnTo>
                    <a:lnTo>
                      <a:pt x="783" y="1366"/>
                    </a:lnTo>
                    <a:lnTo>
                      <a:pt x="852" y="1465"/>
                    </a:lnTo>
                    <a:lnTo>
                      <a:pt x="936" y="1565"/>
                    </a:lnTo>
                    <a:lnTo>
                      <a:pt x="1013" y="1657"/>
                    </a:lnTo>
                    <a:lnTo>
                      <a:pt x="997" y="1534"/>
                    </a:lnTo>
                    <a:lnTo>
                      <a:pt x="974" y="1412"/>
                    </a:lnTo>
                    <a:lnTo>
                      <a:pt x="944" y="1289"/>
                    </a:lnTo>
                    <a:lnTo>
                      <a:pt x="913" y="1166"/>
                    </a:lnTo>
                    <a:lnTo>
                      <a:pt x="867" y="1051"/>
                    </a:lnTo>
                    <a:lnTo>
                      <a:pt x="821" y="936"/>
                    </a:lnTo>
                    <a:lnTo>
                      <a:pt x="767" y="821"/>
                    </a:lnTo>
                    <a:lnTo>
                      <a:pt x="706" y="714"/>
                    </a:lnTo>
                    <a:lnTo>
                      <a:pt x="645" y="607"/>
                    </a:lnTo>
                    <a:lnTo>
                      <a:pt x="568" y="507"/>
                    </a:lnTo>
                    <a:lnTo>
                      <a:pt x="491" y="399"/>
                    </a:lnTo>
                    <a:lnTo>
                      <a:pt x="407" y="307"/>
                    </a:lnTo>
                    <a:lnTo>
                      <a:pt x="315" y="215"/>
                    </a:lnTo>
                    <a:lnTo>
                      <a:pt x="223" y="139"/>
                    </a:lnTo>
                    <a:lnTo>
                      <a:pt x="116" y="70"/>
                    </a:lnTo>
                    <a:lnTo>
                      <a:pt x="1" y="1"/>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6" name="Google Shape;2276;p29">
                <a:extLst>
                  <a:ext uri="{FF2B5EF4-FFF2-40B4-BE49-F238E27FC236}">
                    <a16:creationId xmlns="" xmlns:a16="http://schemas.microsoft.com/office/drawing/2014/main" id="{A329126A-3E78-4385-A290-212BF03FF363}"/>
                  </a:ext>
                </a:extLst>
              </p:cNvPr>
              <p:cNvSpPr/>
              <p:nvPr/>
            </p:nvSpPr>
            <p:spPr>
              <a:xfrm>
                <a:off x="6917163" y="1098910"/>
                <a:ext cx="23322" cy="5347"/>
              </a:xfrm>
              <a:custGeom>
                <a:avLst/>
                <a:gdLst/>
                <a:ahLst/>
                <a:cxnLst/>
                <a:rect l="l" t="t" r="r" b="b"/>
                <a:pathLst>
                  <a:path w="1243" h="285" extrusionOk="0">
                    <a:moveTo>
                      <a:pt x="607" y="0"/>
                    </a:moveTo>
                    <a:lnTo>
                      <a:pt x="522" y="16"/>
                    </a:lnTo>
                    <a:lnTo>
                      <a:pt x="438" y="31"/>
                    </a:lnTo>
                    <a:lnTo>
                      <a:pt x="361" y="46"/>
                    </a:lnTo>
                    <a:lnTo>
                      <a:pt x="285" y="77"/>
                    </a:lnTo>
                    <a:lnTo>
                      <a:pt x="208" y="115"/>
                    </a:lnTo>
                    <a:lnTo>
                      <a:pt x="131" y="154"/>
                    </a:lnTo>
                    <a:lnTo>
                      <a:pt x="62" y="207"/>
                    </a:lnTo>
                    <a:lnTo>
                      <a:pt x="1" y="261"/>
                    </a:lnTo>
                    <a:lnTo>
                      <a:pt x="170" y="284"/>
                    </a:lnTo>
                    <a:lnTo>
                      <a:pt x="476" y="284"/>
                    </a:lnTo>
                    <a:lnTo>
                      <a:pt x="630" y="276"/>
                    </a:lnTo>
                    <a:lnTo>
                      <a:pt x="775" y="253"/>
                    </a:lnTo>
                    <a:lnTo>
                      <a:pt x="929" y="230"/>
                    </a:lnTo>
                    <a:lnTo>
                      <a:pt x="1082" y="200"/>
                    </a:lnTo>
                    <a:lnTo>
                      <a:pt x="1243" y="154"/>
                    </a:lnTo>
                    <a:lnTo>
                      <a:pt x="1174" y="108"/>
                    </a:lnTo>
                    <a:lnTo>
                      <a:pt x="1097" y="69"/>
                    </a:lnTo>
                    <a:lnTo>
                      <a:pt x="1013" y="39"/>
                    </a:lnTo>
                    <a:lnTo>
                      <a:pt x="936" y="16"/>
                    </a:lnTo>
                    <a:lnTo>
                      <a:pt x="852" y="8"/>
                    </a:lnTo>
                    <a:lnTo>
                      <a:pt x="768" y="0"/>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7" name="Google Shape;2277;p29">
                <a:extLst>
                  <a:ext uri="{FF2B5EF4-FFF2-40B4-BE49-F238E27FC236}">
                    <a16:creationId xmlns="" xmlns:a16="http://schemas.microsoft.com/office/drawing/2014/main" id="{27D92F8E-F2F1-46DA-9A21-EAA601B5459F}"/>
                  </a:ext>
                </a:extLst>
              </p:cNvPr>
              <p:cNvSpPr/>
              <p:nvPr/>
            </p:nvSpPr>
            <p:spPr>
              <a:xfrm>
                <a:off x="6556679" y="1150414"/>
                <a:ext cx="18425" cy="6342"/>
              </a:xfrm>
              <a:custGeom>
                <a:avLst/>
                <a:gdLst/>
                <a:ahLst/>
                <a:cxnLst/>
                <a:rect l="l" t="t" r="r" b="b"/>
                <a:pathLst>
                  <a:path w="982" h="338" extrusionOk="0">
                    <a:moveTo>
                      <a:pt x="207" y="0"/>
                    </a:moveTo>
                    <a:lnTo>
                      <a:pt x="138" y="8"/>
                    </a:lnTo>
                    <a:lnTo>
                      <a:pt x="69" y="23"/>
                    </a:lnTo>
                    <a:lnTo>
                      <a:pt x="0" y="38"/>
                    </a:lnTo>
                    <a:lnTo>
                      <a:pt x="46" y="92"/>
                    </a:lnTo>
                    <a:lnTo>
                      <a:pt x="108" y="138"/>
                    </a:lnTo>
                    <a:lnTo>
                      <a:pt x="161" y="177"/>
                    </a:lnTo>
                    <a:lnTo>
                      <a:pt x="215" y="207"/>
                    </a:lnTo>
                    <a:lnTo>
                      <a:pt x="338" y="261"/>
                    </a:lnTo>
                    <a:lnTo>
                      <a:pt x="453" y="299"/>
                    </a:lnTo>
                    <a:lnTo>
                      <a:pt x="583" y="330"/>
                    </a:lnTo>
                    <a:lnTo>
                      <a:pt x="713" y="338"/>
                    </a:lnTo>
                    <a:lnTo>
                      <a:pt x="775" y="338"/>
                    </a:lnTo>
                    <a:lnTo>
                      <a:pt x="844" y="330"/>
                    </a:lnTo>
                    <a:lnTo>
                      <a:pt x="913" y="322"/>
                    </a:lnTo>
                    <a:lnTo>
                      <a:pt x="982" y="299"/>
                    </a:lnTo>
                    <a:lnTo>
                      <a:pt x="936" y="246"/>
                    </a:lnTo>
                    <a:lnTo>
                      <a:pt x="882" y="200"/>
                    </a:lnTo>
                    <a:lnTo>
                      <a:pt x="821" y="161"/>
                    </a:lnTo>
                    <a:lnTo>
                      <a:pt x="767" y="131"/>
                    </a:lnTo>
                    <a:lnTo>
                      <a:pt x="644" y="77"/>
                    </a:lnTo>
                    <a:lnTo>
                      <a:pt x="529" y="38"/>
                    </a:lnTo>
                    <a:lnTo>
                      <a:pt x="399" y="15"/>
                    </a:lnTo>
                    <a:lnTo>
                      <a:pt x="269" y="0"/>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grpSp>
      </p:grpSp>
      <p:sp>
        <p:nvSpPr>
          <p:cNvPr id="108" name="TextBox 107">
            <a:extLst>
              <a:ext uri="{FF2B5EF4-FFF2-40B4-BE49-F238E27FC236}">
                <a16:creationId xmlns="" xmlns:a16="http://schemas.microsoft.com/office/drawing/2014/main" id="{EFB60D9B-F10E-4E70-ACD4-914D3440E93F}"/>
              </a:ext>
            </a:extLst>
          </p:cNvPr>
          <p:cNvSpPr txBox="1"/>
          <p:nvPr/>
        </p:nvSpPr>
        <p:spPr>
          <a:xfrm>
            <a:off x="2589828" y="2302241"/>
            <a:ext cx="9097647" cy="3416320"/>
          </a:xfrm>
          <a:prstGeom prst="rect">
            <a:avLst/>
          </a:prstGeom>
          <a:noFill/>
        </p:spPr>
        <p:txBody>
          <a:bodyPr wrap="square">
            <a:spAutoFit/>
          </a:bodyPr>
          <a:lstStyle/>
          <a:p>
            <a:pPr marL="571500" indent="-571500" algn="justLow" rtl="1">
              <a:buFont typeface="Wingdings" pitchFamily="2" charset="2"/>
              <a:buChar char="v"/>
            </a:pPr>
            <a:r>
              <a:rPr lang="ar-EG" sz="3600" b="1" dirty="0"/>
              <a:t>كما يحظر على فرد الخدمة انتقاد نوعية الطعام الذي يقدمه سواء صراحة أو </a:t>
            </a:r>
            <a:r>
              <a:rPr lang="ar-EG" sz="3600" b="1" dirty="0" smtClean="0"/>
              <a:t>تلميحا.</a:t>
            </a:r>
          </a:p>
          <a:p>
            <a:pPr marL="571500" indent="-571500" algn="justLow" rtl="1">
              <a:buFont typeface="Wingdings" pitchFamily="2" charset="2"/>
              <a:buChar char="v"/>
            </a:pPr>
            <a:r>
              <a:rPr lang="ar-EG" sz="3600" b="1" dirty="0" smtClean="0"/>
              <a:t>أما </a:t>
            </a:r>
            <a:r>
              <a:rPr lang="ar-EG" sz="3600" b="1" dirty="0"/>
              <a:t>إذا تأكد أن هناك ما يعيب بعض هذه الأصناف فإنه يجب أن يرجع إلى رئيس الخدمة – قبل تقديم الطعام إلى العميل - والذي قد يتخذ القرار بإعادة هذه الأصناف إلى المطبخ مرة أخرى. </a:t>
            </a:r>
          </a:p>
        </p:txBody>
      </p:sp>
    </p:spTree>
    <p:extLst>
      <p:ext uri="{BB962C8B-B14F-4D97-AF65-F5344CB8AC3E}">
        <p14:creationId xmlns:p14="http://schemas.microsoft.com/office/powerpoint/2010/main" val="3726741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08">
                                            <p:txEl>
                                              <p:pRg st="0" end="0"/>
                                            </p:txEl>
                                          </p:spTgt>
                                        </p:tgtEl>
                                        <p:attrNameLst>
                                          <p:attrName>style.visibility</p:attrName>
                                        </p:attrNameLst>
                                      </p:cBhvr>
                                      <p:to>
                                        <p:strVal val="visible"/>
                                      </p:to>
                                    </p:set>
                                    <p:animEffect transition="in" filter="randombar(horizontal)">
                                      <p:cBhvr>
                                        <p:cTn id="7" dur="500"/>
                                        <p:tgtEl>
                                          <p:spTgt spid="10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8">
                                            <p:txEl>
                                              <p:pRg st="1" end="1"/>
                                            </p:txEl>
                                          </p:spTgt>
                                        </p:tgtEl>
                                        <p:attrNameLst>
                                          <p:attrName>style.visibility</p:attrName>
                                        </p:attrNameLst>
                                      </p:cBhvr>
                                      <p:to>
                                        <p:strVal val="visible"/>
                                      </p:to>
                                    </p:set>
                                    <p:animEffect transition="in" filter="randombar(horizontal)">
                                      <p:cBhvr>
                                        <p:cTn id="12" dur="500"/>
                                        <p:tgtEl>
                                          <p:spTgt spid="10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7DFD5B8E-E912-4CB5-97C9-D9D878B2C025}"/>
              </a:ext>
            </a:extLst>
          </p:cNvPr>
          <p:cNvSpPr>
            <a:spLocks noGrp="1"/>
          </p:cNvSpPr>
          <p:nvPr>
            <p:ph type="sldNum" idx="12"/>
          </p:nvPr>
        </p:nvSpPr>
        <p:spPr/>
        <p:txBody>
          <a:bodyPr/>
          <a:lstStyle/>
          <a:p>
            <a:fld id="{00000000-1234-1234-1234-123412341234}" type="slidenum">
              <a:rPr lang="en" smtClean="0"/>
              <a:pPr/>
              <a:t>24</a:t>
            </a:fld>
            <a:endParaRPr lang="en"/>
          </a:p>
        </p:txBody>
      </p:sp>
      <p:pic>
        <p:nvPicPr>
          <p:cNvPr id="7" name="Picture 6">
            <a:extLst>
              <a:ext uri="{FF2B5EF4-FFF2-40B4-BE49-F238E27FC236}">
                <a16:creationId xmlns="" xmlns:a16="http://schemas.microsoft.com/office/drawing/2014/main" id="{F9AAE09D-1E0F-4B11-87DC-55090E75871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82654" y="462266"/>
            <a:ext cx="5847348" cy="1457974"/>
          </a:xfrm>
          <a:prstGeom prst="rect">
            <a:avLst/>
          </a:prstGeom>
        </p:spPr>
      </p:pic>
      <p:sp>
        <p:nvSpPr>
          <p:cNvPr id="9" name="TextBox 8">
            <a:extLst>
              <a:ext uri="{FF2B5EF4-FFF2-40B4-BE49-F238E27FC236}">
                <a16:creationId xmlns="" xmlns:a16="http://schemas.microsoft.com/office/drawing/2014/main" id="{EFB60D9B-F10E-4E70-ACD4-914D3440E93F}"/>
              </a:ext>
            </a:extLst>
          </p:cNvPr>
          <p:cNvSpPr txBox="1"/>
          <p:nvPr/>
        </p:nvSpPr>
        <p:spPr>
          <a:xfrm>
            <a:off x="6087980" y="868087"/>
            <a:ext cx="5105800" cy="646331"/>
          </a:xfrm>
          <a:prstGeom prst="rect">
            <a:avLst/>
          </a:prstGeom>
          <a:noFill/>
        </p:spPr>
        <p:txBody>
          <a:bodyPr wrap="square">
            <a:spAutoFit/>
          </a:bodyPr>
          <a:lstStyle/>
          <a:p>
            <a:pPr algn="ctr" rtl="1"/>
            <a:r>
              <a:rPr lang="ar-EG" sz="3600" b="1" dirty="0" smtClean="0">
                <a:solidFill>
                  <a:srgbClr val="0070C0"/>
                </a:solidFill>
              </a:rPr>
              <a:t>إقامة علاقات طيبة مع العملاء</a:t>
            </a:r>
            <a:endParaRPr lang="en-US" sz="3600" b="1" dirty="0">
              <a:solidFill>
                <a:srgbClr val="0070C0"/>
              </a:solidFill>
            </a:endParaRPr>
          </a:p>
        </p:txBody>
      </p:sp>
      <p:grpSp>
        <p:nvGrpSpPr>
          <p:cNvPr id="11" name="Google Shape;2181;p29">
            <a:extLst>
              <a:ext uri="{FF2B5EF4-FFF2-40B4-BE49-F238E27FC236}">
                <a16:creationId xmlns="" xmlns:a16="http://schemas.microsoft.com/office/drawing/2014/main" id="{50FCCDA9-09A6-4691-8EDF-980D8FE74C6F}"/>
              </a:ext>
            </a:extLst>
          </p:cNvPr>
          <p:cNvGrpSpPr/>
          <p:nvPr/>
        </p:nvGrpSpPr>
        <p:grpSpPr>
          <a:xfrm>
            <a:off x="-83285" y="746856"/>
            <a:ext cx="2589734" cy="4815554"/>
            <a:chOff x="3050975" y="943997"/>
            <a:chExt cx="1460700" cy="3356815"/>
          </a:xfrm>
        </p:grpSpPr>
        <p:sp>
          <p:nvSpPr>
            <p:cNvPr id="12" name="Google Shape;2182;p29">
              <a:extLst>
                <a:ext uri="{FF2B5EF4-FFF2-40B4-BE49-F238E27FC236}">
                  <a16:creationId xmlns="" xmlns:a16="http://schemas.microsoft.com/office/drawing/2014/main" id="{2D113871-928D-4C41-878C-A8F996F705ED}"/>
                </a:ext>
              </a:extLst>
            </p:cNvPr>
            <p:cNvSpPr/>
            <p:nvPr/>
          </p:nvSpPr>
          <p:spPr>
            <a:xfrm>
              <a:off x="3050975" y="4143013"/>
              <a:ext cx="1460700" cy="157800"/>
            </a:xfrm>
            <a:prstGeom prst="ellipse">
              <a:avLst/>
            </a:prstGeom>
            <a:solidFill>
              <a:srgbClr val="666666">
                <a:alpha val="12549"/>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grpSp>
          <p:nvGrpSpPr>
            <p:cNvPr id="13" name="Google Shape;2183;p29">
              <a:extLst>
                <a:ext uri="{FF2B5EF4-FFF2-40B4-BE49-F238E27FC236}">
                  <a16:creationId xmlns="" xmlns:a16="http://schemas.microsoft.com/office/drawing/2014/main" id="{63ABD332-F5BB-4E86-B46A-87164990D97F}"/>
                </a:ext>
              </a:extLst>
            </p:cNvPr>
            <p:cNvGrpSpPr/>
            <p:nvPr/>
          </p:nvGrpSpPr>
          <p:grpSpPr>
            <a:xfrm>
              <a:off x="3233293" y="943997"/>
              <a:ext cx="1096093" cy="3308504"/>
              <a:chOff x="6288825" y="1010725"/>
              <a:chExt cx="984544" cy="2971799"/>
            </a:xfrm>
          </p:grpSpPr>
          <p:sp>
            <p:nvSpPr>
              <p:cNvPr id="14" name="Google Shape;2184;p29">
                <a:extLst>
                  <a:ext uri="{FF2B5EF4-FFF2-40B4-BE49-F238E27FC236}">
                    <a16:creationId xmlns="" xmlns:a16="http://schemas.microsoft.com/office/drawing/2014/main" id="{9EA91A59-678F-4BC7-80F3-952BF0F504FC}"/>
                  </a:ext>
                </a:extLst>
              </p:cNvPr>
              <p:cNvSpPr/>
              <p:nvPr/>
            </p:nvSpPr>
            <p:spPr>
              <a:xfrm>
                <a:off x="6515251" y="3804842"/>
                <a:ext cx="270593" cy="177681"/>
              </a:xfrm>
              <a:custGeom>
                <a:avLst/>
                <a:gdLst/>
                <a:ahLst/>
                <a:cxnLst/>
                <a:rect l="l" t="t" r="r" b="b"/>
                <a:pathLst>
                  <a:path w="14422" h="9470" extrusionOk="0">
                    <a:moveTo>
                      <a:pt x="6571" y="1"/>
                    </a:moveTo>
                    <a:lnTo>
                      <a:pt x="7069" y="4555"/>
                    </a:lnTo>
                    <a:lnTo>
                      <a:pt x="6916" y="4754"/>
                    </a:lnTo>
                    <a:lnTo>
                      <a:pt x="6739" y="4977"/>
                    </a:lnTo>
                    <a:lnTo>
                      <a:pt x="6532" y="5214"/>
                    </a:lnTo>
                    <a:lnTo>
                      <a:pt x="6302" y="5467"/>
                    </a:lnTo>
                    <a:lnTo>
                      <a:pt x="6034" y="5728"/>
                    </a:lnTo>
                    <a:lnTo>
                      <a:pt x="5888" y="5866"/>
                    </a:lnTo>
                    <a:lnTo>
                      <a:pt x="5735" y="6004"/>
                    </a:lnTo>
                    <a:lnTo>
                      <a:pt x="5566" y="6142"/>
                    </a:lnTo>
                    <a:lnTo>
                      <a:pt x="5390" y="6280"/>
                    </a:lnTo>
                    <a:lnTo>
                      <a:pt x="5198" y="6426"/>
                    </a:lnTo>
                    <a:lnTo>
                      <a:pt x="5007" y="6572"/>
                    </a:lnTo>
                    <a:lnTo>
                      <a:pt x="4792" y="6710"/>
                    </a:lnTo>
                    <a:lnTo>
                      <a:pt x="4570" y="6855"/>
                    </a:lnTo>
                    <a:lnTo>
                      <a:pt x="4340" y="7001"/>
                    </a:lnTo>
                    <a:lnTo>
                      <a:pt x="4094" y="7139"/>
                    </a:lnTo>
                    <a:lnTo>
                      <a:pt x="3834" y="7285"/>
                    </a:lnTo>
                    <a:lnTo>
                      <a:pt x="3558" y="7423"/>
                    </a:lnTo>
                    <a:lnTo>
                      <a:pt x="3274" y="7561"/>
                    </a:lnTo>
                    <a:lnTo>
                      <a:pt x="2967" y="7699"/>
                    </a:lnTo>
                    <a:lnTo>
                      <a:pt x="2653" y="7837"/>
                    </a:lnTo>
                    <a:lnTo>
                      <a:pt x="2323" y="7967"/>
                    </a:lnTo>
                    <a:lnTo>
                      <a:pt x="1978" y="8097"/>
                    </a:lnTo>
                    <a:lnTo>
                      <a:pt x="1618" y="8220"/>
                    </a:lnTo>
                    <a:lnTo>
                      <a:pt x="1235" y="8343"/>
                    </a:lnTo>
                    <a:lnTo>
                      <a:pt x="843" y="8465"/>
                    </a:lnTo>
                    <a:lnTo>
                      <a:pt x="429" y="8573"/>
                    </a:lnTo>
                    <a:lnTo>
                      <a:pt x="0" y="8688"/>
                    </a:lnTo>
                    <a:lnTo>
                      <a:pt x="54" y="9470"/>
                    </a:lnTo>
                    <a:lnTo>
                      <a:pt x="13640" y="9470"/>
                    </a:lnTo>
                    <a:lnTo>
                      <a:pt x="13717" y="9454"/>
                    </a:lnTo>
                    <a:lnTo>
                      <a:pt x="13786" y="9439"/>
                    </a:lnTo>
                    <a:lnTo>
                      <a:pt x="13855" y="9416"/>
                    </a:lnTo>
                    <a:lnTo>
                      <a:pt x="13924" y="9393"/>
                    </a:lnTo>
                    <a:lnTo>
                      <a:pt x="13985" y="9355"/>
                    </a:lnTo>
                    <a:lnTo>
                      <a:pt x="14046" y="9316"/>
                    </a:lnTo>
                    <a:lnTo>
                      <a:pt x="14100" y="9270"/>
                    </a:lnTo>
                    <a:lnTo>
                      <a:pt x="14154" y="9224"/>
                    </a:lnTo>
                    <a:lnTo>
                      <a:pt x="14200" y="9171"/>
                    </a:lnTo>
                    <a:lnTo>
                      <a:pt x="14246" y="9109"/>
                    </a:lnTo>
                    <a:lnTo>
                      <a:pt x="14284" y="9048"/>
                    </a:lnTo>
                    <a:lnTo>
                      <a:pt x="14315" y="8987"/>
                    </a:lnTo>
                    <a:lnTo>
                      <a:pt x="14345" y="8910"/>
                    </a:lnTo>
                    <a:lnTo>
                      <a:pt x="14368" y="8841"/>
                    </a:lnTo>
                    <a:lnTo>
                      <a:pt x="14384" y="8764"/>
                    </a:lnTo>
                    <a:lnTo>
                      <a:pt x="14407" y="8573"/>
                    </a:lnTo>
                    <a:lnTo>
                      <a:pt x="14422" y="8366"/>
                    </a:lnTo>
                    <a:lnTo>
                      <a:pt x="14414" y="8120"/>
                    </a:lnTo>
                    <a:lnTo>
                      <a:pt x="14391" y="7860"/>
                    </a:lnTo>
                    <a:lnTo>
                      <a:pt x="14376" y="7714"/>
                    </a:lnTo>
                    <a:lnTo>
                      <a:pt x="14353" y="7561"/>
                    </a:lnTo>
                    <a:lnTo>
                      <a:pt x="14322" y="7407"/>
                    </a:lnTo>
                    <a:lnTo>
                      <a:pt x="14284" y="7239"/>
                    </a:lnTo>
                    <a:lnTo>
                      <a:pt x="14238" y="7070"/>
                    </a:lnTo>
                    <a:lnTo>
                      <a:pt x="14192" y="6886"/>
                    </a:lnTo>
                    <a:lnTo>
                      <a:pt x="14131" y="6702"/>
                    </a:lnTo>
                    <a:lnTo>
                      <a:pt x="14062" y="6510"/>
                    </a:lnTo>
                    <a:lnTo>
                      <a:pt x="14023" y="6411"/>
                    </a:lnTo>
                    <a:lnTo>
                      <a:pt x="13970" y="6303"/>
                    </a:lnTo>
                    <a:lnTo>
                      <a:pt x="13908" y="6196"/>
                    </a:lnTo>
                    <a:lnTo>
                      <a:pt x="13832" y="6081"/>
                    </a:lnTo>
                    <a:lnTo>
                      <a:pt x="13655" y="5836"/>
                    </a:lnTo>
                    <a:lnTo>
                      <a:pt x="13448" y="5582"/>
                    </a:lnTo>
                    <a:lnTo>
                      <a:pt x="13233" y="5322"/>
                    </a:lnTo>
                    <a:lnTo>
                      <a:pt x="13003" y="5069"/>
                    </a:lnTo>
                    <a:lnTo>
                      <a:pt x="12773" y="4831"/>
                    </a:lnTo>
                    <a:lnTo>
                      <a:pt x="12566" y="4616"/>
                    </a:lnTo>
                    <a:lnTo>
                      <a:pt x="12712" y="4110"/>
                    </a:lnTo>
                    <a:lnTo>
                      <a:pt x="12827" y="3689"/>
                    </a:lnTo>
                    <a:lnTo>
                      <a:pt x="12965" y="3160"/>
                    </a:lnTo>
                    <a:lnTo>
                      <a:pt x="13118" y="2531"/>
                    </a:lnTo>
                    <a:lnTo>
                      <a:pt x="13287" y="1787"/>
                    </a:lnTo>
                    <a:lnTo>
                      <a:pt x="13471" y="944"/>
                    </a:lnTo>
                    <a:lnTo>
                      <a:pt x="13655" y="1"/>
                    </a:lnTo>
                    <a:close/>
                  </a:path>
                </a:pathLst>
              </a:custGeom>
              <a:solidFill>
                <a:srgbClr val="EBAF7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5" name="Google Shape;2185;p29">
                <a:extLst>
                  <a:ext uri="{FF2B5EF4-FFF2-40B4-BE49-F238E27FC236}">
                    <a16:creationId xmlns="" xmlns:a16="http://schemas.microsoft.com/office/drawing/2014/main" id="{781C0AF9-A1AC-43A8-A25C-858E43FD60CC}"/>
                  </a:ext>
                </a:extLst>
              </p:cNvPr>
              <p:cNvSpPr/>
              <p:nvPr/>
            </p:nvSpPr>
            <p:spPr>
              <a:xfrm>
                <a:off x="6508478" y="3892746"/>
                <a:ext cx="274214" cy="89779"/>
              </a:xfrm>
              <a:custGeom>
                <a:avLst/>
                <a:gdLst/>
                <a:ahLst/>
                <a:cxnLst/>
                <a:rect l="l" t="t" r="r" b="b"/>
                <a:pathLst>
                  <a:path w="14615" h="4785" extrusionOk="0">
                    <a:moveTo>
                      <a:pt x="13096" y="0"/>
                    </a:moveTo>
                    <a:lnTo>
                      <a:pt x="12889" y="161"/>
                    </a:lnTo>
                    <a:lnTo>
                      <a:pt x="12337" y="575"/>
                    </a:lnTo>
                    <a:lnTo>
                      <a:pt x="11540" y="1166"/>
                    </a:lnTo>
                    <a:lnTo>
                      <a:pt x="11080" y="1503"/>
                    </a:lnTo>
                    <a:lnTo>
                      <a:pt x="10589" y="1848"/>
                    </a:lnTo>
                    <a:lnTo>
                      <a:pt x="10083" y="2193"/>
                    </a:lnTo>
                    <a:lnTo>
                      <a:pt x="9577" y="2538"/>
                    </a:lnTo>
                    <a:lnTo>
                      <a:pt x="9079" y="2853"/>
                    </a:lnTo>
                    <a:lnTo>
                      <a:pt x="8596" y="3144"/>
                    </a:lnTo>
                    <a:lnTo>
                      <a:pt x="8366" y="3274"/>
                    </a:lnTo>
                    <a:lnTo>
                      <a:pt x="8151" y="3397"/>
                    </a:lnTo>
                    <a:lnTo>
                      <a:pt x="7944" y="3504"/>
                    </a:lnTo>
                    <a:lnTo>
                      <a:pt x="7745" y="3596"/>
                    </a:lnTo>
                    <a:lnTo>
                      <a:pt x="7568" y="3673"/>
                    </a:lnTo>
                    <a:lnTo>
                      <a:pt x="7399" y="3734"/>
                    </a:lnTo>
                    <a:lnTo>
                      <a:pt x="7254" y="3780"/>
                    </a:lnTo>
                    <a:lnTo>
                      <a:pt x="7123" y="3803"/>
                    </a:lnTo>
                    <a:lnTo>
                      <a:pt x="7001" y="3811"/>
                    </a:lnTo>
                    <a:lnTo>
                      <a:pt x="6740" y="3811"/>
                    </a:lnTo>
                    <a:lnTo>
                      <a:pt x="6610" y="3796"/>
                    </a:lnTo>
                    <a:lnTo>
                      <a:pt x="6479" y="3780"/>
                    </a:lnTo>
                    <a:lnTo>
                      <a:pt x="6341" y="3750"/>
                    </a:lnTo>
                    <a:lnTo>
                      <a:pt x="6203" y="3719"/>
                    </a:lnTo>
                    <a:lnTo>
                      <a:pt x="6065" y="3688"/>
                    </a:lnTo>
                    <a:lnTo>
                      <a:pt x="5789" y="3604"/>
                    </a:lnTo>
                    <a:lnTo>
                      <a:pt x="5513" y="3504"/>
                    </a:lnTo>
                    <a:lnTo>
                      <a:pt x="5245" y="3405"/>
                    </a:lnTo>
                    <a:lnTo>
                      <a:pt x="4984" y="3290"/>
                    </a:lnTo>
                    <a:lnTo>
                      <a:pt x="4747" y="3175"/>
                    </a:lnTo>
                    <a:lnTo>
                      <a:pt x="4524" y="3067"/>
                    </a:lnTo>
                    <a:lnTo>
                      <a:pt x="4149" y="2868"/>
                    </a:lnTo>
                    <a:lnTo>
                      <a:pt x="3903" y="2722"/>
                    </a:lnTo>
                    <a:lnTo>
                      <a:pt x="3819" y="2669"/>
                    </a:lnTo>
                    <a:lnTo>
                      <a:pt x="3581" y="2676"/>
                    </a:lnTo>
                    <a:lnTo>
                      <a:pt x="3305" y="2692"/>
                    </a:lnTo>
                    <a:lnTo>
                      <a:pt x="2960" y="2722"/>
                    </a:lnTo>
                    <a:lnTo>
                      <a:pt x="2546" y="2776"/>
                    </a:lnTo>
                    <a:lnTo>
                      <a:pt x="2324" y="2814"/>
                    </a:lnTo>
                    <a:lnTo>
                      <a:pt x="2086" y="2853"/>
                    </a:lnTo>
                    <a:lnTo>
                      <a:pt x="1849" y="2906"/>
                    </a:lnTo>
                    <a:lnTo>
                      <a:pt x="1603" y="2968"/>
                    </a:lnTo>
                    <a:lnTo>
                      <a:pt x="1350" y="3029"/>
                    </a:lnTo>
                    <a:lnTo>
                      <a:pt x="1105" y="3113"/>
                    </a:lnTo>
                    <a:lnTo>
                      <a:pt x="982" y="3152"/>
                    </a:lnTo>
                    <a:lnTo>
                      <a:pt x="867" y="3205"/>
                    </a:lnTo>
                    <a:lnTo>
                      <a:pt x="767" y="3251"/>
                    </a:lnTo>
                    <a:lnTo>
                      <a:pt x="675" y="3313"/>
                    </a:lnTo>
                    <a:lnTo>
                      <a:pt x="583" y="3366"/>
                    </a:lnTo>
                    <a:lnTo>
                      <a:pt x="507" y="3428"/>
                    </a:lnTo>
                    <a:lnTo>
                      <a:pt x="438" y="3497"/>
                    </a:lnTo>
                    <a:lnTo>
                      <a:pt x="369" y="3558"/>
                    </a:lnTo>
                    <a:lnTo>
                      <a:pt x="307" y="3627"/>
                    </a:lnTo>
                    <a:lnTo>
                      <a:pt x="261" y="3696"/>
                    </a:lnTo>
                    <a:lnTo>
                      <a:pt x="215" y="3765"/>
                    </a:lnTo>
                    <a:lnTo>
                      <a:pt x="169" y="3834"/>
                    </a:lnTo>
                    <a:lnTo>
                      <a:pt x="108" y="3980"/>
                    </a:lnTo>
                    <a:lnTo>
                      <a:pt x="62" y="4118"/>
                    </a:lnTo>
                    <a:lnTo>
                      <a:pt x="24" y="4248"/>
                    </a:lnTo>
                    <a:lnTo>
                      <a:pt x="8" y="4371"/>
                    </a:lnTo>
                    <a:lnTo>
                      <a:pt x="1" y="4486"/>
                    </a:lnTo>
                    <a:lnTo>
                      <a:pt x="1" y="4585"/>
                    </a:lnTo>
                    <a:lnTo>
                      <a:pt x="8" y="4731"/>
                    </a:lnTo>
                    <a:lnTo>
                      <a:pt x="16" y="4785"/>
                    </a:lnTo>
                    <a:lnTo>
                      <a:pt x="13449" y="4785"/>
                    </a:lnTo>
                    <a:lnTo>
                      <a:pt x="13518" y="4777"/>
                    </a:lnTo>
                    <a:lnTo>
                      <a:pt x="13587" y="4762"/>
                    </a:lnTo>
                    <a:lnTo>
                      <a:pt x="13648" y="4746"/>
                    </a:lnTo>
                    <a:lnTo>
                      <a:pt x="13717" y="4723"/>
                    </a:lnTo>
                    <a:lnTo>
                      <a:pt x="13779" y="4700"/>
                    </a:lnTo>
                    <a:lnTo>
                      <a:pt x="13840" y="4670"/>
                    </a:lnTo>
                    <a:lnTo>
                      <a:pt x="13894" y="4639"/>
                    </a:lnTo>
                    <a:lnTo>
                      <a:pt x="14009" y="4555"/>
                    </a:lnTo>
                    <a:lnTo>
                      <a:pt x="14055" y="4516"/>
                    </a:lnTo>
                    <a:lnTo>
                      <a:pt x="14108" y="4463"/>
                    </a:lnTo>
                    <a:lnTo>
                      <a:pt x="14147" y="4417"/>
                    </a:lnTo>
                    <a:lnTo>
                      <a:pt x="14193" y="4355"/>
                    </a:lnTo>
                    <a:lnTo>
                      <a:pt x="14231" y="4302"/>
                    </a:lnTo>
                    <a:lnTo>
                      <a:pt x="14262" y="4240"/>
                    </a:lnTo>
                    <a:lnTo>
                      <a:pt x="14361" y="4026"/>
                    </a:lnTo>
                    <a:lnTo>
                      <a:pt x="14438" y="3819"/>
                    </a:lnTo>
                    <a:lnTo>
                      <a:pt x="14507" y="3619"/>
                    </a:lnTo>
                    <a:lnTo>
                      <a:pt x="14553" y="3412"/>
                    </a:lnTo>
                    <a:lnTo>
                      <a:pt x="14591" y="3221"/>
                    </a:lnTo>
                    <a:lnTo>
                      <a:pt x="14607" y="3021"/>
                    </a:lnTo>
                    <a:lnTo>
                      <a:pt x="14614" y="2837"/>
                    </a:lnTo>
                    <a:lnTo>
                      <a:pt x="14607" y="2653"/>
                    </a:lnTo>
                    <a:lnTo>
                      <a:pt x="14591" y="2469"/>
                    </a:lnTo>
                    <a:lnTo>
                      <a:pt x="14568" y="2301"/>
                    </a:lnTo>
                    <a:lnTo>
                      <a:pt x="14538" y="2132"/>
                    </a:lnTo>
                    <a:lnTo>
                      <a:pt x="14492" y="1963"/>
                    </a:lnTo>
                    <a:lnTo>
                      <a:pt x="14438" y="1810"/>
                    </a:lnTo>
                    <a:lnTo>
                      <a:pt x="14384" y="1657"/>
                    </a:lnTo>
                    <a:lnTo>
                      <a:pt x="14323" y="1511"/>
                    </a:lnTo>
                    <a:lnTo>
                      <a:pt x="14254" y="1373"/>
                    </a:lnTo>
                    <a:lnTo>
                      <a:pt x="14185" y="1235"/>
                    </a:lnTo>
                    <a:lnTo>
                      <a:pt x="14116" y="1112"/>
                    </a:lnTo>
                    <a:lnTo>
                      <a:pt x="14039" y="989"/>
                    </a:lnTo>
                    <a:lnTo>
                      <a:pt x="13970" y="882"/>
                    </a:lnTo>
                    <a:lnTo>
                      <a:pt x="13825" y="683"/>
                    </a:lnTo>
                    <a:lnTo>
                      <a:pt x="13686" y="514"/>
                    </a:lnTo>
                    <a:lnTo>
                      <a:pt x="13564" y="376"/>
                    </a:lnTo>
                    <a:lnTo>
                      <a:pt x="13472" y="276"/>
                    </a:lnTo>
                    <a:lnTo>
                      <a:pt x="13387" y="200"/>
                    </a:lnTo>
                    <a:lnTo>
                      <a:pt x="13364" y="169"/>
                    </a:lnTo>
                    <a:lnTo>
                      <a:pt x="13295" y="100"/>
                    </a:lnTo>
                    <a:lnTo>
                      <a:pt x="13249" y="62"/>
                    </a:lnTo>
                    <a:lnTo>
                      <a:pt x="13203" y="31"/>
                    </a:lnTo>
                    <a:lnTo>
                      <a:pt x="13150" y="8"/>
                    </a:lnTo>
                    <a:lnTo>
                      <a:pt x="13096" y="0"/>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6" name="Google Shape;2186;p29">
                <a:extLst>
                  <a:ext uri="{FF2B5EF4-FFF2-40B4-BE49-F238E27FC236}">
                    <a16:creationId xmlns="" xmlns:a16="http://schemas.microsoft.com/office/drawing/2014/main" id="{D8ABAEE2-D312-488D-83D1-FAFAF6818D41}"/>
                  </a:ext>
                </a:extLst>
              </p:cNvPr>
              <p:cNvSpPr/>
              <p:nvPr/>
            </p:nvSpPr>
            <p:spPr>
              <a:xfrm>
                <a:off x="6610039" y="3919652"/>
                <a:ext cx="67639" cy="46475"/>
              </a:xfrm>
              <a:custGeom>
                <a:avLst/>
                <a:gdLst/>
                <a:ahLst/>
                <a:cxnLst/>
                <a:rect l="l" t="t" r="r" b="b"/>
                <a:pathLst>
                  <a:path w="3605" h="2477" extrusionOk="0">
                    <a:moveTo>
                      <a:pt x="392" y="0"/>
                    </a:moveTo>
                    <a:lnTo>
                      <a:pt x="1" y="361"/>
                    </a:lnTo>
                    <a:lnTo>
                      <a:pt x="3344" y="2477"/>
                    </a:lnTo>
                    <a:lnTo>
                      <a:pt x="3604" y="2055"/>
                    </a:lnTo>
                    <a:lnTo>
                      <a:pt x="392" y="0"/>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7" name="Google Shape;2187;p29">
                <a:extLst>
                  <a:ext uri="{FF2B5EF4-FFF2-40B4-BE49-F238E27FC236}">
                    <a16:creationId xmlns="" xmlns:a16="http://schemas.microsoft.com/office/drawing/2014/main" id="{0854365B-AC57-4123-BE7C-59448C22028B}"/>
                  </a:ext>
                </a:extLst>
              </p:cNvPr>
              <p:cNvSpPr/>
              <p:nvPr/>
            </p:nvSpPr>
            <p:spPr>
              <a:xfrm>
                <a:off x="6770590" y="3804842"/>
                <a:ext cx="226445" cy="177681"/>
              </a:xfrm>
              <a:custGeom>
                <a:avLst/>
                <a:gdLst/>
                <a:ahLst/>
                <a:cxnLst/>
                <a:rect l="l" t="t" r="r" b="b"/>
                <a:pathLst>
                  <a:path w="12069" h="9470" extrusionOk="0">
                    <a:moveTo>
                      <a:pt x="253" y="1"/>
                    </a:moveTo>
                    <a:lnTo>
                      <a:pt x="437" y="944"/>
                    </a:lnTo>
                    <a:lnTo>
                      <a:pt x="621" y="1787"/>
                    </a:lnTo>
                    <a:lnTo>
                      <a:pt x="790" y="2531"/>
                    </a:lnTo>
                    <a:lnTo>
                      <a:pt x="943" y="3160"/>
                    </a:lnTo>
                    <a:lnTo>
                      <a:pt x="1081" y="3689"/>
                    </a:lnTo>
                    <a:lnTo>
                      <a:pt x="1196" y="4110"/>
                    </a:lnTo>
                    <a:lnTo>
                      <a:pt x="1342" y="4616"/>
                    </a:lnTo>
                    <a:lnTo>
                      <a:pt x="989" y="4984"/>
                    </a:lnTo>
                    <a:lnTo>
                      <a:pt x="805" y="5184"/>
                    </a:lnTo>
                    <a:lnTo>
                      <a:pt x="621" y="5391"/>
                    </a:lnTo>
                    <a:lnTo>
                      <a:pt x="445" y="5598"/>
                    </a:lnTo>
                    <a:lnTo>
                      <a:pt x="276" y="5805"/>
                    </a:lnTo>
                    <a:lnTo>
                      <a:pt x="123" y="6012"/>
                    </a:lnTo>
                    <a:lnTo>
                      <a:pt x="0" y="6204"/>
                    </a:lnTo>
                    <a:lnTo>
                      <a:pt x="138" y="6372"/>
                    </a:lnTo>
                    <a:lnTo>
                      <a:pt x="276" y="6549"/>
                    </a:lnTo>
                    <a:lnTo>
                      <a:pt x="430" y="6717"/>
                    </a:lnTo>
                    <a:lnTo>
                      <a:pt x="591" y="6886"/>
                    </a:lnTo>
                    <a:lnTo>
                      <a:pt x="752" y="7047"/>
                    </a:lnTo>
                    <a:lnTo>
                      <a:pt x="920" y="7216"/>
                    </a:lnTo>
                    <a:lnTo>
                      <a:pt x="1265" y="7538"/>
                    </a:lnTo>
                    <a:lnTo>
                      <a:pt x="1618" y="7852"/>
                    </a:lnTo>
                    <a:lnTo>
                      <a:pt x="1963" y="8159"/>
                    </a:lnTo>
                    <a:lnTo>
                      <a:pt x="2300" y="8458"/>
                    </a:lnTo>
                    <a:lnTo>
                      <a:pt x="2622" y="8757"/>
                    </a:lnTo>
                    <a:lnTo>
                      <a:pt x="3006" y="9117"/>
                    </a:lnTo>
                    <a:lnTo>
                      <a:pt x="3389" y="9470"/>
                    </a:lnTo>
                    <a:lnTo>
                      <a:pt x="11409" y="9470"/>
                    </a:lnTo>
                    <a:lnTo>
                      <a:pt x="11478" y="9301"/>
                    </a:lnTo>
                    <a:lnTo>
                      <a:pt x="11554" y="9125"/>
                    </a:lnTo>
                    <a:lnTo>
                      <a:pt x="11715" y="8795"/>
                    </a:lnTo>
                    <a:lnTo>
                      <a:pt x="11884" y="8465"/>
                    </a:lnTo>
                    <a:lnTo>
                      <a:pt x="12068" y="8143"/>
                    </a:lnTo>
                    <a:lnTo>
                      <a:pt x="11761" y="8028"/>
                    </a:lnTo>
                    <a:lnTo>
                      <a:pt x="11470" y="7921"/>
                    </a:lnTo>
                    <a:lnTo>
                      <a:pt x="11194" y="7806"/>
                    </a:lnTo>
                    <a:lnTo>
                      <a:pt x="10926" y="7691"/>
                    </a:lnTo>
                    <a:lnTo>
                      <a:pt x="10665" y="7576"/>
                    </a:lnTo>
                    <a:lnTo>
                      <a:pt x="10420" y="7453"/>
                    </a:lnTo>
                    <a:lnTo>
                      <a:pt x="10182" y="7338"/>
                    </a:lnTo>
                    <a:lnTo>
                      <a:pt x="9952" y="7216"/>
                    </a:lnTo>
                    <a:lnTo>
                      <a:pt x="9737" y="7093"/>
                    </a:lnTo>
                    <a:lnTo>
                      <a:pt x="9530" y="6970"/>
                    </a:lnTo>
                    <a:lnTo>
                      <a:pt x="9331" y="6848"/>
                    </a:lnTo>
                    <a:lnTo>
                      <a:pt x="9139" y="6725"/>
                    </a:lnTo>
                    <a:lnTo>
                      <a:pt x="8955" y="6602"/>
                    </a:lnTo>
                    <a:lnTo>
                      <a:pt x="8787" y="6480"/>
                    </a:lnTo>
                    <a:lnTo>
                      <a:pt x="8465" y="6234"/>
                    </a:lnTo>
                    <a:lnTo>
                      <a:pt x="8173" y="5997"/>
                    </a:lnTo>
                    <a:lnTo>
                      <a:pt x="7913" y="5767"/>
                    </a:lnTo>
                    <a:lnTo>
                      <a:pt x="7675" y="5536"/>
                    </a:lnTo>
                    <a:lnTo>
                      <a:pt x="7468" y="5314"/>
                    </a:lnTo>
                    <a:lnTo>
                      <a:pt x="7276" y="5107"/>
                    </a:lnTo>
                    <a:lnTo>
                      <a:pt x="7115" y="4908"/>
                    </a:lnTo>
                    <a:lnTo>
                      <a:pt x="6970" y="4724"/>
                    </a:lnTo>
                    <a:lnTo>
                      <a:pt x="6839" y="4555"/>
                    </a:lnTo>
                    <a:lnTo>
                      <a:pt x="7338" y="1"/>
                    </a:lnTo>
                    <a:close/>
                  </a:path>
                </a:pathLst>
              </a:custGeom>
              <a:solidFill>
                <a:srgbClr val="EBAF7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8" name="Google Shape;2188;p29">
                <a:extLst>
                  <a:ext uri="{FF2B5EF4-FFF2-40B4-BE49-F238E27FC236}">
                    <a16:creationId xmlns="" xmlns:a16="http://schemas.microsoft.com/office/drawing/2014/main" id="{8EFBB1AE-3D27-4122-B6A1-D04CD8DD21D6}"/>
                  </a:ext>
                </a:extLst>
              </p:cNvPr>
              <p:cNvSpPr/>
              <p:nvPr/>
            </p:nvSpPr>
            <p:spPr>
              <a:xfrm>
                <a:off x="6757925" y="3892746"/>
                <a:ext cx="274345" cy="89779"/>
              </a:xfrm>
              <a:custGeom>
                <a:avLst/>
                <a:gdLst/>
                <a:ahLst/>
                <a:cxnLst/>
                <a:rect l="l" t="t" r="r" b="b"/>
                <a:pathLst>
                  <a:path w="14622" h="4785" extrusionOk="0">
                    <a:moveTo>
                      <a:pt x="1526" y="0"/>
                    </a:moveTo>
                    <a:lnTo>
                      <a:pt x="1473" y="8"/>
                    </a:lnTo>
                    <a:lnTo>
                      <a:pt x="1419" y="31"/>
                    </a:lnTo>
                    <a:lnTo>
                      <a:pt x="1365" y="62"/>
                    </a:lnTo>
                    <a:lnTo>
                      <a:pt x="1319" y="100"/>
                    </a:lnTo>
                    <a:lnTo>
                      <a:pt x="1250" y="169"/>
                    </a:lnTo>
                    <a:lnTo>
                      <a:pt x="1227" y="200"/>
                    </a:lnTo>
                    <a:lnTo>
                      <a:pt x="1143" y="276"/>
                    </a:lnTo>
                    <a:lnTo>
                      <a:pt x="1051" y="376"/>
                    </a:lnTo>
                    <a:lnTo>
                      <a:pt x="928" y="514"/>
                    </a:lnTo>
                    <a:lnTo>
                      <a:pt x="790" y="683"/>
                    </a:lnTo>
                    <a:lnTo>
                      <a:pt x="652" y="882"/>
                    </a:lnTo>
                    <a:lnTo>
                      <a:pt x="576" y="989"/>
                    </a:lnTo>
                    <a:lnTo>
                      <a:pt x="499" y="1112"/>
                    </a:lnTo>
                    <a:lnTo>
                      <a:pt x="430" y="1235"/>
                    </a:lnTo>
                    <a:lnTo>
                      <a:pt x="361" y="1373"/>
                    </a:lnTo>
                    <a:lnTo>
                      <a:pt x="292" y="1511"/>
                    </a:lnTo>
                    <a:lnTo>
                      <a:pt x="230" y="1657"/>
                    </a:lnTo>
                    <a:lnTo>
                      <a:pt x="177" y="1810"/>
                    </a:lnTo>
                    <a:lnTo>
                      <a:pt x="123" y="1963"/>
                    </a:lnTo>
                    <a:lnTo>
                      <a:pt x="85" y="2132"/>
                    </a:lnTo>
                    <a:lnTo>
                      <a:pt x="46" y="2301"/>
                    </a:lnTo>
                    <a:lnTo>
                      <a:pt x="23" y="2469"/>
                    </a:lnTo>
                    <a:lnTo>
                      <a:pt x="8" y="2653"/>
                    </a:lnTo>
                    <a:lnTo>
                      <a:pt x="0" y="2837"/>
                    </a:lnTo>
                    <a:lnTo>
                      <a:pt x="8" y="3021"/>
                    </a:lnTo>
                    <a:lnTo>
                      <a:pt x="31" y="3221"/>
                    </a:lnTo>
                    <a:lnTo>
                      <a:pt x="62" y="3412"/>
                    </a:lnTo>
                    <a:lnTo>
                      <a:pt x="108" y="3619"/>
                    </a:lnTo>
                    <a:lnTo>
                      <a:pt x="177" y="3819"/>
                    </a:lnTo>
                    <a:lnTo>
                      <a:pt x="253" y="4026"/>
                    </a:lnTo>
                    <a:lnTo>
                      <a:pt x="353" y="4240"/>
                    </a:lnTo>
                    <a:lnTo>
                      <a:pt x="391" y="4302"/>
                    </a:lnTo>
                    <a:lnTo>
                      <a:pt x="430" y="4355"/>
                    </a:lnTo>
                    <a:lnTo>
                      <a:pt x="468" y="4417"/>
                    </a:lnTo>
                    <a:lnTo>
                      <a:pt x="514" y="4463"/>
                    </a:lnTo>
                    <a:lnTo>
                      <a:pt x="560" y="4516"/>
                    </a:lnTo>
                    <a:lnTo>
                      <a:pt x="614" y="4555"/>
                    </a:lnTo>
                    <a:lnTo>
                      <a:pt x="721" y="4639"/>
                    </a:lnTo>
                    <a:lnTo>
                      <a:pt x="783" y="4670"/>
                    </a:lnTo>
                    <a:lnTo>
                      <a:pt x="836" y="4700"/>
                    </a:lnTo>
                    <a:lnTo>
                      <a:pt x="905" y="4723"/>
                    </a:lnTo>
                    <a:lnTo>
                      <a:pt x="967" y="4746"/>
                    </a:lnTo>
                    <a:lnTo>
                      <a:pt x="1036" y="4762"/>
                    </a:lnTo>
                    <a:lnTo>
                      <a:pt x="1097" y="4777"/>
                    </a:lnTo>
                    <a:lnTo>
                      <a:pt x="1166" y="4785"/>
                    </a:lnTo>
                    <a:lnTo>
                      <a:pt x="14599" y="4785"/>
                    </a:lnTo>
                    <a:lnTo>
                      <a:pt x="14606" y="4731"/>
                    </a:lnTo>
                    <a:lnTo>
                      <a:pt x="14622" y="4585"/>
                    </a:lnTo>
                    <a:lnTo>
                      <a:pt x="14614" y="4486"/>
                    </a:lnTo>
                    <a:lnTo>
                      <a:pt x="14606" y="4371"/>
                    </a:lnTo>
                    <a:lnTo>
                      <a:pt x="14591" y="4248"/>
                    </a:lnTo>
                    <a:lnTo>
                      <a:pt x="14560" y="4118"/>
                    </a:lnTo>
                    <a:lnTo>
                      <a:pt x="14507" y="3980"/>
                    </a:lnTo>
                    <a:lnTo>
                      <a:pt x="14445" y="3834"/>
                    </a:lnTo>
                    <a:lnTo>
                      <a:pt x="14407" y="3765"/>
                    </a:lnTo>
                    <a:lnTo>
                      <a:pt x="14361" y="3696"/>
                    </a:lnTo>
                    <a:lnTo>
                      <a:pt x="14307" y="3627"/>
                    </a:lnTo>
                    <a:lnTo>
                      <a:pt x="14246" y="3558"/>
                    </a:lnTo>
                    <a:lnTo>
                      <a:pt x="14185" y="3497"/>
                    </a:lnTo>
                    <a:lnTo>
                      <a:pt x="14108" y="3428"/>
                    </a:lnTo>
                    <a:lnTo>
                      <a:pt x="14031" y="3366"/>
                    </a:lnTo>
                    <a:lnTo>
                      <a:pt x="13947" y="3313"/>
                    </a:lnTo>
                    <a:lnTo>
                      <a:pt x="13847" y="3251"/>
                    </a:lnTo>
                    <a:lnTo>
                      <a:pt x="13748" y="3205"/>
                    </a:lnTo>
                    <a:lnTo>
                      <a:pt x="13633" y="3152"/>
                    </a:lnTo>
                    <a:lnTo>
                      <a:pt x="13518" y="3113"/>
                    </a:lnTo>
                    <a:lnTo>
                      <a:pt x="13265" y="3029"/>
                    </a:lnTo>
                    <a:lnTo>
                      <a:pt x="13019" y="2968"/>
                    </a:lnTo>
                    <a:lnTo>
                      <a:pt x="12774" y="2906"/>
                    </a:lnTo>
                    <a:lnTo>
                      <a:pt x="12528" y="2853"/>
                    </a:lnTo>
                    <a:lnTo>
                      <a:pt x="12298" y="2814"/>
                    </a:lnTo>
                    <a:lnTo>
                      <a:pt x="12068" y="2776"/>
                    </a:lnTo>
                    <a:lnTo>
                      <a:pt x="11662" y="2722"/>
                    </a:lnTo>
                    <a:lnTo>
                      <a:pt x="11309" y="2692"/>
                    </a:lnTo>
                    <a:lnTo>
                      <a:pt x="11041" y="2676"/>
                    </a:lnTo>
                    <a:lnTo>
                      <a:pt x="10803" y="2669"/>
                    </a:lnTo>
                    <a:lnTo>
                      <a:pt x="10711" y="2722"/>
                    </a:lnTo>
                    <a:lnTo>
                      <a:pt x="10466" y="2868"/>
                    </a:lnTo>
                    <a:lnTo>
                      <a:pt x="10090" y="3067"/>
                    </a:lnTo>
                    <a:lnTo>
                      <a:pt x="9868" y="3175"/>
                    </a:lnTo>
                    <a:lnTo>
                      <a:pt x="9630" y="3290"/>
                    </a:lnTo>
                    <a:lnTo>
                      <a:pt x="9370" y="3405"/>
                    </a:lnTo>
                    <a:lnTo>
                      <a:pt x="9101" y="3504"/>
                    </a:lnTo>
                    <a:lnTo>
                      <a:pt x="8833" y="3604"/>
                    </a:lnTo>
                    <a:lnTo>
                      <a:pt x="8549" y="3688"/>
                    </a:lnTo>
                    <a:lnTo>
                      <a:pt x="8411" y="3719"/>
                    </a:lnTo>
                    <a:lnTo>
                      <a:pt x="8273" y="3750"/>
                    </a:lnTo>
                    <a:lnTo>
                      <a:pt x="8143" y="3780"/>
                    </a:lnTo>
                    <a:lnTo>
                      <a:pt x="8005" y="3796"/>
                    </a:lnTo>
                    <a:lnTo>
                      <a:pt x="7875" y="3811"/>
                    </a:lnTo>
                    <a:lnTo>
                      <a:pt x="7614" y="3811"/>
                    </a:lnTo>
                    <a:lnTo>
                      <a:pt x="7499" y="3803"/>
                    </a:lnTo>
                    <a:lnTo>
                      <a:pt x="7369" y="3780"/>
                    </a:lnTo>
                    <a:lnTo>
                      <a:pt x="7215" y="3734"/>
                    </a:lnTo>
                    <a:lnTo>
                      <a:pt x="7054" y="3673"/>
                    </a:lnTo>
                    <a:lnTo>
                      <a:pt x="6870" y="3596"/>
                    </a:lnTo>
                    <a:lnTo>
                      <a:pt x="6678" y="3504"/>
                    </a:lnTo>
                    <a:lnTo>
                      <a:pt x="6471" y="3397"/>
                    </a:lnTo>
                    <a:lnTo>
                      <a:pt x="6249" y="3274"/>
                    </a:lnTo>
                    <a:lnTo>
                      <a:pt x="6019" y="3144"/>
                    </a:lnTo>
                    <a:lnTo>
                      <a:pt x="5544" y="2853"/>
                    </a:lnTo>
                    <a:lnTo>
                      <a:pt x="5045" y="2538"/>
                    </a:lnTo>
                    <a:lnTo>
                      <a:pt x="4532" y="2193"/>
                    </a:lnTo>
                    <a:lnTo>
                      <a:pt x="4026" y="1848"/>
                    </a:lnTo>
                    <a:lnTo>
                      <a:pt x="3535" y="1503"/>
                    </a:lnTo>
                    <a:lnTo>
                      <a:pt x="3075" y="1166"/>
                    </a:lnTo>
                    <a:lnTo>
                      <a:pt x="2278" y="575"/>
                    </a:lnTo>
                    <a:lnTo>
                      <a:pt x="1726" y="161"/>
                    </a:lnTo>
                    <a:lnTo>
                      <a:pt x="1526" y="0"/>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9" name="Google Shape;2189;p29">
                <a:extLst>
                  <a:ext uri="{FF2B5EF4-FFF2-40B4-BE49-F238E27FC236}">
                    <a16:creationId xmlns="" xmlns:a16="http://schemas.microsoft.com/office/drawing/2014/main" id="{BE1E1126-31A0-4950-83F1-7C8EED29F882}"/>
                  </a:ext>
                </a:extLst>
              </p:cNvPr>
              <p:cNvSpPr/>
              <p:nvPr/>
            </p:nvSpPr>
            <p:spPr>
              <a:xfrm>
                <a:off x="6862939" y="3918357"/>
                <a:ext cx="70791" cy="47769"/>
              </a:xfrm>
              <a:custGeom>
                <a:avLst/>
                <a:gdLst/>
                <a:ahLst/>
                <a:cxnLst/>
                <a:rect l="l" t="t" r="r" b="b"/>
                <a:pathLst>
                  <a:path w="3773" h="2546" extrusionOk="0">
                    <a:moveTo>
                      <a:pt x="3443" y="0"/>
                    </a:moveTo>
                    <a:lnTo>
                      <a:pt x="0" y="2124"/>
                    </a:lnTo>
                    <a:lnTo>
                      <a:pt x="261" y="2546"/>
                    </a:lnTo>
                    <a:lnTo>
                      <a:pt x="3773" y="269"/>
                    </a:lnTo>
                    <a:lnTo>
                      <a:pt x="3443" y="0"/>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0" name="Google Shape;2190;p29">
                <a:extLst>
                  <a:ext uri="{FF2B5EF4-FFF2-40B4-BE49-F238E27FC236}">
                    <a16:creationId xmlns="" xmlns:a16="http://schemas.microsoft.com/office/drawing/2014/main" id="{19B806CB-470C-4435-82DA-3AF2419E8EE6}"/>
                  </a:ext>
                </a:extLst>
              </p:cNvPr>
              <p:cNvSpPr/>
              <p:nvPr/>
            </p:nvSpPr>
            <p:spPr>
              <a:xfrm>
                <a:off x="6483449" y="2185163"/>
                <a:ext cx="574996" cy="1673915"/>
              </a:xfrm>
              <a:custGeom>
                <a:avLst/>
                <a:gdLst/>
                <a:ahLst/>
                <a:cxnLst/>
                <a:rect l="l" t="t" r="r" b="b"/>
                <a:pathLst>
                  <a:path w="30646" h="89216" extrusionOk="0">
                    <a:moveTo>
                      <a:pt x="2339" y="1"/>
                    </a:moveTo>
                    <a:lnTo>
                      <a:pt x="2178" y="238"/>
                    </a:lnTo>
                    <a:lnTo>
                      <a:pt x="2002" y="530"/>
                    </a:lnTo>
                    <a:lnTo>
                      <a:pt x="1810" y="844"/>
                    </a:lnTo>
                    <a:lnTo>
                      <a:pt x="1611" y="1204"/>
                    </a:lnTo>
                    <a:lnTo>
                      <a:pt x="1404" y="1596"/>
                    </a:lnTo>
                    <a:lnTo>
                      <a:pt x="1197" y="2017"/>
                    </a:lnTo>
                    <a:lnTo>
                      <a:pt x="990" y="2462"/>
                    </a:lnTo>
                    <a:lnTo>
                      <a:pt x="890" y="2700"/>
                    </a:lnTo>
                    <a:lnTo>
                      <a:pt x="790" y="2937"/>
                    </a:lnTo>
                    <a:lnTo>
                      <a:pt x="698" y="3183"/>
                    </a:lnTo>
                    <a:lnTo>
                      <a:pt x="606" y="3436"/>
                    </a:lnTo>
                    <a:lnTo>
                      <a:pt x="522" y="3689"/>
                    </a:lnTo>
                    <a:lnTo>
                      <a:pt x="438" y="3949"/>
                    </a:lnTo>
                    <a:lnTo>
                      <a:pt x="361" y="4210"/>
                    </a:lnTo>
                    <a:lnTo>
                      <a:pt x="292" y="4478"/>
                    </a:lnTo>
                    <a:lnTo>
                      <a:pt x="231" y="4754"/>
                    </a:lnTo>
                    <a:lnTo>
                      <a:pt x="169" y="5030"/>
                    </a:lnTo>
                    <a:lnTo>
                      <a:pt x="123" y="5306"/>
                    </a:lnTo>
                    <a:lnTo>
                      <a:pt x="77" y="5590"/>
                    </a:lnTo>
                    <a:lnTo>
                      <a:pt x="47" y="5874"/>
                    </a:lnTo>
                    <a:lnTo>
                      <a:pt x="24" y="6157"/>
                    </a:lnTo>
                    <a:lnTo>
                      <a:pt x="8" y="6449"/>
                    </a:lnTo>
                    <a:lnTo>
                      <a:pt x="1" y="6740"/>
                    </a:lnTo>
                    <a:lnTo>
                      <a:pt x="8" y="7024"/>
                    </a:lnTo>
                    <a:lnTo>
                      <a:pt x="24" y="7315"/>
                    </a:lnTo>
                    <a:lnTo>
                      <a:pt x="169" y="8895"/>
                    </a:lnTo>
                    <a:lnTo>
                      <a:pt x="468" y="11984"/>
                    </a:lnTo>
                    <a:lnTo>
                      <a:pt x="1427" y="21798"/>
                    </a:lnTo>
                    <a:lnTo>
                      <a:pt x="2723" y="34986"/>
                    </a:lnTo>
                    <a:lnTo>
                      <a:pt x="4187" y="49768"/>
                    </a:lnTo>
                    <a:lnTo>
                      <a:pt x="6893" y="76986"/>
                    </a:lnTo>
                    <a:lnTo>
                      <a:pt x="8112" y="89215"/>
                    </a:lnTo>
                    <a:lnTo>
                      <a:pt x="15212" y="89215"/>
                    </a:lnTo>
                    <a:lnTo>
                      <a:pt x="15573" y="87245"/>
                    </a:lnTo>
                    <a:lnTo>
                      <a:pt x="16002" y="89215"/>
                    </a:lnTo>
                    <a:lnTo>
                      <a:pt x="22450" y="89215"/>
                    </a:lnTo>
                    <a:lnTo>
                      <a:pt x="23738" y="76595"/>
                    </a:lnTo>
                    <a:lnTo>
                      <a:pt x="25057" y="63615"/>
                    </a:lnTo>
                    <a:lnTo>
                      <a:pt x="26567" y="48687"/>
                    </a:lnTo>
                    <a:lnTo>
                      <a:pt x="28070" y="33682"/>
                    </a:lnTo>
                    <a:lnTo>
                      <a:pt x="28760" y="26728"/>
                    </a:lnTo>
                    <a:lnTo>
                      <a:pt x="29381" y="20457"/>
                    </a:lnTo>
                    <a:lnTo>
                      <a:pt x="29902" y="15105"/>
                    </a:lnTo>
                    <a:lnTo>
                      <a:pt x="30309" y="10896"/>
                    </a:lnTo>
                    <a:lnTo>
                      <a:pt x="30454" y="9293"/>
                    </a:lnTo>
                    <a:lnTo>
                      <a:pt x="30562" y="8074"/>
                    </a:lnTo>
                    <a:lnTo>
                      <a:pt x="30623" y="7246"/>
                    </a:lnTo>
                    <a:lnTo>
                      <a:pt x="30646" y="7001"/>
                    </a:lnTo>
                    <a:lnTo>
                      <a:pt x="30646" y="6863"/>
                    </a:lnTo>
                    <a:lnTo>
                      <a:pt x="30638" y="6725"/>
                    </a:lnTo>
                    <a:lnTo>
                      <a:pt x="30623" y="6579"/>
                    </a:lnTo>
                    <a:lnTo>
                      <a:pt x="30608" y="6418"/>
                    </a:lnTo>
                    <a:lnTo>
                      <a:pt x="30577" y="6249"/>
                    </a:lnTo>
                    <a:lnTo>
                      <a:pt x="30500" y="5874"/>
                    </a:lnTo>
                    <a:lnTo>
                      <a:pt x="30401" y="5460"/>
                    </a:lnTo>
                    <a:lnTo>
                      <a:pt x="30278" y="5015"/>
                    </a:lnTo>
                    <a:lnTo>
                      <a:pt x="30140" y="4540"/>
                    </a:lnTo>
                    <a:lnTo>
                      <a:pt x="29994" y="4057"/>
                    </a:lnTo>
                    <a:lnTo>
                      <a:pt x="29833" y="3551"/>
                    </a:lnTo>
                    <a:lnTo>
                      <a:pt x="29665" y="3052"/>
                    </a:lnTo>
                    <a:lnTo>
                      <a:pt x="29488" y="2554"/>
                    </a:lnTo>
                    <a:lnTo>
                      <a:pt x="29143" y="1588"/>
                    </a:lnTo>
                    <a:lnTo>
                      <a:pt x="28821" y="721"/>
                    </a:lnTo>
                    <a:lnTo>
                      <a:pt x="28553" y="1"/>
                    </a:lnTo>
                    <a:close/>
                  </a:path>
                </a:pathLst>
              </a:custGeom>
              <a:solidFill>
                <a:srgbClr val="EAE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1" name="Google Shape;2191;p29">
                <a:extLst>
                  <a:ext uri="{FF2B5EF4-FFF2-40B4-BE49-F238E27FC236}">
                    <a16:creationId xmlns="" xmlns:a16="http://schemas.microsoft.com/office/drawing/2014/main" id="{5C506F5A-30F1-4B16-AB94-5F90198F857F}"/>
                  </a:ext>
                </a:extLst>
              </p:cNvPr>
              <p:cNvSpPr/>
              <p:nvPr/>
            </p:nvSpPr>
            <p:spPr>
              <a:xfrm>
                <a:off x="6775618" y="2991907"/>
                <a:ext cx="5197" cy="831366"/>
              </a:xfrm>
              <a:custGeom>
                <a:avLst/>
                <a:gdLst/>
                <a:ahLst/>
                <a:cxnLst/>
                <a:rect l="l" t="t" r="r" b="b"/>
                <a:pathLst>
                  <a:path w="277" h="44310" extrusionOk="0">
                    <a:moveTo>
                      <a:pt x="139" y="1"/>
                    </a:moveTo>
                    <a:lnTo>
                      <a:pt x="70" y="5537"/>
                    </a:lnTo>
                    <a:lnTo>
                      <a:pt x="31" y="11080"/>
                    </a:lnTo>
                    <a:lnTo>
                      <a:pt x="1" y="22159"/>
                    </a:lnTo>
                    <a:lnTo>
                      <a:pt x="31" y="33238"/>
                    </a:lnTo>
                    <a:lnTo>
                      <a:pt x="70" y="38774"/>
                    </a:lnTo>
                    <a:lnTo>
                      <a:pt x="139" y="44309"/>
                    </a:lnTo>
                    <a:lnTo>
                      <a:pt x="208" y="38774"/>
                    </a:lnTo>
                    <a:lnTo>
                      <a:pt x="238" y="33238"/>
                    </a:lnTo>
                    <a:lnTo>
                      <a:pt x="277" y="22159"/>
                    </a:lnTo>
                    <a:lnTo>
                      <a:pt x="246" y="11080"/>
                    </a:lnTo>
                    <a:lnTo>
                      <a:pt x="208" y="5537"/>
                    </a:lnTo>
                    <a:lnTo>
                      <a:pt x="139" y="1"/>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2" name="Google Shape;2192;p29">
                <a:extLst>
                  <a:ext uri="{FF2B5EF4-FFF2-40B4-BE49-F238E27FC236}">
                    <a16:creationId xmlns="" xmlns:a16="http://schemas.microsoft.com/office/drawing/2014/main" id="{FCFC4F06-3954-4892-A9EA-59C46908E974}"/>
                  </a:ext>
                </a:extLst>
              </p:cNvPr>
              <p:cNvSpPr/>
              <p:nvPr/>
            </p:nvSpPr>
            <p:spPr>
              <a:xfrm>
                <a:off x="6475118" y="2197547"/>
                <a:ext cx="592539" cy="787612"/>
              </a:xfrm>
              <a:custGeom>
                <a:avLst/>
                <a:gdLst/>
                <a:ahLst/>
                <a:cxnLst/>
                <a:rect l="l" t="t" r="r" b="b"/>
                <a:pathLst>
                  <a:path w="31581" h="41978" extrusionOk="0">
                    <a:moveTo>
                      <a:pt x="2239" y="0"/>
                    </a:moveTo>
                    <a:lnTo>
                      <a:pt x="2139" y="184"/>
                    </a:lnTo>
                    <a:lnTo>
                      <a:pt x="1886" y="713"/>
                    </a:lnTo>
                    <a:lnTo>
                      <a:pt x="1717" y="1074"/>
                    </a:lnTo>
                    <a:lnTo>
                      <a:pt x="1533" y="1503"/>
                    </a:lnTo>
                    <a:lnTo>
                      <a:pt x="1326" y="1978"/>
                    </a:lnTo>
                    <a:lnTo>
                      <a:pt x="1119" y="2500"/>
                    </a:lnTo>
                    <a:lnTo>
                      <a:pt x="912" y="3052"/>
                    </a:lnTo>
                    <a:lnTo>
                      <a:pt x="705" y="3627"/>
                    </a:lnTo>
                    <a:lnTo>
                      <a:pt x="613" y="3926"/>
                    </a:lnTo>
                    <a:lnTo>
                      <a:pt x="521" y="4225"/>
                    </a:lnTo>
                    <a:lnTo>
                      <a:pt x="429" y="4524"/>
                    </a:lnTo>
                    <a:lnTo>
                      <a:pt x="353" y="4830"/>
                    </a:lnTo>
                    <a:lnTo>
                      <a:pt x="276" y="5129"/>
                    </a:lnTo>
                    <a:lnTo>
                      <a:pt x="207" y="5428"/>
                    </a:lnTo>
                    <a:lnTo>
                      <a:pt x="146" y="5735"/>
                    </a:lnTo>
                    <a:lnTo>
                      <a:pt x="100" y="6026"/>
                    </a:lnTo>
                    <a:lnTo>
                      <a:pt x="54" y="6325"/>
                    </a:lnTo>
                    <a:lnTo>
                      <a:pt x="23" y="6609"/>
                    </a:lnTo>
                    <a:lnTo>
                      <a:pt x="8" y="6893"/>
                    </a:lnTo>
                    <a:lnTo>
                      <a:pt x="0" y="7169"/>
                    </a:lnTo>
                    <a:lnTo>
                      <a:pt x="8" y="7322"/>
                    </a:lnTo>
                    <a:lnTo>
                      <a:pt x="15" y="7522"/>
                    </a:lnTo>
                    <a:lnTo>
                      <a:pt x="61" y="8035"/>
                    </a:lnTo>
                    <a:lnTo>
                      <a:pt x="138" y="8695"/>
                    </a:lnTo>
                    <a:lnTo>
                      <a:pt x="230" y="9492"/>
                    </a:lnTo>
                    <a:lnTo>
                      <a:pt x="360" y="10420"/>
                    </a:lnTo>
                    <a:lnTo>
                      <a:pt x="498" y="11455"/>
                    </a:lnTo>
                    <a:lnTo>
                      <a:pt x="851" y="13832"/>
                    </a:lnTo>
                    <a:lnTo>
                      <a:pt x="1257" y="16523"/>
                    </a:lnTo>
                    <a:lnTo>
                      <a:pt x="1717" y="19452"/>
                    </a:lnTo>
                    <a:lnTo>
                      <a:pt x="2208" y="22526"/>
                    </a:lnTo>
                    <a:lnTo>
                      <a:pt x="2714" y="25654"/>
                    </a:lnTo>
                    <a:lnTo>
                      <a:pt x="3220" y="28752"/>
                    </a:lnTo>
                    <a:lnTo>
                      <a:pt x="3711" y="31727"/>
                    </a:lnTo>
                    <a:lnTo>
                      <a:pt x="4577" y="36940"/>
                    </a:lnTo>
                    <a:lnTo>
                      <a:pt x="5428" y="41978"/>
                    </a:lnTo>
                    <a:lnTo>
                      <a:pt x="26612" y="41978"/>
                    </a:lnTo>
                    <a:lnTo>
                      <a:pt x="26835" y="40644"/>
                    </a:lnTo>
                    <a:lnTo>
                      <a:pt x="27402" y="37109"/>
                    </a:lnTo>
                    <a:lnTo>
                      <a:pt x="28207" y="32033"/>
                    </a:lnTo>
                    <a:lnTo>
                      <a:pt x="28660" y="29127"/>
                    </a:lnTo>
                    <a:lnTo>
                      <a:pt x="29120" y="26084"/>
                    </a:lnTo>
                    <a:lnTo>
                      <a:pt x="29587" y="22994"/>
                    </a:lnTo>
                    <a:lnTo>
                      <a:pt x="30040" y="19942"/>
                    </a:lnTo>
                    <a:lnTo>
                      <a:pt x="30461" y="17006"/>
                    </a:lnTo>
                    <a:lnTo>
                      <a:pt x="30653" y="15610"/>
                    </a:lnTo>
                    <a:lnTo>
                      <a:pt x="30837" y="14276"/>
                    </a:lnTo>
                    <a:lnTo>
                      <a:pt x="30998" y="13011"/>
                    </a:lnTo>
                    <a:lnTo>
                      <a:pt x="31151" y="11823"/>
                    </a:lnTo>
                    <a:lnTo>
                      <a:pt x="31282" y="10734"/>
                    </a:lnTo>
                    <a:lnTo>
                      <a:pt x="31389" y="9745"/>
                    </a:lnTo>
                    <a:lnTo>
                      <a:pt x="31473" y="8871"/>
                    </a:lnTo>
                    <a:lnTo>
                      <a:pt x="31535" y="8120"/>
                    </a:lnTo>
                    <a:lnTo>
                      <a:pt x="31558" y="7798"/>
                    </a:lnTo>
                    <a:lnTo>
                      <a:pt x="31573" y="7506"/>
                    </a:lnTo>
                    <a:lnTo>
                      <a:pt x="31581" y="7253"/>
                    </a:lnTo>
                    <a:lnTo>
                      <a:pt x="31581" y="7039"/>
                    </a:lnTo>
                    <a:lnTo>
                      <a:pt x="31573" y="6893"/>
                    </a:lnTo>
                    <a:lnTo>
                      <a:pt x="31565" y="6732"/>
                    </a:lnTo>
                    <a:lnTo>
                      <a:pt x="31512" y="6348"/>
                    </a:lnTo>
                    <a:lnTo>
                      <a:pt x="31443" y="5888"/>
                    </a:lnTo>
                    <a:lnTo>
                      <a:pt x="31351" y="5382"/>
                    </a:lnTo>
                    <a:lnTo>
                      <a:pt x="31236" y="4838"/>
                    </a:lnTo>
                    <a:lnTo>
                      <a:pt x="31113" y="4263"/>
                    </a:lnTo>
                    <a:lnTo>
                      <a:pt x="30983" y="3680"/>
                    </a:lnTo>
                    <a:lnTo>
                      <a:pt x="30852" y="3098"/>
                    </a:lnTo>
                    <a:lnTo>
                      <a:pt x="30584" y="1994"/>
                    </a:lnTo>
                    <a:lnTo>
                      <a:pt x="30362" y="1066"/>
                    </a:lnTo>
                    <a:lnTo>
                      <a:pt x="30132" y="192"/>
                    </a:lnTo>
                    <a:lnTo>
                      <a:pt x="2239" y="0"/>
                    </a:lnTo>
                    <a:close/>
                  </a:path>
                </a:pathLst>
              </a:custGeom>
              <a:solidFill>
                <a:srgbClr val="8A779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3" name="Google Shape;2193;p29">
                <a:extLst>
                  <a:ext uri="{FF2B5EF4-FFF2-40B4-BE49-F238E27FC236}">
                    <a16:creationId xmlns="" xmlns:a16="http://schemas.microsoft.com/office/drawing/2014/main" id="{870CB2D9-A4DB-40C8-A522-5688014EDAA1}"/>
                  </a:ext>
                </a:extLst>
              </p:cNvPr>
              <p:cNvSpPr/>
              <p:nvPr/>
            </p:nvSpPr>
            <p:spPr>
              <a:xfrm>
                <a:off x="6498552" y="2144448"/>
                <a:ext cx="554282" cy="71523"/>
              </a:xfrm>
              <a:custGeom>
                <a:avLst/>
                <a:gdLst/>
                <a:ahLst/>
                <a:cxnLst/>
                <a:rect l="l" t="t" r="r" b="b"/>
                <a:pathLst>
                  <a:path w="29542" h="3812" extrusionOk="0">
                    <a:moveTo>
                      <a:pt x="1450" y="1"/>
                    </a:moveTo>
                    <a:lnTo>
                      <a:pt x="1" y="3812"/>
                    </a:lnTo>
                    <a:lnTo>
                      <a:pt x="29542" y="3812"/>
                    </a:lnTo>
                    <a:lnTo>
                      <a:pt x="27901" y="1"/>
                    </a:lnTo>
                    <a:close/>
                  </a:path>
                </a:pathLst>
              </a:custGeom>
              <a:solidFill>
                <a:srgbClr val="4D2A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4" name="Google Shape;2194;p29">
                <a:extLst>
                  <a:ext uri="{FF2B5EF4-FFF2-40B4-BE49-F238E27FC236}">
                    <a16:creationId xmlns="" xmlns:a16="http://schemas.microsoft.com/office/drawing/2014/main" id="{62DE5DCC-E448-482E-A008-FCB75EA51710}"/>
                  </a:ext>
                </a:extLst>
              </p:cNvPr>
              <p:cNvSpPr/>
              <p:nvPr/>
            </p:nvSpPr>
            <p:spPr>
              <a:xfrm>
                <a:off x="6737493" y="2401104"/>
                <a:ext cx="49646" cy="131788"/>
              </a:xfrm>
              <a:custGeom>
                <a:avLst/>
                <a:gdLst/>
                <a:ahLst/>
                <a:cxnLst/>
                <a:rect l="l" t="t" r="r" b="b"/>
                <a:pathLst>
                  <a:path w="2646" h="7024" extrusionOk="0">
                    <a:moveTo>
                      <a:pt x="1" y="0"/>
                    </a:moveTo>
                    <a:lnTo>
                      <a:pt x="85" y="468"/>
                    </a:lnTo>
                    <a:lnTo>
                      <a:pt x="177" y="928"/>
                    </a:lnTo>
                    <a:lnTo>
                      <a:pt x="284" y="1388"/>
                    </a:lnTo>
                    <a:lnTo>
                      <a:pt x="399" y="1848"/>
                    </a:lnTo>
                    <a:lnTo>
                      <a:pt x="530" y="2300"/>
                    </a:lnTo>
                    <a:lnTo>
                      <a:pt x="668" y="2753"/>
                    </a:lnTo>
                    <a:lnTo>
                      <a:pt x="821" y="3197"/>
                    </a:lnTo>
                    <a:lnTo>
                      <a:pt x="974" y="3642"/>
                    </a:lnTo>
                    <a:lnTo>
                      <a:pt x="1151" y="4079"/>
                    </a:lnTo>
                    <a:lnTo>
                      <a:pt x="1335" y="4516"/>
                    </a:lnTo>
                    <a:lnTo>
                      <a:pt x="1526" y="4945"/>
                    </a:lnTo>
                    <a:lnTo>
                      <a:pt x="1726" y="5375"/>
                    </a:lnTo>
                    <a:lnTo>
                      <a:pt x="1941" y="5796"/>
                    </a:lnTo>
                    <a:lnTo>
                      <a:pt x="2163" y="6210"/>
                    </a:lnTo>
                    <a:lnTo>
                      <a:pt x="2401" y="6617"/>
                    </a:lnTo>
                    <a:lnTo>
                      <a:pt x="2646" y="7023"/>
                    </a:lnTo>
                    <a:lnTo>
                      <a:pt x="2646" y="7023"/>
                    </a:lnTo>
                    <a:lnTo>
                      <a:pt x="1918" y="5290"/>
                    </a:lnTo>
                    <a:lnTo>
                      <a:pt x="1565" y="4424"/>
                    </a:lnTo>
                    <a:lnTo>
                      <a:pt x="1396" y="3987"/>
                    </a:lnTo>
                    <a:lnTo>
                      <a:pt x="1235" y="3542"/>
                    </a:lnTo>
                    <a:lnTo>
                      <a:pt x="1066" y="3105"/>
                    </a:lnTo>
                    <a:lnTo>
                      <a:pt x="905" y="2668"/>
                    </a:lnTo>
                    <a:lnTo>
                      <a:pt x="599" y="1787"/>
                    </a:lnTo>
                    <a:lnTo>
                      <a:pt x="1" y="0"/>
                    </a:lnTo>
                    <a:close/>
                  </a:path>
                </a:pathLst>
              </a:custGeom>
              <a:solidFill>
                <a:srgbClr val="4D2A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5" name="Google Shape;2195;p29">
                <a:extLst>
                  <a:ext uri="{FF2B5EF4-FFF2-40B4-BE49-F238E27FC236}">
                    <a16:creationId xmlns="" xmlns:a16="http://schemas.microsoft.com/office/drawing/2014/main" id="{A0805A49-DEE1-452A-AF46-376037134366}"/>
                  </a:ext>
                </a:extLst>
              </p:cNvPr>
              <p:cNvSpPr/>
              <p:nvPr/>
            </p:nvSpPr>
            <p:spPr>
              <a:xfrm>
                <a:off x="6696928" y="2429004"/>
                <a:ext cx="116965" cy="332903"/>
              </a:xfrm>
              <a:custGeom>
                <a:avLst/>
                <a:gdLst/>
                <a:ahLst/>
                <a:cxnLst/>
                <a:rect l="l" t="t" r="r" b="b"/>
                <a:pathLst>
                  <a:path w="6234" h="17743" extrusionOk="0">
                    <a:moveTo>
                      <a:pt x="1" y="1"/>
                    </a:moveTo>
                    <a:lnTo>
                      <a:pt x="1" y="599"/>
                    </a:lnTo>
                    <a:lnTo>
                      <a:pt x="24" y="1189"/>
                    </a:lnTo>
                    <a:lnTo>
                      <a:pt x="54" y="1787"/>
                    </a:lnTo>
                    <a:lnTo>
                      <a:pt x="100" y="2385"/>
                    </a:lnTo>
                    <a:lnTo>
                      <a:pt x="154" y="2983"/>
                    </a:lnTo>
                    <a:lnTo>
                      <a:pt x="231" y="3573"/>
                    </a:lnTo>
                    <a:lnTo>
                      <a:pt x="315" y="4171"/>
                    </a:lnTo>
                    <a:lnTo>
                      <a:pt x="407" y="4762"/>
                    </a:lnTo>
                    <a:lnTo>
                      <a:pt x="514" y="5352"/>
                    </a:lnTo>
                    <a:lnTo>
                      <a:pt x="637" y="5935"/>
                    </a:lnTo>
                    <a:lnTo>
                      <a:pt x="775" y="6518"/>
                    </a:lnTo>
                    <a:lnTo>
                      <a:pt x="921" y="7100"/>
                    </a:lnTo>
                    <a:lnTo>
                      <a:pt x="1082" y="7683"/>
                    </a:lnTo>
                    <a:lnTo>
                      <a:pt x="1250" y="8258"/>
                    </a:lnTo>
                    <a:lnTo>
                      <a:pt x="1427" y="8825"/>
                    </a:lnTo>
                    <a:lnTo>
                      <a:pt x="1618" y="9400"/>
                    </a:lnTo>
                    <a:lnTo>
                      <a:pt x="1825" y="9960"/>
                    </a:lnTo>
                    <a:lnTo>
                      <a:pt x="2040" y="10520"/>
                    </a:lnTo>
                    <a:lnTo>
                      <a:pt x="2270" y="11072"/>
                    </a:lnTo>
                    <a:lnTo>
                      <a:pt x="2508" y="11624"/>
                    </a:lnTo>
                    <a:lnTo>
                      <a:pt x="2753" y="12168"/>
                    </a:lnTo>
                    <a:lnTo>
                      <a:pt x="3014" y="12705"/>
                    </a:lnTo>
                    <a:lnTo>
                      <a:pt x="3290" y="13242"/>
                    </a:lnTo>
                    <a:lnTo>
                      <a:pt x="3573" y="13771"/>
                    </a:lnTo>
                    <a:lnTo>
                      <a:pt x="3865" y="14292"/>
                    </a:lnTo>
                    <a:lnTo>
                      <a:pt x="4172" y="14806"/>
                    </a:lnTo>
                    <a:lnTo>
                      <a:pt x="4486" y="15319"/>
                    </a:lnTo>
                    <a:lnTo>
                      <a:pt x="4816" y="15818"/>
                    </a:lnTo>
                    <a:lnTo>
                      <a:pt x="5153" y="16308"/>
                    </a:lnTo>
                    <a:lnTo>
                      <a:pt x="5498" y="16799"/>
                    </a:lnTo>
                    <a:lnTo>
                      <a:pt x="5858" y="17275"/>
                    </a:lnTo>
                    <a:lnTo>
                      <a:pt x="6234" y="17742"/>
                    </a:lnTo>
                    <a:lnTo>
                      <a:pt x="5889" y="17252"/>
                    </a:lnTo>
                    <a:lnTo>
                      <a:pt x="5559" y="16753"/>
                    </a:lnTo>
                    <a:lnTo>
                      <a:pt x="5237" y="16255"/>
                    </a:lnTo>
                    <a:lnTo>
                      <a:pt x="4923" y="15749"/>
                    </a:lnTo>
                    <a:lnTo>
                      <a:pt x="4616" y="15235"/>
                    </a:lnTo>
                    <a:lnTo>
                      <a:pt x="4325" y="14721"/>
                    </a:lnTo>
                    <a:lnTo>
                      <a:pt x="4034" y="14200"/>
                    </a:lnTo>
                    <a:lnTo>
                      <a:pt x="3758" y="13671"/>
                    </a:lnTo>
                    <a:lnTo>
                      <a:pt x="3489" y="13142"/>
                    </a:lnTo>
                    <a:lnTo>
                      <a:pt x="3228" y="12605"/>
                    </a:lnTo>
                    <a:lnTo>
                      <a:pt x="2975" y="12069"/>
                    </a:lnTo>
                    <a:lnTo>
                      <a:pt x="2738" y="11524"/>
                    </a:lnTo>
                    <a:lnTo>
                      <a:pt x="2508" y="10972"/>
                    </a:lnTo>
                    <a:lnTo>
                      <a:pt x="2285" y="10420"/>
                    </a:lnTo>
                    <a:lnTo>
                      <a:pt x="2071" y="9868"/>
                    </a:lnTo>
                    <a:lnTo>
                      <a:pt x="1871" y="9308"/>
                    </a:lnTo>
                    <a:lnTo>
                      <a:pt x="1680" y="8741"/>
                    </a:lnTo>
                    <a:lnTo>
                      <a:pt x="1496" y="8181"/>
                    </a:lnTo>
                    <a:lnTo>
                      <a:pt x="1319" y="7614"/>
                    </a:lnTo>
                    <a:lnTo>
                      <a:pt x="1158" y="7039"/>
                    </a:lnTo>
                    <a:lnTo>
                      <a:pt x="1013" y="6464"/>
                    </a:lnTo>
                    <a:lnTo>
                      <a:pt x="867" y="5881"/>
                    </a:lnTo>
                    <a:lnTo>
                      <a:pt x="737" y="5306"/>
                    </a:lnTo>
                    <a:lnTo>
                      <a:pt x="614" y="4723"/>
                    </a:lnTo>
                    <a:lnTo>
                      <a:pt x="499" y="4141"/>
                    </a:lnTo>
                    <a:lnTo>
                      <a:pt x="399" y="3550"/>
                    </a:lnTo>
                    <a:lnTo>
                      <a:pt x="307" y="2960"/>
                    </a:lnTo>
                    <a:lnTo>
                      <a:pt x="231" y="2370"/>
                    </a:lnTo>
                    <a:lnTo>
                      <a:pt x="154" y="1779"/>
                    </a:lnTo>
                    <a:lnTo>
                      <a:pt x="93" y="1189"/>
                    </a:lnTo>
                    <a:lnTo>
                      <a:pt x="47" y="591"/>
                    </a:lnTo>
                    <a:lnTo>
                      <a:pt x="1" y="1"/>
                    </a:lnTo>
                    <a:close/>
                  </a:path>
                </a:pathLst>
              </a:custGeom>
              <a:solidFill>
                <a:srgbClr val="4D2A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6" name="Google Shape;2196;p29">
                <a:extLst>
                  <a:ext uri="{FF2B5EF4-FFF2-40B4-BE49-F238E27FC236}">
                    <a16:creationId xmlns="" xmlns:a16="http://schemas.microsoft.com/office/drawing/2014/main" id="{9FDE2707-6921-41F4-AB42-F5E93401AF87}"/>
                  </a:ext>
                </a:extLst>
              </p:cNvPr>
              <p:cNvSpPr/>
              <p:nvPr/>
            </p:nvSpPr>
            <p:spPr>
              <a:xfrm>
                <a:off x="6706704" y="1350651"/>
                <a:ext cx="126628" cy="196106"/>
              </a:xfrm>
              <a:custGeom>
                <a:avLst/>
                <a:gdLst/>
                <a:ahLst/>
                <a:cxnLst/>
                <a:rect l="l" t="t" r="r" b="b"/>
                <a:pathLst>
                  <a:path w="6749" h="10452" extrusionOk="0">
                    <a:moveTo>
                      <a:pt x="1" y="1"/>
                    </a:moveTo>
                    <a:lnTo>
                      <a:pt x="1" y="10451"/>
                    </a:lnTo>
                    <a:lnTo>
                      <a:pt x="6748" y="10451"/>
                    </a:lnTo>
                    <a:lnTo>
                      <a:pt x="6748" y="1"/>
                    </a:lnTo>
                    <a:close/>
                  </a:path>
                </a:pathLst>
              </a:custGeom>
              <a:solidFill>
                <a:srgbClr val="EBAF7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7" name="Google Shape;2197;p29">
                <a:extLst>
                  <a:ext uri="{FF2B5EF4-FFF2-40B4-BE49-F238E27FC236}">
                    <a16:creationId xmlns="" xmlns:a16="http://schemas.microsoft.com/office/drawing/2014/main" id="{FDD8B1EB-3813-4346-B445-84FB1E7A4EDA}"/>
                  </a:ext>
                </a:extLst>
              </p:cNvPr>
              <p:cNvSpPr/>
              <p:nvPr/>
            </p:nvSpPr>
            <p:spPr>
              <a:xfrm>
                <a:off x="6706704" y="1443733"/>
                <a:ext cx="126628" cy="40865"/>
              </a:xfrm>
              <a:custGeom>
                <a:avLst/>
                <a:gdLst/>
                <a:ahLst/>
                <a:cxnLst/>
                <a:rect l="l" t="t" r="r" b="b"/>
                <a:pathLst>
                  <a:path w="6749" h="2178" extrusionOk="0">
                    <a:moveTo>
                      <a:pt x="1" y="0"/>
                    </a:moveTo>
                    <a:lnTo>
                      <a:pt x="1" y="1120"/>
                    </a:lnTo>
                    <a:lnTo>
                      <a:pt x="147" y="1227"/>
                    </a:lnTo>
                    <a:lnTo>
                      <a:pt x="300" y="1327"/>
                    </a:lnTo>
                    <a:lnTo>
                      <a:pt x="446" y="1426"/>
                    </a:lnTo>
                    <a:lnTo>
                      <a:pt x="591" y="1511"/>
                    </a:lnTo>
                    <a:lnTo>
                      <a:pt x="737" y="1588"/>
                    </a:lnTo>
                    <a:lnTo>
                      <a:pt x="883" y="1657"/>
                    </a:lnTo>
                    <a:lnTo>
                      <a:pt x="1159" y="1787"/>
                    </a:lnTo>
                    <a:lnTo>
                      <a:pt x="1427" y="1894"/>
                    </a:lnTo>
                    <a:lnTo>
                      <a:pt x="1680" y="1979"/>
                    </a:lnTo>
                    <a:lnTo>
                      <a:pt x="1918" y="2040"/>
                    </a:lnTo>
                    <a:lnTo>
                      <a:pt x="2140" y="2094"/>
                    </a:lnTo>
                    <a:lnTo>
                      <a:pt x="2339" y="2124"/>
                    </a:lnTo>
                    <a:lnTo>
                      <a:pt x="2523" y="2155"/>
                    </a:lnTo>
                    <a:lnTo>
                      <a:pt x="2684" y="2163"/>
                    </a:lnTo>
                    <a:lnTo>
                      <a:pt x="2822" y="2170"/>
                    </a:lnTo>
                    <a:lnTo>
                      <a:pt x="3006" y="2178"/>
                    </a:lnTo>
                    <a:lnTo>
                      <a:pt x="3075" y="2170"/>
                    </a:lnTo>
                    <a:lnTo>
                      <a:pt x="3674" y="2170"/>
                    </a:lnTo>
                    <a:lnTo>
                      <a:pt x="3743" y="2178"/>
                    </a:lnTo>
                    <a:lnTo>
                      <a:pt x="3927" y="2170"/>
                    </a:lnTo>
                    <a:lnTo>
                      <a:pt x="4065" y="2163"/>
                    </a:lnTo>
                    <a:lnTo>
                      <a:pt x="4226" y="2155"/>
                    </a:lnTo>
                    <a:lnTo>
                      <a:pt x="4410" y="2124"/>
                    </a:lnTo>
                    <a:lnTo>
                      <a:pt x="4609" y="2094"/>
                    </a:lnTo>
                    <a:lnTo>
                      <a:pt x="4831" y="2040"/>
                    </a:lnTo>
                    <a:lnTo>
                      <a:pt x="5069" y="1979"/>
                    </a:lnTo>
                    <a:lnTo>
                      <a:pt x="5322" y="1894"/>
                    </a:lnTo>
                    <a:lnTo>
                      <a:pt x="5590" y="1787"/>
                    </a:lnTo>
                    <a:lnTo>
                      <a:pt x="5866" y="1657"/>
                    </a:lnTo>
                    <a:lnTo>
                      <a:pt x="6012" y="1588"/>
                    </a:lnTo>
                    <a:lnTo>
                      <a:pt x="6158" y="1511"/>
                    </a:lnTo>
                    <a:lnTo>
                      <a:pt x="6303" y="1426"/>
                    </a:lnTo>
                    <a:lnTo>
                      <a:pt x="6449" y="1327"/>
                    </a:lnTo>
                    <a:lnTo>
                      <a:pt x="6602" y="1227"/>
                    </a:lnTo>
                    <a:lnTo>
                      <a:pt x="6748" y="1120"/>
                    </a:lnTo>
                    <a:lnTo>
                      <a:pt x="6748" y="0"/>
                    </a:lnTo>
                    <a:lnTo>
                      <a:pt x="6602" y="108"/>
                    </a:lnTo>
                    <a:lnTo>
                      <a:pt x="6449" y="207"/>
                    </a:lnTo>
                    <a:lnTo>
                      <a:pt x="6303" y="299"/>
                    </a:lnTo>
                    <a:lnTo>
                      <a:pt x="6158" y="384"/>
                    </a:lnTo>
                    <a:lnTo>
                      <a:pt x="6012" y="460"/>
                    </a:lnTo>
                    <a:lnTo>
                      <a:pt x="5866" y="537"/>
                    </a:lnTo>
                    <a:lnTo>
                      <a:pt x="5590" y="660"/>
                    </a:lnTo>
                    <a:lnTo>
                      <a:pt x="5322" y="767"/>
                    </a:lnTo>
                    <a:lnTo>
                      <a:pt x="5069" y="851"/>
                    </a:lnTo>
                    <a:lnTo>
                      <a:pt x="4831" y="920"/>
                    </a:lnTo>
                    <a:lnTo>
                      <a:pt x="4609" y="966"/>
                    </a:lnTo>
                    <a:lnTo>
                      <a:pt x="4410" y="1005"/>
                    </a:lnTo>
                    <a:lnTo>
                      <a:pt x="4226" y="1028"/>
                    </a:lnTo>
                    <a:lnTo>
                      <a:pt x="4065" y="1043"/>
                    </a:lnTo>
                    <a:lnTo>
                      <a:pt x="3927" y="1051"/>
                    </a:lnTo>
                    <a:lnTo>
                      <a:pt x="3743" y="1051"/>
                    </a:lnTo>
                    <a:lnTo>
                      <a:pt x="3674" y="1043"/>
                    </a:lnTo>
                    <a:lnTo>
                      <a:pt x="3075" y="1043"/>
                    </a:lnTo>
                    <a:lnTo>
                      <a:pt x="3006" y="1051"/>
                    </a:lnTo>
                    <a:lnTo>
                      <a:pt x="2822" y="1051"/>
                    </a:lnTo>
                    <a:lnTo>
                      <a:pt x="2684" y="1043"/>
                    </a:lnTo>
                    <a:lnTo>
                      <a:pt x="2523" y="1028"/>
                    </a:lnTo>
                    <a:lnTo>
                      <a:pt x="2339" y="1005"/>
                    </a:lnTo>
                    <a:lnTo>
                      <a:pt x="2140" y="966"/>
                    </a:lnTo>
                    <a:lnTo>
                      <a:pt x="1918" y="920"/>
                    </a:lnTo>
                    <a:lnTo>
                      <a:pt x="1680" y="851"/>
                    </a:lnTo>
                    <a:lnTo>
                      <a:pt x="1427" y="767"/>
                    </a:lnTo>
                    <a:lnTo>
                      <a:pt x="1159" y="667"/>
                    </a:lnTo>
                    <a:lnTo>
                      <a:pt x="883" y="537"/>
                    </a:lnTo>
                    <a:lnTo>
                      <a:pt x="737" y="468"/>
                    </a:lnTo>
                    <a:lnTo>
                      <a:pt x="591" y="384"/>
                    </a:lnTo>
                    <a:lnTo>
                      <a:pt x="446" y="299"/>
                    </a:lnTo>
                    <a:lnTo>
                      <a:pt x="300" y="207"/>
                    </a:lnTo>
                    <a:lnTo>
                      <a:pt x="147" y="108"/>
                    </a:lnTo>
                    <a:lnTo>
                      <a:pt x="1"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8" name="Google Shape;2198;p29">
                <a:extLst>
                  <a:ext uri="{FF2B5EF4-FFF2-40B4-BE49-F238E27FC236}">
                    <a16:creationId xmlns="" xmlns:a16="http://schemas.microsoft.com/office/drawing/2014/main" id="{DEB28ACA-1FE3-4CD5-8AB9-0B5A22C709B7}"/>
                  </a:ext>
                </a:extLst>
              </p:cNvPr>
              <p:cNvSpPr/>
              <p:nvPr/>
            </p:nvSpPr>
            <p:spPr>
              <a:xfrm>
                <a:off x="6380030" y="1472796"/>
                <a:ext cx="818533" cy="671660"/>
              </a:xfrm>
              <a:custGeom>
                <a:avLst/>
                <a:gdLst/>
                <a:ahLst/>
                <a:cxnLst/>
                <a:rect l="l" t="t" r="r" b="b"/>
                <a:pathLst>
                  <a:path w="43626" h="35798" extrusionOk="0">
                    <a:moveTo>
                      <a:pt x="24412" y="0"/>
                    </a:moveTo>
                    <a:lnTo>
                      <a:pt x="20072" y="1449"/>
                    </a:lnTo>
                    <a:lnTo>
                      <a:pt x="20072" y="3558"/>
                    </a:lnTo>
                    <a:lnTo>
                      <a:pt x="18823" y="1189"/>
                    </a:lnTo>
                    <a:lnTo>
                      <a:pt x="18577" y="1043"/>
                    </a:lnTo>
                    <a:lnTo>
                      <a:pt x="18025" y="721"/>
                    </a:lnTo>
                    <a:lnTo>
                      <a:pt x="17726" y="537"/>
                    </a:lnTo>
                    <a:lnTo>
                      <a:pt x="17443" y="368"/>
                    </a:lnTo>
                    <a:lnTo>
                      <a:pt x="17228" y="223"/>
                    </a:lnTo>
                    <a:lnTo>
                      <a:pt x="17159" y="169"/>
                    </a:lnTo>
                    <a:lnTo>
                      <a:pt x="17113" y="131"/>
                    </a:lnTo>
                    <a:lnTo>
                      <a:pt x="17098" y="123"/>
                    </a:lnTo>
                    <a:lnTo>
                      <a:pt x="17082" y="131"/>
                    </a:lnTo>
                    <a:lnTo>
                      <a:pt x="17075" y="154"/>
                    </a:lnTo>
                    <a:lnTo>
                      <a:pt x="17059" y="192"/>
                    </a:lnTo>
                    <a:lnTo>
                      <a:pt x="17052" y="299"/>
                    </a:lnTo>
                    <a:lnTo>
                      <a:pt x="17036" y="445"/>
                    </a:lnTo>
                    <a:lnTo>
                      <a:pt x="17036" y="828"/>
                    </a:lnTo>
                    <a:lnTo>
                      <a:pt x="17044" y="1288"/>
                    </a:lnTo>
                    <a:lnTo>
                      <a:pt x="17067" y="1756"/>
                    </a:lnTo>
                    <a:lnTo>
                      <a:pt x="17082" y="2162"/>
                    </a:lnTo>
                    <a:lnTo>
                      <a:pt x="17113" y="2569"/>
                    </a:lnTo>
                    <a:lnTo>
                      <a:pt x="17113" y="2569"/>
                    </a:lnTo>
                    <a:lnTo>
                      <a:pt x="16921" y="2538"/>
                    </a:lnTo>
                    <a:lnTo>
                      <a:pt x="16415" y="2469"/>
                    </a:lnTo>
                    <a:lnTo>
                      <a:pt x="16063" y="2423"/>
                    </a:lnTo>
                    <a:lnTo>
                      <a:pt x="15649" y="2385"/>
                    </a:lnTo>
                    <a:lnTo>
                      <a:pt x="15196" y="2346"/>
                    </a:lnTo>
                    <a:lnTo>
                      <a:pt x="14706" y="2316"/>
                    </a:lnTo>
                    <a:lnTo>
                      <a:pt x="14192" y="2293"/>
                    </a:lnTo>
                    <a:lnTo>
                      <a:pt x="13655" y="2285"/>
                    </a:lnTo>
                    <a:lnTo>
                      <a:pt x="13379" y="2285"/>
                    </a:lnTo>
                    <a:lnTo>
                      <a:pt x="13103" y="2293"/>
                    </a:lnTo>
                    <a:lnTo>
                      <a:pt x="12827" y="2300"/>
                    </a:lnTo>
                    <a:lnTo>
                      <a:pt x="12559" y="2316"/>
                    </a:lnTo>
                    <a:lnTo>
                      <a:pt x="12283" y="2339"/>
                    </a:lnTo>
                    <a:lnTo>
                      <a:pt x="12014" y="2369"/>
                    </a:lnTo>
                    <a:lnTo>
                      <a:pt x="11754" y="2408"/>
                    </a:lnTo>
                    <a:lnTo>
                      <a:pt x="11493" y="2446"/>
                    </a:lnTo>
                    <a:lnTo>
                      <a:pt x="11240" y="2500"/>
                    </a:lnTo>
                    <a:lnTo>
                      <a:pt x="10995" y="2553"/>
                    </a:lnTo>
                    <a:lnTo>
                      <a:pt x="10757" y="2622"/>
                    </a:lnTo>
                    <a:lnTo>
                      <a:pt x="10527" y="2699"/>
                    </a:lnTo>
                    <a:lnTo>
                      <a:pt x="10412" y="2745"/>
                    </a:lnTo>
                    <a:lnTo>
                      <a:pt x="10289" y="2806"/>
                    </a:lnTo>
                    <a:lnTo>
                      <a:pt x="10159" y="2883"/>
                    </a:lnTo>
                    <a:lnTo>
                      <a:pt x="10021" y="2967"/>
                    </a:lnTo>
                    <a:lnTo>
                      <a:pt x="9875" y="3067"/>
                    </a:lnTo>
                    <a:lnTo>
                      <a:pt x="9722" y="3182"/>
                    </a:lnTo>
                    <a:lnTo>
                      <a:pt x="9561" y="3305"/>
                    </a:lnTo>
                    <a:lnTo>
                      <a:pt x="9400" y="3435"/>
                    </a:lnTo>
                    <a:lnTo>
                      <a:pt x="9047" y="3734"/>
                    </a:lnTo>
                    <a:lnTo>
                      <a:pt x="8679" y="4071"/>
                    </a:lnTo>
                    <a:lnTo>
                      <a:pt x="8288" y="4447"/>
                    </a:lnTo>
                    <a:lnTo>
                      <a:pt x="7882" y="4846"/>
                    </a:lnTo>
                    <a:lnTo>
                      <a:pt x="7468" y="5283"/>
                    </a:lnTo>
                    <a:lnTo>
                      <a:pt x="7038" y="5735"/>
                    </a:lnTo>
                    <a:lnTo>
                      <a:pt x="6601" y="6211"/>
                    </a:lnTo>
                    <a:lnTo>
                      <a:pt x="6157" y="6701"/>
                    </a:lnTo>
                    <a:lnTo>
                      <a:pt x="5712" y="7200"/>
                    </a:lnTo>
                    <a:lnTo>
                      <a:pt x="5267" y="7713"/>
                    </a:lnTo>
                    <a:lnTo>
                      <a:pt x="4378" y="8741"/>
                    </a:lnTo>
                    <a:lnTo>
                      <a:pt x="3519" y="9768"/>
                    </a:lnTo>
                    <a:lnTo>
                      <a:pt x="2707" y="10749"/>
                    </a:lnTo>
                    <a:lnTo>
                      <a:pt x="1971" y="11662"/>
                    </a:lnTo>
                    <a:lnTo>
                      <a:pt x="1311" y="12482"/>
                    </a:lnTo>
                    <a:lnTo>
                      <a:pt x="360" y="13694"/>
                    </a:lnTo>
                    <a:lnTo>
                      <a:pt x="0" y="14146"/>
                    </a:lnTo>
                    <a:lnTo>
                      <a:pt x="8227" y="18884"/>
                    </a:lnTo>
                    <a:lnTo>
                      <a:pt x="9875" y="17044"/>
                    </a:lnTo>
                    <a:lnTo>
                      <a:pt x="12505" y="27241"/>
                    </a:lnTo>
                    <a:lnTo>
                      <a:pt x="8143" y="35798"/>
                    </a:lnTo>
                    <a:lnTo>
                      <a:pt x="33942" y="35798"/>
                    </a:lnTo>
                    <a:lnTo>
                      <a:pt x="31412" y="30998"/>
                    </a:lnTo>
                    <a:lnTo>
                      <a:pt x="30339" y="28944"/>
                    </a:lnTo>
                    <a:lnTo>
                      <a:pt x="30009" y="28300"/>
                    </a:lnTo>
                    <a:lnTo>
                      <a:pt x="29871" y="28031"/>
                    </a:lnTo>
                    <a:lnTo>
                      <a:pt x="29871" y="28000"/>
                    </a:lnTo>
                    <a:lnTo>
                      <a:pt x="29879" y="27931"/>
                    </a:lnTo>
                    <a:lnTo>
                      <a:pt x="29925" y="27694"/>
                    </a:lnTo>
                    <a:lnTo>
                      <a:pt x="30101" y="26850"/>
                    </a:lnTo>
                    <a:lnTo>
                      <a:pt x="30362" y="25624"/>
                    </a:lnTo>
                    <a:lnTo>
                      <a:pt x="30699" y="24129"/>
                    </a:lnTo>
                    <a:lnTo>
                      <a:pt x="31473" y="20732"/>
                    </a:lnTo>
                    <a:lnTo>
                      <a:pt x="32209" y="17550"/>
                    </a:lnTo>
                    <a:lnTo>
                      <a:pt x="34740" y="20004"/>
                    </a:lnTo>
                    <a:lnTo>
                      <a:pt x="43626" y="15526"/>
                    </a:lnTo>
                    <a:lnTo>
                      <a:pt x="42782" y="14184"/>
                    </a:lnTo>
                    <a:lnTo>
                      <a:pt x="41901" y="12781"/>
                    </a:lnTo>
                    <a:lnTo>
                      <a:pt x="40873" y="11163"/>
                    </a:lnTo>
                    <a:lnTo>
                      <a:pt x="39808" y="9507"/>
                    </a:lnTo>
                    <a:lnTo>
                      <a:pt x="39294" y="8725"/>
                    </a:lnTo>
                    <a:lnTo>
                      <a:pt x="38826" y="8005"/>
                    </a:lnTo>
                    <a:lnTo>
                      <a:pt x="38397" y="7376"/>
                    </a:lnTo>
                    <a:lnTo>
                      <a:pt x="38036" y="6862"/>
                    </a:lnTo>
                    <a:lnTo>
                      <a:pt x="37760" y="6479"/>
                    </a:lnTo>
                    <a:lnTo>
                      <a:pt x="37653" y="6341"/>
                    </a:lnTo>
                    <a:lnTo>
                      <a:pt x="37569" y="6249"/>
                    </a:lnTo>
                    <a:lnTo>
                      <a:pt x="37492" y="6180"/>
                    </a:lnTo>
                    <a:lnTo>
                      <a:pt x="37385" y="6103"/>
                    </a:lnTo>
                    <a:lnTo>
                      <a:pt x="37262" y="6019"/>
                    </a:lnTo>
                    <a:lnTo>
                      <a:pt x="37116" y="5935"/>
                    </a:lnTo>
                    <a:lnTo>
                      <a:pt x="36948" y="5843"/>
                    </a:lnTo>
                    <a:lnTo>
                      <a:pt x="36771" y="5743"/>
                    </a:lnTo>
                    <a:lnTo>
                      <a:pt x="36365" y="5543"/>
                    </a:lnTo>
                    <a:lnTo>
                      <a:pt x="35905" y="5336"/>
                    </a:lnTo>
                    <a:lnTo>
                      <a:pt x="35422" y="5122"/>
                    </a:lnTo>
                    <a:lnTo>
                      <a:pt x="34916" y="4907"/>
                    </a:lnTo>
                    <a:lnTo>
                      <a:pt x="34402" y="4700"/>
                    </a:lnTo>
                    <a:lnTo>
                      <a:pt x="33421" y="4309"/>
                    </a:lnTo>
                    <a:lnTo>
                      <a:pt x="32585" y="3987"/>
                    </a:lnTo>
                    <a:lnTo>
                      <a:pt x="31780" y="3688"/>
                    </a:lnTo>
                    <a:lnTo>
                      <a:pt x="24742" y="2369"/>
                    </a:lnTo>
                    <a:lnTo>
                      <a:pt x="24412" y="0"/>
                    </a:lnTo>
                    <a:close/>
                  </a:path>
                </a:pathLst>
              </a:custGeom>
              <a:solidFill>
                <a:srgbClr val="EAE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9" name="Google Shape;2199;p29">
                <a:extLst>
                  <a:ext uri="{FF2B5EF4-FFF2-40B4-BE49-F238E27FC236}">
                    <a16:creationId xmlns="" xmlns:a16="http://schemas.microsoft.com/office/drawing/2014/main" id="{4ECD0CEA-41DD-4A70-BB0A-B451FA2C1EAC}"/>
                  </a:ext>
                </a:extLst>
              </p:cNvPr>
              <p:cNvSpPr/>
              <p:nvPr/>
            </p:nvSpPr>
            <p:spPr>
              <a:xfrm>
                <a:off x="6756481" y="1542556"/>
                <a:ext cx="5197" cy="514881"/>
              </a:xfrm>
              <a:custGeom>
                <a:avLst/>
                <a:gdLst/>
                <a:ahLst/>
                <a:cxnLst/>
                <a:rect l="l" t="t" r="r" b="b"/>
                <a:pathLst>
                  <a:path w="277" h="27442" extrusionOk="0">
                    <a:moveTo>
                      <a:pt x="139" y="1"/>
                    </a:moveTo>
                    <a:lnTo>
                      <a:pt x="70" y="3428"/>
                    </a:lnTo>
                    <a:lnTo>
                      <a:pt x="31" y="6863"/>
                    </a:lnTo>
                    <a:lnTo>
                      <a:pt x="1" y="13717"/>
                    </a:lnTo>
                    <a:lnTo>
                      <a:pt x="31" y="20579"/>
                    </a:lnTo>
                    <a:lnTo>
                      <a:pt x="70" y="24006"/>
                    </a:lnTo>
                    <a:lnTo>
                      <a:pt x="139" y="27441"/>
                    </a:lnTo>
                    <a:lnTo>
                      <a:pt x="208" y="24006"/>
                    </a:lnTo>
                    <a:lnTo>
                      <a:pt x="246" y="20579"/>
                    </a:lnTo>
                    <a:lnTo>
                      <a:pt x="277" y="13717"/>
                    </a:lnTo>
                    <a:lnTo>
                      <a:pt x="238" y="6863"/>
                    </a:lnTo>
                    <a:lnTo>
                      <a:pt x="208" y="3428"/>
                    </a:lnTo>
                    <a:lnTo>
                      <a:pt x="139" y="1"/>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0" name="Google Shape;2200;p29">
                <a:extLst>
                  <a:ext uri="{FF2B5EF4-FFF2-40B4-BE49-F238E27FC236}">
                    <a16:creationId xmlns="" xmlns:a16="http://schemas.microsoft.com/office/drawing/2014/main" id="{051B0CC8-5437-4EF5-AE86-A0C01BA8A9D2}"/>
                  </a:ext>
                </a:extLst>
              </p:cNvPr>
              <p:cNvSpPr/>
              <p:nvPr/>
            </p:nvSpPr>
            <p:spPr>
              <a:xfrm>
                <a:off x="6567036" y="1741949"/>
                <a:ext cx="45762" cy="46343"/>
              </a:xfrm>
              <a:custGeom>
                <a:avLst/>
                <a:gdLst/>
                <a:ahLst/>
                <a:cxnLst/>
                <a:rect l="l" t="t" r="r" b="b"/>
                <a:pathLst>
                  <a:path w="2439" h="2470" extrusionOk="0">
                    <a:moveTo>
                      <a:pt x="2438" y="0"/>
                    </a:moveTo>
                    <a:lnTo>
                      <a:pt x="2262" y="131"/>
                    </a:lnTo>
                    <a:lnTo>
                      <a:pt x="2086" y="261"/>
                    </a:lnTo>
                    <a:lnTo>
                      <a:pt x="1917" y="399"/>
                    </a:lnTo>
                    <a:lnTo>
                      <a:pt x="1756" y="545"/>
                    </a:lnTo>
                    <a:lnTo>
                      <a:pt x="1434" y="836"/>
                    </a:lnTo>
                    <a:lnTo>
                      <a:pt x="1120" y="1135"/>
                    </a:lnTo>
                    <a:lnTo>
                      <a:pt x="828" y="1449"/>
                    </a:lnTo>
                    <a:lnTo>
                      <a:pt x="537" y="1779"/>
                    </a:lnTo>
                    <a:lnTo>
                      <a:pt x="399" y="1940"/>
                    </a:lnTo>
                    <a:lnTo>
                      <a:pt x="261" y="2109"/>
                    </a:lnTo>
                    <a:lnTo>
                      <a:pt x="131" y="2285"/>
                    </a:lnTo>
                    <a:lnTo>
                      <a:pt x="0" y="2469"/>
                    </a:lnTo>
                    <a:lnTo>
                      <a:pt x="0" y="2469"/>
                    </a:lnTo>
                    <a:lnTo>
                      <a:pt x="184" y="2339"/>
                    </a:lnTo>
                    <a:lnTo>
                      <a:pt x="353" y="2208"/>
                    </a:lnTo>
                    <a:lnTo>
                      <a:pt x="522" y="2070"/>
                    </a:lnTo>
                    <a:lnTo>
                      <a:pt x="690" y="1925"/>
                    </a:lnTo>
                    <a:lnTo>
                      <a:pt x="1005" y="1633"/>
                    </a:lnTo>
                    <a:lnTo>
                      <a:pt x="1319" y="1327"/>
                    </a:lnTo>
                    <a:lnTo>
                      <a:pt x="1618" y="1012"/>
                    </a:lnTo>
                    <a:lnTo>
                      <a:pt x="1909" y="690"/>
                    </a:lnTo>
                    <a:lnTo>
                      <a:pt x="2047" y="529"/>
                    </a:lnTo>
                    <a:lnTo>
                      <a:pt x="2178" y="353"/>
                    </a:lnTo>
                    <a:lnTo>
                      <a:pt x="2308" y="177"/>
                    </a:lnTo>
                    <a:lnTo>
                      <a:pt x="2438" y="0"/>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1" name="Google Shape;2201;p29">
                <a:extLst>
                  <a:ext uri="{FF2B5EF4-FFF2-40B4-BE49-F238E27FC236}">
                    <a16:creationId xmlns="" xmlns:a16="http://schemas.microsoft.com/office/drawing/2014/main" id="{9F68829B-FEEC-4570-809B-415131D7952A}"/>
                  </a:ext>
                </a:extLst>
              </p:cNvPr>
              <p:cNvSpPr/>
              <p:nvPr/>
            </p:nvSpPr>
            <p:spPr>
              <a:xfrm>
                <a:off x="6926375" y="1747559"/>
                <a:ext cx="56119" cy="51803"/>
              </a:xfrm>
              <a:custGeom>
                <a:avLst/>
                <a:gdLst/>
                <a:ahLst/>
                <a:cxnLst/>
                <a:rect l="l" t="t" r="r" b="b"/>
                <a:pathLst>
                  <a:path w="2991" h="2761" extrusionOk="0">
                    <a:moveTo>
                      <a:pt x="1" y="0"/>
                    </a:moveTo>
                    <a:lnTo>
                      <a:pt x="162" y="200"/>
                    </a:lnTo>
                    <a:lnTo>
                      <a:pt x="330" y="391"/>
                    </a:lnTo>
                    <a:lnTo>
                      <a:pt x="499" y="583"/>
                    </a:lnTo>
                    <a:lnTo>
                      <a:pt x="675" y="767"/>
                    </a:lnTo>
                    <a:lnTo>
                      <a:pt x="1036" y="1127"/>
                    </a:lnTo>
                    <a:lnTo>
                      <a:pt x="1404" y="1480"/>
                    </a:lnTo>
                    <a:lnTo>
                      <a:pt x="1779" y="1817"/>
                    </a:lnTo>
                    <a:lnTo>
                      <a:pt x="2170" y="2147"/>
                    </a:lnTo>
                    <a:lnTo>
                      <a:pt x="2370" y="2308"/>
                    </a:lnTo>
                    <a:lnTo>
                      <a:pt x="2569" y="2462"/>
                    </a:lnTo>
                    <a:lnTo>
                      <a:pt x="2776" y="2615"/>
                    </a:lnTo>
                    <a:lnTo>
                      <a:pt x="2991" y="2761"/>
                    </a:lnTo>
                    <a:lnTo>
                      <a:pt x="2830" y="2561"/>
                    </a:lnTo>
                    <a:lnTo>
                      <a:pt x="2661" y="2370"/>
                    </a:lnTo>
                    <a:lnTo>
                      <a:pt x="2492" y="2178"/>
                    </a:lnTo>
                    <a:lnTo>
                      <a:pt x="2316" y="1994"/>
                    </a:lnTo>
                    <a:lnTo>
                      <a:pt x="1956" y="1633"/>
                    </a:lnTo>
                    <a:lnTo>
                      <a:pt x="1588" y="1281"/>
                    </a:lnTo>
                    <a:lnTo>
                      <a:pt x="1204" y="936"/>
                    </a:lnTo>
                    <a:lnTo>
                      <a:pt x="821" y="606"/>
                    </a:lnTo>
                    <a:lnTo>
                      <a:pt x="622" y="453"/>
                    </a:lnTo>
                    <a:lnTo>
                      <a:pt x="415" y="292"/>
                    </a:lnTo>
                    <a:lnTo>
                      <a:pt x="208" y="146"/>
                    </a:lnTo>
                    <a:lnTo>
                      <a:pt x="1" y="0"/>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2" name="Google Shape;2202;p29">
                <a:extLst>
                  <a:ext uri="{FF2B5EF4-FFF2-40B4-BE49-F238E27FC236}">
                    <a16:creationId xmlns="" xmlns:a16="http://schemas.microsoft.com/office/drawing/2014/main" id="{9989CE95-08EC-4BDE-A646-A8D95B0D9295}"/>
                  </a:ext>
                </a:extLst>
              </p:cNvPr>
              <p:cNvSpPr/>
              <p:nvPr/>
            </p:nvSpPr>
            <p:spPr>
              <a:xfrm>
                <a:off x="7015854" y="1740072"/>
                <a:ext cx="161714" cy="80866"/>
              </a:xfrm>
              <a:custGeom>
                <a:avLst/>
                <a:gdLst/>
                <a:ahLst/>
                <a:cxnLst/>
                <a:rect l="l" t="t" r="r" b="b"/>
                <a:pathLst>
                  <a:path w="8619" h="4310" extrusionOk="0">
                    <a:moveTo>
                      <a:pt x="6916" y="951"/>
                    </a:moveTo>
                    <a:lnTo>
                      <a:pt x="6947" y="967"/>
                    </a:lnTo>
                    <a:lnTo>
                      <a:pt x="6939" y="967"/>
                    </a:lnTo>
                    <a:lnTo>
                      <a:pt x="6916" y="951"/>
                    </a:lnTo>
                    <a:close/>
                    <a:moveTo>
                      <a:pt x="8618" y="1"/>
                    </a:moveTo>
                    <a:lnTo>
                      <a:pt x="8128" y="254"/>
                    </a:lnTo>
                    <a:lnTo>
                      <a:pt x="7637" y="514"/>
                    </a:lnTo>
                    <a:lnTo>
                      <a:pt x="7614" y="530"/>
                    </a:lnTo>
                    <a:lnTo>
                      <a:pt x="7606" y="560"/>
                    </a:lnTo>
                    <a:lnTo>
                      <a:pt x="7606" y="568"/>
                    </a:lnTo>
                    <a:lnTo>
                      <a:pt x="7622" y="944"/>
                    </a:lnTo>
                    <a:lnTo>
                      <a:pt x="7634" y="1152"/>
                    </a:lnTo>
                    <a:lnTo>
                      <a:pt x="7323" y="951"/>
                    </a:lnTo>
                    <a:lnTo>
                      <a:pt x="7093" y="806"/>
                    </a:lnTo>
                    <a:lnTo>
                      <a:pt x="7039" y="767"/>
                    </a:lnTo>
                    <a:lnTo>
                      <a:pt x="7024" y="760"/>
                    </a:lnTo>
                    <a:lnTo>
                      <a:pt x="6985" y="752"/>
                    </a:lnTo>
                    <a:lnTo>
                      <a:pt x="6947" y="752"/>
                    </a:lnTo>
                    <a:lnTo>
                      <a:pt x="6916" y="760"/>
                    </a:lnTo>
                    <a:lnTo>
                      <a:pt x="6878" y="767"/>
                    </a:lnTo>
                    <a:lnTo>
                      <a:pt x="6740" y="821"/>
                    </a:lnTo>
                    <a:lnTo>
                      <a:pt x="6495" y="928"/>
                    </a:lnTo>
                    <a:lnTo>
                      <a:pt x="6242" y="1043"/>
                    </a:lnTo>
                    <a:lnTo>
                      <a:pt x="5751" y="1273"/>
                    </a:lnTo>
                    <a:lnTo>
                      <a:pt x="5260" y="1503"/>
                    </a:lnTo>
                    <a:lnTo>
                      <a:pt x="4777" y="1741"/>
                    </a:lnTo>
                    <a:lnTo>
                      <a:pt x="4294" y="1986"/>
                    </a:lnTo>
                    <a:lnTo>
                      <a:pt x="3811" y="2239"/>
                    </a:lnTo>
                    <a:lnTo>
                      <a:pt x="2845" y="2730"/>
                    </a:lnTo>
                    <a:lnTo>
                      <a:pt x="1887" y="3244"/>
                    </a:lnTo>
                    <a:lnTo>
                      <a:pt x="936" y="3773"/>
                    </a:lnTo>
                    <a:lnTo>
                      <a:pt x="468" y="4041"/>
                    </a:lnTo>
                    <a:lnTo>
                      <a:pt x="1" y="4310"/>
                    </a:lnTo>
                    <a:lnTo>
                      <a:pt x="990" y="3865"/>
                    </a:lnTo>
                    <a:lnTo>
                      <a:pt x="1971" y="3413"/>
                    </a:lnTo>
                    <a:lnTo>
                      <a:pt x="2952" y="2945"/>
                    </a:lnTo>
                    <a:lnTo>
                      <a:pt x="3926" y="2462"/>
                    </a:lnTo>
                    <a:lnTo>
                      <a:pt x="4409" y="2224"/>
                    </a:lnTo>
                    <a:lnTo>
                      <a:pt x="4892" y="1986"/>
                    </a:lnTo>
                    <a:lnTo>
                      <a:pt x="5866" y="1496"/>
                    </a:lnTo>
                    <a:lnTo>
                      <a:pt x="6349" y="1258"/>
                    </a:lnTo>
                    <a:lnTo>
                      <a:pt x="6832" y="1028"/>
                    </a:lnTo>
                    <a:lnTo>
                      <a:pt x="6947" y="974"/>
                    </a:lnTo>
                    <a:lnTo>
                      <a:pt x="6957" y="972"/>
                    </a:lnTo>
                    <a:lnTo>
                      <a:pt x="6978" y="982"/>
                    </a:lnTo>
                    <a:lnTo>
                      <a:pt x="7215" y="1120"/>
                    </a:lnTo>
                    <a:lnTo>
                      <a:pt x="7691" y="1388"/>
                    </a:lnTo>
                    <a:lnTo>
                      <a:pt x="7714" y="1396"/>
                    </a:lnTo>
                    <a:lnTo>
                      <a:pt x="7744" y="1404"/>
                    </a:lnTo>
                    <a:lnTo>
                      <a:pt x="7775" y="1388"/>
                    </a:lnTo>
                    <a:lnTo>
                      <a:pt x="7798" y="1373"/>
                    </a:lnTo>
                    <a:lnTo>
                      <a:pt x="7813" y="1342"/>
                    </a:lnTo>
                    <a:lnTo>
                      <a:pt x="7813" y="1312"/>
                    </a:lnTo>
                    <a:lnTo>
                      <a:pt x="7767" y="936"/>
                    </a:lnTo>
                    <a:lnTo>
                      <a:pt x="7725" y="584"/>
                    </a:lnTo>
                    <a:lnTo>
                      <a:pt x="8158" y="307"/>
                    </a:lnTo>
                    <a:lnTo>
                      <a:pt x="8618" y="1"/>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3" name="Google Shape;2203;p29">
                <a:extLst>
                  <a:ext uri="{FF2B5EF4-FFF2-40B4-BE49-F238E27FC236}">
                    <a16:creationId xmlns="" xmlns:a16="http://schemas.microsoft.com/office/drawing/2014/main" id="{592DE9DE-A287-4167-8CBA-8D1EC9CC174E}"/>
                  </a:ext>
                </a:extLst>
              </p:cNvPr>
              <p:cNvSpPr/>
              <p:nvPr/>
            </p:nvSpPr>
            <p:spPr>
              <a:xfrm>
                <a:off x="6398586" y="1715324"/>
                <a:ext cx="145015" cy="87771"/>
              </a:xfrm>
              <a:custGeom>
                <a:avLst/>
                <a:gdLst/>
                <a:ahLst/>
                <a:cxnLst/>
                <a:rect l="l" t="t" r="r" b="b"/>
                <a:pathLst>
                  <a:path w="7729" h="4678" extrusionOk="0">
                    <a:moveTo>
                      <a:pt x="0" y="1"/>
                    </a:moveTo>
                    <a:lnTo>
                      <a:pt x="682" y="461"/>
                    </a:lnTo>
                    <a:lnTo>
                      <a:pt x="1373" y="913"/>
                    </a:lnTo>
                    <a:lnTo>
                      <a:pt x="2070" y="1350"/>
                    </a:lnTo>
                    <a:lnTo>
                      <a:pt x="2415" y="1573"/>
                    </a:lnTo>
                    <a:lnTo>
                      <a:pt x="2768" y="1787"/>
                    </a:lnTo>
                    <a:lnTo>
                      <a:pt x="4179" y="2638"/>
                    </a:lnTo>
                    <a:lnTo>
                      <a:pt x="4531" y="2845"/>
                    </a:lnTo>
                    <a:lnTo>
                      <a:pt x="4884" y="3052"/>
                    </a:lnTo>
                    <a:lnTo>
                      <a:pt x="5519" y="3421"/>
                    </a:lnTo>
                    <a:lnTo>
                      <a:pt x="5519" y="3421"/>
                    </a:lnTo>
                    <a:lnTo>
                      <a:pt x="5352" y="4295"/>
                    </a:lnTo>
                    <a:lnTo>
                      <a:pt x="5352" y="4318"/>
                    </a:lnTo>
                    <a:lnTo>
                      <a:pt x="5352" y="4341"/>
                    </a:lnTo>
                    <a:lnTo>
                      <a:pt x="5359" y="4364"/>
                    </a:lnTo>
                    <a:lnTo>
                      <a:pt x="5375" y="4387"/>
                    </a:lnTo>
                    <a:lnTo>
                      <a:pt x="5405" y="4417"/>
                    </a:lnTo>
                    <a:lnTo>
                      <a:pt x="5444" y="4425"/>
                    </a:lnTo>
                    <a:lnTo>
                      <a:pt x="5490" y="4425"/>
                    </a:lnTo>
                    <a:lnTo>
                      <a:pt x="5528" y="4402"/>
                    </a:lnTo>
                    <a:lnTo>
                      <a:pt x="6386" y="3726"/>
                    </a:lnTo>
                    <a:lnTo>
                      <a:pt x="6386" y="3726"/>
                    </a:lnTo>
                    <a:lnTo>
                      <a:pt x="6678" y="3934"/>
                    </a:lnTo>
                    <a:lnTo>
                      <a:pt x="7031" y="4187"/>
                    </a:lnTo>
                    <a:lnTo>
                      <a:pt x="7729" y="4678"/>
                    </a:lnTo>
                    <a:lnTo>
                      <a:pt x="7085" y="4111"/>
                    </a:lnTo>
                    <a:lnTo>
                      <a:pt x="6762" y="3834"/>
                    </a:lnTo>
                    <a:lnTo>
                      <a:pt x="6433" y="3558"/>
                    </a:lnTo>
                    <a:lnTo>
                      <a:pt x="6410" y="3551"/>
                    </a:lnTo>
                    <a:lnTo>
                      <a:pt x="6387" y="3543"/>
                    </a:lnTo>
                    <a:lnTo>
                      <a:pt x="6364" y="3543"/>
                    </a:lnTo>
                    <a:lnTo>
                      <a:pt x="6341" y="3558"/>
                    </a:lnTo>
                    <a:lnTo>
                      <a:pt x="6333" y="3558"/>
                    </a:lnTo>
                    <a:lnTo>
                      <a:pt x="5637" y="4051"/>
                    </a:lnTo>
                    <a:lnTo>
                      <a:pt x="5781" y="3382"/>
                    </a:lnTo>
                    <a:lnTo>
                      <a:pt x="5781" y="3351"/>
                    </a:lnTo>
                    <a:lnTo>
                      <a:pt x="5773" y="3313"/>
                    </a:lnTo>
                    <a:lnTo>
                      <a:pt x="5750" y="3282"/>
                    </a:lnTo>
                    <a:lnTo>
                      <a:pt x="5720" y="3252"/>
                    </a:lnTo>
                    <a:lnTo>
                      <a:pt x="5022" y="2830"/>
                    </a:lnTo>
                    <a:lnTo>
                      <a:pt x="4669" y="2615"/>
                    </a:lnTo>
                    <a:lnTo>
                      <a:pt x="4309" y="2408"/>
                    </a:lnTo>
                    <a:lnTo>
                      <a:pt x="2891" y="1580"/>
                    </a:lnTo>
                    <a:lnTo>
                      <a:pt x="2530" y="1373"/>
                    </a:lnTo>
                    <a:lnTo>
                      <a:pt x="2178" y="1174"/>
                    </a:lnTo>
                    <a:lnTo>
                      <a:pt x="1457" y="775"/>
                    </a:lnTo>
                    <a:lnTo>
                      <a:pt x="728" y="384"/>
                    </a:lnTo>
                    <a:lnTo>
                      <a:pt x="0" y="1"/>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4" name="Google Shape;2204;p29">
                <a:extLst>
                  <a:ext uri="{FF2B5EF4-FFF2-40B4-BE49-F238E27FC236}">
                    <a16:creationId xmlns="" xmlns:a16="http://schemas.microsoft.com/office/drawing/2014/main" id="{3058ADAE-4B87-4D81-AB46-B4B05A325D25}"/>
                  </a:ext>
                </a:extLst>
              </p:cNvPr>
              <p:cNvSpPr/>
              <p:nvPr/>
            </p:nvSpPr>
            <p:spPr>
              <a:xfrm>
                <a:off x="6774324" y="1625713"/>
                <a:ext cx="23603" cy="23753"/>
              </a:xfrm>
              <a:custGeom>
                <a:avLst/>
                <a:gdLst/>
                <a:ahLst/>
                <a:cxnLst/>
                <a:rect l="l" t="t" r="r" b="b"/>
                <a:pathLst>
                  <a:path w="1258" h="1266" extrusionOk="0">
                    <a:moveTo>
                      <a:pt x="1235" y="476"/>
                    </a:moveTo>
                    <a:lnTo>
                      <a:pt x="1243" y="529"/>
                    </a:lnTo>
                    <a:lnTo>
                      <a:pt x="1258" y="583"/>
                    </a:lnTo>
                    <a:lnTo>
                      <a:pt x="1250" y="529"/>
                    </a:lnTo>
                    <a:lnTo>
                      <a:pt x="1235" y="476"/>
                    </a:lnTo>
                    <a:close/>
                    <a:moveTo>
                      <a:pt x="1258" y="690"/>
                    </a:moveTo>
                    <a:lnTo>
                      <a:pt x="1243" y="744"/>
                    </a:lnTo>
                    <a:lnTo>
                      <a:pt x="1235" y="798"/>
                    </a:lnTo>
                    <a:lnTo>
                      <a:pt x="1250" y="744"/>
                    </a:lnTo>
                    <a:lnTo>
                      <a:pt x="1258" y="690"/>
                    </a:lnTo>
                    <a:close/>
                    <a:moveTo>
                      <a:pt x="637" y="0"/>
                    </a:moveTo>
                    <a:lnTo>
                      <a:pt x="576" y="8"/>
                    </a:lnTo>
                    <a:lnTo>
                      <a:pt x="514" y="16"/>
                    </a:lnTo>
                    <a:lnTo>
                      <a:pt x="453" y="31"/>
                    </a:lnTo>
                    <a:lnTo>
                      <a:pt x="392" y="54"/>
                    </a:lnTo>
                    <a:lnTo>
                      <a:pt x="330" y="85"/>
                    </a:lnTo>
                    <a:lnTo>
                      <a:pt x="277" y="115"/>
                    </a:lnTo>
                    <a:lnTo>
                      <a:pt x="223" y="154"/>
                    </a:lnTo>
                    <a:lnTo>
                      <a:pt x="169" y="200"/>
                    </a:lnTo>
                    <a:lnTo>
                      <a:pt x="131" y="253"/>
                    </a:lnTo>
                    <a:lnTo>
                      <a:pt x="93" y="315"/>
                    </a:lnTo>
                    <a:lnTo>
                      <a:pt x="62" y="368"/>
                    </a:lnTo>
                    <a:lnTo>
                      <a:pt x="39" y="437"/>
                    </a:lnTo>
                    <a:lnTo>
                      <a:pt x="16" y="499"/>
                    </a:lnTo>
                    <a:lnTo>
                      <a:pt x="8" y="568"/>
                    </a:lnTo>
                    <a:lnTo>
                      <a:pt x="1" y="637"/>
                    </a:lnTo>
                    <a:lnTo>
                      <a:pt x="8" y="706"/>
                    </a:lnTo>
                    <a:lnTo>
                      <a:pt x="16" y="767"/>
                    </a:lnTo>
                    <a:lnTo>
                      <a:pt x="39" y="836"/>
                    </a:lnTo>
                    <a:lnTo>
                      <a:pt x="62" y="897"/>
                    </a:lnTo>
                    <a:lnTo>
                      <a:pt x="93" y="959"/>
                    </a:lnTo>
                    <a:lnTo>
                      <a:pt x="131" y="1012"/>
                    </a:lnTo>
                    <a:lnTo>
                      <a:pt x="177" y="1066"/>
                    </a:lnTo>
                    <a:lnTo>
                      <a:pt x="223" y="1112"/>
                    </a:lnTo>
                    <a:lnTo>
                      <a:pt x="277" y="1150"/>
                    </a:lnTo>
                    <a:lnTo>
                      <a:pt x="330" y="1189"/>
                    </a:lnTo>
                    <a:lnTo>
                      <a:pt x="392" y="1219"/>
                    </a:lnTo>
                    <a:lnTo>
                      <a:pt x="453" y="1235"/>
                    </a:lnTo>
                    <a:lnTo>
                      <a:pt x="514" y="1250"/>
                    </a:lnTo>
                    <a:lnTo>
                      <a:pt x="576" y="1265"/>
                    </a:lnTo>
                    <a:lnTo>
                      <a:pt x="698" y="1265"/>
                    </a:lnTo>
                    <a:lnTo>
                      <a:pt x="760" y="1250"/>
                    </a:lnTo>
                    <a:lnTo>
                      <a:pt x="821" y="1235"/>
                    </a:lnTo>
                    <a:lnTo>
                      <a:pt x="875" y="1219"/>
                    </a:lnTo>
                    <a:lnTo>
                      <a:pt x="928" y="1189"/>
                    </a:lnTo>
                    <a:lnTo>
                      <a:pt x="982" y="1158"/>
                    </a:lnTo>
                    <a:lnTo>
                      <a:pt x="1028" y="1127"/>
                    </a:lnTo>
                    <a:lnTo>
                      <a:pt x="1066" y="1089"/>
                    </a:lnTo>
                    <a:lnTo>
                      <a:pt x="1105" y="1043"/>
                    </a:lnTo>
                    <a:lnTo>
                      <a:pt x="1143" y="997"/>
                    </a:lnTo>
                    <a:lnTo>
                      <a:pt x="1174" y="951"/>
                    </a:lnTo>
                    <a:lnTo>
                      <a:pt x="1197" y="905"/>
                    </a:lnTo>
                    <a:lnTo>
                      <a:pt x="1220" y="851"/>
                    </a:lnTo>
                    <a:lnTo>
                      <a:pt x="1235" y="798"/>
                    </a:lnTo>
                    <a:lnTo>
                      <a:pt x="1212" y="844"/>
                    </a:lnTo>
                    <a:lnTo>
                      <a:pt x="1189" y="897"/>
                    </a:lnTo>
                    <a:lnTo>
                      <a:pt x="1158" y="943"/>
                    </a:lnTo>
                    <a:lnTo>
                      <a:pt x="1120" y="982"/>
                    </a:lnTo>
                    <a:lnTo>
                      <a:pt x="1082" y="1020"/>
                    </a:lnTo>
                    <a:lnTo>
                      <a:pt x="1036" y="1051"/>
                    </a:lnTo>
                    <a:lnTo>
                      <a:pt x="997" y="1074"/>
                    </a:lnTo>
                    <a:lnTo>
                      <a:pt x="944" y="1097"/>
                    </a:lnTo>
                    <a:lnTo>
                      <a:pt x="898" y="1112"/>
                    </a:lnTo>
                    <a:lnTo>
                      <a:pt x="852" y="1127"/>
                    </a:lnTo>
                    <a:lnTo>
                      <a:pt x="698" y="1127"/>
                    </a:lnTo>
                    <a:lnTo>
                      <a:pt x="652" y="1120"/>
                    </a:lnTo>
                    <a:lnTo>
                      <a:pt x="606" y="1104"/>
                    </a:lnTo>
                    <a:lnTo>
                      <a:pt x="560" y="1089"/>
                    </a:lnTo>
                    <a:lnTo>
                      <a:pt x="522" y="1066"/>
                    </a:lnTo>
                    <a:lnTo>
                      <a:pt x="445" y="1012"/>
                    </a:lnTo>
                    <a:lnTo>
                      <a:pt x="384" y="951"/>
                    </a:lnTo>
                    <a:lnTo>
                      <a:pt x="338" y="874"/>
                    </a:lnTo>
                    <a:lnTo>
                      <a:pt x="307" y="798"/>
                    </a:lnTo>
                    <a:lnTo>
                      <a:pt x="284" y="713"/>
                    </a:lnTo>
                    <a:lnTo>
                      <a:pt x="277" y="637"/>
                    </a:lnTo>
                    <a:lnTo>
                      <a:pt x="284" y="552"/>
                    </a:lnTo>
                    <a:lnTo>
                      <a:pt x="307" y="476"/>
                    </a:lnTo>
                    <a:lnTo>
                      <a:pt x="338" y="391"/>
                    </a:lnTo>
                    <a:lnTo>
                      <a:pt x="392" y="322"/>
                    </a:lnTo>
                    <a:lnTo>
                      <a:pt x="445" y="261"/>
                    </a:lnTo>
                    <a:lnTo>
                      <a:pt x="522" y="207"/>
                    </a:lnTo>
                    <a:lnTo>
                      <a:pt x="560" y="184"/>
                    </a:lnTo>
                    <a:lnTo>
                      <a:pt x="606" y="169"/>
                    </a:lnTo>
                    <a:lnTo>
                      <a:pt x="652" y="154"/>
                    </a:lnTo>
                    <a:lnTo>
                      <a:pt x="698" y="146"/>
                    </a:lnTo>
                    <a:lnTo>
                      <a:pt x="752" y="138"/>
                    </a:lnTo>
                    <a:lnTo>
                      <a:pt x="798" y="138"/>
                    </a:lnTo>
                    <a:lnTo>
                      <a:pt x="852" y="146"/>
                    </a:lnTo>
                    <a:lnTo>
                      <a:pt x="898" y="161"/>
                    </a:lnTo>
                    <a:lnTo>
                      <a:pt x="944" y="177"/>
                    </a:lnTo>
                    <a:lnTo>
                      <a:pt x="997" y="192"/>
                    </a:lnTo>
                    <a:lnTo>
                      <a:pt x="1036" y="223"/>
                    </a:lnTo>
                    <a:lnTo>
                      <a:pt x="1082" y="253"/>
                    </a:lnTo>
                    <a:lnTo>
                      <a:pt x="1120" y="292"/>
                    </a:lnTo>
                    <a:lnTo>
                      <a:pt x="1158" y="330"/>
                    </a:lnTo>
                    <a:lnTo>
                      <a:pt x="1189" y="376"/>
                    </a:lnTo>
                    <a:lnTo>
                      <a:pt x="1212" y="422"/>
                    </a:lnTo>
                    <a:lnTo>
                      <a:pt x="1235" y="476"/>
                    </a:lnTo>
                    <a:lnTo>
                      <a:pt x="1220" y="422"/>
                    </a:lnTo>
                    <a:lnTo>
                      <a:pt x="1197" y="368"/>
                    </a:lnTo>
                    <a:lnTo>
                      <a:pt x="1174" y="315"/>
                    </a:lnTo>
                    <a:lnTo>
                      <a:pt x="1143" y="269"/>
                    </a:lnTo>
                    <a:lnTo>
                      <a:pt x="1112" y="223"/>
                    </a:lnTo>
                    <a:lnTo>
                      <a:pt x="1066" y="184"/>
                    </a:lnTo>
                    <a:lnTo>
                      <a:pt x="1028" y="146"/>
                    </a:lnTo>
                    <a:lnTo>
                      <a:pt x="982" y="108"/>
                    </a:lnTo>
                    <a:lnTo>
                      <a:pt x="928" y="77"/>
                    </a:lnTo>
                    <a:lnTo>
                      <a:pt x="875" y="54"/>
                    </a:lnTo>
                    <a:lnTo>
                      <a:pt x="821" y="31"/>
                    </a:lnTo>
                    <a:lnTo>
                      <a:pt x="760" y="16"/>
                    </a:lnTo>
                    <a:lnTo>
                      <a:pt x="698" y="8"/>
                    </a:lnTo>
                    <a:lnTo>
                      <a:pt x="637" y="0"/>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5" name="Google Shape;2205;p29">
                <a:extLst>
                  <a:ext uri="{FF2B5EF4-FFF2-40B4-BE49-F238E27FC236}">
                    <a16:creationId xmlns="" xmlns:a16="http://schemas.microsoft.com/office/drawing/2014/main" id="{0A7ED4BD-60D3-41EB-BEE9-0694D122B49F}"/>
                  </a:ext>
                </a:extLst>
              </p:cNvPr>
              <p:cNvSpPr/>
              <p:nvPr/>
            </p:nvSpPr>
            <p:spPr>
              <a:xfrm>
                <a:off x="6776913" y="1755477"/>
                <a:ext cx="23322" cy="23603"/>
              </a:xfrm>
              <a:custGeom>
                <a:avLst/>
                <a:gdLst/>
                <a:ahLst/>
                <a:cxnLst/>
                <a:rect l="l" t="t" r="r" b="b"/>
                <a:pathLst>
                  <a:path w="1243" h="1258" extrusionOk="0">
                    <a:moveTo>
                      <a:pt x="568" y="0"/>
                    </a:moveTo>
                    <a:lnTo>
                      <a:pt x="507" y="8"/>
                    </a:lnTo>
                    <a:lnTo>
                      <a:pt x="445" y="23"/>
                    </a:lnTo>
                    <a:lnTo>
                      <a:pt x="384" y="46"/>
                    </a:lnTo>
                    <a:lnTo>
                      <a:pt x="323" y="77"/>
                    </a:lnTo>
                    <a:lnTo>
                      <a:pt x="269" y="107"/>
                    </a:lnTo>
                    <a:lnTo>
                      <a:pt x="215" y="146"/>
                    </a:lnTo>
                    <a:lnTo>
                      <a:pt x="169" y="192"/>
                    </a:lnTo>
                    <a:lnTo>
                      <a:pt x="123" y="245"/>
                    </a:lnTo>
                    <a:lnTo>
                      <a:pt x="85" y="307"/>
                    </a:lnTo>
                    <a:lnTo>
                      <a:pt x="54" y="360"/>
                    </a:lnTo>
                    <a:lnTo>
                      <a:pt x="31" y="429"/>
                    </a:lnTo>
                    <a:lnTo>
                      <a:pt x="16" y="491"/>
                    </a:lnTo>
                    <a:lnTo>
                      <a:pt x="1" y="560"/>
                    </a:lnTo>
                    <a:lnTo>
                      <a:pt x="1" y="629"/>
                    </a:lnTo>
                    <a:lnTo>
                      <a:pt x="1" y="698"/>
                    </a:lnTo>
                    <a:lnTo>
                      <a:pt x="16" y="767"/>
                    </a:lnTo>
                    <a:lnTo>
                      <a:pt x="31" y="828"/>
                    </a:lnTo>
                    <a:lnTo>
                      <a:pt x="54" y="889"/>
                    </a:lnTo>
                    <a:lnTo>
                      <a:pt x="85" y="951"/>
                    </a:lnTo>
                    <a:lnTo>
                      <a:pt x="123" y="1004"/>
                    </a:lnTo>
                    <a:lnTo>
                      <a:pt x="169" y="1058"/>
                    </a:lnTo>
                    <a:lnTo>
                      <a:pt x="215" y="1104"/>
                    </a:lnTo>
                    <a:lnTo>
                      <a:pt x="269" y="1150"/>
                    </a:lnTo>
                    <a:lnTo>
                      <a:pt x="323" y="1181"/>
                    </a:lnTo>
                    <a:lnTo>
                      <a:pt x="384" y="1211"/>
                    </a:lnTo>
                    <a:lnTo>
                      <a:pt x="445" y="1234"/>
                    </a:lnTo>
                    <a:lnTo>
                      <a:pt x="507" y="1250"/>
                    </a:lnTo>
                    <a:lnTo>
                      <a:pt x="568" y="1257"/>
                    </a:lnTo>
                    <a:lnTo>
                      <a:pt x="691" y="1257"/>
                    </a:lnTo>
                    <a:lnTo>
                      <a:pt x="752" y="1242"/>
                    </a:lnTo>
                    <a:lnTo>
                      <a:pt x="813" y="1227"/>
                    </a:lnTo>
                    <a:lnTo>
                      <a:pt x="875" y="1211"/>
                    </a:lnTo>
                    <a:lnTo>
                      <a:pt x="921" y="1181"/>
                    </a:lnTo>
                    <a:lnTo>
                      <a:pt x="974" y="1150"/>
                    </a:lnTo>
                    <a:lnTo>
                      <a:pt x="1020" y="1119"/>
                    </a:lnTo>
                    <a:lnTo>
                      <a:pt x="1066" y="1081"/>
                    </a:lnTo>
                    <a:lnTo>
                      <a:pt x="1105" y="1035"/>
                    </a:lnTo>
                    <a:lnTo>
                      <a:pt x="1135" y="989"/>
                    </a:lnTo>
                    <a:lnTo>
                      <a:pt x="1166" y="943"/>
                    </a:lnTo>
                    <a:lnTo>
                      <a:pt x="1197" y="897"/>
                    </a:lnTo>
                    <a:lnTo>
                      <a:pt x="1212" y="843"/>
                    </a:lnTo>
                    <a:lnTo>
                      <a:pt x="1235" y="790"/>
                    </a:lnTo>
                    <a:lnTo>
                      <a:pt x="1243" y="736"/>
                    </a:lnTo>
                    <a:lnTo>
                      <a:pt x="1227" y="790"/>
                    </a:lnTo>
                    <a:lnTo>
                      <a:pt x="1204" y="843"/>
                    </a:lnTo>
                    <a:lnTo>
                      <a:pt x="1181" y="889"/>
                    </a:lnTo>
                    <a:lnTo>
                      <a:pt x="1151" y="935"/>
                    </a:lnTo>
                    <a:lnTo>
                      <a:pt x="1112" y="974"/>
                    </a:lnTo>
                    <a:lnTo>
                      <a:pt x="1074" y="1012"/>
                    </a:lnTo>
                    <a:lnTo>
                      <a:pt x="1036" y="1043"/>
                    </a:lnTo>
                    <a:lnTo>
                      <a:pt x="990" y="1066"/>
                    </a:lnTo>
                    <a:lnTo>
                      <a:pt x="944" y="1089"/>
                    </a:lnTo>
                    <a:lnTo>
                      <a:pt x="890" y="1104"/>
                    </a:lnTo>
                    <a:lnTo>
                      <a:pt x="844" y="1119"/>
                    </a:lnTo>
                    <a:lnTo>
                      <a:pt x="691" y="1119"/>
                    </a:lnTo>
                    <a:lnTo>
                      <a:pt x="645" y="1112"/>
                    </a:lnTo>
                    <a:lnTo>
                      <a:pt x="599" y="1096"/>
                    </a:lnTo>
                    <a:lnTo>
                      <a:pt x="553" y="1081"/>
                    </a:lnTo>
                    <a:lnTo>
                      <a:pt x="514" y="1058"/>
                    </a:lnTo>
                    <a:lnTo>
                      <a:pt x="445" y="1004"/>
                    </a:lnTo>
                    <a:lnTo>
                      <a:pt x="384" y="943"/>
                    </a:lnTo>
                    <a:lnTo>
                      <a:pt x="330" y="866"/>
                    </a:lnTo>
                    <a:lnTo>
                      <a:pt x="300" y="790"/>
                    </a:lnTo>
                    <a:lnTo>
                      <a:pt x="277" y="713"/>
                    </a:lnTo>
                    <a:lnTo>
                      <a:pt x="269" y="629"/>
                    </a:lnTo>
                    <a:lnTo>
                      <a:pt x="277" y="544"/>
                    </a:lnTo>
                    <a:lnTo>
                      <a:pt x="300" y="468"/>
                    </a:lnTo>
                    <a:lnTo>
                      <a:pt x="330" y="383"/>
                    </a:lnTo>
                    <a:lnTo>
                      <a:pt x="384" y="314"/>
                    </a:lnTo>
                    <a:lnTo>
                      <a:pt x="445" y="253"/>
                    </a:lnTo>
                    <a:lnTo>
                      <a:pt x="514" y="199"/>
                    </a:lnTo>
                    <a:lnTo>
                      <a:pt x="553" y="176"/>
                    </a:lnTo>
                    <a:lnTo>
                      <a:pt x="599" y="161"/>
                    </a:lnTo>
                    <a:lnTo>
                      <a:pt x="645" y="146"/>
                    </a:lnTo>
                    <a:lnTo>
                      <a:pt x="691" y="138"/>
                    </a:lnTo>
                    <a:lnTo>
                      <a:pt x="744" y="130"/>
                    </a:lnTo>
                    <a:lnTo>
                      <a:pt x="790" y="138"/>
                    </a:lnTo>
                    <a:lnTo>
                      <a:pt x="844" y="138"/>
                    </a:lnTo>
                    <a:lnTo>
                      <a:pt x="890" y="153"/>
                    </a:lnTo>
                    <a:lnTo>
                      <a:pt x="944" y="169"/>
                    </a:lnTo>
                    <a:lnTo>
                      <a:pt x="990" y="192"/>
                    </a:lnTo>
                    <a:lnTo>
                      <a:pt x="1036" y="215"/>
                    </a:lnTo>
                    <a:lnTo>
                      <a:pt x="1074" y="245"/>
                    </a:lnTo>
                    <a:lnTo>
                      <a:pt x="1112" y="284"/>
                    </a:lnTo>
                    <a:lnTo>
                      <a:pt x="1151" y="322"/>
                    </a:lnTo>
                    <a:lnTo>
                      <a:pt x="1181" y="368"/>
                    </a:lnTo>
                    <a:lnTo>
                      <a:pt x="1204" y="414"/>
                    </a:lnTo>
                    <a:lnTo>
                      <a:pt x="1227" y="468"/>
                    </a:lnTo>
                    <a:lnTo>
                      <a:pt x="1243" y="521"/>
                    </a:lnTo>
                    <a:lnTo>
                      <a:pt x="1235" y="468"/>
                    </a:lnTo>
                    <a:lnTo>
                      <a:pt x="1212" y="414"/>
                    </a:lnTo>
                    <a:lnTo>
                      <a:pt x="1197" y="360"/>
                    </a:lnTo>
                    <a:lnTo>
                      <a:pt x="1166" y="314"/>
                    </a:lnTo>
                    <a:lnTo>
                      <a:pt x="1135" y="261"/>
                    </a:lnTo>
                    <a:lnTo>
                      <a:pt x="1105" y="215"/>
                    </a:lnTo>
                    <a:lnTo>
                      <a:pt x="1066" y="176"/>
                    </a:lnTo>
                    <a:lnTo>
                      <a:pt x="1020" y="138"/>
                    </a:lnTo>
                    <a:lnTo>
                      <a:pt x="974" y="100"/>
                    </a:lnTo>
                    <a:lnTo>
                      <a:pt x="921" y="69"/>
                    </a:lnTo>
                    <a:lnTo>
                      <a:pt x="875" y="46"/>
                    </a:lnTo>
                    <a:lnTo>
                      <a:pt x="813" y="23"/>
                    </a:lnTo>
                    <a:lnTo>
                      <a:pt x="752" y="8"/>
                    </a:lnTo>
                    <a:lnTo>
                      <a:pt x="691" y="0"/>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6" name="Google Shape;2206;p29">
                <a:extLst>
                  <a:ext uri="{FF2B5EF4-FFF2-40B4-BE49-F238E27FC236}">
                    <a16:creationId xmlns="" xmlns:a16="http://schemas.microsoft.com/office/drawing/2014/main" id="{730993EE-532A-4A69-AFA5-5B81ED78C445}"/>
                  </a:ext>
                </a:extLst>
              </p:cNvPr>
              <p:cNvSpPr/>
              <p:nvPr/>
            </p:nvSpPr>
            <p:spPr>
              <a:xfrm>
                <a:off x="6779352" y="1885090"/>
                <a:ext cx="23322" cy="23603"/>
              </a:xfrm>
              <a:custGeom>
                <a:avLst/>
                <a:gdLst/>
                <a:ahLst/>
                <a:cxnLst/>
                <a:rect l="l" t="t" r="r" b="b"/>
                <a:pathLst>
                  <a:path w="1243" h="1258" extrusionOk="0">
                    <a:moveTo>
                      <a:pt x="568" y="0"/>
                    </a:moveTo>
                    <a:lnTo>
                      <a:pt x="507" y="8"/>
                    </a:lnTo>
                    <a:lnTo>
                      <a:pt x="446" y="23"/>
                    </a:lnTo>
                    <a:lnTo>
                      <a:pt x="384" y="46"/>
                    </a:lnTo>
                    <a:lnTo>
                      <a:pt x="323" y="77"/>
                    </a:lnTo>
                    <a:lnTo>
                      <a:pt x="269" y="107"/>
                    </a:lnTo>
                    <a:lnTo>
                      <a:pt x="216" y="153"/>
                    </a:lnTo>
                    <a:lnTo>
                      <a:pt x="170" y="199"/>
                    </a:lnTo>
                    <a:lnTo>
                      <a:pt x="124" y="245"/>
                    </a:lnTo>
                    <a:lnTo>
                      <a:pt x="85" y="307"/>
                    </a:lnTo>
                    <a:lnTo>
                      <a:pt x="55" y="360"/>
                    </a:lnTo>
                    <a:lnTo>
                      <a:pt x="32" y="429"/>
                    </a:lnTo>
                    <a:lnTo>
                      <a:pt x="16" y="491"/>
                    </a:lnTo>
                    <a:lnTo>
                      <a:pt x="1" y="560"/>
                    </a:lnTo>
                    <a:lnTo>
                      <a:pt x="1" y="629"/>
                    </a:lnTo>
                    <a:lnTo>
                      <a:pt x="1" y="698"/>
                    </a:lnTo>
                    <a:lnTo>
                      <a:pt x="16" y="767"/>
                    </a:lnTo>
                    <a:lnTo>
                      <a:pt x="32" y="828"/>
                    </a:lnTo>
                    <a:lnTo>
                      <a:pt x="55" y="890"/>
                    </a:lnTo>
                    <a:lnTo>
                      <a:pt x="85" y="951"/>
                    </a:lnTo>
                    <a:lnTo>
                      <a:pt x="124" y="1012"/>
                    </a:lnTo>
                    <a:lnTo>
                      <a:pt x="170" y="1058"/>
                    </a:lnTo>
                    <a:lnTo>
                      <a:pt x="216" y="1104"/>
                    </a:lnTo>
                    <a:lnTo>
                      <a:pt x="269" y="1150"/>
                    </a:lnTo>
                    <a:lnTo>
                      <a:pt x="323" y="1181"/>
                    </a:lnTo>
                    <a:lnTo>
                      <a:pt x="384" y="1212"/>
                    </a:lnTo>
                    <a:lnTo>
                      <a:pt x="446" y="1235"/>
                    </a:lnTo>
                    <a:lnTo>
                      <a:pt x="507" y="1250"/>
                    </a:lnTo>
                    <a:lnTo>
                      <a:pt x="568" y="1258"/>
                    </a:lnTo>
                    <a:lnTo>
                      <a:pt x="699" y="1258"/>
                    </a:lnTo>
                    <a:lnTo>
                      <a:pt x="760" y="1250"/>
                    </a:lnTo>
                    <a:lnTo>
                      <a:pt x="814" y="1235"/>
                    </a:lnTo>
                    <a:lnTo>
                      <a:pt x="875" y="1212"/>
                    </a:lnTo>
                    <a:lnTo>
                      <a:pt x="929" y="1181"/>
                    </a:lnTo>
                    <a:lnTo>
                      <a:pt x="975" y="1150"/>
                    </a:lnTo>
                    <a:lnTo>
                      <a:pt x="1021" y="1120"/>
                    </a:lnTo>
                    <a:lnTo>
                      <a:pt x="1067" y="1081"/>
                    </a:lnTo>
                    <a:lnTo>
                      <a:pt x="1105" y="1035"/>
                    </a:lnTo>
                    <a:lnTo>
                      <a:pt x="1136" y="989"/>
                    </a:lnTo>
                    <a:lnTo>
                      <a:pt x="1166" y="943"/>
                    </a:lnTo>
                    <a:lnTo>
                      <a:pt x="1197" y="897"/>
                    </a:lnTo>
                    <a:lnTo>
                      <a:pt x="1220" y="844"/>
                    </a:lnTo>
                    <a:lnTo>
                      <a:pt x="1235" y="790"/>
                    </a:lnTo>
                    <a:lnTo>
                      <a:pt x="1243" y="736"/>
                    </a:lnTo>
                    <a:lnTo>
                      <a:pt x="1228" y="790"/>
                    </a:lnTo>
                    <a:lnTo>
                      <a:pt x="1205" y="844"/>
                    </a:lnTo>
                    <a:lnTo>
                      <a:pt x="1182" y="890"/>
                    </a:lnTo>
                    <a:lnTo>
                      <a:pt x="1151" y="936"/>
                    </a:lnTo>
                    <a:lnTo>
                      <a:pt x="1113" y="974"/>
                    </a:lnTo>
                    <a:lnTo>
                      <a:pt x="1074" y="1012"/>
                    </a:lnTo>
                    <a:lnTo>
                      <a:pt x="1036" y="1043"/>
                    </a:lnTo>
                    <a:lnTo>
                      <a:pt x="990" y="1066"/>
                    </a:lnTo>
                    <a:lnTo>
                      <a:pt x="944" y="1089"/>
                    </a:lnTo>
                    <a:lnTo>
                      <a:pt x="890" y="1104"/>
                    </a:lnTo>
                    <a:lnTo>
                      <a:pt x="844" y="1120"/>
                    </a:lnTo>
                    <a:lnTo>
                      <a:pt x="791" y="1120"/>
                    </a:lnTo>
                    <a:lnTo>
                      <a:pt x="745" y="1127"/>
                    </a:lnTo>
                    <a:lnTo>
                      <a:pt x="699" y="1120"/>
                    </a:lnTo>
                    <a:lnTo>
                      <a:pt x="645" y="1112"/>
                    </a:lnTo>
                    <a:lnTo>
                      <a:pt x="599" y="1097"/>
                    </a:lnTo>
                    <a:lnTo>
                      <a:pt x="561" y="1081"/>
                    </a:lnTo>
                    <a:lnTo>
                      <a:pt x="515" y="1058"/>
                    </a:lnTo>
                    <a:lnTo>
                      <a:pt x="446" y="1005"/>
                    </a:lnTo>
                    <a:lnTo>
                      <a:pt x="384" y="943"/>
                    </a:lnTo>
                    <a:lnTo>
                      <a:pt x="338" y="867"/>
                    </a:lnTo>
                    <a:lnTo>
                      <a:pt x="300" y="790"/>
                    </a:lnTo>
                    <a:lnTo>
                      <a:pt x="277" y="713"/>
                    </a:lnTo>
                    <a:lnTo>
                      <a:pt x="269" y="629"/>
                    </a:lnTo>
                    <a:lnTo>
                      <a:pt x="277" y="544"/>
                    </a:lnTo>
                    <a:lnTo>
                      <a:pt x="300" y="468"/>
                    </a:lnTo>
                    <a:lnTo>
                      <a:pt x="338" y="391"/>
                    </a:lnTo>
                    <a:lnTo>
                      <a:pt x="384" y="314"/>
                    </a:lnTo>
                    <a:lnTo>
                      <a:pt x="446" y="253"/>
                    </a:lnTo>
                    <a:lnTo>
                      <a:pt x="515" y="199"/>
                    </a:lnTo>
                    <a:lnTo>
                      <a:pt x="561" y="176"/>
                    </a:lnTo>
                    <a:lnTo>
                      <a:pt x="599" y="161"/>
                    </a:lnTo>
                    <a:lnTo>
                      <a:pt x="645" y="146"/>
                    </a:lnTo>
                    <a:lnTo>
                      <a:pt x="699" y="138"/>
                    </a:lnTo>
                    <a:lnTo>
                      <a:pt x="745" y="130"/>
                    </a:lnTo>
                    <a:lnTo>
                      <a:pt x="791" y="138"/>
                    </a:lnTo>
                    <a:lnTo>
                      <a:pt x="844" y="138"/>
                    </a:lnTo>
                    <a:lnTo>
                      <a:pt x="890" y="153"/>
                    </a:lnTo>
                    <a:lnTo>
                      <a:pt x="944" y="169"/>
                    </a:lnTo>
                    <a:lnTo>
                      <a:pt x="990" y="192"/>
                    </a:lnTo>
                    <a:lnTo>
                      <a:pt x="1036" y="215"/>
                    </a:lnTo>
                    <a:lnTo>
                      <a:pt x="1074" y="245"/>
                    </a:lnTo>
                    <a:lnTo>
                      <a:pt x="1113" y="284"/>
                    </a:lnTo>
                    <a:lnTo>
                      <a:pt x="1151" y="322"/>
                    </a:lnTo>
                    <a:lnTo>
                      <a:pt x="1182" y="368"/>
                    </a:lnTo>
                    <a:lnTo>
                      <a:pt x="1205" y="414"/>
                    </a:lnTo>
                    <a:lnTo>
                      <a:pt x="1228" y="468"/>
                    </a:lnTo>
                    <a:lnTo>
                      <a:pt x="1243" y="521"/>
                    </a:lnTo>
                    <a:lnTo>
                      <a:pt x="1235" y="468"/>
                    </a:lnTo>
                    <a:lnTo>
                      <a:pt x="1220" y="414"/>
                    </a:lnTo>
                    <a:lnTo>
                      <a:pt x="1197" y="360"/>
                    </a:lnTo>
                    <a:lnTo>
                      <a:pt x="1166" y="314"/>
                    </a:lnTo>
                    <a:lnTo>
                      <a:pt x="1136" y="261"/>
                    </a:lnTo>
                    <a:lnTo>
                      <a:pt x="1105" y="222"/>
                    </a:lnTo>
                    <a:lnTo>
                      <a:pt x="1067" y="176"/>
                    </a:lnTo>
                    <a:lnTo>
                      <a:pt x="1021" y="138"/>
                    </a:lnTo>
                    <a:lnTo>
                      <a:pt x="975" y="100"/>
                    </a:lnTo>
                    <a:lnTo>
                      <a:pt x="929" y="69"/>
                    </a:lnTo>
                    <a:lnTo>
                      <a:pt x="875" y="46"/>
                    </a:lnTo>
                    <a:lnTo>
                      <a:pt x="814" y="23"/>
                    </a:lnTo>
                    <a:lnTo>
                      <a:pt x="760" y="8"/>
                    </a:lnTo>
                    <a:lnTo>
                      <a:pt x="699" y="0"/>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7" name="Google Shape;2207;p29">
                <a:extLst>
                  <a:ext uri="{FF2B5EF4-FFF2-40B4-BE49-F238E27FC236}">
                    <a16:creationId xmlns="" xmlns:a16="http://schemas.microsoft.com/office/drawing/2014/main" id="{0E7C3931-82CB-4AD7-85E1-E5A34CC84B44}"/>
                  </a:ext>
                </a:extLst>
              </p:cNvPr>
              <p:cNvSpPr/>
              <p:nvPr/>
            </p:nvSpPr>
            <p:spPr>
              <a:xfrm>
                <a:off x="6660098" y="1998305"/>
                <a:ext cx="447992" cy="129630"/>
              </a:xfrm>
              <a:custGeom>
                <a:avLst/>
                <a:gdLst/>
                <a:ahLst/>
                <a:cxnLst/>
                <a:rect l="l" t="t" r="r" b="b"/>
                <a:pathLst>
                  <a:path w="23877" h="6909" extrusionOk="0">
                    <a:moveTo>
                      <a:pt x="23263" y="0"/>
                    </a:moveTo>
                    <a:lnTo>
                      <a:pt x="23063" y="8"/>
                    </a:lnTo>
                    <a:lnTo>
                      <a:pt x="22833" y="31"/>
                    </a:lnTo>
                    <a:lnTo>
                      <a:pt x="22588" y="54"/>
                    </a:lnTo>
                    <a:lnTo>
                      <a:pt x="22312" y="92"/>
                    </a:lnTo>
                    <a:lnTo>
                      <a:pt x="21691" y="184"/>
                    </a:lnTo>
                    <a:lnTo>
                      <a:pt x="20986" y="307"/>
                    </a:lnTo>
                    <a:lnTo>
                      <a:pt x="20196" y="460"/>
                    </a:lnTo>
                    <a:lnTo>
                      <a:pt x="19337" y="637"/>
                    </a:lnTo>
                    <a:lnTo>
                      <a:pt x="18402" y="844"/>
                    </a:lnTo>
                    <a:lnTo>
                      <a:pt x="17405" y="1074"/>
                    </a:lnTo>
                    <a:lnTo>
                      <a:pt x="16347" y="1327"/>
                    </a:lnTo>
                    <a:lnTo>
                      <a:pt x="15243" y="1603"/>
                    </a:lnTo>
                    <a:lnTo>
                      <a:pt x="14093" y="1902"/>
                    </a:lnTo>
                    <a:lnTo>
                      <a:pt x="12905" y="2216"/>
                    </a:lnTo>
                    <a:lnTo>
                      <a:pt x="11685" y="2553"/>
                    </a:lnTo>
                    <a:lnTo>
                      <a:pt x="10466" y="2898"/>
                    </a:lnTo>
                    <a:lnTo>
                      <a:pt x="9286" y="3243"/>
                    </a:lnTo>
                    <a:lnTo>
                      <a:pt x="8143" y="3588"/>
                    </a:lnTo>
                    <a:lnTo>
                      <a:pt x="7055" y="3926"/>
                    </a:lnTo>
                    <a:lnTo>
                      <a:pt x="6027" y="4255"/>
                    </a:lnTo>
                    <a:lnTo>
                      <a:pt x="5053" y="4570"/>
                    </a:lnTo>
                    <a:lnTo>
                      <a:pt x="4149" y="4884"/>
                    </a:lnTo>
                    <a:lnTo>
                      <a:pt x="3321" y="5175"/>
                    </a:lnTo>
                    <a:lnTo>
                      <a:pt x="2569" y="5451"/>
                    </a:lnTo>
                    <a:lnTo>
                      <a:pt x="1895" y="5720"/>
                    </a:lnTo>
                    <a:lnTo>
                      <a:pt x="1320" y="5958"/>
                    </a:lnTo>
                    <a:lnTo>
                      <a:pt x="1067" y="6073"/>
                    </a:lnTo>
                    <a:lnTo>
                      <a:pt x="837" y="6180"/>
                    </a:lnTo>
                    <a:lnTo>
                      <a:pt x="637" y="6280"/>
                    </a:lnTo>
                    <a:lnTo>
                      <a:pt x="461" y="6372"/>
                    </a:lnTo>
                    <a:lnTo>
                      <a:pt x="315" y="6464"/>
                    </a:lnTo>
                    <a:lnTo>
                      <a:pt x="193" y="6540"/>
                    </a:lnTo>
                    <a:lnTo>
                      <a:pt x="101" y="6617"/>
                    </a:lnTo>
                    <a:lnTo>
                      <a:pt x="39" y="6678"/>
                    </a:lnTo>
                    <a:lnTo>
                      <a:pt x="16" y="6709"/>
                    </a:lnTo>
                    <a:lnTo>
                      <a:pt x="1" y="6740"/>
                    </a:lnTo>
                    <a:lnTo>
                      <a:pt x="1" y="6763"/>
                    </a:lnTo>
                    <a:lnTo>
                      <a:pt x="1" y="6793"/>
                    </a:lnTo>
                    <a:lnTo>
                      <a:pt x="9" y="6816"/>
                    </a:lnTo>
                    <a:lnTo>
                      <a:pt x="32" y="6832"/>
                    </a:lnTo>
                    <a:lnTo>
                      <a:pt x="55" y="6847"/>
                    </a:lnTo>
                    <a:lnTo>
                      <a:pt x="85" y="6862"/>
                    </a:lnTo>
                    <a:lnTo>
                      <a:pt x="177" y="6893"/>
                    </a:lnTo>
                    <a:lnTo>
                      <a:pt x="292" y="6901"/>
                    </a:lnTo>
                    <a:lnTo>
                      <a:pt x="438" y="6908"/>
                    </a:lnTo>
                    <a:lnTo>
                      <a:pt x="614" y="6908"/>
                    </a:lnTo>
                    <a:lnTo>
                      <a:pt x="814" y="6901"/>
                    </a:lnTo>
                    <a:lnTo>
                      <a:pt x="1036" y="6878"/>
                    </a:lnTo>
                    <a:lnTo>
                      <a:pt x="1289" y="6855"/>
                    </a:lnTo>
                    <a:lnTo>
                      <a:pt x="1557" y="6816"/>
                    </a:lnTo>
                    <a:lnTo>
                      <a:pt x="2178" y="6724"/>
                    </a:lnTo>
                    <a:lnTo>
                      <a:pt x="2884" y="6602"/>
                    </a:lnTo>
                    <a:lnTo>
                      <a:pt x="3673" y="6448"/>
                    </a:lnTo>
                    <a:lnTo>
                      <a:pt x="4540" y="6272"/>
                    </a:lnTo>
                    <a:lnTo>
                      <a:pt x="5475" y="6065"/>
                    </a:lnTo>
                    <a:lnTo>
                      <a:pt x="6472" y="5835"/>
                    </a:lnTo>
                    <a:lnTo>
                      <a:pt x="7522" y="5582"/>
                    </a:lnTo>
                    <a:lnTo>
                      <a:pt x="8626" y="5306"/>
                    </a:lnTo>
                    <a:lnTo>
                      <a:pt x="9776" y="5007"/>
                    </a:lnTo>
                    <a:lnTo>
                      <a:pt x="10965" y="4692"/>
                    </a:lnTo>
                    <a:lnTo>
                      <a:pt x="12192" y="4355"/>
                    </a:lnTo>
                    <a:lnTo>
                      <a:pt x="13411" y="4010"/>
                    </a:lnTo>
                    <a:lnTo>
                      <a:pt x="14591" y="3665"/>
                    </a:lnTo>
                    <a:lnTo>
                      <a:pt x="15726" y="3320"/>
                    </a:lnTo>
                    <a:lnTo>
                      <a:pt x="16815" y="2990"/>
                    </a:lnTo>
                    <a:lnTo>
                      <a:pt x="17850" y="2661"/>
                    </a:lnTo>
                    <a:lnTo>
                      <a:pt x="18816" y="2339"/>
                    </a:lnTo>
                    <a:lnTo>
                      <a:pt x="19721" y="2032"/>
                    </a:lnTo>
                    <a:lnTo>
                      <a:pt x="20556" y="1733"/>
                    </a:lnTo>
                    <a:lnTo>
                      <a:pt x="21308" y="1457"/>
                    </a:lnTo>
                    <a:lnTo>
                      <a:pt x="21975" y="1196"/>
                    </a:lnTo>
                    <a:lnTo>
                      <a:pt x="22550" y="951"/>
                    </a:lnTo>
                    <a:lnTo>
                      <a:pt x="22803" y="836"/>
                    </a:lnTo>
                    <a:lnTo>
                      <a:pt x="23033" y="729"/>
                    </a:lnTo>
                    <a:lnTo>
                      <a:pt x="23232" y="629"/>
                    </a:lnTo>
                    <a:lnTo>
                      <a:pt x="23408" y="537"/>
                    </a:lnTo>
                    <a:lnTo>
                      <a:pt x="23562" y="453"/>
                    </a:lnTo>
                    <a:lnTo>
                      <a:pt x="23684" y="368"/>
                    </a:lnTo>
                    <a:lnTo>
                      <a:pt x="23776" y="292"/>
                    </a:lnTo>
                    <a:lnTo>
                      <a:pt x="23838" y="230"/>
                    </a:lnTo>
                    <a:lnTo>
                      <a:pt x="23861" y="199"/>
                    </a:lnTo>
                    <a:lnTo>
                      <a:pt x="23868" y="169"/>
                    </a:lnTo>
                    <a:lnTo>
                      <a:pt x="23876" y="146"/>
                    </a:lnTo>
                    <a:lnTo>
                      <a:pt x="23876" y="115"/>
                    </a:lnTo>
                    <a:lnTo>
                      <a:pt x="23861" y="100"/>
                    </a:lnTo>
                    <a:lnTo>
                      <a:pt x="23845" y="77"/>
                    </a:lnTo>
                    <a:lnTo>
                      <a:pt x="23815" y="61"/>
                    </a:lnTo>
                    <a:lnTo>
                      <a:pt x="23784" y="46"/>
                    </a:lnTo>
                    <a:lnTo>
                      <a:pt x="23700" y="23"/>
                    </a:lnTo>
                    <a:lnTo>
                      <a:pt x="23577" y="8"/>
                    </a:lnTo>
                    <a:lnTo>
                      <a:pt x="23431" y="0"/>
                    </a:lnTo>
                    <a:close/>
                  </a:path>
                </a:pathLst>
              </a:custGeom>
              <a:solidFill>
                <a:srgbClr val="FFCE8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8" name="Google Shape;2208;p29">
                <a:extLst>
                  <a:ext uri="{FF2B5EF4-FFF2-40B4-BE49-F238E27FC236}">
                    <a16:creationId xmlns="" xmlns:a16="http://schemas.microsoft.com/office/drawing/2014/main" id="{5A8C16ED-90A8-41CB-960E-CA66D6963B8F}"/>
                  </a:ext>
                </a:extLst>
              </p:cNvPr>
              <p:cNvSpPr/>
              <p:nvPr/>
            </p:nvSpPr>
            <p:spPr>
              <a:xfrm>
                <a:off x="6687866" y="2016279"/>
                <a:ext cx="92799" cy="68933"/>
              </a:xfrm>
              <a:custGeom>
                <a:avLst/>
                <a:gdLst/>
                <a:ahLst/>
                <a:cxnLst/>
                <a:rect l="l" t="t" r="r" b="b"/>
                <a:pathLst>
                  <a:path w="4946" h="3674" extrusionOk="0">
                    <a:moveTo>
                      <a:pt x="185" y="1"/>
                    </a:moveTo>
                    <a:lnTo>
                      <a:pt x="1" y="261"/>
                    </a:lnTo>
                    <a:lnTo>
                      <a:pt x="4754" y="3673"/>
                    </a:lnTo>
                    <a:lnTo>
                      <a:pt x="4946" y="3420"/>
                    </a:lnTo>
                    <a:lnTo>
                      <a:pt x="185" y="1"/>
                    </a:lnTo>
                    <a:close/>
                  </a:path>
                </a:pathLst>
              </a:custGeom>
              <a:solidFill>
                <a:srgbClr val="917A5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9" name="Google Shape;2209;p29">
                <a:extLst>
                  <a:ext uri="{FF2B5EF4-FFF2-40B4-BE49-F238E27FC236}">
                    <a16:creationId xmlns="" xmlns:a16="http://schemas.microsoft.com/office/drawing/2014/main" id="{03A41E6D-5EDD-4062-BB1E-914DDE90068E}"/>
                  </a:ext>
                </a:extLst>
              </p:cNvPr>
              <p:cNvSpPr/>
              <p:nvPr/>
            </p:nvSpPr>
            <p:spPr>
              <a:xfrm>
                <a:off x="6589907" y="1945506"/>
                <a:ext cx="111074" cy="84169"/>
              </a:xfrm>
              <a:custGeom>
                <a:avLst/>
                <a:gdLst/>
                <a:ahLst/>
                <a:cxnLst/>
                <a:rect l="l" t="t" r="r" b="b"/>
                <a:pathLst>
                  <a:path w="5920" h="4486" extrusionOk="0">
                    <a:moveTo>
                      <a:pt x="292" y="0"/>
                    </a:moveTo>
                    <a:lnTo>
                      <a:pt x="238" y="8"/>
                    </a:lnTo>
                    <a:lnTo>
                      <a:pt x="184" y="23"/>
                    </a:lnTo>
                    <a:lnTo>
                      <a:pt x="138" y="39"/>
                    </a:lnTo>
                    <a:lnTo>
                      <a:pt x="108" y="54"/>
                    </a:lnTo>
                    <a:lnTo>
                      <a:pt x="69" y="85"/>
                    </a:lnTo>
                    <a:lnTo>
                      <a:pt x="46" y="115"/>
                    </a:lnTo>
                    <a:lnTo>
                      <a:pt x="46" y="123"/>
                    </a:lnTo>
                    <a:lnTo>
                      <a:pt x="39" y="123"/>
                    </a:lnTo>
                    <a:lnTo>
                      <a:pt x="16" y="161"/>
                    </a:lnTo>
                    <a:lnTo>
                      <a:pt x="0" y="200"/>
                    </a:lnTo>
                    <a:lnTo>
                      <a:pt x="0" y="238"/>
                    </a:lnTo>
                    <a:lnTo>
                      <a:pt x="0" y="284"/>
                    </a:lnTo>
                    <a:lnTo>
                      <a:pt x="0" y="338"/>
                    </a:lnTo>
                    <a:lnTo>
                      <a:pt x="8" y="399"/>
                    </a:lnTo>
                    <a:lnTo>
                      <a:pt x="23" y="453"/>
                    </a:lnTo>
                    <a:lnTo>
                      <a:pt x="46" y="514"/>
                    </a:lnTo>
                    <a:lnTo>
                      <a:pt x="108" y="629"/>
                    </a:lnTo>
                    <a:lnTo>
                      <a:pt x="169" y="729"/>
                    </a:lnTo>
                    <a:lnTo>
                      <a:pt x="261" y="844"/>
                    </a:lnTo>
                    <a:lnTo>
                      <a:pt x="361" y="951"/>
                    </a:lnTo>
                    <a:lnTo>
                      <a:pt x="468" y="1051"/>
                    </a:lnTo>
                    <a:lnTo>
                      <a:pt x="591" y="1143"/>
                    </a:lnTo>
                    <a:lnTo>
                      <a:pt x="5168" y="4432"/>
                    </a:lnTo>
                    <a:lnTo>
                      <a:pt x="5214" y="4455"/>
                    </a:lnTo>
                    <a:lnTo>
                      <a:pt x="5275" y="4478"/>
                    </a:lnTo>
                    <a:lnTo>
                      <a:pt x="5329" y="4486"/>
                    </a:lnTo>
                    <a:lnTo>
                      <a:pt x="5390" y="4478"/>
                    </a:lnTo>
                    <a:lnTo>
                      <a:pt x="5620" y="4440"/>
                    </a:lnTo>
                    <a:lnTo>
                      <a:pt x="5628" y="4432"/>
                    </a:lnTo>
                    <a:lnTo>
                      <a:pt x="5912" y="4033"/>
                    </a:lnTo>
                    <a:lnTo>
                      <a:pt x="5919" y="4018"/>
                    </a:lnTo>
                    <a:lnTo>
                      <a:pt x="5881" y="3788"/>
                    </a:lnTo>
                    <a:lnTo>
                      <a:pt x="5866" y="3734"/>
                    </a:lnTo>
                    <a:lnTo>
                      <a:pt x="5843" y="3681"/>
                    </a:lnTo>
                    <a:lnTo>
                      <a:pt x="5804" y="3635"/>
                    </a:lnTo>
                    <a:lnTo>
                      <a:pt x="5766" y="3596"/>
                    </a:lnTo>
                    <a:lnTo>
                      <a:pt x="1189" y="307"/>
                    </a:lnTo>
                    <a:lnTo>
                      <a:pt x="1066" y="230"/>
                    </a:lnTo>
                    <a:lnTo>
                      <a:pt x="936" y="154"/>
                    </a:lnTo>
                    <a:lnTo>
                      <a:pt x="798" y="100"/>
                    </a:lnTo>
                    <a:lnTo>
                      <a:pt x="660" y="46"/>
                    </a:lnTo>
                    <a:lnTo>
                      <a:pt x="537" y="16"/>
                    </a:lnTo>
                    <a:lnTo>
                      <a:pt x="414" y="0"/>
                    </a:lnTo>
                    <a:close/>
                  </a:path>
                </a:pathLst>
              </a:custGeom>
              <a:solidFill>
                <a:srgbClr val="917A5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0" name="Google Shape;2210;p29">
                <a:extLst>
                  <a:ext uri="{FF2B5EF4-FFF2-40B4-BE49-F238E27FC236}">
                    <a16:creationId xmlns="" xmlns:a16="http://schemas.microsoft.com/office/drawing/2014/main" id="{17152F7B-3576-4697-A9D9-77B4B9ABCF59}"/>
                  </a:ext>
                </a:extLst>
              </p:cNvPr>
              <p:cNvSpPr/>
              <p:nvPr/>
            </p:nvSpPr>
            <p:spPr>
              <a:xfrm>
                <a:off x="6773311" y="2077859"/>
                <a:ext cx="134677" cy="101580"/>
              </a:xfrm>
              <a:custGeom>
                <a:avLst/>
                <a:gdLst/>
                <a:ahLst/>
                <a:cxnLst/>
                <a:rect l="l" t="t" r="r" b="b"/>
                <a:pathLst>
                  <a:path w="7178" h="5414" extrusionOk="0">
                    <a:moveTo>
                      <a:pt x="246" y="184"/>
                    </a:moveTo>
                    <a:lnTo>
                      <a:pt x="576" y="307"/>
                    </a:lnTo>
                    <a:lnTo>
                      <a:pt x="1182" y="521"/>
                    </a:lnTo>
                    <a:lnTo>
                      <a:pt x="1550" y="667"/>
                    </a:lnTo>
                    <a:lnTo>
                      <a:pt x="1971" y="828"/>
                    </a:lnTo>
                    <a:lnTo>
                      <a:pt x="2416" y="1012"/>
                    </a:lnTo>
                    <a:lnTo>
                      <a:pt x="2876" y="1211"/>
                    </a:lnTo>
                    <a:lnTo>
                      <a:pt x="3359" y="1418"/>
                    </a:lnTo>
                    <a:lnTo>
                      <a:pt x="3834" y="1641"/>
                    </a:lnTo>
                    <a:lnTo>
                      <a:pt x="4317" y="1871"/>
                    </a:lnTo>
                    <a:lnTo>
                      <a:pt x="4777" y="2109"/>
                    </a:lnTo>
                    <a:lnTo>
                      <a:pt x="5214" y="2362"/>
                    </a:lnTo>
                    <a:lnTo>
                      <a:pt x="5421" y="2484"/>
                    </a:lnTo>
                    <a:lnTo>
                      <a:pt x="5621" y="2607"/>
                    </a:lnTo>
                    <a:lnTo>
                      <a:pt x="5805" y="2730"/>
                    </a:lnTo>
                    <a:lnTo>
                      <a:pt x="5981" y="2860"/>
                    </a:lnTo>
                    <a:lnTo>
                      <a:pt x="6150" y="2983"/>
                    </a:lnTo>
                    <a:lnTo>
                      <a:pt x="6296" y="3113"/>
                    </a:lnTo>
                    <a:lnTo>
                      <a:pt x="6403" y="3213"/>
                    </a:lnTo>
                    <a:lnTo>
                      <a:pt x="6503" y="3312"/>
                    </a:lnTo>
                    <a:lnTo>
                      <a:pt x="6595" y="3427"/>
                    </a:lnTo>
                    <a:lnTo>
                      <a:pt x="6671" y="3542"/>
                    </a:lnTo>
                    <a:lnTo>
                      <a:pt x="6748" y="3665"/>
                    </a:lnTo>
                    <a:lnTo>
                      <a:pt x="6817" y="3788"/>
                    </a:lnTo>
                    <a:lnTo>
                      <a:pt x="6871" y="3910"/>
                    </a:lnTo>
                    <a:lnTo>
                      <a:pt x="6917" y="4041"/>
                    </a:lnTo>
                    <a:lnTo>
                      <a:pt x="6955" y="4163"/>
                    </a:lnTo>
                    <a:lnTo>
                      <a:pt x="6986" y="4286"/>
                    </a:lnTo>
                    <a:lnTo>
                      <a:pt x="7009" y="4409"/>
                    </a:lnTo>
                    <a:lnTo>
                      <a:pt x="7009" y="4524"/>
                    </a:lnTo>
                    <a:lnTo>
                      <a:pt x="7009" y="4631"/>
                    </a:lnTo>
                    <a:lnTo>
                      <a:pt x="6993" y="4738"/>
                    </a:lnTo>
                    <a:lnTo>
                      <a:pt x="6963" y="4830"/>
                    </a:lnTo>
                    <a:lnTo>
                      <a:pt x="6924" y="4922"/>
                    </a:lnTo>
                    <a:lnTo>
                      <a:pt x="6886" y="4984"/>
                    </a:lnTo>
                    <a:lnTo>
                      <a:pt x="6832" y="5045"/>
                    </a:lnTo>
                    <a:lnTo>
                      <a:pt x="6779" y="5091"/>
                    </a:lnTo>
                    <a:lnTo>
                      <a:pt x="6717" y="5137"/>
                    </a:lnTo>
                    <a:lnTo>
                      <a:pt x="6641" y="5175"/>
                    </a:lnTo>
                    <a:lnTo>
                      <a:pt x="6564" y="5198"/>
                    </a:lnTo>
                    <a:lnTo>
                      <a:pt x="6480" y="5221"/>
                    </a:lnTo>
                    <a:lnTo>
                      <a:pt x="6388" y="5237"/>
                    </a:lnTo>
                    <a:lnTo>
                      <a:pt x="6288" y="5244"/>
                    </a:lnTo>
                    <a:lnTo>
                      <a:pt x="6188" y="5252"/>
                    </a:lnTo>
                    <a:lnTo>
                      <a:pt x="6073" y="5244"/>
                    </a:lnTo>
                    <a:lnTo>
                      <a:pt x="5958" y="5229"/>
                    </a:lnTo>
                    <a:lnTo>
                      <a:pt x="5835" y="5214"/>
                    </a:lnTo>
                    <a:lnTo>
                      <a:pt x="5705" y="5183"/>
                    </a:lnTo>
                    <a:lnTo>
                      <a:pt x="5567" y="5152"/>
                    </a:lnTo>
                    <a:lnTo>
                      <a:pt x="5429" y="5114"/>
                    </a:lnTo>
                    <a:lnTo>
                      <a:pt x="5237" y="5045"/>
                    </a:lnTo>
                    <a:lnTo>
                      <a:pt x="5038" y="4961"/>
                    </a:lnTo>
                    <a:lnTo>
                      <a:pt x="4839" y="4861"/>
                    </a:lnTo>
                    <a:lnTo>
                      <a:pt x="4632" y="4746"/>
                    </a:lnTo>
                    <a:lnTo>
                      <a:pt x="4432" y="4616"/>
                    </a:lnTo>
                    <a:lnTo>
                      <a:pt x="4218" y="4470"/>
                    </a:lnTo>
                    <a:lnTo>
                      <a:pt x="4011" y="4317"/>
                    </a:lnTo>
                    <a:lnTo>
                      <a:pt x="3804" y="4156"/>
                    </a:lnTo>
                    <a:lnTo>
                      <a:pt x="3597" y="3979"/>
                    </a:lnTo>
                    <a:lnTo>
                      <a:pt x="3390" y="3803"/>
                    </a:lnTo>
                    <a:lnTo>
                      <a:pt x="3183" y="3611"/>
                    </a:lnTo>
                    <a:lnTo>
                      <a:pt x="2976" y="3420"/>
                    </a:lnTo>
                    <a:lnTo>
                      <a:pt x="2577" y="3021"/>
                    </a:lnTo>
                    <a:lnTo>
                      <a:pt x="2194" y="2615"/>
                    </a:lnTo>
                    <a:lnTo>
                      <a:pt x="1826" y="2216"/>
                    </a:lnTo>
                    <a:lnTo>
                      <a:pt x="1488" y="1817"/>
                    </a:lnTo>
                    <a:lnTo>
                      <a:pt x="1174" y="1449"/>
                    </a:lnTo>
                    <a:lnTo>
                      <a:pt x="898" y="1104"/>
                    </a:lnTo>
                    <a:lnTo>
                      <a:pt x="653" y="797"/>
                    </a:lnTo>
                    <a:lnTo>
                      <a:pt x="461" y="544"/>
                    </a:lnTo>
                    <a:lnTo>
                      <a:pt x="216" y="215"/>
                    </a:lnTo>
                    <a:lnTo>
                      <a:pt x="246" y="184"/>
                    </a:lnTo>
                    <a:close/>
                    <a:moveTo>
                      <a:pt x="200" y="0"/>
                    </a:moveTo>
                    <a:lnTo>
                      <a:pt x="1" y="199"/>
                    </a:lnTo>
                    <a:lnTo>
                      <a:pt x="39" y="253"/>
                    </a:lnTo>
                    <a:lnTo>
                      <a:pt x="216" y="491"/>
                    </a:lnTo>
                    <a:lnTo>
                      <a:pt x="392" y="721"/>
                    </a:lnTo>
                    <a:lnTo>
                      <a:pt x="614" y="1012"/>
                    </a:lnTo>
                    <a:lnTo>
                      <a:pt x="890" y="1357"/>
                    </a:lnTo>
                    <a:lnTo>
                      <a:pt x="1197" y="1741"/>
                    </a:lnTo>
                    <a:lnTo>
                      <a:pt x="1550" y="2147"/>
                    </a:lnTo>
                    <a:lnTo>
                      <a:pt x="1925" y="2569"/>
                    </a:lnTo>
                    <a:lnTo>
                      <a:pt x="2324" y="2998"/>
                    </a:lnTo>
                    <a:lnTo>
                      <a:pt x="2531" y="3213"/>
                    </a:lnTo>
                    <a:lnTo>
                      <a:pt x="2746" y="3427"/>
                    </a:lnTo>
                    <a:lnTo>
                      <a:pt x="2960" y="3634"/>
                    </a:lnTo>
                    <a:lnTo>
                      <a:pt x="3183" y="3834"/>
                    </a:lnTo>
                    <a:lnTo>
                      <a:pt x="3405" y="4033"/>
                    </a:lnTo>
                    <a:lnTo>
                      <a:pt x="3627" y="4217"/>
                    </a:lnTo>
                    <a:lnTo>
                      <a:pt x="3850" y="4401"/>
                    </a:lnTo>
                    <a:lnTo>
                      <a:pt x="4072" y="4562"/>
                    </a:lnTo>
                    <a:lnTo>
                      <a:pt x="4294" y="4723"/>
                    </a:lnTo>
                    <a:lnTo>
                      <a:pt x="4517" y="4861"/>
                    </a:lnTo>
                    <a:lnTo>
                      <a:pt x="4739" y="4991"/>
                    </a:lnTo>
                    <a:lnTo>
                      <a:pt x="4954" y="5099"/>
                    </a:lnTo>
                    <a:lnTo>
                      <a:pt x="5168" y="5191"/>
                    </a:lnTo>
                    <a:lnTo>
                      <a:pt x="5383" y="5267"/>
                    </a:lnTo>
                    <a:lnTo>
                      <a:pt x="5559" y="5313"/>
                    </a:lnTo>
                    <a:lnTo>
                      <a:pt x="5728" y="5359"/>
                    </a:lnTo>
                    <a:lnTo>
                      <a:pt x="5889" y="5382"/>
                    </a:lnTo>
                    <a:lnTo>
                      <a:pt x="6027" y="5405"/>
                    </a:lnTo>
                    <a:lnTo>
                      <a:pt x="6165" y="5413"/>
                    </a:lnTo>
                    <a:lnTo>
                      <a:pt x="6288" y="5413"/>
                    </a:lnTo>
                    <a:lnTo>
                      <a:pt x="6395" y="5405"/>
                    </a:lnTo>
                    <a:lnTo>
                      <a:pt x="6503" y="5382"/>
                    </a:lnTo>
                    <a:lnTo>
                      <a:pt x="6595" y="5359"/>
                    </a:lnTo>
                    <a:lnTo>
                      <a:pt x="6679" y="5336"/>
                    </a:lnTo>
                    <a:lnTo>
                      <a:pt x="6756" y="5298"/>
                    </a:lnTo>
                    <a:lnTo>
                      <a:pt x="6817" y="5260"/>
                    </a:lnTo>
                    <a:lnTo>
                      <a:pt x="6878" y="5221"/>
                    </a:lnTo>
                    <a:lnTo>
                      <a:pt x="6932" y="5175"/>
                    </a:lnTo>
                    <a:lnTo>
                      <a:pt x="6978" y="5122"/>
                    </a:lnTo>
                    <a:lnTo>
                      <a:pt x="7016" y="5076"/>
                    </a:lnTo>
                    <a:lnTo>
                      <a:pt x="7062" y="4999"/>
                    </a:lnTo>
                    <a:lnTo>
                      <a:pt x="7093" y="4945"/>
                    </a:lnTo>
                    <a:lnTo>
                      <a:pt x="7116" y="4892"/>
                    </a:lnTo>
                    <a:lnTo>
                      <a:pt x="7147" y="4769"/>
                    </a:lnTo>
                    <a:lnTo>
                      <a:pt x="7170" y="4646"/>
                    </a:lnTo>
                    <a:lnTo>
                      <a:pt x="7177" y="4516"/>
                    </a:lnTo>
                    <a:lnTo>
                      <a:pt x="7162" y="4386"/>
                    </a:lnTo>
                    <a:lnTo>
                      <a:pt x="7147" y="4248"/>
                    </a:lnTo>
                    <a:lnTo>
                      <a:pt x="7108" y="4110"/>
                    </a:lnTo>
                    <a:lnTo>
                      <a:pt x="7062" y="3972"/>
                    </a:lnTo>
                    <a:lnTo>
                      <a:pt x="7009" y="3834"/>
                    </a:lnTo>
                    <a:lnTo>
                      <a:pt x="6947" y="3696"/>
                    </a:lnTo>
                    <a:lnTo>
                      <a:pt x="6871" y="3565"/>
                    </a:lnTo>
                    <a:lnTo>
                      <a:pt x="6786" y="3435"/>
                    </a:lnTo>
                    <a:lnTo>
                      <a:pt x="6702" y="3312"/>
                    </a:lnTo>
                    <a:lnTo>
                      <a:pt x="6610" y="3197"/>
                    </a:lnTo>
                    <a:lnTo>
                      <a:pt x="6510" y="3090"/>
                    </a:lnTo>
                    <a:lnTo>
                      <a:pt x="6403" y="2990"/>
                    </a:lnTo>
                    <a:lnTo>
                      <a:pt x="6242" y="2860"/>
                    </a:lnTo>
                    <a:lnTo>
                      <a:pt x="6066" y="2722"/>
                    </a:lnTo>
                    <a:lnTo>
                      <a:pt x="5874" y="2584"/>
                    </a:lnTo>
                    <a:lnTo>
                      <a:pt x="5674" y="2454"/>
                    </a:lnTo>
                    <a:lnTo>
                      <a:pt x="5460" y="2323"/>
                    </a:lnTo>
                    <a:lnTo>
                      <a:pt x="5245" y="2185"/>
                    </a:lnTo>
                    <a:lnTo>
                      <a:pt x="5015" y="2055"/>
                    </a:lnTo>
                    <a:lnTo>
                      <a:pt x="4777" y="1925"/>
                    </a:lnTo>
                    <a:lnTo>
                      <a:pt x="4287" y="1679"/>
                    </a:lnTo>
                    <a:lnTo>
                      <a:pt x="3781" y="1434"/>
                    </a:lnTo>
                    <a:lnTo>
                      <a:pt x="3275" y="1204"/>
                    </a:lnTo>
                    <a:lnTo>
                      <a:pt x="2776" y="989"/>
                    </a:lnTo>
                    <a:lnTo>
                      <a:pt x="2301" y="790"/>
                    </a:lnTo>
                    <a:lnTo>
                      <a:pt x="1841" y="606"/>
                    </a:lnTo>
                    <a:lnTo>
                      <a:pt x="1427" y="445"/>
                    </a:lnTo>
                    <a:lnTo>
                      <a:pt x="1059" y="307"/>
                    </a:lnTo>
                    <a:lnTo>
                      <a:pt x="499" y="107"/>
                    </a:lnTo>
                    <a:lnTo>
                      <a:pt x="246" y="15"/>
                    </a:lnTo>
                    <a:lnTo>
                      <a:pt x="200" y="0"/>
                    </a:lnTo>
                    <a:close/>
                  </a:path>
                </a:pathLst>
              </a:custGeom>
              <a:solidFill>
                <a:srgbClr val="0B50A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1" name="Google Shape;2211;p29">
                <a:extLst>
                  <a:ext uri="{FF2B5EF4-FFF2-40B4-BE49-F238E27FC236}">
                    <a16:creationId xmlns="" xmlns:a16="http://schemas.microsoft.com/office/drawing/2014/main" id="{8BF7EC33-2DCD-441D-8617-F72DCA599893}"/>
                  </a:ext>
                </a:extLst>
              </p:cNvPr>
              <p:cNvSpPr/>
              <p:nvPr/>
            </p:nvSpPr>
            <p:spPr>
              <a:xfrm>
                <a:off x="6773461" y="2078290"/>
                <a:ext cx="118410" cy="120418"/>
              </a:xfrm>
              <a:custGeom>
                <a:avLst/>
                <a:gdLst/>
                <a:ahLst/>
                <a:cxnLst/>
                <a:rect l="l" t="t" r="r" b="b"/>
                <a:pathLst>
                  <a:path w="6311" h="6418" extrusionOk="0">
                    <a:moveTo>
                      <a:pt x="238" y="184"/>
                    </a:moveTo>
                    <a:lnTo>
                      <a:pt x="545" y="360"/>
                    </a:lnTo>
                    <a:lnTo>
                      <a:pt x="1097" y="682"/>
                    </a:lnTo>
                    <a:lnTo>
                      <a:pt x="1442" y="889"/>
                    </a:lnTo>
                    <a:lnTo>
                      <a:pt x="1818" y="1127"/>
                    </a:lnTo>
                    <a:lnTo>
                      <a:pt x="2224" y="1388"/>
                    </a:lnTo>
                    <a:lnTo>
                      <a:pt x="2646" y="1664"/>
                    </a:lnTo>
                    <a:lnTo>
                      <a:pt x="3083" y="1955"/>
                    </a:lnTo>
                    <a:lnTo>
                      <a:pt x="3520" y="2254"/>
                    </a:lnTo>
                    <a:lnTo>
                      <a:pt x="3941" y="2569"/>
                    </a:lnTo>
                    <a:lnTo>
                      <a:pt x="4355" y="2883"/>
                    </a:lnTo>
                    <a:lnTo>
                      <a:pt x="4746" y="3205"/>
                    </a:lnTo>
                    <a:lnTo>
                      <a:pt x="4923" y="3366"/>
                    </a:lnTo>
                    <a:lnTo>
                      <a:pt x="5099" y="3527"/>
                    </a:lnTo>
                    <a:lnTo>
                      <a:pt x="5260" y="3680"/>
                    </a:lnTo>
                    <a:lnTo>
                      <a:pt x="5413" y="3834"/>
                    </a:lnTo>
                    <a:lnTo>
                      <a:pt x="5551" y="3987"/>
                    </a:lnTo>
                    <a:lnTo>
                      <a:pt x="5674" y="4140"/>
                    </a:lnTo>
                    <a:lnTo>
                      <a:pt x="5766" y="4255"/>
                    </a:lnTo>
                    <a:lnTo>
                      <a:pt x="5843" y="4378"/>
                    </a:lnTo>
                    <a:lnTo>
                      <a:pt x="5912" y="4501"/>
                    </a:lnTo>
                    <a:lnTo>
                      <a:pt x="5973" y="4631"/>
                    </a:lnTo>
                    <a:lnTo>
                      <a:pt x="6019" y="4761"/>
                    </a:lnTo>
                    <a:lnTo>
                      <a:pt x="6065" y="4899"/>
                    </a:lnTo>
                    <a:lnTo>
                      <a:pt x="6104" y="5030"/>
                    </a:lnTo>
                    <a:lnTo>
                      <a:pt x="6127" y="5160"/>
                    </a:lnTo>
                    <a:lnTo>
                      <a:pt x="6142" y="5290"/>
                    </a:lnTo>
                    <a:lnTo>
                      <a:pt x="6150" y="5413"/>
                    </a:lnTo>
                    <a:lnTo>
                      <a:pt x="6142" y="5536"/>
                    </a:lnTo>
                    <a:lnTo>
                      <a:pt x="6134" y="5651"/>
                    </a:lnTo>
                    <a:lnTo>
                      <a:pt x="6111" y="5758"/>
                    </a:lnTo>
                    <a:lnTo>
                      <a:pt x="6073" y="5858"/>
                    </a:lnTo>
                    <a:lnTo>
                      <a:pt x="6027" y="5950"/>
                    </a:lnTo>
                    <a:lnTo>
                      <a:pt x="5973" y="6034"/>
                    </a:lnTo>
                    <a:lnTo>
                      <a:pt x="5920" y="6088"/>
                    </a:lnTo>
                    <a:lnTo>
                      <a:pt x="5866" y="6134"/>
                    </a:lnTo>
                    <a:lnTo>
                      <a:pt x="5797" y="6172"/>
                    </a:lnTo>
                    <a:lnTo>
                      <a:pt x="5728" y="6203"/>
                    </a:lnTo>
                    <a:lnTo>
                      <a:pt x="5651" y="6226"/>
                    </a:lnTo>
                    <a:lnTo>
                      <a:pt x="5574" y="6241"/>
                    </a:lnTo>
                    <a:lnTo>
                      <a:pt x="5482" y="6249"/>
                    </a:lnTo>
                    <a:lnTo>
                      <a:pt x="5390" y="6249"/>
                    </a:lnTo>
                    <a:lnTo>
                      <a:pt x="5291" y="6241"/>
                    </a:lnTo>
                    <a:lnTo>
                      <a:pt x="5191" y="6226"/>
                    </a:lnTo>
                    <a:lnTo>
                      <a:pt x="5084" y="6203"/>
                    </a:lnTo>
                    <a:lnTo>
                      <a:pt x="4969" y="6164"/>
                    </a:lnTo>
                    <a:lnTo>
                      <a:pt x="4846" y="6126"/>
                    </a:lnTo>
                    <a:lnTo>
                      <a:pt x="4723" y="6080"/>
                    </a:lnTo>
                    <a:lnTo>
                      <a:pt x="4601" y="6019"/>
                    </a:lnTo>
                    <a:lnTo>
                      <a:pt x="4470" y="5957"/>
                    </a:lnTo>
                    <a:lnTo>
                      <a:pt x="4286" y="5858"/>
                    </a:lnTo>
                    <a:lnTo>
                      <a:pt x="4110" y="5735"/>
                    </a:lnTo>
                    <a:lnTo>
                      <a:pt x="3934" y="5597"/>
                    </a:lnTo>
                    <a:lnTo>
                      <a:pt x="3750" y="5451"/>
                    </a:lnTo>
                    <a:lnTo>
                      <a:pt x="3573" y="5290"/>
                    </a:lnTo>
                    <a:lnTo>
                      <a:pt x="3389" y="5106"/>
                    </a:lnTo>
                    <a:lnTo>
                      <a:pt x="3213" y="4922"/>
                    </a:lnTo>
                    <a:lnTo>
                      <a:pt x="3037" y="4723"/>
                    </a:lnTo>
                    <a:lnTo>
                      <a:pt x="2868" y="4516"/>
                    </a:lnTo>
                    <a:lnTo>
                      <a:pt x="2692" y="4301"/>
                    </a:lnTo>
                    <a:lnTo>
                      <a:pt x="2523" y="4079"/>
                    </a:lnTo>
                    <a:lnTo>
                      <a:pt x="2354" y="3857"/>
                    </a:lnTo>
                    <a:lnTo>
                      <a:pt x="2032" y="3397"/>
                    </a:lnTo>
                    <a:lnTo>
                      <a:pt x="1726" y="2929"/>
                    </a:lnTo>
                    <a:lnTo>
                      <a:pt x="1434" y="2461"/>
                    </a:lnTo>
                    <a:lnTo>
                      <a:pt x="1174" y="2017"/>
                    </a:lnTo>
                    <a:lnTo>
                      <a:pt x="928" y="1595"/>
                    </a:lnTo>
                    <a:lnTo>
                      <a:pt x="714" y="1204"/>
                    </a:lnTo>
                    <a:lnTo>
                      <a:pt x="530" y="866"/>
                    </a:lnTo>
                    <a:lnTo>
                      <a:pt x="384" y="575"/>
                    </a:lnTo>
                    <a:lnTo>
                      <a:pt x="200" y="215"/>
                    </a:lnTo>
                    <a:lnTo>
                      <a:pt x="238" y="184"/>
                    </a:lnTo>
                    <a:close/>
                    <a:moveTo>
                      <a:pt x="231" y="0"/>
                    </a:moveTo>
                    <a:lnTo>
                      <a:pt x="1" y="153"/>
                    </a:lnTo>
                    <a:lnTo>
                      <a:pt x="31" y="215"/>
                    </a:lnTo>
                    <a:lnTo>
                      <a:pt x="154" y="483"/>
                    </a:lnTo>
                    <a:lnTo>
                      <a:pt x="284" y="744"/>
                    </a:lnTo>
                    <a:lnTo>
                      <a:pt x="461" y="1066"/>
                    </a:lnTo>
                    <a:lnTo>
                      <a:pt x="668" y="1457"/>
                    </a:lnTo>
                    <a:lnTo>
                      <a:pt x="905" y="1886"/>
                    </a:lnTo>
                    <a:lnTo>
                      <a:pt x="1174" y="2346"/>
                    </a:lnTo>
                    <a:lnTo>
                      <a:pt x="1473" y="2829"/>
                    </a:lnTo>
                    <a:lnTo>
                      <a:pt x="1787" y="3328"/>
                    </a:lnTo>
                    <a:lnTo>
                      <a:pt x="1956" y="3573"/>
                    </a:lnTo>
                    <a:lnTo>
                      <a:pt x="2124" y="3818"/>
                    </a:lnTo>
                    <a:lnTo>
                      <a:pt x="2301" y="4064"/>
                    </a:lnTo>
                    <a:lnTo>
                      <a:pt x="2485" y="4301"/>
                    </a:lnTo>
                    <a:lnTo>
                      <a:pt x="2669" y="4531"/>
                    </a:lnTo>
                    <a:lnTo>
                      <a:pt x="2853" y="4754"/>
                    </a:lnTo>
                    <a:lnTo>
                      <a:pt x="3037" y="4968"/>
                    </a:lnTo>
                    <a:lnTo>
                      <a:pt x="3228" y="5175"/>
                    </a:lnTo>
                    <a:lnTo>
                      <a:pt x="3420" y="5367"/>
                    </a:lnTo>
                    <a:lnTo>
                      <a:pt x="3619" y="5543"/>
                    </a:lnTo>
                    <a:lnTo>
                      <a:pt x="3811" y="5712"/>
                    </a:lnTo>
                    <a:lnTo>
                      <a:pt x="4003" y="5858"/>
                    </a:lnTo>
                    <a:lnTo>
                      <a:pt x="4202" y="5988"/>
                    </a:lnTo>
                    <a:lnTo>
                      <a:pt x="4394" y="6095"/>
                    </a:lnTo>
                    <a:lnTo>
                      <a:pt x="4578" y="6187"/>
                    </a:lnTo>
                    <a:lnTo>
                      <a:pt x="4746" y="6256"/>
                    </a:lnTo>
                    <a:lnTo>
                      <a:pt x="4907" y="6318"/>
                    </a:lnTo>
                    <a:lnTo>
                      <a:pt x="5053" y="6356"/>
                    </a:lnTo>
                    <a:lnTo>
                      <a:pt x="5191" y="6387"/>
                    </a:lnTo>
                    <a:lnTo>
                      <a:pt x="5314" y="6410"/>
                    </a:lnTo>
                    <a:lnTo>
                      <a:pt x="5436" y="6417"/>
                    </a:lnTo>
                    <a:lnTo>
                      <a:pt x="5544" y="6410"/>
                    </a:lnTo>
                    <a:lnTo>
                      <a:pt x="5636" y="6394"/>
                    </a:lnTo>
                    <a:lnTo>
                      <a:pt x="5728" y="6379"/>
                    </a:lnTo>
                    <a:lnTo>
                      <a:pt x="5804" y="6348"/>
                    </a:lnTo>
                    <a:lnTo>
                      <a:pt x="5881" y="6318"/>
                    </a:lnTo>
                    <a:lnTo>
                      <a:pt x="5943" y="6272"/>
                    </a:lnTo>
                    <a:lnTo>
                      <a:pt x="6004" y="6233"/>
                    </a:lnTo>
                    <a:lnTo>
                      <a:pt x="6050" y="6180"/>
                    </a:lnTo>
                    <a:lnTo>
                      <a:pt x="6096" y="6134"/>
                    </a:lnTo>
                    <a:lnTo>
                      <a:pt x="6127" y="6095"/>
                    </a:lnTo>
                    <a:lnTo>
                      <a:pt x="6188" y="5996"/>
                    </a:lnTo>
                    <a:lnTo>
                      <a:pt x="6242" y="5881"/>
                    </a:lnTo>
                    <a:lnTo>
                      <a:pt x="6272" y="5766"/>
                    </a:lnTo>
                    <a:lnTo>
                      <a:pt x="6295" y="5635"/>
                    </a:lnTo>
                    <a:lnTo>
                      <a:pt x="6311" y="5505"/>
                    </a:lnTo>
                    <a:lnTo>
                      <a:pt x="6311" y="5367"/>
                    </a:lnTo>
                    <a:lnTo>
                      <a:pt x="6295" y="5229"/>
                    </a:lnTo>
                    <a:lnTo>
                      <a:pt x="6272" y="5091"/>
                    </a:lnTo>
                    <a:lnTo>
                      <a:pt x="6242" y="4945"/>
                    </a:lnTo>
                    <a:lnTo>
                      <a:pt x="6203" y="4807"/>
                    </a:lnTo>
                    <a:lnTo>
                      <a:pt x="6157" y="4669"/>
                    </a:lnTo>
                    <a:lnTo>
                      <a:pt x="6096" y="4531"/>
                    </a:lnTo>
                    <a:lnTo>
                      <a:pt x="6035" y="4401"/>
                    </a:lnTo>
                    <a:lnTo>
                      <a:pt x="5966" y="4271"/>
                    </a:lnTo>
                    <a:lnTo>
                      <a:pt x="5889" y="4148"/>
                    </a:lnTo>
                    <a:lnTo>
                      <a:pt x="5804" y="4041"/>
                    </a:lnTo>
                    <a:lnTo>
                      <a:pt x="5666" y="3880"/>
                    </a:lnTo>
                    <a:lnTo>
                      <a:pt x="5521" y="3711"/>
                    </a:lnTo>
                    <a:lnTo>
                      <a:pt x="5352" y="3550"/>
                    </a:lnTo>
                    <a:lnTo>
                      <a:pt x="5183" y="3381"/>
                    </a:lnTo>
                    <a:lnTo>
                      <a:pt x="4999" y="3213"/>
                    </a:lnTo>
                    <a:lnTo>
                      <a:pt x="4800" y="3044"/>
                    </a:lnTo>
                    <a:lnTo>
                      <a:pt x="4601" y="2875"/>
                    </a:lnTo>
                    <a:lnTo>
                      <a:pt x="4386" y="2707"/>
                    </a:lnTo>
                    <a:lnTo>
                      <a:pt x="3949" y="2369"/>
                    </a:lnTo>
                    <a:lnTo>
                      <a:pt x="3497" y="2040"/>
                    </a:lnTo>
                    <a:lnTo>
                      <a:pt x="3044" y="1725"/>
                    </a:lnTo>
                    <a:lnTo>
                      <a:pt x="2592" y="1426"/>
                    </a:lnTo>
                    <a:lnTo>
                      <a:pt x="2155" y="1142"/>
                    </a:lnTo>
                    <a:lnTo>
                      <a:pt x="1741" y="882"/>
                    </a:lnTo>
                    <a:lnTo>
                      <a:pt x="1358" y="652"/>
                    </a:lnTo>
                    <a:lnTo>
                      <a:pt x="1013" y="452"/>
                    </a:lnTo>
                    <a:lnTo>
                      <a:pt x="499" y="153"/>
                    </a:lnTo>
                    <a:lnTo>
                      <a:pt x="269" y="23"/>
                    </a:lnTo>
                    <a:lnTo>
                      <a:pt x="231" y="0"/>
                    </a:lnTo>
                    <a:close/>
                  </a:path>
                </a:pathLst>
              </a:custGeom>
              <a:solidFill>
                <a:srgbClr val="917A5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2" name="Google Shape;2212;p29">
                <a:extLst>
                  <a:ext uri="{FF2B5EF4-FFF2-40B4-BE49-F238E27FC236}">
                    <a16:creationId xmlns="" xmlns:a16="http://schemas.microsoft.com/office/drawing/2014/main" id="{74E27996-6B2A-409B-BC19-E0E3801B1E7D}"/>
                  </a:ext>
                </a:extLst>
              </p:cNvPr>
              <p:cNvSpPr/>
              <p:nvPr/>
            </p:nvSpPr>
            <p:spPr>
              <a:xfrm>
                <a:off x="6773892" y="2077427"/>
                <a:ext cx="144584" cy="85313"/>
              </a:xfrm>
              <a:custGeom>
                <a:avLst/>
                <a:gdLst/>
                <a:ahLst/>
                <a:cxnLst/>
                <a:rect l="l" t="t" r="r" b="b"/>
                <a:pathLst>
                  <a:path w="7706" h="4547" extrusionOk="0">
                    <a:moveTo>
                      <a:pt x="238" y="176"/>
                    </a:moveTo>
                    <a:lnTo>
                      <a:pt x="583" y="245"/>
                    </a:lnTo>
                    <a:lnTo>
                      <a:pt x="1204" y="383"/>
                    </a:lnTo>
                    <a:lnTo>
                      <a:pt x="1595" y="468"/>
                    </a:lnTo>
                    <a:lnTo>
                      <a:pt x="2032" y="575"/>
                    </a:lnTo>
                    <a:lnTo>
                      <a:pt x="2500" y="690"/>
                    </a:lnTo>
                    <a:lnTo>
                      <a:pt x="2983" y="820"/>
                    </a:lnTo>
                    <a:lnTo>
                      <a:pt x="3489" y="966"/>
                    </a:lnTo>
                    <a:lnTo>
                      <a:pt x="3995" y="1119"/>
                    </a:lnTo>
                    <a:lnTo>
                      <a:pt x="4501" y="1280"/>
                    </a:lnTo>
                    <a:lnTo>
                      <a:pt x="4992" y="1457"/>
                    </a:lnTo>
                    <a:lnTo>
                      <a:pt x="5459" y="1641"/>
                    </a:lnTo>
                    <a:lnTo>
                      <a:pt x="5682" y="1733"/>
                    </a:lnTo>
                    <a:lnTo>
                      <a:pt x="5897" y="1833"/>
                    </a:lnTo>
                    <a:lnTo>
                      <a:pt x="6096" y="1932"/>
                    </a:lnTo>
                    <a:lnTo>
                      <a:pt x="6288" y="2032"/>
                    </a:lnTo>
                    <a:lnTo>
                      <a:pt x="6472" y="2132"/>
                    </a:lnTo>
                    <a:lnTo>
                      <a:pt x="6633" y="2239"/>
                    </a:lnTo>
                    <a:lnTo>
                      <a:pt x="6755" y="2323"/>
                    </a:lnTo>
                    <a:lnTo>
                      <a:pt x="6863" y="2408"/>
                    </a:lnTo>
                    <a:lnTo>
                      <a:pt x="6970" y="2507"/>
                    </a:lnTo>
                    <a:lnTo>
                      <a:pt x="7070" y="2615"/>
                    </a:lnTo>
                    <a:lnTo>
                      <a:pt x="7154" y="2722"/>
                    </a:lnTo>
                    <a:lnTo>
                      <a:pt x="7238" y="2837"/>
                    </a:lnTo>
                    <a:lnTo>
                      <a:pt x="7315" y="2952"/>
                    </a:lnTo>
                    <a:lnTo>
                      <a:pt x="7376" y="3067"/>
                    </a:lnTo>
                    <a:lnTo>
                      <a:pt x="7438" y="3190"/>
                    </a:lnTo>
                    <a:lnTo>
                      <a:pt x="7476" y="3305"/>
                    </a:lnTo>
                    <a:lnTo>
                      <a:pt x="7514" y="3420"/>
                    </a:lnTo>
                    <a:lnTo>
                      <a:pt x="7537" y="3535"/>
                    </a:lnTo>
                    <a:lnTo>
                      <a:pt x="7545" y="3642"/>
                    </a:lnTo>
                    <a:lnTo>
                      <a:pt x="7545" y="3749"/>
                    </a:lnTo>
                    <a:lnTo>
                      <a:pt x="7537" y="3849"/>
                    </a:lnTo>
                    <a:lnTo>
                      <a:pt x="7507" y="3941"/>
                    </a:lnTo>
                    <a:lnTo>
                      <a:pt x="7476" y="4010"/>
                    </a:lnTo>
                    <a:lnTo>
                      <a:pt x="7430" y="4071"/>
                    </a:lnTo>
                    <a:lnTo>
                      <a:pt x="7384" y="4133"/>
                    </a:lnTo>
                    <a:lnTo>
                      <a:pt x="7330" y="4186"/>
                    </a:lnTo>
                    <a:lnTo>
                      <a:pt x="7261" y="4232"/>
                    </a:lnTo>
                    <a:lnTo>
                      <a:pt x="7192" y="4271"/>
                    </a:lnTo>
                    <a:lnTo>
                      <a:pt x="7108" y="4301"/>
                    </a:lnTo>
                    <a:lnTo>
                      <a:pt x="7016" y="4332"/>
                    </a:lnTo>
                    <a:lnTo>
                      <a:pt x="6924" y="4355"/>
                    </a:lnTo>
                    <a:lnTo>
                      <a:pt x="6817" y="4370"/>
                    </a:lnTo>
                    <a:lnTo>
                      <a:pt x="6709" y="4378"/>
                    </a:lnTo>
                    <a:lnTo>
                      <a:pt x="6594" y="4386"/>
                    </a:lnTo>
                    <a:lnTo>
                      <a:pt x="6464" y="4378"/>
                    </a:lnTo>
                    <a:lnTo>
                      <a:pt x="6334" y="4370"/>
                    </a:lnTo>
                    <a:lnTo>
                      <a:pt x="6196" y="4363"/>
                    </a:lnTo>
                    <a:lnTo>
                      <a:pt x="6050" y="4340"/>
                    </a:lnTo>
                    <a:lnTo>
                      <a:pt x="5850" y="4301"/>
                    </a:lnTo>
                    <a:lnTo>
                      <a:pt x="5643" y="4240"/>
                    </a:lnTo>
                    <a:lnTo>
                      <a:pt x="5429" y="4171"/>
                    </a:lnTo>
                    <a:lnTo>
                      <a:pt x="5214" y="4079"/>
                    </a:lnTo>
                    <a:lnTo>
                      <a:pt x="4992" y="3979"/>
                    </a:lnTo>
                    <a:lnTo>
                      <a:pt x="4769" y="3872"/>
                    </a:lnTo>
                    <a:lnTo>
                      <a:pt x="4539" y="3749"/>
                    </a:lnTo>
                    <a:lnTo>
                      <a:pt x="4309" y="3611"/>
                    </a:lnTo>
                    <a:lnTo>
                      <a:pt x="4079" y="3473"/>
                    </a:lnTo>
                    <a:lnTo>
                      <a:pt x="3849" y="3320"/>
                    </a:lnTo>
                    <a:lnTo>
                      <a:pt x="3619" y="3167"/>
                    </a:lnTo>
                    <a:lnTo>
                      <a:pt x="3389" y="2998"/>
                    </a:lnTo>
                    <a:lnTo>
                      <a:pt x="2937" y="2661"/>
                    </a:lnTo>
                    <a:lnTo>
                      <a:pt x="2500" y="2316"/>
                    </a:lnTo>
                    <a:lnTo>
                      <a:pt x="2086" y="1963"/>
                    </a:lnTo>
                    <a:lnTo>
                      <a:pt x="1687" y="1626"/>
                    </a:lnTo>
                    <a:lnTo>
                      <a:pt x="1327" y="1296"/>
                    </a:lnTo>
                    <a:lnTo>
                      <a:pt x="1005" y="997"/>
                    </a:lnTo>
                    <a:lnTo>
                      <a:pt x="729" y="728"/>
                    </a:lnTo>
                    <a:lnTo>
                      <a:pt x="499" y="498"/>
                    </a:lnTo>
                    <a:lnTo>
                      <a:pt x="208" y="207"/>
                    </a:lnTo>
                    <a:lnTo>
                      <a:pt x="238" y="176"/>
                    </a:lnTo>
                    <a:close/>
                    <a:moveTo>
                      <a:pt x="169" y="0"/>
                    </a:moveTo>
                    <a:lnTo>
                      <a:pt x="1" y="222"/>
                    </a:lnTo>
                    <a:lnTo>
                      <a:pt x="47" y="268"/>
                    </a:lnTo>
                    <a:lnTo>
                      <a:pt x="254" y="483"/>
                    </a:lnTo>
                    <a:lnTo>
                      <a:pt x="453" y="690"/>
                    </a:lnTo>
                    <a:lnTo>
                      <a:pt x="721" y="943"/>
                    </a:lnTo>
                    <a:lnTo>
                      <a:pt x="1036" y="1242"/>
                    </a:lnTo>
                    <a:lnTo>
                      <a:pt x="1396" y="1579"/>
                    </a:lnTo>
                    <a:lnTo>
                      <a:pt x="1795" y="1932"/>
                    </a:lnTo>
                    <a:lnTo>
                      <a:pt x="2232" y="2308"/>
                    </a:lnTo>
                    <a:lnTo>
                      <a:pt x="2684" y="2676"/>
                    </a:lnTo>
                    <a:lnTo>
                      <a:pt x="2922" y="2860"/>
                    </a:lnTo>
                    <a:lnTo>
                      <a:pt x="3159" y="3036"/>
                    </a:lnTo>
                    <a:lnTo>
                      <a:pt x="3405" y="3213"/>
                    </a:lnTo>
                    <a:lnTo>
                      <a:pt x="3650" y="3381"/>
                    </a:lnTo>
                    <a:lnTo>
                      <a:pt x="3895" y="3550"/>
                    </a:lnTo>
                    <a:lnTo>
                      <a:pt x="4141" y="3703"/>
                    </a:lnTo>
                    <a:lnTo>
                      <a:pt x="4386" y="3849"/>
                    </a:lnTo>
                    <a:lnTo>
                      <a:pt x="4631" y="3979"/>
                    </a:lnTo>
                    <a:lnTo>
                      <a:pt x="4877" y="4110"/>
                    </a:lnTo>
                    <a:lnTo>
                      <a:pt x="5114" y="4217"/>
                    </a:lnTo>
                    <a:lnTo>
                      <a:pt x="5352" y="4309"/>
                    </a:lnTo>
                    <a:lnTo>
                      <a:pt x="5582" y="4393"/>
                    </a:lnTo>
                    <a:lnTo>
                      <a:pt x="5804" y="4455"/>
                    </a:lnTo>
                    <a:lnTo>
                      <a:pt x="6027" y="4493"/>
                    </a:lnTo>
                    <a:lnTo>
                      <a:pt x="6196" y="4524"/>
                    </a:lnTo>
                    <a:lnTo>
                      <a:pt x="6349" y="4539"/>
                    </a:lnTo>
                    <a:lnTo>
                      <a:pt x="6495" y="4547"/>
                    </a:lnTo>
                    <a:lnTo>
                      <a:pt x="6633" y="4547"/>
                    </a:lnTo>
                    <a:lnTo>
                      <a:pt x="6755" y="4539"/>
                    </a:lnTo>
                    <a:lnTo>
                      <a:pt x="6870" y="4524"/>
                    </a:lnTo>
                    <a:lnTo>
                      <a:pt x="6978" y="4508"/>
                    </a:lnTo>
                    <a:lnTo>
                      <a:pt x="7070" y="4485"/>
                    </a:lnTo>
                    <a:lnTo>
                      <a:pt x="7162" y="4455"/>
                    </a:lnTo>
                    <a:lnTo>
                      <a:pt x="7238" y="4424"/>
                    </a:lnTo>
                    <a:lnTo>
                      <a:pt x="7315" y="4386"/>
                    </a:lnTo>
                    <a:lnTo>
                      <a:pt x="7376" y="4347"/>
                    </a:lnTo>
                    <a:lnTo>
                      <a:pt x="7430" y="4309"/>
                    </a:lnTo>
                    <a:lnTo>
                      <a:pt x="7484" y="4263"/>
                    </a:lnTo>
                    <a:lnTo>
                      <a:pt x="7530" y="4217"/>
                    </a:lnTo>
                    <a:lnTo>
                      <a:pt x="7568" y="4163"/>
                    </a:lnTo>
                    <a:lnTo>
                      <a:pt x="7614" y="4087"/>
                    </a:lnTo>
                    <a:lnTo>
                      <a:pt x="7652" y="4002"/>
                    </a:lnTo>
                    <a:lnTo>
                      <a:pt x="7675" y="3941"/>
                    </a:lnTo>
                    <a:lnTo>
                      <a:pt x="7691" y="3887"/>
                    </a:lnTo>
                    <a:lnTo>
                      <a:pt x="7706" y="3765"/>
                    </a:lnTo>
                    <a:lnTo>
                      <a:pt x="7706" y="3634"/>
                    </a:lnTo>
                    <a:lnTo>
                      <a:pt x="7698" y="3504"/>
                    </a:lnTo>
                    <a:lnTo>
                      <a:pt x="7668" y="3374"/>
                    </a:lnTo>
                    <a:lnTo>
                      <a:pt x="7629" y="3243"/>
                    </a:lnTo>
                    <a:lnTo>
                      <a:pt x="7576" y="3113"/>
                    </a:lnTo>
                    <a:lnTo>
                      <a:pt x="7514" y="2983"/>
                    </a:lnTo>
                    <a:lnTo>
                      <a:pt x="7438" y="2852"/>
                    </a:lnTo>
                    <a:lnTo>
                      <a:pt x="7353" y="2722"/>
                    </a:lnTo>
                    <a:lnTo>
                      <a:pt x="7261" y="2607"/>
                    </a:lnTo>
                    <a:lnTo>
                      <a:pt x="7169" y="2492"/>
                    </a:lnTo>
                    <a:lnTo>
                      <a:pt x="7062" y="2377"/>
                    </a:lnTo>
                    <a:lnTo>
                      <a:pt x="6955" y="2277"/>
                    </a:lnTo>
                    <a:lnTo>
                      <a:pt x="6840" y="2185"/>
                    </a:lnTo>
                    <a:lnTo>
                      <a:pt x="6725" y="2101"/>
                    </a:lnTo>
                    <a:lnTo>
                      <a:pt x="6548" y="1994"/>
                    </a:lnTo>
                    <a:lnTo>
                      <a:pt x="6349" y="1879"/>
                    </a:lnTo>
                    <a:lnTo>
                      <a:pt x="6142" y="1779"/>
                    </a:lnTo>
                    <a:lnTo>
                      <a:pt x="5927" y="1672"/>
                    </a:lnTo>
                    <a:lnTo>
                      <a:pt x="5697" y="1564"/>
                    </a:lnTo>
                    <a:lnTo>
                      <a:pt x="5459" y="1464"/>
                    </a:lnTo>
                    <a:lnTo>
                      <a:pt x="5214" y="1372"/>
                    </a:lnTo>
                    <a:lnTo>
                      <a:pt x="4961" y="1273"/>
                    </a:lnTo>
                    <a:lnTo>
                      <a:pt x="4447" y="1096"/>
                    </a:lnTo>
                    <a:lnTo>
                      <a:pt x="3911" y="920"/>
                    </a:lnTo>
                    <a:lnTo>
                      <a:pt x="3382" y="767"/>
                    </a:lnTo>
                    <a:lnTo>
                      <a:pt x="2860" y="621"/>
                    </a:lnTo>
                    <a:lnTo>
                      <a:pt x="2354" y="491"/>
                    </a:lnTo>
                    <a:lnTo>
                      <a:pt x="1879" y="368"/>
                    </a:lnTo>
                    <a:lnTo>
                      <a:pt x="1442" y="268"/>
                    </a:lnTo>
                    <a:lnTo>
                      <a:pt x="1059" y="184"/>
                    </a:lnTo>
                    <a:lnTo>
                      <a:pt x="476" y="61"/>
                    </a:lnTo>
                    <a:lnTo>
                      <a:pt x="215" y="8"/>
                    </a:lnTo>
                    <a:lnTo>
                      <a:pt x="169" y="0"/>
                    </a:lnTo>
                    <a:close/>
                  </a:path>
                </a:pathLst>
              </a:custGeom>
              <a:solidFill>
                <a:srgbClr val="917A5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3" name="Google Shape;2213;p29">
                <a:extLst>
                  <a:ext uri="{FF2B5EF4-FFF2-40B4-BE49-F238E27FC236}">
                    <a16:creationId xmlns="" xmlns:a16="http://schemas.microsoft.com/office/drawing/2014/main" id="{3AE00373-9B00-47D6-9592-F426902EDA51}"/>
                  </a:ext>
                </a:extLst>
              </p:cNvPr>
              <p:cNvSpPr/>
              <p:nvPr/>
            </p:nvSpPr>
            <p:spPr>
              <a:xfrm>
                <a:off x="6774324" y="2076996"/>
                <a:ext cx="125165" cy="113232"/>
              </a:xfrm>
              <a:custGeom>
                <a:avLst/>
                <a:gdLst/>
                <a:ahLst/>
                <a:cxnLst/>
                <a:rect l="l" t="t" r="r" b="b"/>
                <a:pathLst>
                  <a:path w="6671" h="6035" extrusionOk="0">
                    <a:moveTo>
                      <a:pt x="238" y="192"/>
                    </a:moveTo>
                    <a:lnTo>
                      <a:pt x="560" y="345"/>
                    </a:lnTo>
                    <a:lnTo>
                      <a:pt x="1128" y="629"/>
                    </a:lnTo>
                    <a:lnTo>
                      <a:pt x="1488" y="813"/>
                    </a:lnTo>
                    <a:lnTo>
                      <a:pt x="1879" y="1020"/>
                    </a:lnTo>
                    <a:lnTo>
                      <a:pt x="2308" y="1242"/>
                    </a:lnTo>
                    <a:lnTo>
                      <a:pt x="2745" y="1487"/>
                    </a:lnTo>
                    <a:lnTo>
                      <a:pt x="3198" y="1748"/>
                    </a:lnTo>
                    <a:lnTo>
                      <a:pt x="3658" y="2024"/>
                    </a:lnTo>
                    <a:lnTo>
                      <a:pt x="4102" y="2300"/>
                    </a:lnTo>
                    <a:lnTo>
                      <a:pt x="4539" y="2592"/>
                    </a:lnTo>
                    <a:lnTo>
                      <a:pt x="4946" y="2883"/>
                    </a:lnTo>
                    <a:lnTo>
                      <a:pt x="5137" y="3029"/>
                    </a:lnTo>
                    <a:lnTo>
                      <a:pt x="5321" y="3174"/>
                    </a:lnTo>
                    <a:lnTo>
                      <a:pt x="5498" y="3320"/>
                    </a:lnTo>
                    <a:lnTo>
                      <a:pt x="5659" y="3466"/>
                    </a:lnTo>
                    <a:lnTo>
                      <a:pt x="5804" y="3604"/>
                    </a:lnTo>
                    <a:lnTo>
                      <a:pt x="5943" y="3749"/>
                    </a:lnTo>
                    <a:lnTo>
                      <a:pt x="6035" y="3857"/>
                    </a:lnTo>
                    <a:lnTo>
                      <a:pt x="6127" y="3972"/>
                    </a:lnTo>
                    <a:lnTo>
                      <a:pt x="6203" y="4094"/>
                    </a:lnTo>
                    <a:lnTo>
                      <a:pt x="6272" y="4217"/>
                    </a:lnTo>
                    <a:lnTo>
                      <a:pt x="6334" y="4347"/>
                    </a:lnTo>
                    <a:lnTo>
                      <a:pt x="6387" y="4478"/>
                    </a:lnTo>
                    <a:lnTo>
                      <a:pt x="6426" y="4608"/>
                    </a:lnTo>
                    <a:lnTo>
                      <a:pt x="6464" y="4738"/>
                    </a:lnTo>
                    <a:lnTo>
                      <a:pt x="6487" y="4869"/>
                    </a:lnTo>
                    <a:lnTo>
                      <a:pt x="6502" y="4991"/>
                    </a:lnTo>
                    <a:lnTo>
                      <a:pt x="6510" y="5114"/>
                    </a:lnTo>
                    <a:lnTo>
                      <a:pt x="6502" y="5229"/>
                    </a:lnTo>
                    <a:lnTo>
                      <a:pt x="6487" y="5336"/>
                    </a:lnTo>
                    <a:lnTo>
                      <a:pt x="6464" y="5436"/>
                    </a:lnTo>
                    <a:lnTo>
                      <a:pt x="6426" y="5528"/>
                    </a:lnTo>
                    <a:lnTo>
                      <a:pt x="6372" y="5612"/>
                    </a:lnTo>
                    <a:lnTo>
                      <a:pt x="6372" y="5620"/>
                    </a:lnTo>
                    <a:lnTo>
                      <a:pt x="6326" y="5674"/>
                    </a:lnTo>
                    <a:lnTo>
                      <a:pt x="6265" y="5727"/>
                    </a:lnTo>
                    <a:lnTo>
                      <a:pt x="6203" y="5773"/>
                    </a:lnTo>
                    <a:lnTo>
                      <a:pt x="6142" y="5804"/>
                    </a:lnTo>
                    <a:lnTo>
                      <a:pt x="6065" y="5835"/>
                    </a:lnTo>
                    <a:lnTo>
                      <a:pt x="5981" y="5858"/>
                    </a:lnTo>
                    <a:lnTo>
                      <a:pt x="5897" y="5865"/>
                    </a:lnTo>
                    <a:lnTo>
                      <a:pt x="5804" y="5873"/>
                    </a:lnTo>
                    <a:lnTo>
                      <a:pt x="5705" y="5873"/>
                    </a:lnTo>
                    <a:lnTo>
                      <a:pt x="5605" y="5865"/>
                    </a:lnTo>
                    <a:lnTo>
                      <a:pt x="5490" y="5842"/>
                    </a:lnTo>
                    <a:lnTo>
                      <a:pt x="5375" y="5819"/>
                    </a:lnTo>
                    <a:lnTo>
                      <a:pt x="5260" y="5789"/>
                    </a:lnTo>
                    <a:lnTo>
                      <a:pt x="5130" y="5750"/>
                    </a:lnTo>
                    <a:lnTo>
                      <a:pt x="4999" y="5697"/>
                    </a:lnTo>
                    <a:lnTo>
                      <a:pt x="4869" y="5643"/>
                    </a:lnTo>
                    <a:lnTo>
                      <a:pt x="4677" y="5559"/>
                    </a:lnTo>
                    <a:lnTo>
                      <a:pt x="4493" y="5451"/>
                    </a:lnTo>
                    <a:lnTo>
                      <a:pt x="4302" y="5329"/>
                    </a:lnTo>
                    <a:lnTo>
                      <a:pt x="4118" y="5191"/>
                    </a:lnTo>
                    <a:lnTo>
                      <a:pt x="3926" y="5045"/>
                    </a:lnTo>
                    <a:lnTo>
                      <a:pt x="3734" y="4876"/>
                    </a:lnTo>
                    <a:lnTo>
                      <a:pt x="3543" y="4700"/>
                    </a:lnTo>
                    <a:lnTo>
                      <a:pt x="3351" y="4516"/>
                    </a:lnTo>
                    <a:lnTo>
                      <a:pt x="3167" y="4324"/>
                    </a:lnTo>
                    <a:lnTo>
                      <a:pt x="2975" y="4125"/>
                    </a:lnTo>
                    <a:lnTo>
                      <a:pt x="2791" y="3910"/>
                    </a:lnTo>
                    <a:lnTo>
                      <a:pt x="2607" y="3703"/>
                    </a:lnTo>
                    <a:lnTo>
                      <a:pt x="2255" y="3259"/>
                    </a:lnTo>
                    <a:lnTo>
                      <a:pt x="1917" y="2822"/>
                    </a:lnTo>
                    <a:lnTo>
                      <a:pt x="1595" y="2377"/>
                    </a:lnTo>
                    <a:lnTo>
                      <a:pt x="1296" y="1948"/>
                    </a:lnTo>
                    <a:lnTo>
                      <a:pt x="1028" y="1549"/>
                    </a:lnTo>
                    <a:lnTo>
                      <a:pt x="783" y="1173"/>
                    </a:lnTo>
                    <a:lnTo>
                      <a:pt x="583" y="843"/>
                    </a:lnTo>
                    <a:lnTo>
                      <a:pt x="415" y="567"/>
                    </a:lnTo>
                    <a:lnTo>
                      <a:pt x="200" y="215"/>
                    </a:lnTo>
                    <a:lnTo>
                      <a:pt x="238" y="192"/>
                    </a:lnTo>
                    <a:close/>
                    <a:moveTo>
                      <a:pt x="215" y="0"/>
                    </a:moveTo>
                    <a:lnTo>
                      <a:pt x="1" y="176"/>
                    </a:lnTo>
                    <a:lnTo>
                      <a:pt x="31" y="238"/>
                    </a:lnTo>
                    <a:lnTo>
                      <a:pt x="177" y="491"/>
                    </a:lnTo>
                    <a:lnTo>
                      <a:pt x="330" y="744"/>
                    </a:lnTo>
                    <a:lnTo>
                      <a:pt x="522" y="1058"/>
                    </a:lnTo>
                    <a:lnTo>
                      <a:pt x="752" y="1426"/>
                    </a:lnTo>
                    <a:lnTo>
                      <a:pt x="1020" y="1833"/>
                    </a:lnTo>
                    <a:lnTo>
                      <a:pt x="1327" y="2277"/>
                    </a:lnTo>
                    <a:lnTo>
                      <a:pt x="1657" y="2745"/>
                    </a:lnTo>
                    <a:lnTo>
                      <a:pt x="2009" y="3213"/>
                    </a:lnTo>
                    <a:lnTo>
                      <a:pt x="2193" y="3450"/>
                    </a:lnTo>
                    <a:lnTo>
                      <a:pt x="2377" y="3680"/>
                    </a:lnTo>
                    <a:lnTo>
                      <a:pt x="2569" y="3910"/>
                    </a:lnTo>
                    <a:lnTo>
                      <a:pt x="2768" y="4133"/>
                    </a:lnTo>
                    <a:lnTo>
                      <a:pt x="2968" y="4355"/>
                    </a:lnTo>
                    <a:lnTo>
                      <a:pt x="3167" y="4562"/>
                    </a:lnTo>
                    <a:lnTo>
                      <a:pt x="3374" y="4761"/>
                    </a:lnTo>
                    <a:lnTo>
                      <a:pt x="3573" y="4953"/>
                    </a:lnTo>
                    <a:lnTo>
                      <a:pt x="3780" y="5129"/>
                    </a:lnTo>
                    <a:lnTo>
                      <a:pt x="3987" y="5298"/>
                    </a:lnTo>
                    <a:lnTo>
                      <a:pt x="4194" y="5444"/>
                    </a:lnTo>
                    <a:lnTo>
                      <a:pt x="4394" y="5582"/>
                    </a:lnTo>
                    <a:lnTo>
                      <a:pt x="4601" y="5697"/>
                    </a:lnTo>
                    <a:lnTo>
                      <a:pt x="4800" y="5789"/>
                    </a:lnTo>
                    <a:lnTo>
                      <a:pt x="4992" y="5865"/>
                    </a:lnTo>
                    <a:lnTo>
                      <a:pt x="5168" y="5927"/>
                    </a:lnTo>
                    <a:lnTo>
                      <a:pt x="5329" y="5973"/>
                    </a:lnTo>
                    <a:lnTo>
                      <a:pt x="5475" y="6003"/>
                    </a:lnTo>
                    <a:lnTo>
                      <a:pt x="5613" y="6026"/>
                    </a:lnTo>
                    <a:lnTo>
                      <a:pt x="5743" y="6034"/>
                    </a:lnTo>
                    <a:lnTo>
                      <a:pt x="5858" y="6034"/>
                    </a:lnTo>
                    <a:lnTo>
                      <a:pt x="5966" y="6026"/>
                    </a:lnTo>
                    <a:lnTo>
                      <a:pt x="6058" y="6003"/>
                    </a:lnTo>
                    <a:lnTo>
                      <a:pt x="6150" y="5980"/>
                    </a:lnTo>
                    <a:lnTo>
                      <a:pt x="6226" y="5942"/>
                    </a:lnTo>
                    <a:lnTo>
                      <a:pt x="6295" y="5904"/>
                    </a:lnTo>
                    <a:lnTo>
                      <a:pt x="6357" y="5865"/>
                    </a:lnTo>
                    <a:lnTo>
                      <a:pt x="6410" y="5812"/>
                    </a:lnTo>
                    <a:lnTo>
                      <a:pt x="6456" y="5766"/>
                    </a:lnTo>
                    <a:lnTo>
                      <a:pt x="6502" y="5712"/>
                    </a:lnTo>
                    <a:lnTo>
                      <a:pt x="6502" y="5704"/>
                    </a:lnTo>
                    <a:lnTo>
                      <a:pt x="6533" y="5658"/>
                    </a:lnTo>
                    <a:lnTo>
                      <a:pt x="6564" y="5605"/>
                    </a:lnTo>
                    <a:lnTo>
                      <a:pt x="6610" y="5490"/>
                    </a:lnTo>
                    <a:lnTo>
                      <a:pt x="6648" y="5367"/>
                    </a:lnTo>
                    <a:lnTo>
                      <a:pt x="6663" y="5237"/>
                    </a:lnTo>
                    <a:lnTo>
                      <a:pt x="6671" y="5106"/>
                    </a:lnTo>
                    <a:lnTo>
                      <a:pt x="6663" y="4968"/>
                    </a:lnTo>
                    <a:lnTo>
                      <a:pt x="6640" y="4823"/>
                    </a:lnTo>
                    <a:lnTo>
                      <a:pt x="6617" y="4685"/>
                    </a:lnTo>
                    <a:lnTo>
                      <a:pt x="6571" y="4539"/>
                    </a:lnTo>
                    <a:lnTo>
                      <a:pt x="6525" y="4401"/>
                    </a:lnTo>
                    <a:lnTo>
                      <a:pt x="6464" y="4255"/>
                    </a:lnTo>
                    <a:lnTo>
                      <a:pt x="6395" y="4125"/>
                    </a:lnTo>
                    <a:lnTo>
                      <a:pt x="6326" y="3995"/>
                    </a:lnTo>
                    <a:lnTo>
                      <a:pt x="6242" y="3864"/>
                    </a:lnTo>
                    <a:lnTo>
                      <a:pt x="6157" y="3749"/>
                    </a:lnTo>
                    <a:lnTo>
                      <a:pt x="6065" y="3642"/>
                    </a:lnTo>
                    <a:lnTo>
                      <a:pt x="5912" y="3489"/>
                    </a:lnTo>
                    <a:lnTo>
                      <a:pt x="5758" y="3335"/>
                    </a:lnTo>
                    <a:lnTo>
                      <a:pt x="5582" y="3182"/>
                    </a:lnTo>
                    <a:lnTo>
                      <a:pt x="5398" y="3029"/>
                    </a:lnTo>
                    <a:lnTo>
                      <a:pt x="5199" y="2875"/>
                    </a:lnTo>
                    <a:lnTo>
                      <a:pt x="4992" y="2714"/>
                    </a:lnTo>
                    <a:lnTo>
                      <a:pt x="4777" y="2561"/>
                    </a:lnTo>
                    <a:lnTo>
                      <a:pt x="4555" y="2408"/>
                    </a:lnTo>
                    <a:lnTo>
                      <a:pt x="4095" y="2109"/>
                    </a:lnTo>
                    <a:lnTo>
                      <a:pt x="3619" y="1810"/>
                    </a:lnTo>
                    <a:lnTo>
                      <a:pt x="3144" y="1526"/>
                    </a:lnTo>
                    <a:lnTo>
                      <a:pt x="2669" y="1257"/>
                    </a:lnTo>
                    <a:lnTo>
                      <a:pt x="2216" y="1012"/>
                    </a:lnTo>
                    <a:lnTo>
                      <a:pt x="1779" y="782"/>
                    </a:lnTo>
                    <a:lnTo>
                      <a:pt x="1388" y="575"/>
                    </a:lnTo>
                    <a:lnTo>
                      <a:pt x="1036" y="399"/>
                    </a:lnTo>
                    <a:lnTo>
                      <a:pt x="499" y="138"/>
                    </a:lnTo>
                    <a:lnTo>
                      <a:pt x="261" y="23"/>
                    </a:lnTo>
                    <a:lnTo>
                      <a:pt x="215" y="0"/>
                    </a:lnTo>
                    <a:close/>
                  </a:path>
                </a:pathLst>
              </a:custGeom>
              <a:solidFill>
                <a:srgbClr val="917A5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4" name="Google Shape;2214;p29">
                <a:extLst>
                  <a:ext uri="{FF2B5EF4-FFF2-40B4-BE49-F238E27FC236}">
                    <a16:creationId xmlns="" xmlns:a16="http://schemas.microsoft.com/office/drawing/2014/main" id="{EE24D2E8-4785-45ED-AA0A-77DB598481AB}"/>
                  </a:ext>
                </a:extLst>
              </p:cNvPr>
              <p:cNvSpPr/>
              <p:nvPr/>
            </p:nvSpPr>
            <p:spPr>
              <a:xfrm>
                <a:off x="6774324" y="2076996"/>
                <a:ext cx="138974" cy="95107"/>
              </a:xfrm>
              <a:custGeom>
                <a:avLst/>
                <a:gdLst/>
                <a:ahLst/>
                <a:cxnLst/>
                <a:rect l="l" t="t" r="r" b="b"/>
                <a:pathLst>
                  <a:path w="7407" h="5069" extrusionOk="0">
                    <a:moveTo>
                      <a:pt x="246" y="184"/>
                    </a:moveTo>
                    <a:lnTo>
                      <a:pt x="583" y="284"/>
                    </a:lnTo>
                    <a:lnTo>
                      <a:pt x="1197" y="468"/>
                    </a:lnTo>
                    <a:lnTo>
                      <a:pt x="1580" y="590"/>
                    </a:lnTo>
                    <a:lnTo>
                      <a:pt x="2002" y="728"/>
                    </a:lnTo>
                    <a:lnTo>
                      <a:pt x="2454" y="882"/>
                    </a:lnTo>
                    <a:lnTo>
                      <a:pt x="2929" y="1050"/>
                    </a:lnTo>
                    <a:lnTo>
                      <a:pt x="3420" y="1234"/>
                    </a:lnTo>
                    <a:lnTo>
                      <a:pt x="3911" y="1434"/>
                    </a:lnTo>
                    <a:lnTo>
                      <a:pt x="4401" y="1633"/>
                    </a:lnTo>
                    <a:lnTo>
                      <a:pt x="4877" y="1848"/>
                    </a:lnTo>
                    <a:lnTo>
                      <a:pt x="5329" y="2070"/>
                    </a:lnTo>
                    <a:lnTo>
                      <a:pt x="5544" y="2185"/>
                    </a:lnTo>
                    <a:lnTo>
                      <a:pt x="5743" y="2300"/>
                    </a:lnTo>
                    <a:lnTo>
                      <a:pt x="5943" y="2415"/>
                    </a:lnTo>
                    <a:lnTo>
                      <a:pt x="6127" y="2530"/>
                    </a:lnTo>
                    <a:lnTo>
                      <a:pt x="6295" y="2645"/>
                    </a:lnTo>
                    <a:lnTo>
                      <a:pt x="6456" y="2760"/>
                    </a:lnTo>
                    <a:lnTo>
                      <a:pt x="6564" y="2852"/>
                    </a:lnTo>
                    <a:lnTo>
                      <a:pt x="6663" y="2952"/>
                    </a:lnTo>
                    <a:lnTo>
                      <a:pt x="6763" y="3059"/>
                    </a:lnTo>
                    <a:lnTo>
                      <a:pt x="6855" y="3174"/>
                    </a:lnTo>
                    <a:lnTo>
                      <a:pt x="6932" y="3289"/>
                    </a:lnTo>
                    <a:lnTo>
                      <a:pt x="7008" y="3412"/>
                    </a:lnTo>
                    <a:lnTo>
                      <a:pt x="7070" y="3527"/>
                    </a:lnTo>
                    <a:lnTo>
                      <a:pt x="7123" y="3650"/>
                    </a:lnTo>
                    <a:lnTo>
                      <a:pt x="7169" y="3772"/>
                    </a:lnTo>
                    <a:lnTo>
                      <a:pt x="7208" y="3895"/>
                    </a:lnTo>
                    <a:lnTo>
                      <a:pt x="7231" y="4018"/>
                    </a:lnTo>
                    <a:lnTo>
                      <a:pt x="7246" y="4133"/>
                    </a:lnTo>
                    <a:lnTo>
                      <a:pt x="7246" y="4240"/>
                    </a:lnTo>
                    <a:lnTo>
                      <a:pt x="7238" y="4347"/>
                    </a:lnTo>
                    <a:lnTo>
                      <a:pt x="7215" y="4447"/>
                    </a:lnTo>
                    <a:lnTo>
                      <a:pt x="7177" y="4531"/>
                    </a:lnTo>
                    <a:lnTo>
                      <a:pt x="7146" y="4600"/>
                    </a:lnTo>
                    <a:lnTo>
                      <a:pt x="7100" y="4662"/>
                    </a:lnTo>
                    <a:lnTo>
                      <a:pt x="7047" y="4715"/>
                    </a:lnTo>
                    <a:lnTo>
                      <a:pt x="6985" y="4761"/>
                    </a:lnTo>
                    <a:lnTo>
                      <a:pt x="6916" y="4800"/>
                    </a:lnTo>
                    <a:lnTo>
                      <a:pt x="6840" y="4830"/>
                    </a:lnTo>
                    <a:lnTo>
                      <a:pt x="6755" y="4861"/>
                    </a:lnTo>
                    <a:lnTo>
                      <a:pt x="6663" y="4884"/>
                    </a:lnTo>
                    <a:lnTo>
                      <a:pt x="6564" y="4892"/>
                    </a:lnTo>
                    <a:lnTo>
                      <a:pt x="6464" y="4899"/>
                    </a:lnTo>
                    <a:lnTo>
                      <a:pt x="6349" y="4907"/>
                    </a:lnTo>
                    <a:lnTo>
                      <a:pt x="6234" y="4899"/>
                    </a:lnTo>
                    <a:lnTo>
                      <a:pt x="6111" y="4884"/>
                    </a:lnTo>
                    <a:lnTo>
                      <a:pt x="5981" y="4869"/>
                    </a:lnTo>
                    <a:lnTo>
                      <a:pt x="5843" y="4838"/>
                    </a:lnTo>
                    <a:lnTo>
                      <a:pt x="5697" y="4807"/>
                    </a:lnTo>
                    <a:lnTo>
                      <a:pt x="5498" y="4754"/>
                    </a:lnTo>
                    <a:lnTo>
                      <a:pt x="5298" y="4677"/>
                    </a:lnTo>
                    <a:lnTo>
                      <a:pt x="5091" y="4593"/>
                    </a:lnTo>
                    <a:lnTo>
                      <a:pt x="4884" y="4485"/>
                    </a:lnTo>
                    <a:lnTo>
                      <a:pt x="4670" y="4370"/>
                    </a:lnTo>
                    <a:lnTo>
                      <a:pt x="4455" y="4240"/>
                    </a:lnTo>
                    <a:lnTo>
                      <a:pt x="4240" y="4094"/>
                    </a:lnTo>
                    <a:lnTo>
                      <a:pt x="4018" y="3941"/>
                    </a:lnTo>
                    <a:lnTo>
                      <a:pt x="3803" y="3780"/>
                    </a:lnTo>
                    <a:lnTo>
                      <a:pt x="3589" y="3611"/>
                    </a:lnTo>
                    <a:lnTo>
                      <a:pt x="3366" y="3443"/>
                    </a:lnTo>
                    <a:lnTo>
                      <a:pt x="3152" y="3259"/>
                    </a:lnTo>
                    <a:lnTo>
                      <a:pt x="2730" y="2883"/>
                    </a:lnTo>
                    <a:lnTo>
                      <a:pt x="2324" y="2500"/>
                    </a:lnTo>
                    <a:lnTo>
                      <a:pt x="1940" y="2116"/>
                    </a:lnTo>
                    <a:lnTo>
                      <a:pt x="1572" y="1748"/>
                    </a:lnTo>
                    <a:lnTo>
                      <a:pt x="1243" y="1388"/>
                    </a:lnTo>
                    <a:lnTo>
                      <a:pt x="944" y="1066"/>
                    </a:lnTo>
                    <a:lnTo>
                      <a:pt x="691" y="774"/>
                    </a:lnTo>
                    <a:lnTo>
                      <a:pt x="476" y="529"/>
                    </a:lnTo>
                    <a:lnTo>
                      <a:pt x="215" y="215"/>
                    </a:lnTo>
                    <a:lnTo>
                      <a:pt x="246" y="184"/>
                    </a:lnTo>
                    <a:close/>
                    <a:moveTo>
                      <a:pt x="192" y="0"/>
                    </a:moveTo>
                    <a:lnTo>
                      <a:pt x="1" y="207"/>
                    </a:lnTo>
                    <a:lnTo>
                      <a:pt x="47" y="261"/>
                    </a:lnTo>
                    <a:lnTo>
                      <a:pt x="231" y="491"/>
                    </a:lnTo>
                    <a:lnTo>
                      <a:pt x="422" y="713"/>
                    </a:lnTo>
                    <a:lnTo>
                      <a:pt x="660" y="989"/>
                    </a:lnTo>
                    <a:lnTo>
                      <a:pt x="951" y="1319"/>
                    </a:lnTo>
                    <a:lnTo>
                      <a:pt x="1289" y="1679"/>
                    </a:lnTo>
                    <a:lnTo>
                      <a:pt x="1657" y="2063"/>
                    </a:lnTo>
                    <a:lnTo>
                      <a:pt x="2055" y="2469"/>
                    </a:lnTo>
                    <a:lnTo>
                      <a:pt x="2477" y="2875"/>
                    </a:lnTo>
                    <a:lnTo>
                      <a:pt x="2699" y="3075"/>
                    </a:lnTo>
                    <a:lnTo>
                      <a:pt x="2922" y="3274"/>
                    </a:lnTo>
                    <a:lnTo>
                      <a:pt x="3152" y="3473"/>
                    </a:lnTo>
                    <a:lnTo>
                      <a:pt x="3382" y="3657"/>
                    </a:lnTo>
                    <a:lnTo>
                      <a:pt x="3612" y="3841"/>
                    </a:lnTo>
                    <a:lnTo>
                      <a:pt x="3849" y="4018"/>
                    </a:lnTo>
                    <a:lnTo>
                      <a:pt x="4079" y="4186"/>
                    </a:lnTo>
                    <a:lnTo>
                      <a:pt x="4309" y="4340"/>
                    </a:lnTo>
                    <a:lnTo>
                      <a:pt x="4547" y="4478"/>
                    </a:lnTo>
                    <a:lnTo>
                      <a:pt x="4777" y="4608"/>
                    </a:lnTo>
                    <a:lnTo>
                      <a:pt x="4999" y="4723"/>
                    </a:lnTo>
                    <a:lnTo>
                      <a:pt x="5222" y="4823"/>
                    </a:lnTo>
                    <a:lnTo>
                      <a:pt x="5444" y="4899"/>
                    </a:lnTo>
                    <a:lnTo>
                      <a:pt x="5659" y="4961"/>
                    </a:lnTo>
                    <a:lnTo>
                      <a:pt x="5827" y="4999"/>
                    </a:lnTo>
                    <a:lnTo>
                      <a:pt x="5989" y="5030"/>
                    </a:lnTo>
                    <a:lnTo>
                      <a:pt x="6134" y="5053"/>
                    </a:lnTo>
                    <a:lnTo>
                      <a:pt x="6272" y="5060"/>
                    </a:lnTo>
                    <a:lnTo>
                      <a:pt x="6403" y="5068"/>
                    </a:lnTo>
                    <a:lnTo>
                      <a:pt x="6518" y="5060"/>
                    </a:lnTo>
                    <a:lnTo>
                      <a:pt x="6625" y="5053"/>
                    </a:lnTo>
                    <a:lnTo>
                      <a:pt x="6725" y="5037"/>
                    </a:lnTo>
                    <a:lnTo>
                      <a:pt x="6817" y="5014"/>
                    </a:lnTo>
                    <a:lnTo>
                      <a:pt x="6901" y="4984"/>
                    </a:lnTo>
                    <a:lnTo>
                      <a:pt x="6970" y="4953"/>
                    </a:lnTo>
                    <a:lnTo>
                      <a:pt x="7039" y="4915"/>
                    </a:lnTo>
                    <a:lnTo>
                      <a:pt x="7100" y="4876"/>
                    </a:lnTo>
                    <a:lnTo>
                      <a:pt x="7154" y="4830"/>
                    </a:lnTo>
                    <a:lnTo>
                      <a:pt x="7200" y="4784"/>
                    </a:lnTo>
                    <a:lnTo>
                      <a:pt x="7238" y="4738"/>
                    </a:lnTo>
                    <a:lnTo>
                      <a:pt x="7284" y="4669"/>
                    </a:lnTo>
                    <a:lnTo>
                      <a:pt x="7323" y="4600"/>
                    </a:lnTo>
                    <a:lnTo>
                      <a:pt x="7346" y="4547"/>
                    </a:lnTo>
                    <a:lnTo>
                      <a:pt x="7369" y="4493"/>
                    </a:lnTo>
                    <a:lnTo>
                      <a:pt x="7399" y="4370"/>
                    </a:lnTo>
                    <a:lnTo>
                      <a:pt x="7407" y="4248"/>
                    </a:lnTo>
                    <a:lnTo>
                      <a:pt x="7407" y="4117"/>
                    </a:lnTo>
                    <a:lnTo>
                      <a:pt x="7392" y="3979"/>
                    </a:lnTo>
                    <a:lnTo>
                      <a:pt x="7361" y="3849"/>
                    </a:lnTo>
                    <a:lnTo>
                      <a:pt x="7315" y="3711"/>
                    </a:lnTo>
                    <a:lnTo>
                      <a:pt x="7269" y="3573"/>
                    </a:lnTo>
                    <a:lnTo>
                      <a:pt x="7200" y="3443"/>
                    </a:lnTo>
                    <a:lnTo>
                      <a:pt x="7131" y="3305"/>
                    </a:lnTo>
                    <a:lnTo>
                      <a:pt x="7047" y="3182"/>
                    </a:lnTo>
                    <a:lnTo>
                      <a:pt x="6962" y="3059"/>
                    </a:lnTo>
                    <a:lnTo>
                      <a:pt x="6870" y="2937"/>
                    </a:lnTo>
                    <a:lnTo>
                      <a:pt x="6763" y="2829"/>
                    </a:lnTo>
                    <a:lnTo>
                      <a:pt x="6663" y="2730"/>
                    </a:lnTo>
                    <a:lnTo>
                      <a:pt x="6548" y="2638"/>
                    </a:lnTo>
                    <a:lnTo>
                      <a:pt x="6380" y="2507"/>
                    </a:lnTo>
                    <a:lnTo>
                      <a:pt x="6196" y="2385"/>
                    </a:lnTo>
                    <a:lnTo>
                      <a:pt x="6004" y="2262"/>
                    </a:lnTo>
                    <a:lnTo>
                      <a:pt x="5797" y="2139"/>
                    </a:lnTo>
                    <a:lnTo>
                      <a:pt x="5574" y="2017"/>
                    </a:lnTo>
                    <a:lnTo>
                      <a:pt x="5344" y="1902"/>
                    </a:lnTo>
                    <a:lnTo>
                      <a:pt x="5107" y="1779"/>
                    </a:lnTo>
                    <a:lnTo>
                      <a:pt x="4869" y="1664"/>
                    </a:lnTo>
                    <a:lnTo>
                      <a:pt x="4363" y="1441"/>
                    </a:lnTo>
                    <a:lnTo>
                      <a:pt x="3849" y="1227"/>
                    </a:lnTo>
                    <a:lnTo>
                      <a:pt x="3328" y="1027"/>
                    </a:lnTo>
                    <a:lnTo>
                      <a:pt x="2822" y="843"/>
                    </a:lnTo>
                    <a:lnTo>
                      <a:pt x="2331" y="667"/>
                    </a:lnTo>
                    <a:lnTo>
                      <a:pt x="1864" y="514"/>
                    </a:lnTo>
                    <a:lnTo>
                      <a:pt x="1442" y="376"/>
                    </a:lnTo>
                    <a:lnTo>
                      <a:pt x="1059" y="253"/>
                    </a:lnTo>
                    <a:lnTo>
                      <a:pt x="491" y="84"/>
                    </a:lnTo>
                    <a:lnTo>
                      <a:pt x="238" y="15"/>
                    </a:lnTo>
                    <a:lnTo>
                      <a:pt x="192" y="0"/>
                    </a:lnTo>
                    <a:close/>
                  </a:path>
                </a:pathLst>
              </a:custGeom>
              <a:solidFill>
                <a:srgbClr val="917A5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5" name="Google Shape;2215;p29">
                <a:extLst>
                  <a:ext uri="{FF2B5EF4-FFF2-40B4-BE49-F238E27FC236}">
                    <a16:creationId xmlns="" xmlns:a16="http://schemas.microsoft.com/office/drawing/2014/main" id="{71A5E1D5-1E53-497C-895D-5BCD3106C63F}"/>
                  </a:ext>
                </a:extLst>
              </p:cNvPr>
              <p:cNvSpPr/>
              <p:nvPr/>
            </p:nvSpPr>
            <p:spPr>
              <a:xfrm>
                <a:off x="6660098" y="2000462"/>
                <a:ext cx="447992" cy="245132"/>
              </a:xfrm>
              <a:custGeom>
                <a:avLst/>
                <a:gdLst/>
                <a:ahLst/>
                <a:cxnLst/>
                <a:rect l="l" t="t" r="r" b="b"/>
                <a:pathLst>
                  <a:path w="23877" h="13065" extrusionOk="0">
                    <a:moveTo>
                      <a:pt x="23876" y="0"/>
                    </a:moveTo>
                    <a:lnTo>
                      <a:pt x="1" y="6678"/>
                    </a:lnTo>
                    <a:lnTo>
                      <a:pt x="55" y="6770"/>
                    </a:lnTo>
                    <a:lnTo>
                      <a:pt x="216" y="7031"/>
                    </a:lnTo>
                    <a:lnTo>
                      <a:pt x="338" y="7215"/>
                    </a:lnTo>
                    <a:lnTo>
                      <a:pt x="492" y="7437"/>
                    </a:lnTo>
                    <a:lnTo>
                      <a:pt x="668" y="7683"/>
                    </a:lnTo>
                    <a:lnTo>
                      <a:pt x="867" y="7951"/>
                    </a:lnTo>
                    <a:lnTo>
                      <a:pt x="1097" y="8242"/>
                    </a:lnTo>
                    <a:lnTo>
                      <a:pt x="1358" y="8549"/>
                    </a:lnTo>
                    <a:lnTo>
                      <a:pt x="1642" y="8879"/>
                    </a:lnTo>
                    <a:lnTo>
                      <a:pt x="1956" y="9208"/>
                    </a:lnTo>
                    <a:lnTo>
                      <a:pt x="2293" y="9546"/>
                    </a:lnTo>
                    <a:lnTo>
                      <a:pt x="2661" y="9891"/>
                    </a:lnTo>
                    <a:lnTo>
                      <a:pt x="2853" y="10067"/>
                    </a:lnTo>
                    <a:lnTo>
                      <a:pt x="3052" y="10236"/>
                    </a:lnTo>
                    <a:lnTo>
                      <a:pt x="3259" y="10404"/>
                    </a:lnTo>
                    <a:lnTo>
                      <a:pt x="3474" y="10573"/>
                    </a:lnTo>
                    <a:lnTo>
                      <a:pt x="3689" y="10742"/>
                    </a:lnTo>
                    <a:lnTo>
                      <a:pt x="3919" y="10910"/>
                    </a:lnTo>
                    <a:lnTo>
                      <a:pt x="4149" y="11071"/>
                    </a:lnTo>
                    <a:lnTo>
                      <a:pt x="4394" y="11225"/>
                    </a:lnTo>
                    <a:lnTo>
                      <a:pt x="4639" y="11386"/>
                    </a:lnTo>
                    <a:lnTo>
                      <a:pt x="4892" y="11532"/>
                    </a:lnTo>
                    <a:lnTo>
                      <a:pt x="5153" y="11685"/>
                    </a:lnTo>
                    <a:lnTo>
                      <a:pt x="5421" y="11823"/>
                    </a:lnTo>
                    <a:lnTo>
                      <a:pt x="5690" y="11961"/>
                    </a:lnTo>
                    <a:lnTo>
                      <a:pt x="5974" y="12091"/>
                    </a:lnTo>
                    <a:lnTo>
                      <a:pt x="6257" y="12214"/>
                    </a:lnTo>
                    <a:lnTo>
                      <a:pt x="6556" y="12337"/>
                    </a:lnTo>
                    <a:lnTo>
                      <a:pt x="6855" y="12444"/>
                    </a:lnTo>
                    <a:lnTo>
                      <a:pt x="7162" y="12551"/>
                    </a:lnTo>
                    <a:lnTo>
                      <a:pt x="7476" y="12643"/>
                    </a:lnTo>
                    <a:lnTo>
                      <a:pt x="7791" y="12728"/>
                    </a:lnTo>
                    <a:lnTo>
                      <a:pt x="8120" y="12812"/>
                    </a:lnTo>
                    <a:lnTo>
                      <a:pt x="8458" y="12881"/>
                    </a:lnTo>
                    <a:lnTo>
                      <a:pt x="8795" y="12935"/>
                    </a:lnTo>
                    <a:lnTo>
                      <a:pt x="9140" y="12988"/>
                    </a:lnTo>
                    <a:lnTo>
                      <a:pt x="9493" y="13019"/>
                    </a:lnTo>
                    <a:lnTo>
                      <a:pt x="9853" y="13050"/>
                    </a:lnTo>
                    <a:lnTo>
                      <a:pt x="10221" y="13065"/>
                    </a:lnTo>
                    <a:lnTo>
                      <a:pt x="10597" y="13065"/>
                    </a:lnTo>
                    <a:lnTo>
                      <a:pt x="10980" y="13057"/>
                    </a:lnTo>
                    <a:lnTo>
                      <a:pt x="11363" y="13034"/>
                    </a:lnTo>
                    <a:lnTo>
                      <a:pt x="11762" y="13004"/>
                    </a:lnTo>
                    <a:lnTo>
                      <a:pt x="12161" y="12950"/>
                    </a:lnTo>
                    <a:lnTo>
                      <a:pt x="12567" y="12889"/>
                    </a:lnTo>
                    <a:lnTo>
                      <a:pt x="12981" y="12812"/>
                    </a:lnTo>
                    <a:lnTo>
                      <a:pt x="13403" y="12720"/>
                    </a:lnTo>
                    <a:lnTo>
                      <a:pt x="13825" y="12605"/>
                    </a:lnTo>
                    <a:lnTo>
                      <a:pt x="14254" y="12490"/>
                    </a:lnTo>
                    <a:lnTo>
                      <a:pt x="14660" y="12367"/>
                    </a:lnTo>
                    <a:lnTo>
                      <a:pt x="15059" y="12237"/>
                    </a:lnTo>
                    <a:lnTo>
                      <a:pt x="15450" y="12107"/>
                    </a:lnTo>
                    <a:lnTo>
                      <a:pt x="15826" y="11969"/>
                    </a:lnTo>
                    <a:lnTo>
                      <a:pt x="16194" y="11823"/>
                    </a:lnTo>
                    <a:lnTo>
                      <a:pt x="16546" y="11677"/>
                    </a:lnTo>
                    <a:lnTo>
                      <a:pt x="16884" y="11524"/>
                    </a:lnTo>
                    <a:lnTo>
                      <a:pt x="17213" y="11370"/>
                    </a:lnTo>
                    <a:lnTo>
                      <a:pt x="17535" y="11217"/>
                    </a:lnTo>
                    <a:lnTo>
                      <a:pt x="17842" y="11048"/>
                    </a:lnTo>
                    <a:lnTo>
                      <a:pt x="18141" y="10887"/>
                    </a:lnTo>
                    <a:lnTo>
                      <a:pt x="18433" y="10719"/>
                    </a:lnTo>
                    <a:lnTo>
                      <a:pt x="18709" y="10542"/>
                    </a:lnTo>
                    <a:lnTo>
                      <a:pt x="18977" y="10366"/>
                    </a:lnTo>
                    <a:lnTo>
                      <a:pt x="19238" y="10190"/>
                    </a:lnTo>
                    <a:lnTo>
                      <a:pt x="19491" y="10006"/>
                    </a:lnTo>
                    <a:lnTo>
                      <a:pt x="19728" y="9822"/>
                    </a:lnTo>
                    <a:lnTo>
                      <a:pt x="19958" y="9630"/>
                    </a:lnTo>
                    <a:lnTo>
                      <a:pt x="20181" y="9438"/>
                    </a:lnTo>
                    <a:lnTo>
                      <a:pt x="20395" y="9247"/>
                    </a:lnTo>
                    <a:lnTo>
                      <a:pt x="20602" y="9047"/>
                    </a:lnTo>
                    <a:lnTo>
                      <a:pt x="20794" y="8848"/>
                    </a:lnTo>
                    <a:lnTo>
                      <a:pt x="20986" y="8649"/>
                    </a:lnTo>
                    <a:lnTo>
                      <a:pt x="21162" y="8449"/>
                    </a:lnTo>
                    <a:lnTo>
                      <a:pt x="21338" y="8242"/>
                    </a:lnTo>
                    <a:lnTo>
                      <a:pt x="21499" y="8035"/>
                    </a:lnTo>
                    <a:lnTo>
                      <a:pt x="21660" y="7821"/>
                    </a:lnTo>
                    <a:lnTo>
                      <a:pt x="21806" y="7614"/>
                    </a:lnTo>
                    <a:lnTo>
                      <a:pt x="21952" y="7399"/>
                    </a:lnTo>
                    <a:lnTo>
                      <a:pt x="22082" y="7184"/>
                    </a:lnTo>
                    <a:lnTo>
                      <a:pt x="22212" y="6970"/>
                    </a:lnTo>
                    <a:lnTo>
                      <a:pt x="22335" y="6755"/>
                    </a:lnTo>
                    <a:lnTo>
                      <a:pt x="22450" y="6533"/>
                    </a:lnTo>
                    <a:lnTo>
                      <a:pt x="22557" y="6318"/>
                    </a:lnTo>
                    <a:lnTo>
                      <a:pt x="22665" y="6096"/>
                    </a:lnTo>
                    <a:lnTo>
                      <a:pt x="22764" y="5873"/>
                    </a:lnTo>
                    <a:lnTo>
                      <a:pt x="22856" y="5651"/>
                    </a:lnTo>
                    <a:lnTo>
                      <a:pt x="22941" y="5428"/>
                    </a:lnTo>
                    <a:lnTo>
                      <a:pt x="23025" y="5206"/>
                    </a:lnTo>
                    <a:lnTo>
                      <a:pt x="23102" y="4984"/>
                    </a:lnTo>
                    <a:lnTo>
                      <a:pt x="23171" y="4761"/>
                    </a:lnTo>
                    <a:lnTo>
                      <a:pt x="23301" y="4309"/>
                    </a:lnTo>
                    <a:lnTo>
                      <a:pt x="23408" y="3864"/>
                    </a:lnTo>
                    <a:lnTo>
                      <a:pt x="23508" y="3420"/>
                    </a:lnTo>
                    <a:lnTo>
                      <a:pt x="23585" y="2975"/>
                    </a:lnTo>
                    <a:lnTo>
                      <a:pt x="23654" y="2538"/>
                    </a:lnTo>
                    <a:lnTo>
                      <a:pt x="23707" y="2101"/>
                    </a:lnTo>
                    <a:lnTo>
                      <a:pt x="23753" y="1664"/>
                    </a:lnTo>
                    <a:lnTo>
                      <a:pt x="23792" y="1242"/>
                    </a:lnTo>
                    <a:lnTo>
                      <a:pt x="23822" y="821"/>
                    </a:lnTo>
                    <a:lnTo>
                      <a:pt x="23876" y="0"/>
                    </a:lnTo>
                    <a:close/>
                  </a:path>
                </a:pathLst>
              </a:custGeom>
              <a:solidFill>
                <a:srgbClr val="F3AE5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6" name="Google Shape;2216;p29">
                <a:extLst>
                  <a:ext uri="{FF2B5EF4-FFF2-40B4-BE49-F238E27FC236}">
                    <a16:creationId xmlns="" xmlns:a16="http://schemas.microsoft.com/office/drawing/2014/main" id="{FBDF073B-AE1C-42B8-BB88-18775049DF2B}"/>
                  </a:ext>
                </a:extLst>
              </p:cNvPr>
              <p:cNvSpPr/>
              <p:nvPr/>
            </p:nvSpPr>
            <p:spPr>
              <a:xfrm>
                <a:off x="6950541" y="1768554"/>
                <a:ext cx="322828" cy="456191"/>
              </a:xfrm>
              <a:custGeom>
                <a:avLst/>
                <a:gdLst/>
                <a:ahLst/>
                <a:cxnLst/>
                <a:rect l="l" t="t" r="r" b="b"/>
                <a:pathLst>
                  <a:path w="17206" h="24314" extrusionOk="0">
                    <a:moveTo>
                      <a:pt x="12759" y="1"/>
                    </a:moveTo>
                    <a:lnTo>
                      <a:pt x="4793" y="4003"/>
                    </a:lnTo>
                    <a:lnTo>
                      <a:pt x="9861" y="9799"/>
                    </a:lnTo>
                    <a:lnTo>
                      <a:pt x="6548" y="17742"/>
                    </a:lnTo>
                    <a:lnTo>
                      <a:pt x="6150" y="17781"/>
                    </a:lnTo>
                    <a:lnTo>
                      <a:pt x="5636" y="17819"/>
                    </a:lnTo>
                    <a:lnTo>
                      <a:pt x="4425" y="17903"/>
                    </a:lnTo>
                    <a:lnTo>
                      <a:pt x="3819" y="17949"/>
                    </a:lnTo>
                    <a:lnTo>
                      <a:pt x="3267" y="17995"/>
                    </a:lnTo>
                    <a:lnTo>
                      <a:pt x="2822" y="18049"/>
                    </a:lnTo>
                    <a:lnTo>
                      <a:pt x="2646" y="18080"/>
                    </a:lnTo>
                    <a:lnTo>
                      <a:pt x="2515" y="18103"/>
                    </a:lnTo>
                    <a:lnTo>
                      <a:pt x="2462" y="18118"/>
                    </a:lnTo>
                    <a:lnTo>
                      <a:pt x="2423" y="18141"/>
                    </a:lnTo>
                    <a:lnTo>
                      <a:pt x="2385" y="18164"/>
                    </a:lnTo>
                    <a:lnTo>
                      <a:pt x="2362" y="18203"/>
                    </a:lnTo>
                    <a:lnTo>
                      <a:pt x="2347" y="18233"/>
                    </a:lnTo>
                    <a:lnTo>
                      <a:pt x="2339" y="18279"/>
                    </a:lnTo>
                    <a:lnTo>
                      <a:pt x="2347" y="18325"/>
                    </a:lnTo>
                    <a:lnTo>
                      <a:pt x="2354" y="18371"/>
                    </a:lnTo>
                    <a:lnTo>
                      <a:pt x="2377" y="18417"/>
                    </a:lnTo>
                    <a:lnTo>
                      <a:pt x="2408" y="18471"/>
                    </a:lnTo>
                    <a:lnTo>
                      <a:pt x="2439" y="18525"/>
                    </a:lnTo>
                    <a:lnTo>
                      <a:pt x="2492" y="18586"/>
                    </a:lnTo>
                    <a:lnTo>
                      <a:pt x="2546" y="18640"/>
                    </a:lnTo>
                    <a:lnTo>
                      <a:pt x="2607" y="18693"/>
                    </a:lnTo>
                    <a:lnTo>
                      <a:pt x="2677" y="18755"/>
                    </a:lnTo>
                    <a:lnTo>
                      <a:pt x="2761" y="18808"/>
                    </a:lnTo>
                    <a:lnTo>
                      <a:pt x="2845" y="18862"/>
                    </a:lnTo>
                    <a:lnTo>
                      <a:pt x="2945" y="18916"/>
                    </a:lnTo>
                    <a:lnTo>
                      <a:pt x="3045" y="18962"/>
                    </a:lnTo>
                    <a:lnTo>
                      <a:pt x="3160" y="19008"/>
                    </a:lnTo>
                    <a:lnTo>
                      <a:pt x="3275" y="19054"/>
                    </a:lnTo>
                    <a:lnTo>
                      <a:pt x="3397" y="19092"/>
                    </a:lnTo>
                    <a:lnTo>
                      <a:pt x="3528" y="19130"/>
                    </a:lnTo>
                    <a:lnTo>
                      <a:pt x="3666" y="19161"/>
                    </a:lnTo>
                    <a:lnTo>
                      <a:pt x="3811" y="19184"/>
                    </a:lnTo>
                    <a:lnTo>
                      <a:pt x="3965" y="19207"/>
                    </a:lnTo>
                    <a:lnTo>
                      <a:pt x="4087" y="19230"/>
                    </a:lnTo>
                    <a:lnTo>
                      <a:pt x="4187" y="19245"/>
                    </a:lnTo>
                    <a:lnTo>
                      <a:pt x="4287" y="19276"/>
                    </a:lnTo>
                    <a:lnTo>
                      <a:pt x="4371" y="19307"/>
                    </a:lnTo>
                    <a:lnTo>
                      <a:pt x="4440" y="19337"/>
                    </a:lnTo>
                    <a:lnTo>
                      <a:pt x="4509" y="19376"/>
                    </a:lnTo>
                    <a:lnTo>
                      <a:pt x="4563" y="19414"/>
                    </a:lnTo>
                    <a:lnTo>
                      <a:pt x="4609" y="19460"/>
                    </a:lnTo>
                    <a:lnTo>
                      <a:pt x="4647" y="19506"/>
                    </a:lnTo>
                    <a:lnTo>
                      <a:pt x="4670" y="19552"/>
                    </a:lnTo>
                    <a:lnTo>
                      <a:pt x="4693" y="19598"/>
                    </a:lnTo>
                    <a:lnTo>
                      <a:pt x="4708" y="19652"/>
                    </a:lnTo>
                    <a:lnTo>
                      <a:pt x="4716" y="19705"/>
                    </a:lnTo>
                    <a:lnTo>
                      <a:pt x="4716" y="19751"/>
                    </a:lnTo>
                    <a:lnTo>
                      <a:pt x="4708" y="19805"/>
                    </a:lnTo>
                    <a:lnTo>
                      <a:pt x="4701" y="19866"/>
                    </a:lnTo>
                    <a:lnTo>
                      <a:pt x="4678" y="19920"/>
                    </a:lnTo>
                    <a:lnTo>
                      <a:pt x="4662" y="19974"/>
                    </a:lnTo>
                    <a:lnTo>
                      <a:pt x="4601" y="20081"/>
                    </a:lnTo>
                    <a:lnTo>
                      <a:pt x="4532" y="20181"/>
                    </a:lnTo>
                    <a:lnTo>
                      <a:pt x="4448" y="20280"/>
                    </a:lnTo>
                    <a:lnTo>
                      <a:pt x="4356" y="20372"/>
                    </a:lnTo>
                    <a:lnTo>
                      <a:pt x="4256" y="20449"/>
                    </a:lnTo>
                    <a:lnTo>
                      <a:pt x="4149" y="20518"/>
                    </a:lnTo>
                    <a:lnTo>
                      <a:pt x="4049" y="20564"/>
                    </a:lnTo>
                    <a:lnTo>
                      <a:pt x="1480" y="21545"/>
                    </a:lnTo>
                    <a:lnTo>
                      <a:pt x="1358" y="21622"/>
                    </a:lnTo>
                    <a:lnTo>
                      <a:pt x="1243" y="21699"/>
                    </a:lnTo>
                    <a:lnTo>
                      <a:pt x="1151" y="21783"/>
                    </a:lnTo>
                    <a:lnTo>
                      <a:pt x="1059" y="21867"/>
                    </a:lnTo>
                    <a:lnTo>
                      <a:pt x="990" y="21952"/>
                    </a:lnTo>
                    <a:lnTo>
                      <a:pt x="936" y="22044"/>
                    </a:lnTo>
                    <a:lnTo>
                      <a:pt x="898" y="22128"/>
                    </a:lnTo>
                    <a:lnTo>
                      <a:pt x="882" y="22182"/>
                    </a:lnTo>
                    <a:lnTo>
                      <a:pt x="875" y="22228"/>
                    </a:lnTo>
                    <a:lnTo>
                      <a:pt x="813" y="22251"/>
                    </a:lnTo>
                    <a:lnTo>
                      <a:pt x="652" y="22335"/>
                    </a:lnTo>
                    <a:lnTo>
                      <a:pt x="553" y="22389"/>
                    </a:lnTo>
                    <a:lnTo>
                      <a:pt x="438" y="22458"/>
                    </a:lnTo>
                    <a:lnTo>
                      <a:pt x="330" y="22527"/>
                    </a:lnTo>
                    <a:lnTo>
                      <a:pt x="231" y="22611"/>
                    </a:lnTo>
                    <a:lnTo>
                      <a:pt x="139" y="22695"/>
                    </a:lnTo>
                    <a:lnTo>
                      <a:pt x="100" y="22741"/>
                    </a:lnTo>
                    <a:lnTo>
                      <a:pt x="70" y="22787"/>
                    </a:lnTo>
                    <a:lnTo>
                      <a:pt x="39" y="22841"/>
                    </a:lnTo>
                    <a:lnTo>
                      <a:pt x="24" y="22887"/>
                    </a:lnTo>
                    <a:lnTo>
                      <a:pt x="8" y="22941"/>
                    </a:lnTo>
                    <a:lnTo>
                      <a:pt x="1" y="22987"/>
                    </a:lnTo>
                    <a:lnTo>
                      <a:pt x="8" y="23040"/>
                    </a:lnTo>
                    <a:lnTo>
                      <a:pt x="24" y="23086"/>
                    </a:lnTo>
                    <a:lnTo>
                      <a:pt x="47" y="23140"/>
                    </a:lnTo>
                    <a:lnTo>
                      <a:pt x="85" y="23194"/>
                    </a:lnTo>
                    <a:lnTo>
                      <a:pt x="131" y="23247"/>
                    </a:lnTo>
                    <a:lnTo>
                      <a:pt x="192" y="23293"/>
                    </a:lnTo>
                    <a:lnTo>
                      <a:pt x="269" y="23347"/>
                    </a:lnTo>
                    <a:lnTo>
                      <a:pt x="361" y="23401"/>
                    </a:lnTo>
                    <a:lnTo>
                      <a:pt x="453" y="23485"/>
                    </a:lnTo>
                    <a:lnTo>
                      <a:pt x="560" y="23577"/>
                    </a:lnTo>
                    <a:lnTo>
                      <a:pt x="691" y="23684"/>
                    </a:lnTo>
                    <a:lnTo>
                      <a:pt x="844" y="23792"/>
                    </a:lnTo>
                    <a:lnTo>
                      <a:pt x="921" y="23846"/>
                    </a:lnTo>
                    <a:lnTo>
                      <a:pt x="997" y="23892"/>
                    </a:lnTo>
                    <a:lnTo>
                      <a:pt x="1082" y="23930"/>
                    </a:lnTo>
                    <a:lnTo>
                      <a:pt x="1158" y="23961"/>
                    </a:lnTo>
                    <a:lnTo>
                      <a:pt x="1235" y="23984"/>
                    </a:lnTo>
                    <a:lnTo>
                      <a:pt x="1312" y="23999"/>
                    </a:lnTo>
                    <a:lnTo>
                      <a:pt x="1381" y="24053"/>
                    </a:lnTo>
                    <a:lnTo>
                      <a:pt x="1457" y="24106"/>
                    </a:lnTo>
                    <a:lnTo>
                      <a:pt x="1557" y="24168"/>
                    </a:lnTo>
                    <a:lnTo>
                      <a:pt x="1664" y="24229"/>
                    </a:lnTo>
                    <a:lnTo>
                      <a:pt x="1779" y="24283"/>
                    </a:lnTo>
                    <a:lnTo>
                      <a:pt x="1833" y="24298"/>
                    </a:lnTo>
                    <a:lnTo>
                      <a:pt x="1887" y="24313"/>
                    </a:lnTo>
                    <a:lnTo>
                      <a:pt x="1979" y="24313"/>
                    </a:lnTo>
                    <a:lnTo>
                      <a:pt x="2232" y="24260"/>
                    </a:lnTo>
                    <a:lnTo>
                      <a:pt x="2753" y="24129"/>
                    </a:lnTo>
                    <a:lnTo>
                      <a:pt x="3466" y="23938"/>
                    </a:lnTo>
                    <a:lnTo>
                      <a:pt x="4279" y="23707"/>
                    </a:lnTo>
                    <a:lnTo>
                      <a:pt x="4693" y="23585"/>
                    </a:lnTo>
                    <a:lnTo>
                      <a:pt x="5107" y="23454"/>
                    </a:lnTo>
                    <a:lnTo>
                      <a:pt x="5506" y="23324"/>
                    </a:lnTo>
                    <a:lnTo>
                      <a:pt x="5874" y="23194"/>
                    </a:lnTo>
                    <a:lnTo>
                      <a:pt x="6203" y="23063"/>
                    </a:lnTo>
                    <a:lnTo>
                      <a:pt x="6487" y="22933"/>
                    </a:lnTo>
                    <a:lnTo>
                      <a:pt x="6602" y="22872"/>
                    </a:lnTo>
                    <a:lnTo>
                      <a:pt x="6709" y="22818"/>
                    </a:lnTo>
                    <a:lnTo>
                      <a:pt x="6794" y="22757"/>
                    </a:lnTo>
                    <a:lnTo>
                      <a:pt x="6863" y="22703"/>
                    </a:lnTo>
                    <a:lnTo>
                      <a:pt x="7790" y="21814"/>
                    </a:lnTo>
                    <a:lnTo>
                      <a:pt x="8856" y="20779"/>
                    </a:lnTo>
                    <a:lnTo>
                      <a:pt x="9784" y="20012"/>
                    </a:lnTo>
                    <a:lnTo>
                      <a:pt x="10313" y="19567"/>
                    </a:lnTo>
                    <a:lnTo>
                      <a:pt x="10880" y="19084"/>
                    </a:lnTo>
                    <a:lnTo>
                      <a:pt x="11471" y="18571"/>
                    </a:lnTo>
                    <a:lnTo>
                      <a:pt x="12076" y="18041"/>
                    </a:lnTo>
                    <a:lnTo>
                      <a:pt x="12682" y="17497"/>
                    </a:lnTo>
                    <a:lnTo>
                      <a:pt x="13288" y="16937"/>
                    </a:lnTo>
                    <a:lnTo>
                      <a:pt x="13878" y="16385"/>
                    </a:lnTo>
                    <a:lnTo>
                      <a:pt x="14438" y="15833"/>
                    </a:lnTo>
                    <a:lnTo>
                      <a:pt x="14974" y="15289"/>
                    </a:lnTo>
                    <a:lnTo>
                      <a:pt x="15220" y="15028"/>
                    </a:lnTo>
                    <a:lnTo>
                      <a:pt x="15458" y="14768"/>
                    </a:lnTo>
                    <a:lnTo>
                      <a:pt x="15688" y="14515"/>
                    </a:lnTo>
                    <a:lnTo>
                      <a:pt x="15895" y="14269"/>
                    </a:lnTo>
                    <a:lnTo>
                      <a:pt x="16086" y="14032"/>
                    </a:lnTo>
                    <a:lnTo>
                      <a:pt x="16270" y="13802"/>
                    </a:lnTo>
                    <a:lnTo>
                      <a:pt x="16424" y="13579"/>
                    </a:lnTo>
                    <a:lnTo>
                      <a:pt x="16569" y="13372"/>
                    </a:lnTo>
                    <a:lnTo>
                      <a:pt x="16684" y="13173"/>
                    </a:lnTo>
                    <a:lnTo>
                      <a:pt x="16784" y="12989"/>
                    </a:lnTo>
                    <a:lnTo>
                      <a:pt x="16853" y="12851"/>
                    </a:lnTo>
                    <a:lnTo>
                      <a:pt x="16907" y="12713"/>
                    </a:lnTo>
                    <a:lnTo>
                      <a:pt x="16960" y="12567"/>
                    </a:lnTo>
                    <a:lnTo>
                      <a:pt x="17006" y="12421"/>
                    </a:lnTo>
                    <a:lnTo>
                      <a:pt x="17045" y="12283"/>
                    </a:lnTo>
                    <a:lnTo>
                      <a:pt x="17083" y="12138"/>
                    </a:lnTo>
                    <a:lnTo>
                      <a:pt x="17114" y="11984"/>
                    </a:lnTo>
                    <a:lnTo>
                      <a:pt x="17144" y="11839"/>
                    </a:lnTo>
                    <a:lnTo>
                      <a:pt x="17160" y="11693"/>
                    </a:lnTo>
                    <a:lnTo>
                      <a:pt x="17183" y="11547"/>
                    </a:lnTo>
                    <a:lnTo>
                      <a:pt x="17198" y="11248"/>
                    </a:lnTo>
                    <a:lnTo>
                      <a:pt x="17206" y="10949"/>
                    </a:lnTo>
                    <a:lnTo>
                      <a:pt x="17198" y="10650"/>
                    </a:lnTo>
                    <a:lnTo>
                      <a:pt x="17175" y="10359"/>
                    </a:lnTo>
                    <a:lnTo>
                      <a:pt x="17137" y="10068"/>
                    </a:lnTo>
                    <a:lnTo>
                      <a:pt x="17091" y="9784"/>
                    </a:lnTo>
                    <a:lnTo>
                      <a:pt x="17037" y="9508"/>
                    </a:lnTo>
                    <a:lnTo>
                      <a:pt x="16983" y="9240"/>
                    </a:lnTo>
                    <a:lnTo>
                      <a:pt x="16914" y="8979"/>
                    </a:lnTo>
                    <a:lnTo>
                      <a:pt x="16845" y="8734"/>
                    </a:lnTo>
                    <a:lnTo>
                      <a:pt x="16769" y="8496"/>
                    </a:lnTo>
                    <a:lnTo>
                      <a:pt x="16792" y="8488"/>
                    </a:lnTo>
                    <a:lnTo>
                      <a:pt x="16654" y="8105"/>
                    </a:lnTo>
                    <a:lnTo>
                      <a:pt x="16485" y="7699"/>
                    </a:lnTo>
                    <a:lnTo>
                      <a:pt x="16309" y="7262"/>
                    </a:lnTo>
                    <a:lnTo>
                      <a:pt x="16109" y="6802"/>
                    </a:lnTo>
                    <a:lnTo>
                      <a:pt x="15902" y="6311"/>
                    </a:lnTo>
                    <a:lnTo>
                      <a:pt x="15680" y="5805"/>
                    </a:lnTo>
                    <a:lnTo>
                      <a:pt x="15435" y="5283"/>
                    </a:lnTo>
                    <a:lnTo>
                      <a:pt x="15181" y="4739"/>
                    </a:lnTo>
                    <a:lnTo>
                      <a:pt x="14913" y="4179"/>
                    </a:lnTo>
                    <a:lnTo>
                      <a:pt x="14637" y="3612"/>
                    </a:lnTo>
                    <a:lnTo>
                      <a:pt x="14346" y="3029"/>
                    </a:lnTo>
                    <a:lnTo>
                      <a:pt x="14047" y="2431"/>
                    </a:lnTo>
                    <a:lnTo>
                      <a:pt x="13740" y="1833"/>
                    </a:lnTo>
                    <a:lnTo>
                      <a:pt x="13418" y="1228"/>
                    </a:lnTo>
                    <a:lnTo>
                      <a:pt x="13096" y="614"/>
                    </a:lnTo>
                    <a:lnTo>
                      <a:pt x="12759" y="1"/>
                    </a:lnTo>
                    <a:close/>
                  </a:path>
                </a:pathLst>
              </a:custGeom>
              <a:solidFill>
                <a:srgbClr val="EBAF7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7" name="Google Shape;2217;p29">
                <a:extLst>
                  <a:ext uri="{FF2B5EF4-FFF2-40B4-BE49-F238E27FC236}">
                    <a16:creationId xmlns="" xmlns:a16="http://schemas.microsoft.com/office/drawing/2014/main" id="{9DDEC88C-39CE-428B-8B88-36F0A18898F3}"/>
                  </a:ext>
                </a:extLst>
              </p:cNvPr>
              <p:cNvSpPr/>
              <p:nvPr/>
            </p:nvSpPr>
            <p:spPr>
              <a:xfrm>
                <a:off x="6971987" y="2169065"/>
                <a:ext cx="72799" cy="17993"/>
              </a:xfrm>
              <a:custGeom>
                <a:avLst/>
                <a:gdLst/>
                <a:ahLst/>
                <a:cxnLst/>
                <a:rect l="l" t="t" r="r" b="b"/>
                <a:pathLst>
                  <a:path w="3880" h="959" extrusionOk="0">
                    <a:moveTo>
                      <a:pt x="3880" y="0"/>
                    </a:moveTo>
                    <a:lnTo>
                      <a:pt x="3650" y="115"/>
                    </a:lnTo>
                    <a:lnTo>
                      <a:pt x="3420" y="230"/>
                    </a:lnTo>
                    <a:lnTo>
                      <a:pt x="3197" y="360"/>
                    </a:lnTo>
                    <a:lnTo>
                      <a:pt x="2975" y="491"/>
                    </a:lnTo>
                    <a:lnTo>
                      <a:pt x="2921" y="521"/>
                    </a:lnTo>
                    <a:lnTo>
                      <a:pt x="2875" y="537"/>
                    </a:lnTo>
                    <a:lnTo>
                      <a:pt x="2829" y="552"/>
                    </a:lnTo>
                    <a:lnTo>
                      <a:pt x="2776" y="567"/>
                    </a:lnTo>
                    <a:lnTo>
                      <a:pt x="2661" y="583"/>
                    </a:lnTo>
                    <a:lnTo>
                      <a:pt x="2538" y="598"/>
                    </a:lnTo>
                    <a:lnTo>
                      <a:pt x="2285" y="629"/>
                    </a:lnTo>
                    <a:lnTo>
                      <a:pt x="2032" y="644"/>
                    </a:lnTo>
                    <a:lnTo>
                      <a:pt x="1526" y="690"/>
                    </a:lnTo>
                    <a:lnTo>
                      <a:pt x="1020" y="744"/>
                    </a:lnTo>
                    <a:lnTo>
                      <a:pt x="514" y="805"/>
                    </a:lnTo>
                    <a:lnTo>
                      <a:pt x="253" y="843"/>
                    </a:lnTo>
                    <a:lnTo>
                      <a:pt x="0" y="889"/>
                    </a:lnTo>
                    <a:lnTo>
                      <a:pt x="261" y="920"/>
                    </a:lnTo>
                    <a:lnTo>
                      <a:pt x="514" y="935"/>
                    </a:lnTo>
                    <a:lnTo>
                      <a:pt x="774" y="951"/>
                    </a:lnTo>
                    <a:lnTo>
                      <a:pt x="1027" y="958"/>
                    </a:lnTo>
                    <a:lnTo>
                      <a:pt x="1288" y="958"/>
                    </a:lnTo>
                    <a:lnTo>
                      <a:pt x="1541" y="951"/>
                    </a:lnTo>
                    <a:lnTo>
                      <a:pt x="1802" y="935"/>
                    </a:lnTo>
                    <a:lnTo>
                      <a:pt x="2055" y="920"/>
                    </a:lnTo>
                    <a:lnTo>
                      <a:pt x="2316" y="889"/>
                    </a:lnTo>
                    <a:lnTo>
                      <a:pt x="2576" y="859"/>
                    </a:lnTo>
                    <a:lnTo>
                      <a:pt x="2699" y="828"/>
                    </a:lnTo>
                    <a:lnTo>
                      <a:pt x="2837" y="797"/>
                    </a:lnTo>
                    <a:lnTo>
                      <a:pt x="2906" y="774"/>
                    </a:lnTo>
                    <a:lnTo>
                      <a:pt x="2975" y="744"/>
                    </a:lnTo>
                    <a:lnTo>
                      <a:pt x="3044" y="705"/>
                    </a:lnTo>
                    <a:lnTo>
                      <a:pt x="3098" y="667"/>
                    </a:lnTo>
                    <a:lnTo>
                      <a:pt x="3297" y="506"/>
                    </a:lnTo>
                    <a:lnTo>
                      <a:pt x="3496" y="345"/>
                    </a:lnTo>
                    <a:lnTo>
                      <a:pt x="3696" y="176"/>
                    </a:lnTo>
                    <a:lnTo>
                      <a:pt x="3880"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8" name="Google Shape;2218;p29">
                <a:extLst>
                  <a:ext uri="{FF2B5EF4-FFF2-40B4-BE49-F238E27FC236}">
                    <a16:creationId xmlns="" xmlns:a16="http://schemas.microsoft.com/office/drawing/2014/main" id="{40CE0B77-29F4-478C-8E06-7569C5173A60}"/>
                  </a:ext>
                </a:extLst>
              </p:cNvPr>
              <p:cNvSpPr/>
              <p:nvPr/>
            </p:nvSpPr>
            <p:spPr>
              <a:xfrm>
                <a:off x="6975139" y="2188184"/>
                <a:ext cx="74675" cy="27206"/>
              </a:xfrm>
              <a:custGeom>
                <a:avLst/>
                <a:gdLst/>
                <a:ahLst/>
                <a:cxnLst/>
                <a:rect l="l" t="t" r="r" b="b"/>
                <a:pathLst>
                  <a:path w="3980" h="1450" extrusionOk="0">
                    <a:moveTo>
                      <a:pt x="3980" y="1"/>
                    </a:moveTo>
                    <a:lnTo>
                      <a:pt x="3727" y="93"/>
                    </a:lnTo>
                    <a:lnTo>
                      <a:pt x="3474" y="185"/>
                    </a:lnTo>
                    <a:lnTo>
                      <a:pt x="3229" y="284"/>
                    </a:lnTo>
                    <a:lnTo>
                      <a:pt x="2983" y="392"/>
                    </a:lnTo>
                    <a:lnTo>
                      <a:pt x="2738" y="499"/>
                    </a:lnTo>
                    <a:lnTo>
                      <a:pt x="2500" y="614"/>
                    </a:lnTo>
                    <a:lnTo>
                      <a:pt x="2263" y="729"/>
                    </a:lnTo>
                    <a:lnTo>
                      <a:pt x="2148" y="783"/>
                    </a:lnTo>
                    <a:lnTo>
                      <a:pt x="2086" y="798"/>
                    </a:lnTo>
                    <a:lnTo>
                      <a:pt x="2033" y="813"/>
                    </a:lnTo>
                    <a:lnTo>
                      <a:pt x="1527" y="959"/>
                    </a:lnTo>
                    <a:lnTo>
                      <a:pt x="1013" y="1105"/>
                    </a:lnTo>
                    <a:lnTo>
                      <a:pt x="760" y="1189"/>
                    </a:lnTo>
                    <a:lnTo>
                      <a:pt x="499" y="1266"/>
                    </a:lnTo>
                    <a:lnTo>
                      <a:pt x="246" y="1358"/>
                    </a:lnTo>
                    <a:lnTo>
                      <a:pt x="1" y="1450"/>
                    </a:lnTo>
                    <a:lnTo>
                      <a:pt x="269" y="1427"/>
                    </a:lnTo>
                    <a:lnTo>
                      <a:pt x="530" y="1396"/>
                    </a:lnTo>
                    <a:lnTo>
                      <a:pt x="798" y="1358"/>
                    </a:lnTo>
                    <a:lnTo>
                      <a:pt x="1059" y="1319"/>
                    </a:lnTo>
                    <a:lnTo>
                      <a:pt x="1327" y="1266"/>
                    </a:lnTo>
                    <a:lnTo>
                      <a:pt x="1588" y="1212"/>
                    </a:lnTo>
                    <a:lnTo>
                      <a:pt x="1849" y="1151"/>
                    </a:lnTo>
                    <a:lnTo>
                      <a:pt x="2109" y="1082"/>
                    </a:lnTo>
                    <a:lnTo>
                      <a:pt x="2178" y="1059"/>
                    </a:lnTo>
                    <a:lnTo>
                      <a:pt x="2247" y="1028"/>
                    </a:lnTo>
                    <a:lnTo>
                      <a:pt x="2370" y="974"/>
                    </a:lnTo>
                    <a:lnTo>
                      <a:pt x="2608" y="844"/>
                    </a:lnTo>
                    <a:lnTo>
                      <a:pt x="2845" y="714"/>
                    </a:lnTo>
                    <a:lnTo>
                      <a:pt x="3075" y="583"/>
                    </a:lnTo>
                    <a:lnTo>
                      <a:pt x="3305" y="445"/>
                    </a:lnTo>
                    <a:lnTo>
                      <a:pt x="3535" y="307"/>
                    </a:lnTo>
                    <a:lnTo>
                      <a:pt x="3758" y="154"/>
                    </a:lnTo>
                    <a:lnTo>
                      <a:pt x="3980" y="1"/>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9" name="Google Shape;2219;p29">
                <a:extLst>
                  <a:ext uri="{FF2B5EF4-FFF2-40B4-BE49-F238E27FC236}">
                    <a16:creationId xmlns="" xmlns:a16="http://schemas.microsoft.com/office/drawing/2014/main" id="{8105E380-2A52-4F0A-899E-956170175A0C}"/>
                  </a:ext>
                </a:extLst>
              </p:cNvPr>
              <p:cNvSpPr/>
              <p:nvPr/>
            </p:nvSpPr>
            <p:spPr>
              <a:xfrm>
                <a:off x="7134958" y="1906798"/>
                <a:ext cx="20451" cy="43173"/>
              </a:xfrm>
              <a:custGeom>
                <a:avLst/>
                <a:gdLst/>
                <a:ahLst/>
                <a:cxnLst/>
                <a:rect l="l" t="t" r="r" b="b"/>
                <a:pathLst>
                  <a:path w="1090" h="2301" extrusionOk="0">
                    <a:moveTo>
                      <a:pt x="1090" y="1"/>
                    </a:moveTo>
                    <a:lnTo>
                      <a:pt x="982" y="124"/>
                    </a:lnTo>
                    <a:lnTo>
                      <a:pt x="890" y="254"/>
                    </a:lnTo>
                    <a:lnTo>
                      <a:pt x="798" y="392"/>
                    </a:lnTo>
                    <a:lnTo>
                      <a:pt x="714" y="530"/>
                    </a:lnTo>
                    <a:lnTo>
                      <a:pt x="561" y="806"/>
                    </a:lnTo>
                    <a:lnTo>
                      <a:pt x="423" y="1090"/>
                    </a:lnTo>
                    <a:lnTo>
                      <a:pt x="292" y="1381"/>
                    </a:lnTo>
                    <a:lnTo>
                      <a:pt x="177" y="1680"/>
                    </a:lnTo>
                    <a:lnTo>
                      <a:pt x="124" y="1833"/>
                    </a:lnTo>
                    <a:lnTo>
                      <a:pt x="78" y="1987"/>
                    </a:lnTo>
                    <a:lnTo>
                      <a:pt x="32" y="2140"/>
                    </a:lnTo>
                    <a:lnTo>
                      <a:pt x="1" y="2301"/>
                    </a:lnTo>
                    <a:lnTo>
                      <a:pt x="101" y="2171"/>
                    </a:lnTo>
                    <a:lnTo>
                      <a:pt x="193" y="2040"/>
                    </a:lnTo>
                    <a:lnTo>
                      <a:pt x="285" y="1910"/>
                    </a:lnTo>
                    <a:lnTo>
                      <a:pt x="369" y="1772"/>
                    </a:lnTo>
                    <a:lnTo>
                      <a:pt x="522" y="1488"/>
                    </a:lnTo>
                    <a:lnTo>
                      <a:pt x="668" y="1205"/>
                    </a:lnTo>
                    <a:lnTo>
                      <a:pt x="798" y="913"/>
                    </a:lnTo>
                    <a:lnTo>
                      <a:pt x="913" y="622"/>
                    </a:lnTo>
                    <a:lnTo>
                      <a:pt x="967" y="469"/>
                    </a:lnTo>
                    <a:lnTo>
                      <a:pt x="1013" y="315"/>
                    </a:lnTo>
                    <a:lnTo>
                      <a:pt x="1051" y="154"/>
                    </a:lnTo>
                    <a:lnTo>
                      <a:pt x="1090" y="1"/>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0" name="Google Shape;2220;p29">
                <a:extLst>
                  <a:ext uri="{FF2B5EF4-FFF2-40B4-BE49-F238E27FC236}">
                    <a16:creationId xmlns="" xmlns:a16="http://schemas.microsoft.com/office/drawing/2014/main" id="{A9484904-48C6-4376-AD3F-EDD817CE2BE1}"/>
                  </a:ext>
                </a:extLst>
              </p:cNvPr>
              <p:cNvSpPr/>
              <p:nvPr/>
            </p:nvSpPr>
            <p:spPr>
              <a:xfrm>
                <a:off x="6288825" y="1745832"/>
                <a:ext cx="409417" cy="284702"/>
              </a:xfrm>
              <a:custGeom>
                <a:avLst/>
                <a:gdLst/>
                <a:ahLst/>
                <a:cxnLst/>
                <a:rect l="l" t="t" r="r" b="b"/>
                <a:pathLst>
                  <a:path w="21821" h="15174" extrusionOk="0">
                    <a:moveTo>
                      <a:pt x="5620" y="0"/>
                    </a:moveTo>
                    <a:lnTo>
                      <a:pt x="5099" y="813"/>
                    </a:lnTo>
                    <a:lnTo>
                      <a:pt x="4585" y="1626"/>
                    </a:lnTo>
                    <a:lnTo>
                      <a:pt x="4079" y="2439"/>
                    </a:lnTo>
                    <a:lnTo>
                      <a:pt x="3596" y="3244"/>
                    </a:lnTo>
                    <a:lnTo>
                      <a:pt x="3128" y="4033"/>
                    </a:lnTo>
                    <a:lnTo>
                      <a:pt x="2676" y="4808"/>
                    </a:lnTo>
                    <a:lnTo>
                      <a:pt x="2254" y="5567"/>
                    </a:lnTo>
                    <a:lnTo>
                      <a:pt x="1856" y="6303"/>
                    </a:lnTo>
                    <a:lnTo>
                      <a:pt x="1495" y="7008"/>
                    </a:lnTo>
                    <a:lnTo>
                      <a:pt x="1158" y="7683"/>
                    </a:lnTo>
                    <a:lnTo>
                      <a:pt x="1005" y="8005"/>
                    </a:lnTo>
                    <a:lnTo>
                      <a:pt x="859" y="8319"/>
                    </a:lnTo>
                    <a:lnTo>
                      <a:pt x="729" y="8626"/>
                    </a:lnTo>
                    <a:lnTo>
                      <a:pt x="606" y="8925"/>
                    </a:lnTo>
                    <a:lnTo>
                      <a:pt x="491" y="9209"/>
                    </a:lnTo>
                    <a:lnTo>
                      <a:pt x="383" y="9477"/>
                    </a:lnTo>
                    <a:lnTo>
                      <a:pt x="299" y="9738"/>
                    </a:lnTo>
                    <a:lnTo>
                      <a:pt x="215" y="9991"/>
                    </a:lnTo>
                    <a:lnTo>
                      <a:pt x="146" y="10228"/>
                    </a:lnTo>
                    <a:lnTo>
                      <a:pt x="92" y="10451"/>
                    </a:lnTo>
                    <a:lnTo>
                      <a:pt x="46" y="10658"/>
                    </a:lnTo>
                    <a:lnTo>
                      <a:pt x="15" y="10849"/>
                    </a:lnTo>
                    <a:lnTo>
                      <a:pt x="0" y="11018"/>
                    </a:lnTo>
                    <a:lnTo>
                      <a:pt x="8" y="11187"/>
                    </a:lnTo>
                    <a:lnTo>
                      <a:pt x="23" y="11348"/>
                    </a:lnTo>
                    <a:lnTo>
                      <a:pt x="54" y="11509"/>
                    </a:lnTo>
                    <a:lnTo>
                      <a:pt x="100" y="11662"/>
                    </a:lnTo>
                    <a:lnTo>
                      <a:pt x="153" y="11815"/>
                    </a:lnTo>
                    <a:lnTo>
                      <a:pt x="230" y="11961"/>
                    </a:lnTo>
                    <a:lnTo>
                      <a:pt x="314" y="12107"/>
                    </a:lnTo>
                    <a:lnTo>
                      <a:pt x="407" y="12245"/>
                    </a:lnTo>
                    <a:lnTo>
                      <a:pt x="522" y="12383"/>
                    </a:lnTo>
                    <a:lnTo>
                      <a:pt x="637" y="12513"/>
                    </a:lnTo>
                    <a:lnTo>
                      <a:pt x="775" y="12643"/>
                    </a:lnTo>
                    <a:lnTo>
                      <a:pt x="920" y="12774"/>
                    </a:lnTo>
                    <a:lnTo>
                      <a:pt x="1074" y="12896"/>
                    </a:lnTo>
                    <a:lnTo>
                      <a:pt x="1235" y="13019"/>
                    </a:lnTo>
                    <a:lnTo>
                      <a:pt x="1411" y="13134"/>
                    </a:lnTo>
                    <a:lnTo>
                      <a:pt x="1595" y="13249"/>
                    </a:lnTo>
                    <a:lnTo>
                      <a:pt x="1794" y="13356"/>
                    </a:lnTo>
                    <a:lnTo>
                      <a:pt x="1994" y="13464"/>
                    </a:lnTo>
                    <a:lnTo>
                      <a:pt x="2208" y="13563"/>
                    </a:lnTo>
                    <a:lnTo>
                      <a:pt x="2431" y="13663"/>
                    </a:lnTo>
                    <a:lnTo>
                      <a:pt x="2661" y="13763"/>
                    </a:lnTo>
                    <a:lnTo>
                      <a:pt x="2891" y="13855"/>
                    </a:lnTo>
                    <a:lnTo>
                      <a:pt x="3136" y="13947"/>
                    </a:lnTo>
                    <a:lnTo>
                      <a:pt x="3389" y="14031"/>
                    </a:lnTo>
                    <a:lnTo>
                      <a:pt x="3642" y="14116"/>
                    </a:lnTo>
                    <a:lnTo>
                      <a:pt x="3910" y="14200"/>
                    </a:lnTo>
                    <a:lnTo>
                      <a:pt x="4179" y="14277"/>
                    </a:lnTo>
                    <a:lnTo>
                      <a:pt x="4731" y="14422"/>
                    </a:lnTo>
                    <a:lnTo>
                      <a:pt x="5298" y="14553"/>
                    </a:lnTo>
                    <a:lnTo>
                      <a:pt x="5888" y="14668"/>
                    </a:lnTo>
                    <a:lnTo>
                      <a:pt x="6486" y="14775"/>
                    </a:lnTo>
                    <a:lnTo>
                      <a:pt x="7092" y="14867"/>
                    </a:lnTo>
                    <a:lnTo>
                      <a:pt x="7713" y="14951"/>
                    </a:lnTo>
                    <a:lnTo>
                      <a:pt x="8334" y="15013"/>
                    </a:lnTo>
                    <a:lnTo>
                      <a:pt x="8955" y="15074"/>
                    </a:lnTo>
                    <a:lnTo>
                      <a:pt x="9576" y="15112"/>
                    </a:lnTo>
                    <a:lnTo>
                      <a:pt x="10190" y="15143"/>
                    </a:lnTo>
                    <a:lnTo>
                      <a:pt x="10795" y="15166"/>
                    </a:lnTo>
                    <a:lnTo>
                      <a:pt x="11393" y="15174"/>
                    </a:lnTo>
                    <a:lnTo>
                      <a:pt x="11984" y="15166"/>
                    </a:lnTo>
                    <a:lnTo>
                      <a:pt x="12551" y="15151"/>
                    </a:lnTo>
                    <a:lnTo>
                      <a:pt x="13096" y="15120"/>
                    </a:lnTo>
                    <a:lnTo>
                      <a:pt x="13625" y="15074"/>
                    </a:lnTo>
                    <a:lnTo>
                      <a:pt x="14131" y="15028"/>
                    </a:lnTo>
                    <a:lnTo>
                      <a:pt x="14598" y="14959"/>
                    </a:lnTo>
                    <a:lnTo>
                      <a:pt x="14874" y="15036"/>
                    </a:lnTo>
                    <a:lnTo>
                      <a:pt x="15074" y="15082"/>
                    </a:lnTo>
                    <a:lnTo>
                      <a:pt x="15273" y="15112"/>
                    </a:lnTo>
                    <a:lnTo>
                      <a:pt x="15480" y="15128"/>
                    </a:lnTo>
                    <a:lnTo>
                      <a:pt x="15679" y="15128"/>
                    </a:lnTo>
                    <a:lnTo>
                      <a:pt x="16124" y="15112"/>
                    </a:lnTo>
                    <a:lnTo>
                      <a:pt x="16906" y="15082"/>
                    </a:lnTo>
                    <a:lnTo>
                      <a:pt x="17711" y="15043"/>
                    </a:lnTo>
                    <a:lnTo>
                      <a:pt x="18079" y="15020"/>
                    </a:lnTo>
                    <a:lnTo>
                      <a:pt x="18393" y="14990"/>
                    </a:lnTo>
                    <a:lnTo>
                      <a:pt x="18639" y="14959"/>
                    </a:lnTo>
                    <a:lnTo>
                      <a:pt x="18731" y="14951"/>
                    </a:lnTo>
                    <a:lnTo>
                      <a:pt x="18792" y="14936"/>
                    </a:lnTo>
                    <a:lnTo>
                      <a:pt x="18876" y="14905"/>
                    </a:lnTo>
                    <a:lnTo>
                      <a:pt x="18961" y="14859"/>
                    </a:lnTo>
                    <a:lnTo>
                      <a:pt x="19053" y="14813"/>
                    </a:lnTo>
                    <a:lnTo>
                      <a:pt x="19145" y="14752"/>
                    </a:lnTo>
                    <a:lnTo>
                      <a:pt x="19329" y="14622"/>
                    </a:lnTo>
                    <a:lnTo>
                      <a:pt x="19505" y="14484"/>
                    </a:lnTo>
                    <a:lnTo>
                      <a:pt x="19666" y="14346"/>
                    </a:lnTo>
                    <a:lnTo>
                      <a:pt x="19789" y="14231"/>
                    </a:lnTo>
                    <a:lnTo>
                      <a:pt x="19904" y="14123"/>
                    </a:lnTo>
                    <a:lnTo>
                      <a:pt x="19222" y="13571"/>
                    </a:lnTo>
                    <a:lnTo>
                      <a:pt x="21736" y="14162"/>
                    </a:lnTo>
                    <a:lnTo>
                      <a:pt x="21767" y="14062"/>
                    </a:lnTo>
                    <a:lnTo>
                      <a:pt x="21790" y="13955"/>
                    </a:lnTo>
                    <a:lnTo>
                      <a:pt x="21805" y="13847"/>
                    </a:lnTo>
                    <a:lnTo>
                      <a:pt x="21813" y="13740"/>
                    </a:lnTo>
                    <a:lnTo>
                      <a:pt x="21821" y="13632"/>
                    </a:lnTo>
                    <a:lnTo>
                      <a:pt x="21821" y="13525"/>
                    </a:lnTo>
                    <a:lnTo>
                      <a:pt x="21813" y="13418"/>
                    </a:lnTo>
                    <a:lnTo>
                      <a:pt x="21805" y="13310"/>
                    </a:lnTo>
                    <a:lnTo>
                      <a:pt x="21790" y="13203"/>
                    </a:lnTo>
                    <a:lnTo>
                      <a:pt x="21767" y="13103"/>
                    </a:lnTo>
                    <a:lnTo>
                      <a:pt x="21744" y="12996"/>
                    </a:lnTo>
                    <a:lnTo>
                      <a:pt x="21713" y="12889"/>
                    </a:lnTo>
                    <a:lnTo>
                      <a:pt x="21675" y="12789"/>
                    </a:lnTo>
                    <a:lnTo>
                      <a:pt x="21637" y="12689"/>
                    </a:lnTo>
                    <a:lnTo>
                      <a:pt x="21591" y="12590"/>
                    </a:lnTo>
                    <a:lnTo>
                      <a:pt x="21545" y="12490"/>
                    </a:lnTo>
                    <a:lnTo>
                      <a:pt x="21476" y="12344"/>
                    </a:lnTo>
                    <a:lnTo>
                      <a:pt x="21453" y="12306"/>
                    </a:lnTo>
                    <a:lnTo>
                      <a:pt x="21422" y="12260"/>
                    </a:lnTo>
                    <a:lnTo>
                      <a:pt x="21322" y="12153"/>
                    </a:lnTo>
                    <a:lnTo>
                      <a:pt x="21207" y="12038"/>
                    </a:lnTo>
                    <a:lnTo>
                      <a:pt x="21085" y="11923"/>
                    </a:lnTo>
                    <a:lnTo>
                      <a:pt x="20855" y="11739"/>
                    </a:lnTo>
                    <a:lnTo>
                      <a:pt x="20755" y="11662"/>
                    </a:lnTo>
                    <a:lnTo>
                      <a:pt x="20717" y="11562"/>
                    </a:lnTo>
                    <a:lnTo>
                      <a:pt x="20671" y="11447"/>
                    </a:lnTo>
                    <a:lnTo>
                      <a:pt x="20609" y="11309"/>
                    </a:lnTo>
                    <a:lnTo>
                      <a:pt x="20540" y="11164"/>
                    </a:lnTo>
                    <a:lnTo>
                      <a:pt x="20448" y="11018"/>
                    </a:lnTo>
                    <a:lnTo>
                      <a:pt x="20402" y="10949"/>
                    </a:lnTo>
                    <a:lnTo>
                      <a:pt x="20356" y="10880"/>
                    </a:lnTo>
                    <a:lnTo>
                      <a:pt x="20303" y="10819"/>
                    </a:lnTo>
                    <a:lnTo>
                      <a:pt x="20249" y="10773"/>
                    </a:lnTo>
                    <a:lnTo>
                      <a:pt x="20211" y="10750"/>
                    </a:lnTo>
                    <a:lnTo>
                      <a:pt x="20165" y="10719"/>
                    </a:lnTo>
                    <a:lnTo>
                      <a:pt x="20050" y="10673"/>
                    </a:lnTo>
                    <a:lnTo>
                      <a:pt x="19896" y="10619"/>
                    </a:lnTo>
                    <a:lnTo>
                      <a:pt x="19720" y="10566"/>
                    </a:lnTo>
                    <a:lnTo>
                      <a:pt x="19513" y="10512"/>
                    </a:lnTo>
                    <a:lnTo>
                      <a:pt x="19298" y="10458"/>
                    </a:lnTo>
                    <a:lnTo>
                      <a:pt x="18838" y="10359"/>
                    </a:lnTo>
                    <a:lnTo>
                      <a:pt x="18401" y="10267"/>
                    </a:lnTo>
                    <a:lnTo>
                      <a:pt x="18018" y="10198"/>
                    </a:lnTo>
                    <a:lnTo>
                      <a:pt x="17657" y="10129"/>
                    </a:lnTo>
                    <a:lnTo>
                      <a:pt x="16822" y="10566"/>
                    </a:lnTo>
                    <a:lnTo>
                      <a:pt x="15825" y="11072"/>
                    </a:lnTo>
                    <a:lnTo>
                      <a:pt x="9699" y="8074"/>
                    </a:lnTo>
                    <a:lnTo>
                      <a:pt x="12858" y="4187"/>
                    </a:lnTo>
                    <a:lnTo>
                      <a:pt x="5620" y="0"/>
                    </a:lnTo>
                    <a:close/>
                  </a:path>
                </a:pathLst>
              </a:custGeom>
              <a:solidFill>
                <a:srgbClr val="EBAF7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1" name="Google Shape;2221;p29">
                <a:extLst>
                  <a:ext uri="{FF2B5EF4-FFF2-40B4-BE49-F238E27FC236}">
                    <a16:creationId xmlns="" xmlns:a16="http://schemas.microsoft.com/office/drawing/2014/main" id="{30575D8A-7730-4553-B2AA-38562698ECF9}"/>
                  </a:ext>
                </a:extLst>
              </p:cNvPr>
              <p:cNvSpPr/>
              <p:nvPr/>
            </p:nvSpPr>
            <p:spPr>
              <a:xfrm>
                <a:off x="6406203" y="1884227"/>
                <a:ext cx="64749" cy="12383"/>
              </a:xfrm>
              <a:custGeom>
                <a:avLst/>
                <a:gdLst/>
                <a:ahLst/>
                <a:cxnLst/>
                <a:rect l="l" t="t" r="r" b="b"/>
                <a:pathLst>
                  <a:path w="3451" h="660" extrusionOk="0">
                    <a:moveTo>
                      <a:pt x="0" y="0"/>
                    </a:moveTo>
                    <a:lnTo>
                      <a:pt x="207" y="77"/>
                    </a:lnTo>
                    <a:lnTo>
                      <a:pt x="415" y="146"/>
                    </a:lnTo>
                    <a:lnTo>
                      <a:pt x="629" y="207"/>
                    </a:lnTo>
                    <a:lnTo>
                      <a:pt x="844" y="268"/>
                    </a:lnTo>
                    <a:lnTo>
                      <a:pt x="1266" y="376"/>
                    </a:lnTo>
                    <a:lnTo>
                      <a:pt x="1695" y="460"/>
                    </a:lnTo>
                    <a:lnTo>
                      <a:pt x="2132" y="537"/>
                    </a:lnTo>
                    <a:lnTo>
                      <a:pt x="2569" y="598"/>
                    </a:lnTo>
                    <a:lnTo>
                      <a:pt x="2784" y="629"/>
                    </a:lnTo>
                    <a:lnTo>
                      <a:pt x="3006" y="644"/>
                    </a:lnTo>
                    <a:lnTo>
                      <a:pt x="3228" y="660"/>
                    </a:lnTo>
                    <a:lnTo>
                      <a:pt x="3451" y="660"/>
                    </a:lnTo>
                    <a:lnTo>
                      <a:pt x="3244" y="583"/>
                    </a:lnTo>
                    <a:lnTo>
                      <a:pt x="3029" y="514"/>
                    </a:lnTo>
                    <a:lnTo>
                      <a:pt x="2822" y="452"/>
                    </a:lnTo>
                    <a:lnTo>
                      <a:pt x="2607" y="391"/>
                    </a:lnTo>
                    <a:lnTo>
                      <a:pt x="2178" y="284"/>
                    </a:lnTo>
                    <a:lnTo>
                      <a:pt x="1749" y="199"/>
                    </a:lnTo>
                    <a:lnTo>
                      <a:pt x="1319" y="123"/>
                    </a:lnTo>
                    <a:lnTo>
                      <a:pt x="882" y="61"/>
                    </a:lnTo>
                    <a:lnTo>
                      <a:pt x="660" y="31"/>
                    </a:lnTo>
                    <a:lnTo>
                      <a:pt x="445" y="15"/>
                    </a:lnTo>
                    <a:lnTo>
                      <a:pt x="223"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2" name="Google Shape;2222;p29">
                <a:extLst>
                  <a:ext uri="{FF2B5EF4-FFF2-40B4-BE49-F238E27FC236}">
                    <a16:creationId xmlns="" xmlns:a16="http://schemas.microsoft.com/office/drawing/2014/main" id="{54D194BA-98EB-40B1-A86D-052933C42BDD}"/>
                  </a:ext>
                </a:extLst>
              </p:cNvPr>
              <p:cNvSpPr/>
              <p:nvPr/>
            </p:nvSpPr>
            <p:spPr>
              <a:xfrm>
                <a:off x="6656645" y="1964062"/>
                <a:ext cx="20301" cy="5347"/>
              </a:xfrm>
              <a:custGeom>
                <a:avLst/>
                <a:gdLst/>
                <a:ahLst/>
                <a:cxnLst/>
                <a:rect l="l" t="t" r="r" b="b"/>
                <a:pathLst>
                  <a:path w="1082" h="285" extrusionOk="0">
                    <a:moveTo>
                      <a:pt x="660" y="0"/>
                    </a:moveTo>
                    <a:lnTo>
                      <a:pt x="522" y="8"/>
                    </a:lnTo>
                    <a:lnTo>
                      <a:pt x="392" y="31"/>
                    </a:lnTo>
                    <a:lnTo>
                      <a:pt x="254" y="69"/>
                    </a:lnTo>
                    <a:lnTo>
                      <a:pt x="193" y="92"/>
                    </a:lnTo>
                    <a:lnTo>
                      <a:pt x="124" y="123"/>
                    </a:lnTo>
                    <a:lnTo>
                      <a:pt x="62" y="161"/>
                    </a:lnTo>
                    <a:lnTo>
                      <a:pt x="1" y="207"/>
                    </a:lnTo>
                    <a:lnTo>
                      <a:pt x="70" y="238"/>
                    </a:lnTo>
                    <a:lnTo>
                      <a:pt x="139" y="253"/>
                    </a:lnTo>
                    <a:lnTo>
                      <a:pt x="216" y="269"/>
                    </a:lnTo>
                    <a:lnTo>
                      <a:pt x="285" y="284"/>
                    </a:lnTo>
                    <a:lnTo>
                      <a:pt x="423" y="284"/>
                    </a:lnTo>
                    <a:lnTo>
                      <a:pt x="561" y="276"/>
                    </a:lnTo>
                    <a:lnTo>
                      <a:pt x="691" y="253"/>
                    </a:lnTo>
                    <a:lnTo>
                      <a:pt x="829" y="215"/>
                    </a:lnTo>
                    <a:lnTo>
                      <a:pt x="890" y="192"/>
                    </a:lnTo>
                    <a:lnTo>
                      <a:pt x="959" y="161"/>
                    </a:lnTo>
                    <a:lnTo>
                      <a:pt x="1021" y="123"/>
                    </a:lnTo>
                    <a:lnTo>
                      <a:pt x="1082" y="77"/>
                    </a:lnTo>
                    <a:lnTo>
                      <a:pt x="1013" y="46"/>
                    </a:lnTo>
                    <a:lnTo>
                      <a:pt x="944" y="31"/>
                    </a:lnTo>
                    <a:lnTo>
                      <a:pt x="867" y="16"/>
                    </a:lnTo>
                    <a:lnTo>
                      <a:pt x="798"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3" name="Google Shape;2223;p29">
                <a:extLst>
                  <a:ext uri="{FF2B5EF4-FFF2-40B4-BE49-F238E27FC236}">
                    <a16:creationId xmlns="" xmlns:a16="http://schemas.microsoft.com/office/drawing/2014/main" id="{70D14CB7-26AB-4C59-8937-FD1974BB50C3}"/>
                  </a:ext>
                </a:extLst>
              </p:cNvPr>
              <p:cNvSpPr/>
              <p:nvPr/>
            </p:nvSpPr>
            <p:spPr>
              <a:xfrm>
                <a:off x="6629458" y="1941904"/>
                <a:ext cx="21033" cy="6342"/>
              </a:xfrm>
              <a:custGeom>
                <a:avLst/>
                <a:gdLst/>
                <a:ahLst/>
                <a:cxnLst/>
                <a:rect l="l" t="t" r="r" b="b"/>
                <a:pathLst>
                  <a:path w="1121" h="338" extrusionOk="0">
                    <a:moveTo>
                      <a:pt x="813" y="1"/>
                    </a:moveTo>
                    <a:lnTo>
                      <a:pt x="668" y="8"/>
                    </a:lnTo>
                    <a:lnTo>
                      <a:pt x="530" y="39"/>
                    </a:lnTo>
                    <a:lnTo>
                      <a:pt x="392" y="77"/>
                    </a:lnTo>
                    <a:lnTo>
                      <a:pt x="254" y="131"/>
                    </a:lnTo>
                    <a:lnTo>
                      <a:pt x="192" y="162"/>
                    </a:lnTo>
                    <a:lnTo>
                      <a:pt x="123" y="200"/>
                    </a:lnTo>
                    <a:lnTo>
                      <a:pt x="62" y="246"/>
                    </a:lnTo>
                    <a:lnTo>
                      <a:pt x="1" y="300"/>
                    </a:lnTo>
                    <a:lnTo>
                      <a:pt x="77" y="323"/>
                    </a:lnTo>
                    <a:lnTo>
                      <a:pt x="154" y="330"/>
                    </a:lnTo>
                    <a:lnTo>
                      <a:pt x="231" y="338"/>
                    </a:lnTo>
                    <a:lnTo>
                      <a:pt x="307" y="338"/>
                    </a:lnTo>
                    <a:lnTo>
                      <a:pt x="453" y="330"/>
                    </a:lnTo>
                    <a:lnTo>
                      <a:pt x="591" y="300"/>
                    </a:lnTo>
                    <a:lnTo>
                      <a:pt x="729" y="261"/>
                    </a:lnTo>
                    <a:lnTo>
                      <a:pt x="867" y="208"/>
                    </a:lnTo>
                    <a:lnTo>
                      <a:pt x="928" y="177"/>
                    </a:lnTo>
                    <a:lnTo>
                      <a:pt x="997" y="139"/>
                    </a:lnTo>
                    <a:lnTo>
                      <a:pt x="1059" y="93"/>
                    </a:lnTo>
                    <a:lnTo>
                      <a:pt x="1120" y="39"/>
                    </a:lnTo>
                    <a:lnTo>
                      <a:pt x="1044" y="24"/>
                    </a:lnTo>
                    <a:lnTo>
                      <a:pt x="967" y="8"/>
                    </a:lnTo>
                    <a:lnTo>
                      <a:pt x="890" y="1"/>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4" name="Google Shape;2224;p29">
                <a:extLst>
                  <a:ext uri="{FF2B5EF4-FFF2-40B4-BE49-F238E27FC236}">
                    <a16:creationId xmlns="" xmlns:a16="http://schemas.microsoft.com/office/drawing/2014/main" id="{74E5E3AC-0147-4134-A06E-16523BB81A78}"/>
                  </a:ext>
                </a:extLst>
              </p:cNvPr>
              <p:cNvSpPr/>
              <p:nvPr/>
            </p:nvSpPr>
            <p:spPr>
              <a:xfrm>
                <a:off x="6604148" y="1141352"/>
                <a:ext cx="333466" cy="322096"/>
              </a:xfrm>
              <a:custGeom>
                <a:avLst/>
                <a:gdLst/>
                <a:ahLst/>
                <a:cxnLst/>
                <a:rect l="l" t="t" r="r" b="b"/>
                <a:pathLst>
                  <a:path w="17773" h="17167" extrusionOk="0">
                    <a:moveTo>
                      <a:pt x="8541" y="0"/>
                    </a:moveTo>
                    <a:lnTo>
                      <a:pt x="8250" y="15"/>
                    </a:lnTo>
                    <a:lnTo>
                      <a:pt x="7959" y="38"/>
                    </a:lnTo>
                    <a:lnTo>
                      <a:pt x="7667" y="69"/>
                    </a:lnTo>
                    <a:lnTo>
                      <a:pt x="7384" y="107"/>
                    </a:lnTo>
                    <a:lnTo>
                      <a:pt x="7100" y="153"/>
                    </a:lnTo>
                    <a:lnTo>
                      <a:pt x="6824" y="207"/>
                    </a:lnTo>
                    <a:lnTo>
                      <a:pt x="6548" y="261"/>
                    </a:lnTo>
                    <a:lnTo>
                      <a:pt x="6280" y="330"/>
                    </a:lnTo>
                    <a:lnTo>
                      <a:pt x="6019" y="399"/>
                    </a:lnTo>
                    <a:lnTo>
                      <a:pt x="5758" y="483"/>
                    </a:lnTo>
                    <a:lnTo>
                      <a:pt x="5505" y="560"/>
                    </a:lnTo>
                    <a:lnTo>
                      <a:pt x="5260" y="652"/>
                    </a:lnTo>
                    <a:lnTo>
                      <a:pt x="5022" y="744"/>
                    </a:lnTo>
                    <a:lnTo>
                      <a:pt x="4792" y="844"/>
                    </a:lnTo>
                    <a:lnTo>
                      <a:pt x="4570" y="943"/>
                    </a:lnTo>
                    <a:lnTo>
                      <a:pt x="4355" y="1051"/>
                    </a:lnTo>
                    <a:lnTo>
                      <a:pt x="4148" y="1158"/>
                    </a:lnTo>
                    <a:lnTo>
                      <a:pt x="3949" y="1273"/>
                    </a:lnTo>
                    <a:lnTo>
                      <a:pt x="3757" y="1388"/>
                    </a:lnTo>
                    <a:lnTo>
                      <a:pt x="3581" y="1503"/>
                    </a:lnTo>
                    <a:lnTo>
                      <a:pt x="3412" y="1626"/>
                    </a:lnTo>
                    <a:lnTo>
                      <a:pt x="3259" y="1741"/>
                    </a:lnTo>
                    <a:lnTo>
                      <a:pt x="3106" y="1863"/>
                    </a:lnTo>
                    <a:lnTo>
                      <a:pt x="2975" y="1986"/>
                    </a:lnTo>
                    <a:lnTo>
                      <a:pt x="2853" y="2109"/>
                    </a:lnTo>
                    <a:lnTo>
                      <a:pt x="2745" y="2231"/>
                    </a:lnTo>
                    <a:lnTo>
                      <a:pt x="2646" y="2354"/>
                    </a:lnTo>
                    <a:lnTo>
                      <a:pt x="2561" y="2477"/>
                    </a:lnTo>
                    <a:lnTo>
                      <a:pt x="2492" y="2599"/>
                    </a:lnTo>
                    <a:lnTo>
                      <a:pt x="2431" y="2714"/>
                    </a:lnTo>
                    <a:lnTo>
                      <a:pt x="2393" y="2837"/>
                    </a:lnTo>
                    <a:lnTo>
                      <a:pt x="2354" y="2975"/>
                    </a:lnTo>
                    <a:lnTo>
                      <a:pt x="2323" y="3144"/>
                    </a:lnTo>
                    <a:lnTo>
                      <a:pt x="2285" y="3343"/>
                    </a:lnTo>
                    <a:lnTo>
                      <a:pt x="2254" y="3565"/>
                    </a:lnTo>
                    <a:lnTo>
                      <a:pt x="2224" y="3811"/>
                    </a:lnTo>
                    <a:lnTo>
                      <a:pt x="2201" y="4087"/>
                    </a:lnTo>
                    <a:lnTo>
                      <a:pt x="2178" y="4378"/>
                    </a:lnTo>
                    <a:lnTo>
                      <a:pt x="2162" y="4685"/>
                    </a:lnTo>
                    <a:lnTo>
                      <a:pt x="2147" y="5014"/>
                    </a:lnTo>
                    <a:lnTo>
                      <a:pt x="2132" y="5359"/>
                    </a:lnTo>
                    <a:lnTo>
                      <a:pt x="2124" y="5727"/>
                    </a:lnTo>
                    <a:lnTo>
                      <a:pt x="2124" y="6095"/>
                    </a:lnTo>
                    <a:lnTo>
                      <a:pt x="2124" y="6487"/>
                    </a:lnTo>
                    <a:lnTo>
                      <a:pt x="2132" y="6878"/>
                    </a:lnTo>
                    <a:lnTo>
                      <a:pt x="2147" y="7284"/>
                    </a:lnTo>
                    <a:lnTo>
                      <a:pt x="2162" y="7698"/>
                    </a:lnTo>
                    <a:lnTo>
                      <a:pt x="2063" y="7629"/>
                    </a:lnTo>
                    <a:lnTo>
                      <a:pt x="1940" y="7568"/>
                    </a:lnTo>
                    <a:lnTo>
                      <a:pt x="1802" y="7514"/>
                    </a:lnTo>
                    <a:lnTo>
                      <a:pt x="1649" y="7468"/>
                    </a:lnTo>
                    <a:lnTo>
                      <a:pt x="1472" y="7430"/>
                    </a:lnTo>
                    <a:lnTo>
                      <a:pt x="1281" y="7407"/>
                    </a:lnTo>
                    <a:lnTo>
                      <a:pt x="1058" y="7391"/>
                    </a:lnTo>
                    <a:lnTo>
                      <a:pt x="821" y="7399"/>
                    </a:lnTo>
                    <a:lnTo>
                      <a:pt x="744" y="7407"/>
                    </a:lnTo>
                    <a:lnTo>
                      <a:pt x="667" y="7422"/>
                    </a:lnTo>
                    <a:lnTo>
                      <a:pt x="598" y="7445"/>
                    </a:lnTo>
                    <a:lnTo>
                      <a:pt x="537" y="7476"/>
                    </a:lnTo>
                    <a:lnTo>
                      <a:pt x="476" y="7514"/>
                    </a:lnTo>
                    <a:lnTo>
                      <a:pt x="414" y="7560"/>
                    </a:lnTo>
                    <a:lnTo>
                      <a:pt x="361" y="7606"/>
                    </a:lnTo>
                    <a:lnTo>
                      <a:pt x="315" y="7667"/>
                    </a:lnTo>
                    <a:lnTo>
                      <a:pt x="269" y="7729"/>
                    </a:lnTo>
                    <a:lnTo>
                      <a:pt x="223" y="7798"/>
                    </a:lnTo>
                    <a:lnTo>
                      <a:pt x="184" y="7874"/>
                    </a:lnTo>
                    <a:lnTo>
                      <a:pt x="154" y="7951"/>
                    </a:lnTo>
                    <a:lnTo>
                      <a:pt x="123" y="8035"/>
                    </a:lnTo>
                    <a:lnTo>
                      <a:pt x="92" y="8127"/>
                    </a:lnTo>
                    <a:lnTo>
                      <a:pt x="46" y="8319"/>
                    </a:lnTo>
                    <a:lnTo>
                      <a:pt x="23" y="8518"/>
                    </a:lnTo>
                    <a:lnTo>
                      <a:pt x="8" y="8733"/>
                    </a:lnTo>
                    <a:lnTo>
                      <a:pt x="0" y="8955"/>
                    </a:lnTo>
                    <a:lnTo>
                      <a:pt x="16" y="9185"/>
                    </a:lnTo>
                    <a:lnTo>
                      <a:pt x="39" y="9423"/>
                    </a:lnTo>
                    <a:lnTo>
                      <a:pt x="77" y="9661"/>
                    </a:lnTo>
                    <a:lnTo>
                      <a:pt x="131" y="9891"/>
                    </a:lnTo>
                    <a:lnTo>
                      <a:pt x="192" y="10128"/>
                    </a:lnTo>
                    <a:lnTo>
                      <a:pt x="269" y="10351"/>
                    </a:lnTo>
                    <a:lnTo>
                      <a:pt x="353" y="10573"/>
                    </a:lnTo>
                    <a:lnTo>
                      <a:pt x="453" y="10780"/>
                    </a:lnTo>
                    <a:lnTo>
                      <a:pt x="560" y="10979"/>
                    </a:lnTo>
                    <a:lnTo>
                      <a:pt x="683" y="11156"/>
                    </a:lnTo>
                    <a:lnTo>
                      <a:pt x="752" y="11240"/>
                    </a:lnTo>
                    <a:lnTo>
                      <a:pt x="813" y="11324"/>
                    </a:lnTo>
                    <a:lnTo>
                      <a:pt x="882" y="11393"/>
                    </a:lnTo>
                    <a:lnTo>
                      <a:pt x="959" y="11462"/>
                    </a:lnTo>
                    <a:lnTo>
                      <a:pt x="1035" y="11524"/>
                    </a:lnTo>
                    <a:lnTo>
                      <a:pt x="1112" y="11585"/>
                    </a:lnTo>
                    <a:lnTo>
                      <a:pt x="1189" y="11631"/>
                    </a:lnTo>
                    <a:lnTo>
                      <a:pt x="1273" y="11677"/>
                    </a:lnTo>
                    <a:lnTo>
                      <a:pt x="1357" y="11715"/>
                    </a:lnTo>
                    <a:lnTo>
                      <a:pt x="1442" y="11746"/>
                    </a:lnTo>
                    <a:lnTo>
                      <a:pt x="1534" y="11769"/>
                    </a:lnTo>
                    <a:lnTo>
                      <a:pt x="1626" y="11784"/>
                    </a:lnTo>
                    <a:lnTo>
                      <a:pt x="1718" y="11792"/>
                    </a:lnTo>
                    <a:lnTo>
                      <a:pt x="1817" y="11792"/>
                    </a:lnTo>
                    <a:lnTo>
                      <a:pt x="1909" y="11777"/>
                    </a:lnTo>
                    <a:lnTo>
                      <a:pt x="2017" y="11761"/>
                    </a:lnTo>
                    <a:lnTo>
                      <a:pt x="2116" y="11731"/>
                    </a:lnTo>
                    <a:lnTo>
                      <a:pt x="2224" y="11692"/>
                    </a:lnTo>
                    <a:lnTo>
                      <a:pt x="2323" y="11646"/>
                    </a:lnTo>
                    <a:lnTo>
                      <a:pt x="2439" y="11585"/>
                    </a:lnTo>
                    <a:lnTo>
                      <a:pt x="2546" y="11516"/>
                    </a:lnTo>
                    <a:lnTo>
                      <a:pt x="2661" y="11439"/>
                    </a:lnTo>
                    <a:lnTo>
                      <a:pt x="2707" y="11646"/>
                    </a:lnTo>
                    <a:lnTo>
                      <a:pt x="2814" y="12045"/>
                    </a:lnTo>
                    <a:lnTo>
                      <a:pt x="2929" y="12436"/>
                    </a:lnTo>
                    <a:lnTo>
                      <a:pt x="3052" y="12804"/>
                    </a:lnTo>
                    <a:lnTo>
                      <a:pt x="3190" y="13165"/>
                    </a:lnTo>
                    <a:lnTo>
                      <a:pt x="3336" y="13510"/>
                    </a:lnTo>
                    <a:lnTo>
                      <a:pt x="3412" y="13671"/>
                    </a:lnTo>
                    <a:lnTo>
                      <a:pt x="3497" y="13832"/>
                    </a:lnTo>
                    <a:lnTo>
                      <a:pt x="3581" y="13985"/>
                    </a:lnTo>
                    <a:lnTo>
                      <a:pt x="3665" y="14138"/>
                    </a:lnTo>
                    <a:lnTo>
                      <a:pt x="3757" y="14284"/>
                    </a:lnTo>
                    <a:lnTo>
                      <a:pt x="3849" y="14422"/>
                    </a:lnTo>
                    <a:lnTo>
                      <a:pt x="3980" y="14606"/>
                    </a:lnTo>
                    <a:lnTo>
                      <a:pt x="4118" y="14790"/>
                    </a:lnTo>
                    <a:lnTo>
                      <a:pt x="4248" y="14959"/>
                    </a:lnTo>
                    <a:lnTo>
                      <a:pt x="4386" y="15120"/>
                    </a:lnTo>
                    <a:lnTo>
                      <a:pt x="4524" y="15273"/>
                    </a:lnTo>
                    <a:lnTo>
                      <a:pt x="4662" y="15419"/>
                    </a:lnTo>
                    <a:lnTo>
                      <a:pt x="4800" y="15557"/>
                    </a:lnTo>
                    <a:lnTo>
                      <a:pt x="4938" y="15687"/>
                    </a:lnTo>
                    <a:lnTo>
                      <a:pt x="5076" y="15810"/>
                    </a:lnTo>
                    <a:lnTo>
                      <a:pt x="5214" y="15925"/>
                    </a:lnTo>
                    <a:lnTo>
                      <a:pt x="5352" y="16040"/>
                    </a:lnTo>
                    <a:lnTo>
                      <a:pt x="5490" y="16139"/>
                    </a:lnTo>
                    <a:lnTo>
                      <a:pt x="5628" y="16239"/>
                    </a:lnTo>
                    <a:lnTo>
                      <a:pt x="5766" y="16323"/>
                    </a:lnTo>
                    <a:lnTo>
                      <a:pt x="6034" y="16492"/>
                    </a:lnTo>
                    <a:lnTo>
                      <a:pt x="6287" y="16622"/>
                    </a:lnTo>
                    <a:lnTo>
                      <a:pt x="6533" y="16745"/>
                    </a:lnTo>
                    <a:lnTo>
                      <a:pt x="6778" y="16845"/>
                    </a:lnTo>
                    <a:lnTo>
                      <a:pt x="7000" y="16921"/>
                    </a:lnTo>
                    <a:lnTo>
                      <a:pt x="7223" y="16990"/>
                    </a:lnTo>
                    <a:lnTo>
                      <a:pt x="7430" y="17044"/>
                    </a:lnTo>
                    <a:lnTo>
                      <a:pt x="7621" y="17090"/>
                    </a:lnTo>
                    <a:lnTo>
                      <a:pt x="7798" y="17121"/>
                    </a:lnTo>
                    <a:lnTo>
                      <a:pt x="7966" y="17144"/>
                    </a:lnTo>
                    <a:lnTo>
                      <a:pt x="8104" y="17151"/>
                    </a:lnTo>
                    <a:lnTo>
                      <a:pt x="8342" y="17167"/>
                    </a:lnTo>
                    <a:lnTo>
                      <a:pt x="8488" y="17167"/>
                    </a:lnTo>
                    <a:lnTo>
                      <a:pt x="8541" y="17159"/>
                    </a:lnTo>
                    <a:lnTo>
                      <a:pt x="9140" y="17159"/>
                    </a:lnTo>
                    <a:lnTo>
                      <a:pt x="9201" y="17167"/>
                    </a:lnTo>
                    <a:lnTo>
                      <a:pt x="9370" y="17167"/>
                    </a:lnTo>
                    <a:lnTo>
                      <a:pt x="9492" y="17159"/>
                    </a:lnTo>
                    <a:lnTo>
                      <a:pt x="9638" y="17151"/>
                    </a:lnTo>
                    <a:lnTo>
                      <a:pt x="9807" y="17128"/>
                    </a:lnTo>
                    <a:lnTo>
                      <a:pt x="9991" y="17098"/>
                    </a:lnTo>
                    <a:lnTo>
                      <a:pt x="10190" y="17059"/>
                    </a:lnTo>
                    <a:lnTo>
                      <a:pt x="10412" y="17006"/>
                    </a:lnTo>
                    <a:lnTo>
                      <a:pt x="10642" y="16937"/>
                    </a:lnTo>
                    <a:lnTo>
                      <a:pt x="10888" y="16845"/>
                    </a:lnTo>
                    <a:lnTo>
                      <a:pt x="11148" y="16737"/>
                    </a:lnTo>
                    <a:lnTo>
                      <a:pt x="11417" y="16615"/>
                    </a:lnTo>
                    <a:lnTo>
                      <a:pt x="11693" y="16461"/>
                    </a:lnTo>
                    <a:lnTo>
                      <a:pt x="11831" y="16377"/>
                    </a:lnTo>
                    <a:lnTo>
                      <a:pt x="11969" y="16293"/>
                    </a:lnTo>
                    <a:lnTo>
                      <a:pt x="12199" y="16124"/>
                    </a:lnTo>
                    <a:lnTo>
                      <a:pt x="12436" y="15948"/>
                    </a:lnTo>
                    <a:lnTo>
                      <a:pt x="12674" y="15748"/>
                    </a:lnTo>
                    <a:lnTo>
                      <a:pt x="12904" y="15526"/>
                    </a:lnTo>
                    <a:lnTo>
                      <a:pt x="13142" y="15288"/>
                    </a:lnTo>
                    <a:lnTo>
                      <a:pt x="13379" y="15020"/>
                    </a:lnTo>
                    <a:lnTo>
                      <a:pt x="13609" y="14736"/>
                    </a:lnTo>
                    <a:lnTo>
                      <a:pt x="13832" y="14422"/>
                    </a:lnTo>
                    <a:lnTo>
                      <a:pt x="13931" y="14284"/>
                    </a:lnTo>
                    <a:lnTo>
                      <a:pt x="14016" y="14131"/>
                    </a:lnTo>
                    <a:lnTo>
                      <a:pt x="14108" y="13985"/>
                    </a:lnTo>
                    <a:lnTo>
                      <a:pt x="14192" y="13824"/>
                    </a:lnTo>
                    <a:lnTo>
                      <a:pt x="14269" y="13663"/>
                    </a:lnTo>
                    <a:lnTo>
                      <a:pt x="14353" y="13494"/>
                    </a:lnTo>
                    <a:lnTo>
                      <a:pt x="14499" y="13149"/>
                    </a:lnTo>
                    <a:lnTo>
                      <a:pt x="14637" y="12789"/>
                    </a:lnTo>
                    <a:lnTo>
                      <a:pt x="14759" y="12406"/>
                    </a:lnTo>
                    <a:lnTo>
                      <a:pt x="14874" y="12015"/>
                    </a:lnTo>
                    <a:lnTo>
                      <a:pt x="14982" y="11608"/>
                    </a:lnTo>
                    <a:lnTo>
                      <a:pt x="15036" y="11370"/>
                    </a:lnTo>
                    <a:lnTo>
                      <a:pt x="15151" y="11462"/>
                    </a:lnTo>
                    <a:lnTo>
                      <a:pt x="15266" y="11539"/>
                    </a:lnTo>
                    <a:lnTo>
                      <a:pt x="15373" y="11600"/>
                    </a:lnTo>
                    <a:lnTo>
                      <a:pt x="15488" y="11662"/>
                    </a:lnTo>
                    <a:lnTo>
                      <a:pt x="15595" y="11708"/>
                    </a:lnTo>
                    <a:lnTo>
                      <a:pt x="15695" y="11738"/>
                    </a:lnTo>
                    <a:lnTo>
                      <a:pt x="15802" y="11769"/>
                    </a:lnTo>
                    <a:lnTo>
                      <a:pt x="15902" y="11784"/>
                    </a:lnTo>
                    <a:lnTo>
                      <a:pt x="16002" y="11792"/>
                    </a:lnTo>
                    <a:lnTo>
                      <a:pt x="16094" y="11784"/>
                    </a:lnTo>
                    <a:lnTo>
                      <a:pt x="16193" y="11777"/>
                    </a:lnTo>
                    <a:lnTo>
                      <a:pt x="16285" y="11761"/>
                    </a:lnTo>
                    <a:lnTo>
                      <a:pt x="16370" y="11731"/>
                    </a:lnTo>
                    <a:lnTo>
                      <a:pt x="16462" y="11700"/>
                    </a:lnTo>
                    <a:lnTo>
                      <a:pt x="16546" y="11662"/>
                    </a:lnTo>
                    <a:lnTo>
                      <a:pt x="16623" y="11608"/>
                    </a:lnTo>
                    <a:lnTo>
                      <a:pt x="16707" y="11554"/>
                    </a:lnTo>
                    <a:lnTo>
                      <a:pt x="16784" y="11493"/>
                    </a:lnTo>
                    <a:lnTo>
                      <a:pt x="16853" y="11432"/>
                    </a:lnTo>
                    <a:lnTo>
                      <a:pt x="16929" y="11355"/>
                    </a:lnTo>
                    <a:lnTo>
                      <a:pt x="16998" y="11278"/>
                    </a:lnTo>
                    <a:lnTo>
                      <a:pt x="17060" y="11202"/>
                    </a:lnTo>
                    <a:lnTo>
                      <a:pt x="17129" y="11110"/>
                    </a:lnTo>
                    <a:lnTo>
                      <a:pt x="17190" y="11018"/>
                    </a:lnTo>
                    <a:lnTo>
                      <a:pt x="17305" y="10826"/>
                    </a:lnTo>
                    <a:lnTo>
                      <a:pt x="17405" y="10619"/>
                    </a:lnTo>
                    <a:lnTo>
                      <a:pt x="17497" y="10397"/>
                    </a:lnTo>
                    <a:lnTo>
                      <a:pt x="17573" y="10167"/>
                    </a:lnTo>
                    <a:lnTo>
                      <a:pt x="17642" y="9937"/>
                    </a:lnTo>
                    <a:lnTo>
                      <a:pt x="17688" y="9699"/>
                    </a:lnTo>
                    <a:lnTo>
                      <a:pt x="17734" y="9454"/>
                    </a:lnTo>
                    <a:lnTo>
                      <a:pt x="17757" y="9216"/>
                    </a:lnTo>
                    <a:lnTo>
                      <a:pt x="17773" y="8986"/>
                    </a:lnTo>
                    <a:lnTo>
                      <a:pt x="17773" y="8756"/>
                    </a:lnTo>
                    <a:lnTo>
                      <a:pt x="17757" y="8541"/>
                    </a:lnTo>
                    <a:lnTo>
                      <a:pt x="17734" y="8334"/>
                    </a:lnTo>
                    <a:lnTo>
                      <a:pt x="17688" y="8143"/>
                    </a:lnTo>
                    <a:lnTo>
                      <a:pt x="17665" y="8051"/>
                    </a:lnTo>
                    <a:lnTo>
                      <a:pt x="17635" y="7966"/>
                    </a:lnTo>
                    <a:lnTo>
                      <a:pt x="17596" y="7882"/>
                    </a:lnTo>
                    <a:lnTo>
                      <a:pt x="17558" y="7805"/>
                    </a:lnTo>
                    <a:lnTo>
                      <a:pt x="17520" y="7736"/>
                    </a:lnTo>
                    <a:lnTo>
                      <a:pt x="17474" y="7675"/>
                    </a:lnTo>
                    <a:lnTo>
                      <a:pt x="17420" y="7614"/>
                    </a:lnTo>
                    <a:lnTo>
                      <a:pt x="17366" y="7560"/>
                    </a:lnTo>
                    <a:lnTo>
                      <a:pt x="17305" y="7514"/>
                    </a:lnTo>
                    <a:lnTo>
                      <a:pt x="17244" y="7476"/>
                    </a:lnTo>
                    <a:lnTo>
                      <a:pt x="17182" y="7445"/>
                    </a:lnTo>
                    <a:lnTo>
                      <a:pt x="17106" y="7422"/>
                    </a:lnTo>
                    <a:lnTo>
                      <a:pt x="17037" y="7407"/>
                    </a:lnTo>
                    <a:lnTo>
                      <a:pt x="16952" y="7399"/>
                    </a:lnTo>
                    <a:lnTo>
                      <a:pt x="16814" y="7391"/>
                    </a:lnTo>
                    <a:lnTo>
                      <a:pt x="16684" y="7391"/>
                    </a:lnTo>
                    <a:lnTo>
                      <a:pt x="16561" y="7399"/>
                    </a:lnTo>
                    <a:lnTo>
                      <a:pt x="16439" y="7414"/>
                    </a:lnTo>
                    <a:lnTo>
                      <a:pt x="16331" y="7422"/>
                    </a:lnTo>
                    <a:lnTo>
                      <a:pt x="16224" y="7445"/>
                    </a:lnTo>
                    <a:lnTo>
                      <a:pt x="16132" y="7468"/>
                    </a:lnTo>
                    <a:lnTo>
                      <a:pt x="16040" y="7491"/>
                    </a:lnTo>
                    <a:lnTo>
                      <a:pt x="15956" y="7522"/>
                    </a:lnTo>
                    <a:lnTo>
                      <a:pt x="15871" y="7552"/>
                    </a:lnTo>
                    <a:lnTo>
                      <a:pt x="15733" y="7621"/>
                    </a:lnTo>
                    <a:lnTo>
                      <a:pt x="15611" y="7698"/>
                    </a:lnTo>
                    <a:lnTo>
                      <a:pt x="15511" y="7782"/>
                    </a:lnTo>
                    <a:lnTo>
                      <a:pt x="15534" y="7361"/>
                    </a:lnTo>
                    <a:lnTo>
                      <a:pt x="15549" y="6954"/>
                    </a:lnTo>
                    <a:lnTo>
                      <a:pt x="15557" y="6548"/>
                    </a:lnTo>
                    <a:lnTo>
                      <a:pt x="15557" y="6157"/>
                    </a:lnTo>
                    <a:lnTo>
                      <a:pt x="15557" y="5773"/>
                    </a:lnTo>
                    <a:lnTo>
                      <a:pt x="15549" y="5405"/>
                    </a:lnTo>
                    <a:lnTo>
                      <a:pt x="15534" y="5053"/>
                    </a:lnTo>
                    <a:lnTo>
                      <a:pt x="15519" y="4723"/>
                    </a:lnTo>
                    <a:lnTo>
                      <a:pt x="15503" y="4401"/>
                    </a:lnTo>
                    <a:lnTo>
                      <a:pt x="15480" y="4102"/>
                    </a:lnTo>
                    <a:lnTo>
                      <a:pt x="15450" y="3826"/>
                    </a:lnTo>
                    <a:lnTo>
                      <a:pt x="15427" y="3581"/>
                    </a:lnTo>
                    <a:lnTo>
                      <a:pt x="15396" y="3351"/>
                    </a:lnTo>
                    <a:lnTo>
                      <a:pt x="15358" y="3151"/>
                    </a:lnTo>
                    <a:lnTo>
                      <a:pt x="15327" y="2975"/>
                    </a:lnTo>
                    <a:lnTo>
                      <a:pt x="15289" y="2837"/>
                    </a:lnTo>
                    <a:lnTo>
                      <a:pt x="15243" y="2714"/>
                    </a:lnTo>
                    <a:lnTo>
                      <a:pt x="15189" y="2599"/>
                    </a:lnTo>
                    <a:lnTo>
                      <a:pt x="15120" y="2477"/>
                    </a:lnTo>
                    <a:lnTo>
                      <a:pt x="15036" y="2354"/>
                    </a:lnTo>
                    <a:lnTo>
                      <a:pt x="14936" y="2231"/>
                    </a:lnTo>
                    <a:lnTo>
                      <a:pt x="14828" y="2109"/>
                    </a:lnTo>
                    <a:lnTo>
                      <a:pt x="14706" y="1986"/>
                    </a:lnTo>
                    <a:lnTo>
                      <a:pt x="14568" y="1863"/>
                    </a:lnTo>
                    <a:lnTo>
                      <a:pt x="14422" y="1741"/>
                    </a:lnTo>
                    <a:lnTo>
                      <a:pt x="14269" y="1626"/>
                    </a:lnTo>
                    <a:lnTo>
                      <a:pt x="14100" y="1503"/>
                    </a:lnTo>
                    <a:lnTo>
                      <a:pt x="13924" y="1388"/>
                    </a:lnTo>
                    <a:lnTo>
                      <a:pt x="13732" y="1273"/>
                    </a:lnTo>
                    <a:lnTo>
                      <a:pt x="13533" y="1158"/>
                    </a:lnTo>
                    <a:lnTo>
                      <a:pt x="13326" y="1051"/>
                    </a:lnTo>
                    <a:lnTo>
                      <a:pt x="13111" y="943"/>
                    </a:lnTo>
                    <a:lnTo>
                      <a:pt x="12889" y="844"/>
                    </a:lnTo>
                    <a:lnTo>
                      <a:pt x="12659" y="744"/>
                    </a:lnTo>
                    <a:lnTo>
                      <a:pt x="12421" y="652"/>
                    </a:lnTo>
                    <a:lnTo>
                      <a:pt x="12176" y="560"/>
                    </a:lnTo>
                    <a:lnTo>
                      <a:pt x="11923" y="483"/>
                    </a:lnTo>
                    <a:lnTo>
                      <a:pt x="11662" y="399"/>
                    </a:lnTo>
                    <a:lnTo>
                      <a:pt x="11401" y="330"/>
                    </a:lnTo>
                    <a:lnTo>
                      <a:pt x="11133" y="261"/>
                    </a:lnTo>
                    <a:lnTo>
                      <a:pt x="10857" y="207"/>
                    </a:lnTo>
                    <a:lnTo>
                      <a:pt x="10581" y="153"/>
                    </a:lnTo>
                    <a:lnTo>
                      <a:pt x="10297" y="107"/>
                    </a:lnTo>
                    <a:lnTo>
                      <a:pt x="10014" y="69"/>
                    </a:lnTo>
                    <a:lnTo>
                      <a:pt x="9722" y="38"/>
                    </a:lnTo>
                    <a:lnTo>
                      <a:pt x="9431" y="15"/>
                    </a:lnTo>
                    <a:lnTo>
                      <a:pt x="9140" y="0"/>
                    </a:lnTo>
                    <a:close/>
                  </a:path>
                </a:pathLst>
              </a:custGeom>
              <a:solidFill>
                <a:srgbClr val="EBAF7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5" name="Google Shape;2225;p29">
                <a:extLst>
                  <a:ext uri="{FF2B5EF4-FFF2-40B4-BE49-F238E27FC236}">
                    <a16:creationId xmlns="" xmlns:a16="http://schemas.microsoft.com/office/drawing/2014/main" id="{6CCADF06-5BAB-4789-ACD8-39F0DC76B802}"/>
                  </a:ext>
                </a:extLst>
              </p:cNvPr>
              <p:cNvSpPr/>
              <p:nvPr/>
            </p:nvSpPr>
            <p:spPr>
              <a:xfrm>
                <a:off x="6604148" y="1141352"/>
                <a:ext cx="333466" cy="322096"/>
              </a:xfrm>
              <a:custGeom>
                <a:avLst/>
                <a:gdLst/>
                <a:ahLst/>
                <a:cxnLst/>
                <a:rect l="l" t="t" r="r" b="b"/>
                <a:pathLst>
                  <a:path w="17773" h="17167" fill="none" extrusionOk="0">
                    <a:moveTo>
                      <a:pt x="16952" y="7399"/>
                    </a:moveTo>
                    <a:lnTo>
                      <a:pt x="16952" y="7399"/>
                    </a:lnTo>
                    <a:lnTo>
                      <a:pt x="16814" y="7391"/>
                    </a:lnTo>
                    <a:lnTo>
                      <a:pt x="16684" y="7391"/>
                    </a:lnTo>
                    <a:lnTo>
                      <a:pt x="16561" y="7399"/>
                    </a:lnTo>
                    <a:lnTo>
                      <a:pt x="16439" y="7414"/>
                    </a:lnTo>
                    <a:lnTo>
                      <a:pt x="16331" y="7422"/>
                    </a:lnTo>
                    <a:lnTo>
                      <a:pt x="16224" y="7445"/>
                    </a:lnTo>
                    <a:lnTo>
                      <a:pt x="16132" y="7468"/>
                    </a:lnTo>
                    <a:lnTo>
                      <a:pt x="16040" y="7491"/>
                    </a:lnTo>
                    <a:lnTo>
                      <a:pt x="15956" y="7522"/>
                    </a:lnTo>
                    <a:lnTo>
                      <a:pt x="15871" y="7552"/>
                    </a:lnTo>
                    <a:lnTo>
                      <a:pt x="15733" y="7621"/>
                    </a:lnTo>
                    <a:lnTo>
                      <a:pt x="15611" y="7698"/>
                    </a:lnTo>
                    <a:lnTo>
                      <a:pt x="15511" y="7782"/>
                    </a:lnTo>
                    <a:lnTo>
                      <a:pt x="15511" y="7782"/>
                    </a:lnTo>
                    <a:lnTo>
                      <a:pt x="15534" y="7361"/>
                    </a:lnTo>
                    <a:lnTo>
                      <a:pt x="15549" y="6954"/>
                    </a:lnTo>
                    <a:lnTo>
                      <a:pt x="15557" y="6548"/>
                    </a:lnTo>
                    <a:lnTo>
                      <a:pt x="15557" y="6157"/>
                    </a:lnTo>
                    <a:lnTo>
                      <a:pt x="15557" y="5773"/>
                    </a:lnTo>
                    <a:lnTo>
                      <a:pt x="15549" y="5405"/>
                    </a:lnTo>
                    <a:lnTo>
                      <a:pt x="15534" y="5053"/>
                    </a:lnTo>
                    <a:lnTo>
                      <a:pt x="15519" y="4723"/>
                    </a:lnTo>
                    <a:lnTo>
                      <a:pt x="15503" y="4401"/>
                    </a:lnTo>
                    <a:lnTo>
                      <a:pt x="15480" y="4102"/>
                    </a:lnTo>
                    <a:lnTo>
                      <a:pt x="15450" y="3826"/>
                    </a:lnTo>
                    <a:lnTo>
                      <a:pt x="15427" y="3581"/>
                    </a:lnTo>
                    <a:lnTo>
                      <a:pt x="15396" y="3351"/>
                    </a:lnTo>
                    <a:lnTo>
                      <a:pt x="15358" y="3151"/>
                    </a:lnTo>
                    <a:lnTo>
                      <a:pt x="15327" y="2975"/>
                    </a:lnTo>
                    <a:lnTo>
                      <a:pt x="15289" y="2837"/>
                    </a:lnTo>
                    <a:lnTo>
                      <a:pt x="15289" y="2837"/>
                    </a:lnTo>
                    <a:lnTo>
                      <a:pt x="15243" y="2714"/>
                    </a:lnTo>
                    <a:lnTo>
                      <a:pt x="15189" y="2599"/>
                    </a:lnTo>
                    <a:lnTo>
                      <a:pt x="15120" y="2477"/>
                    </a:lnTo>
                    <a:lnTo>
                      <a:pt x="15036" y="2354"/>
                    </a:lnTo>
                    <a:lnTo>
                      <a:pt x="14936" y="2231"/>
                    </a:lnTo>
                    <a:lnTo>
                      <a:pt x="14828" y="2109"/>
                    </a:lnTo>
                    <a:lnTo>
                      <a:pt x="14706" y="1986"/>
                    </a:lnTo>
                    <a:lnTo>
                      <a:pt x="14568" y="1863"/>
                    </a:lnTo>
                    <a:lnTo>
                      <a:pt x="14422" y="1741"/>
                    </a:lnTo>
                    <a:lnTo>
                      <a:pt x="14269" y="1626"/>
                    </a:lnTo>
                    <a:lnTo>
                      <a:pt x="14100" y="1503"/>
                    </a:lnTo>
                    <a:lnTo>
                      <a:pt x="13924" y="1388"/>
                    </a:lnTo>
                    <a:lnTo>
                      <a:pt x="13732" y="1273"/>
                    </a:lnTo>
                    <a:lnTo>
                      <a:pt x="13533" y="1158"/>
                    </a:lnTo>
                    <a:lnTo>
                      <a:pt x="13326" y="1051"/>
                    </a:lnTo>
                    <a:lnTo>
                      <a:pt x="13111" y="943"/>
                    </a:lnTo>
                    <a:lnTo>
                      <a:pt x="12889" y="844"/>
                    </a:lnTo>
                    <a:lnTo>
                      <a:pt x="12659" y="744"/>
                    </a:lnTo>
                    <a:lnTo>
                      <a:pt x="12421" y="652"/>
                    </a:lnTo>
                    <a:lnTo>
                      <a:pt x="12176" y="560"/>
                    </a:lnTo>
                    <a:lnTo>
                      <a:pt x="11923" y="483"/>
                    </a:lnTo>
                    <a:lnTo>
                      <a:pt x="11662" y="399"/>
                    </a:lnTo>
                    <a:lnTo>
                      <a:pt x="11401" y="330"/>
                    </a:lnTo>
                    <a:lnTo>
                      <a:pt x="11133" y="261"/>
                    </a:lnTo>
                    <a:lnTo>
                      <a:pt x="10857" y="207"/>
                    </a:lnTo>
                    <a:lnTo>
                      <a:pt x="10581" y="153"/>
                    </a:lnTo>
                    <a:lnTo>
                      <a:pt x="10297" y="107"/>
                    </a:lnTo>
                    <a:lnTo>
                      <a:pt x="10014" y="69"/>
                    </a:lnTo>
                    <a:lnTo>
                      <a:pt x="9722" y="38"/>
                    </a:lnTo>
                    <a:lnTo>
                      <a:pt x="9431" y="15"/>
                    </a:lnTo>
                    <a:lnTo>
                      <a:pt x="9140" y="0"/>
                    </a:lnTo>
                    <a:lnTo>
                      <a:pt x="8841" y="0"/>
                    </a:lnTo>
                    <a:lnTo>
                      <a:pt x="8841" y="0"/>
                    </a:lnTo>
                    <a:lnTo>
                      <a:pt x="8541" y="0"/>
                    </a:lnTo>
                    <a:lnTo>
                      <a:pt x="8250" y="15"/>
                    </a:lnTo>
                    <a:lnTo>
                      <a:pt x="7959" y="38"/>
                    </a:lnTo>
                    <a:lnTo>
                      <a:pt x="7667" y="69"/>
                    </a:lnTo>
                    <a:lnTo>
                      <a:pt x="7384" y="107"/>
                    </a:lnTo>
                    <a:lnTo>
                      <a:pt x="7100" y="153"/>
                    </a:lnTo>
                    <a:lnTo>
                      <a:pt x="6824" y="207"/>
                    </a:lnTo>
                    <a:lnTo>
                      <a:pt x="6548" y="261"/>
                    </a:lnTo>
                    <a:lnTo>
                      <a:pt x="6280" y="330"/>
                    </a:lnTo>
                    <a:lnTo>
                      <a:pt x="6019" y="399"/>
                    </a:lnTo>
                    <a:lnTo>
                      <a:pt x="5758" y="483"/>
                    </a:lnTo>
                    <a:lnTo>
                      <a:pt x="5505" y="560"/>
                    </a:lnTo>
                    <a:lnTo>
                      <a:pt x="5260" y="652"/>
                    </a:lnTo>
                    <a:lnTo>
                      <a:pt x="5022" y="744"/>
                    </a:lnTo>
                    <a:lnTo>
                      <a:pt x="4792" y="844"/>
                    </a:lnTo>
                    <a:lnTo>
                      <a:pt x="4570" y="943"/>
                    </a:lnTo>
                    <a:lnTo>
                      <a:pt x="4355" y="1051"/>
                    </a:lnTo>
                    <a:lnTo>
                      <a:pt x="4148" y="1158"/>
                    </a:lnTo>
                    <a:lnTo>
                      <a:pt x="3949" y="1273"/>
                    </a:lnTo>
                    <a:lnTo>
                      <a:pt x="3757" y="1388"/>
                    </a:lnTo>
                    <a:lnTo>
                      <a:pt x="3581" y="1503"/>
                    </a:lnTo>
                    <a:lnTo>
                      <a:pt x="3412" y="1626"/>
                    </a:lnTo>
                    <a:lnTo>
                      <a:pt x="3259" y="1741"/>
                    </a:lnTo>
                    <a:lnTo>
                      <a:pt x="3106" y="1863"/>
                    </a:lnTo>
                    <a:lnTo>
                      <a:pt x="2975" y="1986"/>
                    </a:lnTo>
                    <a:lnTo>
                      <a:pt x="2853" y="2109"/>
                    </a:lnTo>
                    <a:lnTo>
                      <a:pt x="2745" y="2231"/>
                    </a:lnTo>
                    <a:lnTo>
                      <a:pt x="2646" y="2354"/>
                    </a:lnTo>
                    <a:lnTo>
                      <a:pt x="2561" y="2477"/>
                    </a:lnTo>
                    <a:lnTo>
                      <a:pt x="2492" y="2599"/>
                    </a:lnTo>
                    <a:lnTo>
                      <a:pt x="2431" y="2714"/>
                    </a:lnTo>
                    <a:lnTo>
                      <a:pt x="2393" y="2837"/>
                    </a:lnTo>
                    <a:lnTo>
                      <a:pt x="2393" y="2837"/>
                    </a:lnTo>
                    <a:lnTo>
                      <a:pt x="2354" y="2975"/>
                    </a:lnTo>
                    <a:lnTo>
                      <a:pt x="2323" y="3144"/>
                    </a:lnTo>
                    <a:lnTo>
                      <a:pt x="2285" y="3343"/>
                    </a:lnTo>
                    <a:lnTo>
                      <a:pt x="2254" y="3565"/>
                    </a:lnTo>
                    <a:lnTo>
                      <a:pt x="2224" y="3811"/>
                    </a:lnTo>
                    <a:lnTo>
                      <a:pt x="2201" y="4087"/>
                    </a:lnTo>
                    <a:lnTo>
                      <a:pt x="2178" y="4378"/>
                    </a:lnTo>
                    <a:lnTo>
                      <a:pt x="2162" y="4685"/>
                    </a:lnTo>
                    <a:lnTo>
                      <a:pt x="2147" y="5014"/>
                    </a:lnTo>
                    <a:lnTo>
                      <a:pt x="2132" y="5359"/>
                    </a:lnTo>
                    <a:lnTo>
                      <a:pt x="2124" y="5727"/>
                    </a:lnTo>
                    <a:lnTo>
                      <a:pt x="2124" y="6095"/>
                    </a:lnTo>
                    <a:lnTo>
                      <a:pt x="2124" y="6487"/>
                    </a:lnTo>
                    <a:lnTo>
                      <a:pt x="2132" y="6878"/>
                    </a:lnTo>
                    <a:lnTo>
                      <a:pt x="2147" y="7284"/>
                    </a:lnTo>
                    <a:lnTo>
                      <a:pt x="2162" y="7698"/>
                    </a:lnTo>
                    <a:lnTo>
                      <a:pt x="2162" y="7698"/>
                    </a:lnTo>
                    <a:lnTo>
                      <a:pt x="2063" y="7629"/>
                    </a:lnTo>
                    <a:lnTo>
                      <a:pt x="1940" y="7568"/>
                    </a:lnTo>
                    <a:lnTo>
                      <a:pt x="1802" y="7514"/>
                    </a:lnTo>
                    <a:lnTo>
                      <a:pt x="1649" y="7468"/>
                    </a:lnTo>
                    <a:lnTo>
                      <a:pt x="1472" y="7430"/>
                    </a:lnTo>
                    <a:lnTo>
                      <a:pt x="1281" y="7407"/>
                    </a:lnTo>
                    <a:lnTo>
                      <a:pt x="1058" y="7391"/>
                    </a:lnTo>
                    <a:lnTo>
                      <a:pt x="821" y="7399"/>
                    </a:lnTo>
                    <a:lnTo>
                      <a:pt x="821" y="7399"/>
                    </a:lnTo>
                    <a:lnTo>
                      <a:pt x="744" y="7407"/>
                    </a:lnTo>
                    <a:lnTo>
                      <a:pt x="667" y="7422"/>
                    </a:lnTo>
                    <a:lnTo>
                      <a:pt x="598" y="7445"/>
                    </a:lnTo>
                    <a:lnTo>
                      <a:pt x="537" y="7476"/>
                    </a:lnTo>
                    <a:lnTo>
                      <a:pt x="476" y="7514"/>
                    </a:lnTo>
                    <a:lnTo>
                      <a:pt x="414" y="7560"/>
                    </a:lnTo>
                    <a:lnTo>
                      <a:pt x="361" y="7606"/>
                    </a:lnTo>
                    <a:lnTo>
                      <a:pt x="315" y="7667"/>
                    </a:lnTo>
                    <a:lnTo>
                      <a:pt x="269" y="7729"/>
                    </a:lnTo>
                    <a:lnTo>
                      <a:pt x="223" y="7798"/>
                    </a:lnTo>
                    <a:lnTo>
                      <a:pt x="184" y="7874"/>
                    </a:lnTo>
                    <a:lnTo>
                      <a:pt x="154" y="7951"/>
                    </a:lnTo>
                    <a:lnTo>
                      <a:pt x="123" y="8035"/>
                    </a:lnTo>
                    <a:lnTo>
                      <a:pt x="92" y="8127"/>
                    </a:lnTo>
                    <a:lnTo>
                      <a:pt x="46" y="8319"/>
                    </a:lnTo>
                    <a:lnTo>
                      <a:pt x="23" y="8518"/>
                    </a:lnTo>
                    <a:lnTo>
                      <a:pt x="8" y="8733"/>
                    </a:lnTo>
                    <a:lnTo>
                      <a:pt x="0" y="8955"/>
                    </a:lnTo>
                    <a:lnTo>
                      <a:pt x="16" y="9185"/>
                    </a:lnTo>
                    <a:lnTo>
                      <a:pt x="39" y="9423"/>
                    </a:lnTo>
                    <a:lnTo>
                      <a:pt x="77" y="9661"/>
                    </a:lnTo>
                    <a:lnTo>
                      <a:pt x="131" y="9891"/>
                    </a:lnTo>
                    <a:lnTo>
                      <a:pt x="192" y="10128"/>
                    </a:lnTo>
                    <a:lnTo>
                      <a:pt x="269" y="10351"/>
                    </a:lnTo>
                    <a:lnTo>
                      <a:pt x="353" y="10573"/>
                    </a:lnTo>
                    <a:lnTo>
                      <a:pt x="453" y="10780"/>
                    </a:lnTo>
                    <a:lnTo>
                      <a:pt x="560" y="10979"/>
                    </a:lnTo>
                    <a:lnTo>
                      <a:pt x="683" y="11156"/>
                    </a:lnTo>
                    <a:lnTo>
                      <a:pt x="752" y="11240"/>
                    </a:lnTo>
                    <a:lnTo>
                      <a:pt x="813" y="11324"/>
                    </a:lnTo>
                    <a:lnTo>
                      <a:pt x="882" y="11393"/>
                    </a:lnTo>
                    <a:lnTo>
                      <a:pt x="959" y="11462"/>
                    </a:lnTo>
                    <a:lnTo>
                      <a:pt x="1035" y="11524"/>
                    </a:lnTo>
                    <a:lnTo>
                      <a:pt x="1112" y="11585"/>
                    </a:lnTo>
                    <a:lnTo>
                      <a:pt x="1189" y="11631"/>
                    </a:lnTo>
                    <a:lnTo>
                      <a:pt x="1273" y="11677"/>
                    </a:lnTo>
                    <a:lnTo>
                      <a:pt x="1357" y="11715"/>
                    </a:lnTo>
                    <a:lnTo>
                      <a:pt x="1442" y="11746"/>
                    </a:lnTo>
                    <a:lnTo>
                      <a:pt x="1534" y="11769"/>
                    </a:lnTo>
                    <a:lnTo>
                      <a:pt x="1626" y="11784"/>
                    </a:lnTo>
                    <a:lnTo>
                      <a:pt x="1718" y="11792"/>
                    </a:lnTo>
                    <a:lnTo>
                      <a:pt x="1817" y="11792"/>
                    </a:lnTo>
                    <a:lnTo>
                      <a:pt x="1909" y="11777"/>
                    </a:lnTo>
                    <a:lnTo>
                      <a:pt x="2017" y="11761"/>
                    </a:lnTo>
                    <a:lnTo>
                      <a:pt x="2116" y="11731"/>
                    </a:lnTo>
                    <a:lnTo>
                      <a:pt x="2224" y="11692"/>
                    </a:lnTo>
                    <a:lnTo>
                      <a:pt x="2323" y="11646"/>
                    </a:lnTo>
                    <a:lnTo>
                      <a:pt x="2439" y="11585"/>
                    </a:lnTo>
                    <a:lnTo>
                      <a:pt x="2546" y="11516"/>
                    </a:lnTo>
                    <a:lnTo>
                      <a:pt x="2661" y="11439"/>
                    </a:lnTo>
                    <a:lnTo>
                      <a:pt x="2661" y="11439"/>
                    </a:lnTo>
                    <a:lnTo>
                      <a:pt x="2707" y="11646"/>
                    </a:lnTo>
                    <a:lnTo>
                      <a:pt x="2707" y="11646"/>
                    </a:lnTo>
                    <a:lnTo>
                      <a:pt x="2814" y="12045"/>
                    </a:lnTo>
                    <a:lnTo>
                      <a:pt x="2929" y="12436"/>
                    </a:lnTo>
                    <a:lnTo>
                      <a:pt x="3052" y="12804"/>
                    </a:lnTo>
                    <a:lnTo>
                      <a:pt x="3190" y="13165"/>
                    </a:lnTo>
                    <a:lnTo>
                      <a:pt x="3336" y="13510"/>
                    </a:lnTo>
                    <a:lnTo>
                      <a:pt x="3412" y="13671"/>
                    </a:lnTo>
                    <a:lnTo>
                      <a:pt x="3497" y="13832"/>
                    </a:lnTo>
                    <a:lnTo>
                      <a:pt x="3581" y="13985"/>
                    </a:lnTo>
                    <a:lnTo>
                      <a:pt x="3665" y="14138"/>
                    </a:lnTo>
                    <a:lnTo>
                      <a:pt x="3757" y="14284"/>
                    </a:lnTo>
                    <a:lnTo>
                      <a:pt x="3849" y="14422"/>
                    </a:lnTo>
                    <a:lnTo>
                      <a:pt x="3849" y="14422"/>
                    </a:lnTo>
                    <a:lnTo>
                      <a:pt x="3980" y="14606"/>
                    </a:lnTo>
                    <a:lnTo>
                      <a:pt x="4118" y="14790"/>
                    </a:lnTo>
                    <a:lnTo>
                      <a:pt x="4248" y="14959"/>
                    </a:lnTo>
                    <a:lnTo>
                      <a:pt x="4386" y="15120"/>
                    </a:lnTo>
                    <a:lnTo>
                      <a:pt x="4524" y="15273"/>
                    </a:lnTo>
                    <a:lnTo>
                      <a:pt x="4662" y="15419"/>
                    </a:lnTo>
                    <a:lnTo>
                      <a:pt x="4800" y="15557"/>
                    </a:lnTo>
                    <a:lnTo>
                      <a:pt x="4938" y="15687"/>
                    </a:lnTo>
                    <a:lnTo>
                      <a:pt x="5076" y="15810"/>
                    </a:lnTo>
                    <a:lnTo>
                      <a:pt x="5214" y="15925"/>
                    </a:lnTo>
                    <a:lnTo>
                      <a:pt x="5352" y="16040"/>
                    </a:lnTo>
                    <a:lnTo>
                      <a:pt x="5490" y="16139"/>
                    </a:lnTo>
                    <a:lnTo>
                      <a:pt x="5628" y="16239"/>
                    </a:lnTo>
                    <a:lnTo>
                      <a:pt x="5766" y="16323"/>
                    </a:lnTo>
                    <a:lnTo>
                      <a:pt x="6034" y="16492"/>
                    </a:lnTo>
                    <a:lnTo>
                      <a:pt x="6034" y="16492"/>
                    </a:lnTo>
                    <a:lnTo>
                      <a:pt x="6287" y="16622"/>
                    </a:lnTo>
                    <a:lnTo>
                      <a:pt x="6533" y="16745"/>
                    </a:lnTo>
                    <a:lnTo>
                      <a:pt x="6778" y="16845"/>
                    </a:lnTo>
                    <a:lnTo>
                      <a:pt x="7000" y="16921"/>
                    </a:lnTo>
                    <a:lnTo>
                      <a:pt x="7223" y="16990"/>
                    </a:lnTo>
                    <a:lnTo>
                      <a:pt x="7430" y="17044"/>
                    </a:lnTo>
                    <a:lnTo>
                      <a:pt x="7621" y="17090"/>
                    </a:lnTo>
                    <a:lnTo>
                      <a:pt x="7798" y="17121"/>
                    </a:lnTo>
                    <a:lnTo>
                      <a:pt x="7966" y="17144"/>
                    </a:lnTo>
                    <a:lnTo>
                      <a:pt x="8104" y="17151"/>
                    </a:lnTo>
                    <a:lnTo>
                      <a:pt x="8342" y="17167"/>
                    </a:lnTo>
                    <a:lnTo>
                      <a:pt x="8488" y="17167"/>
                    </a:lnTo>
                    <a:lnTo>
                      <a:pt x="8541" y="17159"/>
                    </a:lnTo>
                    <a:lnTo>
                      <a:pt x="9140" y="17159"/>
                    </a:lnTo>
                    <a:lnTo>
                      <a:pt x="9140" y="17159"/>
                    </a:lnTo>
                    <a:lnTo>
                      <a:pt x="9201" y="17167"/>
                    </a:lnTo>
                    <a:lnTo>
                      <a:pt x="9370" y="17167"/>
                    </a:lnTo>
                    <a:lnTo>
                      <a:pt x="9492" y="17159"/>
                    </a:lnTo>
                    <a:lnTo>
                      <a:pt x="9638" y="17151"/>
                    </a:lnTo>
                    <a:lnTo>
                      <a:pt x="9807" y="17128"/>
                    </a:lnTo>
                    <a:lnTo>
                      <a:pt x="9991" y="17098"/>
                    </a:lnTo>
                    <a:lnTo>
                      <a:pt x="10190" y="17059"/>
                    </a:lnTo>
                    <a:lnTo>
                      <a:pt x="10412" y="17006"/>
                    </a:lnTo>
                    <a:lnTo>
                      <a:pt x="10642" y="16937"/>
                    </a:lnTo>
                    <a:lnTo>
                      <a:pt x="10888" y="16845"/>
                    </a:lnTo>
                    <a:lnTo>
                      <a:pt x="11148" y="16737"/>
                    </a:lnTo>
                    <a:lnTo>
                      <a:pt x="11417" y="16615"/>
                    </a:lnTo>
                    <a:lnTo>
                      <a:pt x="11693" y="16461"/>
                    </a:lnTo>
                    <a:lnTo>
                      <a:pt x="11831" y="16377"/>
                    </a:lnTo>
                    <a:lnTo>
                      <a:pt x="11969" y="16293"/>
                    </a:lnTo>
                    <a:lnTo>
                      <a:pt x="11969" y="16293"/>
                    </a:lnTo>
                    <a:lnTo>
                      <a:pt x="12199" y="16124"/>
                    </a:lnTo>
                    <a:lnTo>
                      <a:pt x="12436" y="15948"/>
                    </a:lnTo>
                    <a:lnTo>
                      <a:pt x="12674" y="15748"/>
                    </a:lnTo>
                    <a:lnTo>
                      <a:pt x="12904" y="15526"/>
                    </a:lnTo>
                    <a:lnTo>
                      <a:pt x="13142" y="15288"/>
                    </a:lnTo>
                    <a:lnTo>
                      <a:pt x="13379" y="15020"/>
                    </a:lnTo>
                    <a:lnTo>
                      <a:pt x="13609" y="14736"/>
                    </a:lnTo>
                    <a:lnTo>
                      <a:pt x="13832" y="14422"/>
                    </a:lnTo>
                    <a:lnTo>
                      <a:pt x="13832" y="14422"/>
                    </a:lnTo>
                    <a:lnTo>
                      <a:pt x="13931" y="14284"/>
                    </a:lnTo>
                    <a:lnTo>
                      <a:pt x="14016" y="14131"/>
                    </a:lnTo>
                    <a:lnTo>
                      <a:pt x="14108" y="13985"/>
                    </a:lnTo>
                    <a:lnTo>
                      <a:pt x="14192" y="13824"/>
                    </a:lnTo>
                    <a:lnTo>
                      <a:pt x="14269" y="13663"/>
                    </a:lnTo>
                    <a:lnTo>
                      <a:pt x="14353" y="13494"/>
                    </a:lnTo>
                    <a:lnTo>
                      <a:pt x="14499" y="13149"/>
                    </a:lnTo>
                    <a:lnTo>
                      <a:pt x="14637" y="12789"/>
                    </a:lnTo>
                    <a:lnTo>
                      <a:pt x="14759" y="12406"/>
                    </a:lnTo>
                    <a:lnTo>
                      <a:pt x="14874" y="12015"/>
                    </a:lnTo>
                    <a:lnTo>
                      <a:pt x="14982" y="11608"/>
                    </a:lnTo>
                    <a:lnTo>
                      <a:pt x="14982" y="11608"/>
                    </a:lnTo>
                    <a:lnTo>
                      <a:pt x="15036" y="11370"/>
                    </a:lnTo>
                    <a:lnTo>
                      <a:pt x="15036" y="11370"/>
                    </a:lnTo>
                    <a:lnTo>
                      <a:pt x="15151" y="11462"/>
                    </a:lnTo>
                    <a:lnTo>
                      <a:pt x="15266" y="11539"/>
                    </a:lnTo>
                    <a:lnTo>
                      <a:pt x="15373" y="11600"/>
                    </a:lnTo>
                    <a:lnTo>
                      <a:pt x="15488" y="11662"/>
                    </a:lnTo>
                    <a:lnTo>
                      <a:pt x="15595" y="11708"/>
                    </a:lnTo>
                    <a:lnTo>
                      <a:pt x="15695" y="11738"/>
                    </a:lnTo>
                    <a:lnTo>
                      <a:pt x="15802" y="11769"/>
                    </a:lnTo>
                    <a:lnTo>
                      <a:pt x="15902" y="11784"/>
                    </a:lnTo>
                    <a:lnTo>
                      <a:pt x="16002" y="11792"/>
                    </a:lnTo>
                    <a:lnTo>
                      <a:pt x="16094" y="11784"/>
                    </a:lnTo>
                    <a:lnTo>
                      <a:pt x="16193" y="11777"/>
                    </a:lnTo>
                    <a:lnTo>
                      <a:pt x="16285" y="11761"/>
                    </a:lnTo>
                    <a:lnTo>
                      <a:pt x="16370" y="11731"/>
                    </a:lnTo>
                    <a:lnTo>
                      <a:pt x="16462" y="11700"/>
                    </a:lnTo>
                    <a:lnTo>
                      <a:pt x="16546" y="11662"/>
                    </a:lnTo>
                    <a:lnTo>
                      <a:pt x="16623" y="11608"/>
                    </a:lnTo>
                    <a:lnTo>
                      <a:pt x="16707" y="11554"/>
                    </a:lnTo>
                    <a:lnTo>
                      <a:pt x="16784" y="11493"/>
                    </a:lnTo>
                    <a:lnTo>
                      <a:pt x="16853" y="11432"/>
                    </a:lnTo>
                    <a:lnTo>
                      <a:pt x="16929" y="11355"/>
                    </a:lnTo>
                    <a:lnTo>
                      <a:pt x="16998" y="11278"/>
                    </a:lnTo>
                    <a:lnTo>
                      <a:pt x="17060" y="11202"/>
                    </a:lnTo>
                    <a:lnTo>
                      <a:pt x="17129" y="11110"/>
                    </a:lnTo>
                    <a:lnTo>
                      <a:pt x="17190" y="11018"/>
                    </a:lnTo>
                    <a:lnTo>
                      <a:pt x="17305" y="10826"/>
                    </a:lnTo>
                    <a:lnTo>
                      <a:pt x="17405" y="10619"/>
                    </a:lnTo>
                    <a:lnTo>
                      <a:pt x="17497" y="10397"/>
                    </a:lnTo>
                    <a:lnTo>
                      <a:pt x="17573" y="10167"/>
                    </a:lnTo>
                    <a:lnTo>
                      <a:pt x="17642" y="9937"/>
                    </a:lnTo>
                    <a:lnTo>
                      <a:pt x="17688" y="9699"/>
                    </a:lnTo>
                    <a:lnTo>
                      <a:pt x="17734" y="9454"/>
                    </a:lnTo>
                    <a:lnTo>
                      <a:pt x="17757" y="9216"/>
                    </a:lnTo>
                    <a:lnTo>
                      <a:pt x="17773" y="8986"/>
                    </a:lnTo>
                    <a:lnTo>
                      <a:pt x="17773" y="8756"/>
                    </a:lnTo>
                    <a:lnTo>
                      <a:pt x="17757" y="8541"/>
                    </a:lnTo>
                    <a:lnTo>
                      <a:pt x="17734" y="8334"/>
                    </a:lnTo>
                    <a:lnTo>
                      <a:pt x="17688" y="8143"/>
                    </a:lnTo>
                    <a:lnTo>
                      <a:pt x="17665" y="8051"/>
                    </a:lnTo>
                    <a:lnTo>
                      <a:pt x="17635" y="7966"/>
                    </a:lnTo>
                    <a:lnTo>
                      <a:pt x="17596" y="7882"/>
                    </a:lnTo>
                    <a:lnTo>
                      <a:pt x="17558" y="7805"/>
                    </a:lnTo>
                    <a:lnTo>
                      <a:pt x="17520" y="7736"/>
                    </a:lnTo>
                    <a:lnTo>
                      <a:pt x="17474" y="7675"/>
                    </a:lnTo>
                    <a:lnTo>
                      <a:pt x="17420" y="7614"/>
                    </a:lnTo>
                    <a:lnTo>
                      <a:pt x="17366" y="7560"/>
                    </a:lnTo>
                    <a:lnTo>
                      <a:pt x="17305" y="7514"/>
                    </a:lnTo>
                    <a:lnTo>
                      <a:pt x="17244" y="7476"/>
                    </a:lnTo>
                    <a:lnTo>
                      <a:pt x="17182" y="7445"/>
                    </a:lnTo>
                    <a:lnTo>
                      <a:pt x="17106" y="7422"/>
                    </a:lnTo>
                    <a:lnTo>
                      <a:pt x="17037" y="7407"/>
                    </a:lnTo>
                    <a:lnTo>
                      <a:pt x="16952" y="7399"/>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6" name="Google Shape;2226;p29">
                <a:extLst>
                  <a:ext uri="{FF2B5EF4-FFF2-40B4-BE49-F238E27FC236}">
                    <a16:creationId xmlns="" xmlns:a16="http://schemas.microsoft.com/office/drawing/2014/main" id="{23C07248-4D8E-4887-AEB8-8106E4D43E61}"/>
                  </a:ext>
                </a:extLst>
              </p:cNvPr>
              <p:cNvSpPr/>
              <p:nvPr/>
            </p:nvSpPr>
            <p:spPr>
              <a:xfrm>
                <a:off x="6615518" y="1302036"/>
                <a:ext cx="35255" cy="39720"/>
              </a:xfrm>
              <a:custGeom>
                <a:avLst/>
                <a:gdLst/>
                <a:ahLst/>
                <a:cxnLst/>
                <a:rect l="l" t="t" r="r" b="b"/>
                <a:pathLst>
                  <a:path w="1879" h="2117" extrusionOk="0">
                    <a:moveTo>
                      <a:pt x="567" y="0"/>
                    </a:moveTo>
                    <a:lnTo>
                      <a:pt x="491" y="16"/>
                    </a:lnTo>
                    <a:lnTo>
                      <a:pt x="414" y="31"/>
                    </a:lnTo>
                    <a:lnTo>
                      <a:pt x="337" y="62"/>
                    </a:lnTo>
                    <a:lnTo>
                      <a:pt x="261" y="108"/>
                    </a:lnTo>
                    <a:lnTo>
                      <a:pt x="199" y="161"/>
                    </a:lnTo>
                    <a:lnTo>
                      <a:pt x="138" y="223"/>
                    </a:lnTo>
                    <a:lnTo>
                      <a:pt x="92" y="284"/>
                    </a:lnTo>
                    <a:lnTo>
                      <a:pt x="54" y="361"/>
                    </a:lnTo>
                    <a:lnTo>
                      <a:pt x="31" y="437"/>
                    </a:lnTo>
                    <a:lnTo>
                      <a:pt x="15" y="506"/>
                    </a:lnTo>
                    <a:lnTo>
                      <a:pt x="0" y="583"/>
                    </a:lnTo>
                    <a:lnTo>
                      <a:pt x="0" y="660"/>
                    </a:lnTo>
                    <a:lnTo>
                      <a:pt x="0" y="729"/>
                    </a:lnTo>
                    <a:lnTo>
                      <a:pt x="15" y="874"/>
                    </a:lnTo>
                    <a:lnTo>
                      <a:pt x="38" y="1005"/>
                    </a:lnTo>
                    <a:lnTo>
                      <a:pt x="77" y="1143"/>
                    </a:lnTo>
                    <a:lnTo>
                      <a:pt x="123" y="1273"/>
                    </a:lnTo>
                    <a:lnTo>
                      <a:pt x="146" y="1334"/>
                    </a:lnTo>
                    <a:lnTo>
                      <a:pt x="176" y="1396"/>
                    </a:lnTo>
                    <a:lnTo>
                      <a:pt x="215" y="1457"/>
                    </a:lnTo>
                    <a:lnTo>
                      <a:pt x="253" y="1511"/>
                    </a:lnTo>
                    <a:lnTo>
                      <a:pt x="215" y="1380"/>
                    </a:lnTo>
                    <a:lnTo>
                      <a:pt x="192" y="1250"/>
                    </a:lnTo>
                    <a:lnTo>
                      <a:pt x="176" y="1120"/>
                    </a:lnTo>
                    <a:lnTo>
                      <a:pt x="169" y="989"/>
                    </a:lnTo>
                    <a:lnTo>
                      <a:pt x="161" y="859"/>
                    </a:lnTo>
                    <a:lnTo>
                      <a:pt x="169" y="736"/>
                    </a:lnTo>
                    <a:lnTo>
                      <a:pt x="192" y="614"/>
                    </a:lnTo>
                    <a:lnTo>
                      <a:pt x="207" y="552"/>
                    </a:lnTo>
                    <a:lnTo>
                      <a:pt x="222" y="499"/>
                    </a:lnTo>
                    <a:lnTo>
                      <a:pt x="245" y="453"/>
                    </a:lnTo>
                    <a:lnTo>
                      <a:pt x="276" y="407"/>
                    </a:lnTo>
                    <a:lnTo>
                      <a:pt x="307" y="368"/>
                    </a:lnTo>
                    <a:lnTo>
                      <a:pt x="345" y="330"/>
                    </a:lnTo>
                    <a:lnTo>
                      <a:pt x="391" y="307"/>
                    </a:lnTo>
                    <a:lnTo>
                      <a:pt x="437" y="284"/>
                    </a:lnTo>
                    <a:lnTo>
                      <a:pt x="483" y="269"/>
                    </a:lnTo>
                    <a:lnTo>
                      <a:pt x="537" y="253"/>
                    </a:lnTo>
                    <a:lnTo>
                      <a:pt x="698" y="253"/>
                    </a:lnTo>
                    <a:lnTo>
                      <a:pt x="751" y="269"/>
                    </a:lnTo>
                    <a:lnTo>
                      <a:pt x="805" y="284"/>
                    </a:lnTo>
                    <a:lnTo>
                      <a:pt x="859" y="299"/>
                    </a:lnTo>
                    <a:lnTo>
                      <a:pt x="905" y="330"/>
                    </a:lnTo>
                    <a:lnTo>
                      <a:pt x="958" y="361"/>
                    </a:lnTo>
                    <a:lnTo>
                      <a:pt x="1058" y="430"/>
                    </a:lnTo>
                    <a:lnTo>
                      <a:pt x="1150" y="506"/>
                    </a:lnTo>
                    <a:lnTo>
                      <a:pt x="1242" y="591"/>
                    </a:lnTo>
                    <a:lnTo>
                      <a:pt x="1334" y="675"/>
                    </a:lnTo>
                    <a:lnTo>
                      <a:pt x="1418" y="775"/>
                    </a:lnTo>
                    <a:lnTo>
                      <a:pt x="1487" y="874"/>
                    </a:lnTo>
                    <a:lnTo>
                      <a:pt x="1556" y="982"/>
                    </a:lnTo>
                    <a:lnTo>
                      <a:pt x="1610" y="1089"/>
                    </a:lnTo>
                    <a:lnTo>
                      <a:pt x="1656" y="1204"/>
                    </a:lnTo>
                    <a:lnTo>
                      <a:pt x="1694" y="1327"/>
                    </a:lnTo>
                    <a:lnTo>
                      <a:pt x="1725" y="1457"/>
                    </a:lnTo>
                    <a:lnTo>
                      <a:pt x="1748" y="1580"/>
                    </a:lnTo>
                    <a:lnTo>
                      <a:pt x="1787" y="1848"/>
                    </a:lnTo>
                    <a:lnTo>
                      <a:pt x="1817" y="2116"/>
                    </a:lnTo>
                    <a:lnTo>
                      <a:pt x="1856" y="1848"/>
                    </a:lnTo>
                    <a:lnTo>
                      <a:pt x="1871" y="1710"/>
                    </a:lnTo>
                    <a:lnTo>
                      <a:pt x="1879" y="1572"/>
                    </a:lnTo>
                    <a:lnTo>
                      <a:pt x="1879" y="1434"/>
                    </a:lnTo>
                    <a:lnTo>
                      <a:pt x="1863" y="1296"/>
                    </a:lnTo>
                    <a:lnTo>
                      <a:pt x="1840" y="1158"/>
                    </a:lnTo>
                    <a:lnTo>
                      <a:pt x="1802" y="1020"/>
                    </a:lnTo>
                    <a:lnTo>
                      <a:pt x="1748" y="882"/>
                    </a:lnTo>
                    <a:lnTo>
                      <a:pt x="1687" y="752"/>
                    </a:lnTo>
                    <a:lnTo>
                      <a:pt x="1610" y="629"/>
                    </a:lnTo>
                    <a:lnTo>
                      <a:pt x="1526" y="522"/>
                    </a:lnTo>
                    <a:lnTo>
                      <a:pt x="1426" y="414"/>
                    </a:lnTo>
                    <a:lnTo>
                      <a:pt x="1326" y="315"/>
                    </a:lnTo>
                    <a:lnTo>
                      <a:pt x="1211" y="215"/>
                    </a:lnTo>
                    <a:lnTo>
                      <a:pt x="1096" y="131"/>
                    </a:lnTo>
                    <a:lnTo>
                      <a:pt x="1027" y="100"/>
                    </a:lnTo>
                    <a:lnTo>
                      <a:pt x="958" y="62"/>
                    </a:lnTo>
                    <a:lnTo>
                      <a:pt x="882" y="39"/>
                    </a:lnTo>
                    <a:lnTo>
                      <a:pt x="805" y="16"/>
                    </a:lnTo>
                    <a:lnTo>
                      <a:pt x="728"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7" name="Google Shape;2227;p29">
                <a:extLst>
                  <a:ext uri="{FF2B5EF4-FFF2-40B4-BE49-F238E27FC236}">
                    <a16:creationId xmlns="" xmlns:a16="http://schemas.microsoft.com/office/drawing/2014/main" id="{3C8D1642-2079-424A-BEF7-E7CA9192E708}"/>
                  </a:ext>
                </a:extLst>
              </p:cNvPr>
              <p:cNvSpPr/>
              <p:nvPr/>
            </p:nvSpPr>
            <p:spPr>
              <a:xfrm>
                <a:off x="6629327" y="1314551"/>
                <a:ext cx="13959" cy="29082"/>
              </a:xfrm>
              <a:custGeom>
                <a:avLst/>
                <a:gdLst/>
                <a:ahLst/>
                <a:cxnLst/>
                <a:rect l="l" t="t" r="r" b="b"/>
                <a:pathLst>
                  <a:path w="744" h="1550" extrusionOk="0">
                    <a:moveTo>
                      <a:pt x="560" y="0"/>
                    </a:moveTo>
                    <a:lnTo>
                      <a:pt x="491" y="8"/>
                    </a:lnTo>
                    <a:lnTo>
                      <a:pt x="414" y="23"/>
                    </a:lnTo>
                    <a:lnTo>
                      <a:pt x="353" y="46"/>
                    </a:lnTo>
                    <a:lnTo>
                      <a:pt x="284" y="85"/>
                    </a:lnTo>
                    <a:lnTo>
                      <a:pt x="230" y="131"/>
                    </a:lnTo>
                    <a:lnTo>
                      <a:pt x="176" y="184"/>
                    </a:lnTo>
                    <a:lnTo>
                      <a:pt x="130" y="238"/>
                    </a:lnTo>
                    <a:lnTo>
                      <a:pt x="92" y="299"/>
                    </a:lnTo>
                    <a:lnTo>
                      <a:pt x="61" y="368"/>
                    </a:lnTo>
                    <a:lnTo>
                      <a:pt x="38" y="437"/>
                    </a:lnTo>
                    <a:lnTo>
                      <a:pt x="23" y="499"/>
                    </a:lnTo>
                    <a:lnTo>
                      <a:pt x="8" y="568"/>
                    </a:lnTo>
                    <a:lnTo>
                      <a:pt x="0" y="637"/>
                    </a:lnTo>
                    <a:lnTo>
                      <a:pt x="0" y="767"/>
                    </a:lnTo>
                    <a:lnTo>
                      <a:pt x="15" y="905"/>
                    </a:lnTo>
                    <a:lnTo>
                      <a:pt x="38" y="1028"/>
                    </a:lnTo>
                    <a:lnTo>
                      <a:pt x="84" y="1158"/>
                    </a:lnTo>
                    <a:lnTo>
                      <a:pt x="107" y="1219"/>
                    </a:lnTo>
                    <a:lnTo>
                      <a:pt x="138" y="1281"/>
                    </a:lnTo>
                    <a:lnTo>
                      <a:pt x="176" y="1334"/>
                    </a:lnTo>
                    <a:lnTo>
                      <a:pt x="215" y="1388"/>
                    </a:lnTo>
                    <a:lnTo>
                      <a:pt x="261" y="1434"/>
                    </a:lnTo>
                    <a:lnTo>
                      <a:pt x="307" y="1480"/>
                    </a:lnTo>
                    <a:lnTo>
                      <a:pt x="360" y="1518"/>
                    </a:lnTo>
                    <a:lnTo>
                      <a:pt x="414" y="1549"/>
                    </a:lnTo>
                    <a:lnTo>
                      <a:pt x="360" y="1434"/>
                    </a:lnTo>
                    <a:lnTo>
                      <a:pt x="322" y="1327"/>
                    </a:lnTo>
                    <a:lnTo>
                      <a:pt x="299" y="1212"/>
                    </a:lnTo>
                    <a:lnTo>
                      <a:pt x="276" y="1104"/>
                    </a:lnTo>
                    <a:lnTo>
                      <a:pt x="268" y="989"/>
                    </a:lnTo>
                    <a:lnTo>
                      <a:pt x="261" y="882"/>
                    </a:lnTo>
                    <a:lnTo>
                      <a:pt x="261" y="767"/>
                    </a:lnTo>
                    <a:lnTo>
                      <a:pt x="268" y="660"/>
                    </a:lnTo>
                    <a:lnTo>
                      <a:pt x="276" y="552"/>
                    </a:lnTo>
                    <a:lnTo>
                      <a:pt x="299" y="453"/>
                    </a:lnTo>
                    <a:lnTo>
                      <a:pt x="330" y="353"/>
                    </a:lnTo>
                    <a:lnTo>
                      <a:pt x="376" y="269"/>
                    </a:lnTo>
                    <a:lnTo>
                      <a:pt x="445" y="192"/>
                    </a:lnTo>
                    <a:lnTo>
                      <a:pt x="483" y="161"/>
                    </a:lnTo>
                    <a:lnTo>
                      <a:pt x="529" y="131"/>
                    </a:lnTo>
                    <a:lnTo>
                      <a:pt x="575" y="100"/>
                    </a:lnTo>
                    <a:lnTo>
                      <a:pt x="629" y="85"/>
                    </a:lnTo>
                    <a:lnTo>
                      <a:pt x="682" y="69"/>
                    </a:lnTo>
                    <a:lnTo>
                      <a:pt x="744" y="69"/>
                    </a:lnTo>
                    <a:lnTo>
                      <a:pt x="690" y="31"/>
                    </a:lnTo>
                    <a:lnTo>
                      <a:pt x="629" y="16"/>
                    </a:lnTo>
                    <a:lnTo>
                      <a:pt x="560"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8" name="Google Shape;2228;p29">
                <a:extLst>
                  <a:ext uri="{FF2B5EF4-FFF2-40B4-BE49-F238E27FC236}">
                    <a16:creationId xmlns="" xmlns:a16="http://schemas.microsoft.com/office/drawing/2014/main" id="{FAA49AB8-C1B3-4AE7-9198-92575720940A}"/>
                  </a:ext>
                </a:extLst>
              </p:cNvPr>
              <p:cNvSpPr/>
              <p:nvPr/>
            </p:nvSpPr>
            <p:spPr>
              <a:xfrm>
                <a:off x="6891139" y="1302036"/>
                <a:ext cx="35255" cy="39720"/>
              </a:xfrm>
              <a:custGeom>
                <a:avLst/>
                <a:gdLst/>
                <a:ahLst/>
                <a:cxnLst/>
                <a:rect l="l" t="t" r="r" b="b"/>
                <a:pathLst>
                  <a:path w="1879" h="2117" extrusionOk="0">
                    <a:moveTo>
                      <a:pt x="1143" y="0"/>
                    </a:moveTo>
                    <a:lnTo>
                      <a:pt x="1066" y="16"/>
                    </a:lnTo>
                    <a:lnTo>
                      <a:pt x="989" y="39"/>
                    </a:lnTo>
                    <a:lnTo>
                      <a:pt x="920" y="62"/>
                    </a:lnTo>
                    <a:lnTo>
                      <a:pt x="851" y="100"/>
                    </a:lnTo>
                    <a:lnTo>
                      <a:pt x="782" y="131"/>
                    </a:lnTo>
                    <a:lnTo>
                      <a:pt x="660" y="215"/>
                    </a:lnTo>
                    <a:lnTo>
                      <a:pt x="552" y="315"/>
                    </a:lnTo>
                    <a:lnTo>
                      <a:pt x="445" y="414"/>
                    </a:lnTo>
                    <a:lnTo>
                      <a:pt x="353" y="522"/>
                    </a:lnTo>
                    <a:lnTo>
                      <a:pt x="269" y="629"/>
                    </a:lnTo>
                    <a:lnTo>
                      <a:pt x="192" y="752"/>
                    </a:lnTo>
                    <a:lnTo>
                      <a:pt x="131" y="882"/>
                    </a:lnTo>
                    <a:lnTo>
                      <a:pt x="77" y="1020"/>
                    </a:lnTo>
                    <a:lnTo>
                      <a:pt x="39" y="1158"/>
                    </a:lnTo>
                    <a:lnTo>
                      <a:pt x="8" y="1296"/>
                    </a:lnTo>
                    <a:lnTo>
                      <a:pt x="0" y="1434"/>
                    </a:lnTo>
                    <a:lnTo>
                      <a:pt x="0" y="1572"/>
                    </a:lnTo>
                    <a:lnTo>
                      <a:pt x="0" y="1710"/>
                    </a:lnTo>
                    <a:lnTo>
                      <a:pt x="16" y="1848"/>
                    </a:lnTo>
                    <a:lnTo>
                      <a:pt x="54" y="2116"/>
                    </a:lnTo>
                    <a:lnTo>
                      <a:pt x="85" y="1848"/>
                    </a:lnTo>
                    <a:lnTo>
                      <a:pt x="123" y="1580"/>
                    </a:lnTo>
                    <a:lnTo>
                      <a:pt x="146" y="1457"/>
                    </a:lnTo>
                    <a:lnTo>
                      <a:pt x="177" y="1327"/>
                    </a:lnTo>
                    <a:lnTo>
                      <a:pt x="215" y="1204"/>
                    </a:lnTo>
                    <a:lnTo>
                      <a:pt x="261" y="1089"/>
                    </a:lnTo>
                    <a:lnTo>
                      <a:pt x="322" y="982"/>
                    </a:lnTo>
                    <a:lnTo>
                      <a:pt x="384" y="874"/>
                    </a:lnTo>
                    <a:lnTo>
                      <a:pt x="460" y="775"/>
                    </a:lnTo>
                    <a:lnTo>
                      <a:pt x="545" y="675"/>
                    </a:lnTo>
                    <a:lnTo>
                      <a:pt x="629" y="591"/>
                    </a:lnTo>
                    <a:lnTo>
                      <a:pt x="721" y="506"/>
                    </a:lnTo>
                    <a:lnTo>
                      <a:pt x="821" y="430"/>
                    </a:lnTo>
                    <a:lnTo>
                      <a:pt x="920" y="361"/>
                    </a:lnTo>
                    <a:lnTo>
                      <a:pt x="966" y="330"/>
                    </a:lnTo>
                    <a:lnTo>
                      <a:pt x="1020" y="299"/>
                    </a:lnTo>
                    <a:lnTo>
                      <a:pt x="1074" y="284"/>
                    </a:lnTo>
                    <a:lnTo>
                      <a:pt x="1127" y="269"/>
                    </a:lnTo>
                    <a:lnTo>
                      <a:pt x="1181" y="253"/>
                    </a:lnTo>
                    <a:lnTo>
                      <a:pt x="1342" y="253"/>
                    </a:lnTo>
                    <a:lnTo>
                      <a:pt x="1388" y="269"/>
                    </a:lnTo>
                    <a:lnTo>
                      <a:pt x="1442" y="284"/>
                    </a:lnTo>
                    <a:lnTo>
                      <a:pt x="1488" y="307"/>
                    </a:lnTo>
                    <a:lnTo>
                      <a:pt x="1526" y="330"/>
                    </a:lnTo>
                    <a:lnTo>
                      <a:pt x="1564" y="368"/>
                    </a:lnTo>
                    <a:lnTo>
                      <a:pt x="1603" y="407"/>
                    </a:lnTo>
                    <a:lnTo>
                      <a:pt x="1626" y="453"/>
                    </a:lnTo>
                    <a:lnTo>
                      <a:pt x="1649" y="499"/>
                    </a:lnTo>
                    <a:lnTo>
                      <a:pt x="1672" y="552"/>
                    </a:lnTo>
                    <a:lnTo>
                      <a:pt x="1687" y="614"/>
                    </a:lnTo>
                    <a:lnTo>
                      <a:pt x="1702" y="736"/>
                    </a:lnTo>
                    <a:lnTo>
                      <a:pt x="1710" y="859"/>
                    </a:lnTo>
                    <a:lnTo>
                      <a:pt x="1710" y="989"/>
                    </a:lnTo>
                    <a:lnTo>
                      <a:pt x="1702" y="1120"/>
                    </a:lnTo>
                    <a:lnTo>
                      <a:pt x="1687" y="1250"/>
                    </a:lnTo>
                    <a:lnTo>
                      <a:pt x="1664" y="1380"/>
                    </a:lnTo>
                    <a:lnTo>
                      <a:pt x="1618" y="1511"/>
                    </a:lnTo>
                    <a:lnTo>
                      <a:pt x="1664" y="1457"/>
                    </a:lnTo>
                    <a:lnTo>
                      <a:pt x="1695" y="1396"/>
                    </a:lnTo>
                    <a:lnTo>
                      <a:pt x="1725" y="1334"/>
                    </a:lnTo>
                    <a:lnTo>
                      <a:pt x="1756" y="1273"/>
                    </a:lnTo>
                    <a:lnTo>
                      <a:pt x="1802" y="1143"/>
                    </a:lnTo>
                    <a:lnTo>
                      <a:pt x="1833" y="1005"/>
                    </a:lnTo>
                    <a:lnTo>
                      <a:pt x="1863" y="874"/>
                    </a:lnTo>
                    <a:lnTo>
                      <a:pt x="1879" y="729"/>
                    </a:lnTo>
                    <a:lnTo>
                      <a:pt x="1879" y="660"/>
                    </a:lnTo>
                    <a:lnTo>
                      <a:pt x="1871" y="583"/>
                    </a:lnTo>
                    <a:lnTo>
                      <a:pt x="1863" y="506"/>
                    </a:lnTo>
                    <a:lnTo>
                      <a:pt x="1848" y="437"/>
                    </a:lnTo>
                    <a:lnTo>
                      <a:pt x="1817" y="361"/>
                    </a:lnTo>
                    <a:lnTo>
                      <a:pt x="1787" y="284"/>
                    </a:lnTo>
                    <a:lnTo>
                      <a:pt x="1733" y="223"/>
                    </a:lnTo>
                    <a:lnTo>
                      <a:pt x="1679" y="161"/>
                    </a:lnTo>
                    <a:lnTo>
                      <a:pt x="1610" y="108"/>
                    </a:lnTo>
                    <a:lnTo>
                      <a:pt x="1541" y="62"/>
                    </a:lnTo>
                    <a:lnTo>
                      <a:pt x="1465" y="31"/>
                    </a:lnTo>
                    <a:lnTo>
                      <a:pt x="1388" y="16"/>
                    </a:lnTo>
                    <a:lnTo>
                      <a:pt x="1304"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9" name="Google Shape;2229;p29">
                <a:extLst>
                  <a:ext uri="{FF2B5EF4-FFF2-40B4-BE49-F238E27FC236}">
                    <a16:creationId xmlns="" xmlns:a16="http://schemas.microsoft.com/office/drawing/2014/main" id="{D6D9293A-18DB-43C8-87A7-916FA39A8345}"/>
                  </a:ext>
                </a:extLst>
              </p:cNvPr>
              <p:cNvSpPr/>
              <p:nvPr/>
            </p:nvSpPr>
            <p:spPr>
              <a:xfrm>
                <a:off x="6898475" y="1314551"/>
                <a:ext cx="13959" cy="29082"/>
              </a:xfrm>
              <a:custGeom>
                <a:avLst/>
                <a:gdLst/>
                <a:ahLst/>
                <a:cxnLst/>
                <a:rect l="l" t="t" r="r" b="b"/>
                <a:pathLst>
                  <a:path w="744" h="1550" extrusionOk="0">
                    <a:moveTo>
                      <a:pt x="192" y="0"/>
                    </a:moveTo>
                    <a:lnTo>
                      <a:pt x="123" y="16"/>
                    </a:lnTo>
                    <a:lnTo>
                      <a:pt x="62" y="31"/>
                    </a:lnTo>
                    <a:lnTo>
                      <a:pt x="0" y="69"/>
                    </a:lnTo>
                    <a:lnTo>
                      <a:pt x="62" y="69"/>
                    </a:lnTo>
                    <a:lnTo>
                      <a:pt x="123" y="85"/>
                    </a:lnTo>
                    <a:lnTo>
                      <a:pt x="177" y="100"/>
                    </a:lnTo>
                    <a:lnTo>
                      <a:pt x="223" y="131"/>
                    </a:lnTo>
                    <a:lnTo>
                      <a:pt x="269" y="161"/>
                    </a:lnTo>
                    <a:lnTo>
                      <a:pt x="307" y="192"/>
                    </a:lnTo>
                    <a:lnTo>
                      <a:pt x="368" y="269"/>
                    </a:lnTo>
                    <a:lnTo>
                      <a:pt x="414" y="353"/>
                    </a:lnTo>
                    <a:lnTo>
                      <a:pt x="453" y="453"/>
                    </a:lnTo>
                    <a:lnTo>
                      <a:pt x="476" y="552"/>
                    </a:lnTo>
                    <a:lnTo>
                      <a:pt x="483" y="660"/>
                    </a:lnTo>
                    <a:lnTo>
                      <a:pt x="491" y="767"/>
                    </a:lnTo>
                    <a:lnTo>
                      <a:pt x="491" y="882"/>
                    </a:lnTo>
                    <a:lnTo>
                      <a:pt x="483" y="989"/>
                    </a:lnTo>
                    <a:lnTo>
                      <a:pt x="468" y="1104"/>
                    </a:lnTo>
                    <a:lnTo>
                      <a:pt x="453" y="1212"/>
                    </a:lnTo>
                    <a:lnTo>
                      <a:pt x="422" y="1327"/>
                    </a:lnTo>
                    <a:lnTo>
                      <a:pt x="384" y="1434"/>
                    </a:lnTo>
                    <a:lnTo>
                      <a:pt x="330" y="1549"/>
                    </a:lnTo>
                    <a:lnTo>
                      <a:pt x="391" y="1518"/>
                    </a:lnTo>
                    <a:lnTo>
                      <a:pt x="445" y="1480"/>
                    </a:lnTo>
                    <a:lnTo>
                      <a:pt x="491" y="1434"/>
                    </a:lnTo>
                    <a:lnTo>
                      <a:pt x="537" y="1388"/>
                    </a:lnTo>
                    <a:lnTo>
                      <a:pt x="575" y="1334"/>
                    </a:lnTo>
                    <a:lnTo>
                      <a:pt x="614" y="1281"/>
                    </a:lnTo>
                    <a:lnTo>
                      <a:pt x="644" y="1219"/>
                    </a:lnTo>
                    <a:lnTo>
                      <a:pt x="667" y="1158"/>
                    </a:lnTo>
                    <a:lnTo>
                      <a:pt x="706" y="1028"/>
                    </a:lnTo>
                    <a:lnTo>
                      <a:pt x="736" y="905"/>
                    </a:lnTo>
                    <a:lnTo>
                      <a:pt x="744" y="767"/>
                    </a:lnTo>
                    <a:lnTo>
                      <a:pt x="744" y="637"/>
                    </a:lnTo>
                    <a:lnTo>
                      <a:pt x="736" y="568"/>
                    </a:lnTo>
                    <a:lnTo>
                      <a:pt x="721" y="499"/>
                    </a:lnTo>
                    <a:lnTo>
                      <a:pt x="706" y="437"/>
                    </a:lnTo>
                    <a:lnTo>
                      <a:pt x="683" y="368"/>
                    </a:lnTo>
                    <a:lnTo>
                      <a:pt x="652" y="299"/>
                    </a:lnTo>
                    <a:lnTo>
                      <a:pt x="614" y="238"/>
                    </a:lnTo>
                    <a:lnTo>
                      <a:pt x="575" y="184"/>
                    </a:lnTo>
                    <a:lnTo>
                      <a:pt x="522" y="131"/>
                    </a:lnTo>
                    <a:lnTo>
                      <a:pt x="460" y="85"/>
                    </a:lnTo>
                    <a:lnTo>
                      <a:pt x="399" y="46"/>
                    </a:lnTo>
                    <a:lnTo>
                      <a:pt x="330" y="23"/>
                    </a:lnTo>
                    <a:lnTo>
                      <a:pt x="261" y="8"/>
                    </a:lnTo>
                    <a:lnTo>
                      <a:pt x="192"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0" name="Google Shape;2230;p29">
                <a:extLst>
                  <a:ext uri="{FF2B5EF4-FFF2-40B4-BE49-F238E27FC236}">
                    <a16:creationId xmlns="" xmlns:a16="http://schemas.microsoft.com/office/drawing/2014/main" id="{A5DE44ED-29E7-4FA0-8B68-AFBA28D22C54}"/>
                  </a:ext>
                </a:extLst>
              </p:cNvPr>
              <p:cNvSpPr/>
              <p:nvPr/>
            </p:nvSpPr>
            <p:spPr>
              <a:xfrm>
                <a:off x="6654919" y="1359150"/>
                <a:ext cx="70228" cy="91655"/>
              </a:xfrm>
              <a:custGeom>
                <a:avLst/>
                <a:gdLst/>
                <a:ahLst/>
                <a:cxnLst/>
                <a:rect l="l" t="t" r="r" b="b"/>
                <a:pathLst>
                  <a:path w="3743" h="4885" extrusionOk="0">
                    <a:moveTo>
                      <a:pt x="476" y="0"/>
                    </a:moveTo>
                    <a:lnTo>
                      <a:pt x="239" y="15"/>
                    </a:lnTo>
                    <a:lnTo>
                      <a:pt x="1" y="38"/>
                    </a:lnTo>
                    <a:lnTo>
                      <a:pt x="108" y="437"/>
                    </a:lnTo>
                    <a:lnTo>
                      <a:pt x="223" y="828"/>
                    </a:lnTo>
                    <a:lnTo>
                      <a:pt x="346" y="1196"/>
                    </a:lnTo>
                    <a:lnTo>
                      <a:pt x="484" y="1557"/>
                    </a:lnTo>
                    <a:lnTo>
                      <a:pt x="630" y="1902"/>
                    </a:lnTo>
                    <a:lnTo>
                      <a:pt x="706" y="2063"/>
                    </a:lnTo>
                    <a:lnTo>
                      <a:pt x="791" y="2224"/>
                    </a:lnTo>
                    <a:lnTo>
                      <a:pt x="875" y="2377"/>
                    </a:lnTo>
                    <a:lnTo>
                      <a:pt x="959" y="2530"/>
                    </a:lnTo>
                    <a:lnTo>
                      <a:pt x="1051" y="2676"/>
                    </a:lnTo>
                    <a:lnTo>
                      <a:pt x="1143" y="2814"/>
                    </a:lnTo>
                    <a:lnTo>
                      <a:pt x="1274" y="2998"/>
                    </a:lnTo>
                    <a:lnTo>
                      <a:pt x="1412" y="3182"/>
                    </a:lnTo>
                    <a:lnTo>
                      <a:pt x="1542" y="3351"/>
                    </a:lnTo>
                    <a:lnTo>
                      <a:pt x="1680" y="3512"/>
                    </a:lnTo>
                    <a:lnTo>
                      <a:pt x="1818" y="3665"/>
                    </a:lnTo>
                    <a:lnTo>
                      <a:pt x="1956" y="3811"/>
                    </a:lnTo>
                    <a:lnTo>
                      <a:pt x="2094" y="3949"/>
                    </a:lnTo>
                    <a:lnTo>
                      <a:pt x="2232" y="4079"/>
                    </a:lnTo>
                    <a:lnTo>
                      <a:pt x="2370" y="4202"/>
                    </a:lnTo>
                    <a:lnTo>
                      <a:pt x="2508" y="4317"/>
                    </a:lnTo>
                    <a:lnTo>
                      <a:pt x="2646" y="4432"/>
                    </a:lnTo>
                    <a:lnTo>
                      <a:pt x="2784" y="4531"/>
                    </a:lnTo>
                    <a:lnTo>
                      <a:pt x="2922" y="4631"/>
                    </a:lnTo>
                    <a:lnTo>
                      <a:pt x="3060" y="4715"/>
                    </a:lnTo>
                    <a:lnTo>
                      <a:pt x="3328" y="4884"/>
                    </a:lnTo>
                    <a:lnTo>
                      <a:pt x="3420" y="4685"/>
                    </a:lnTo>
                    <a:lnTo>
                      <a:pt x="3497" y="4485"/>
                    </a:lnTo>
                    <a:lnTo>
                      <a:pt x="3574" y="4286"/>
                    </a:lnTo>
                    <a:lnTo>
                      <a:pt x="3627" y="4079"/>
                    </a:lnTo>
                    <a:lnTo>
                      <a:pt x="3681" y="3872"/>
                    </a:lnTo>
                    <a:lnTo>
                      <a:pt x="3712" y="3673"/>
                    </a:lnTo>
                    <a:lnTo>
                      <a:pt x="3735" y="3466"/>
                    </a:lnTo>
                    <a:lnTo>
                      <a:pt x="3742" y="3274"/>
                    </a:lnTo>
                    <a:lnTo>
                      <a:pt x="3735" y="3105"/>
                    </a:lnTo>
                    <a:lnTo>
                      <a:pt x="3727" y="2937"/>
                    </a:lnTo>
                    <a:lnTo>
                      <a:pt x="3704" y="2776"/>
                    </a:lnTo>
                    <a:lnTo>
                      <a:pt x="3673" y="2615"/>
                    </a:lnTo>
                    <a:lnTo>
                      <a:pt x="3643" y="2454"/>
                    </a:lnTo>
                    <a:lnTo>
                      <a:pt x="3597" y="2300"/>
                    </a:lnTo>
                    <a:lnTo>
                      <a:pt x="3543" y="2147"/>
                    </a:lnTo>
                    <a:lnTo>
                      <a:pt x="3489" y="2001"/>
                    </a:lnTo>
                    <a:lnTo>
                      <a:pt x="3420" y="1856"/>
                    </a:lnTo>
                    <a:lnTo>
                      <a:pt x="3351" y="1710"/>
                    </a:lnTo>
                    <a:lnTo>
                      <a:pt x="3267" y="1580"/>
                    </a:lnTo>
                    <a:lnTo>
                      <a:pt x="3183" y="1442"/>
                    </a:lnTo>
                    <a:lnTo>
                      <a:pt x="3091" y="1319"/>
                    </a:lnTo>
                    <a:lnTo>
                      <a:pt x="2999" y="1189"/>
                    </a:lnTo>
                    <a:lnTo>
                      <a:pt x="2891" y="1074"/>
                    </a:lnTo>
                    <a:lnTo>
                      <a:pt x="2784" y="959"/>
                    </a:lnTo>
                    <a:lnTo>
                      <a:pt x="2677" y="851"/>
                    </a:lnTo>
                    <a:lnTo>
                      <a:pt x="2554" y="752"/>
                    </a:lnTo>
                    <a:lnTo>
                      <a:pt x="2431" y="652"/>
                    </a:lnTo>
                    <a:lnTo>
                      <a:pt x="2301" y="560"/>
                    </a:lnTo>
                    <a:lnTo>
                      <a:pt x="2171" y="476"/>
                    </a:lnTo>
                    <a:lnTo>
                      <a:pt x="2033" y="399"/>
                    </a:lnTo>
                    <a:lnTo>
                      <a:pt x="1895" y="322"/>
                    </a:lnTo>
                    <a:lnTo>
                      <a:pt x="1749" y="261"/>
                    </a:lnTo>
                    <a:lnTo>
                      <a:pt x="1603" y="199"/>
                    </a:lnTo>
                    <a:lnTo>
                      <a:pt x="1450" y="153"/>
                    </a:lnTo>
                    <a:lnTo>
                      <a:pt x="1297" y="107"/>
                    </a:lnTo>
                    <a:lnTo>
                      <a:pt x="1136" y="69"/>
                    </a:lnTo>
                    <a:lnTo>
                      <a:pt x="975" y="38"/>
                    </a:lnTo>
                    <a:lnTo>
                      <a:pt x="814" y="23"/>
                    </a:lnTo>
                    <a:lnTo>
                      <a:pt x="645" y="8"/>
                    </a:lnTo>
                    <a:lnTo>
                      <a:pt x="476" y="0"/>
                    </a:lnTo>
                    <a:close/>
                  </a:path>
                </a:pathLst>
              </a:custGeom>
              <a:solidFill>
                <a:srgbClr val="E9A77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1" name="Google Shape;2231;p29">
                <a:extLst>
                  <a:ext uri="{FF2B5EF4-FFF2-40B4-BE49-F238E27FC236}">
                    <a16:creationId xmlns="" xmlns:a16="http://schemas.microsoft.com/office/drawing/2014/main" id="{43373338-CEA7-42F9-8641-5DB55D839D44}"/>
                  </a:ext>
                </a:extLst>
              </p:cNvPr>
              <p:cNvSpPr/>
              <p:nvPr/>
            </p:nvSpPr>
            <p:spPr>
              <a:xfrm>
                <a:off x="6822656" y="1359150"/>
                <a:ext cx="62592" cy="87902"/>
              </a:xfrm>
              <a:custGeom>
                <a:avLst/>
                <a:gdLst/>
                <a:ahLst/>
                <a:cxnLst/>
                <a:rect l="l" t="t" r="r" b="b"/>
                <a:pathLst>
                  <a:path w="3336" h="4685" extrusionOk="0">
                    <a:moveTo>
                      <a:pt x="3267" y="0"/>
                    </a:moveTo>
                    <a:lnTo>
                      <a:pt x="3098" y="8"/>
                    </a:lnTo>
                    <a:lnTo>
                      <a:pt x="2937" y="23"/>
                    </a:lnTo>
                    <a:lnTo>
                      <a:pt x="2768" y="38"/>
                    </a:lnTo>
                    <a:lnTo>
                      <a:pt x="2607" y="69"/>
                    </a:lnTo>
                    <a:lnTo>
                      <a:pt x="2454" y="107"/>
                    </a:lnTo>
                    <a:lnTo>
                      <a:pt x="2293" y="153"/>
                    </a:lnTo>
                    <a:lnTo>
                      <a:pt x="2147" y="199"/>
                    </a:lnTo>
                    <a:lnTo>
                      <a:pt x="1994" y="261"/>
                    </a:lnTo>
                    <a:lnTo>
                      <a:pt x="1848" y="322"/>
                    </a:lnTo>
                    <a:lnTo>
                      <a:pt x="1710" y="399"/>
                    </a:lnTo>
                    <a:lnTo>
                      <a:pt x="1572" y="476"/>
                    </a:lnTo>
                    <a:lnTo>
                      <a:pt x="1442" y="560"/>
                    </a:lnTo>
                    <a:lnTo>
                      <a:pt x="1312" y="652"/>
                    </a:lnTo>
                    <a:lnTo>
                      <a:pt x="1189" y="752"/>
                    </a:lnTo>
                    <a:lnTo>
                      <a:pt x="1074" y="851"/>
                    </a:lnTo>
                    <a:lnTo>
                      <a:pt x="959" y="959"/>
                    </a:lnTo>
                    <a:lnTo>
                      <a:pt x="852" y="1074"/>
                    </a:lnTo>
                    <a:lnTo>
                      <a:pt x="752" y="1189"/>
                    </a:lnTo>
                    <a:lnTo>
                      <a:pt x="652" y="1319"/>
                    </a:lnTo>
                    <a:lnTo>
                      <a:pt x="560" y="1442"/>
                    </a:lnTo>
                    <a:lnTo>
                      <a:pt x="476" y="1580"/>
                    </a:lnTo>
                    <a:lnTo>
                      <a:pt x="399" y="1710"/>
                    </a:lnTo>
                    <a:lnTo>
                      <a:pt x="323" y="1856"/>
                    </a:lnTo>
                    <a:lnTo>
                      <a:pt x="261" y="2001"/>
                    </a:lnTo>
                    <a:lnTo>
                      <a:pt x="200" y="2147"/>
                    </a:lnTo>
                    <a:lnTo>
                      <a:pt x="154" y="2300"/>
                    </a:lnTo>
                    <a:lnTo>
                      <a:pt x="108" y="2454"/>
                    </a:lnTo>
                    <a:lnTo>
                      <a:pt x="70" y="2615"/>
                    </a:lnTo>
                    <a:lnTo>
                      <a:pt x="39" y="2776"/>
                    </a:lnTo>
                    <a:lnTo>
                      <a:pt x="24" y="2937"/>
                    </a:lnTo>
                    <a:lnTo>
                      <a:pt x="8" y="3105"/>
                    </a:lnTo>
                    <a:lnTo>
                      <a:pt x="1" y="3274"/>
                    </a:lnTo>
                    <a:lnTo>
                      <a:pt x="8" y="3443"/>
                    </a:lnTo>
                    <a:lnTo>
                      <a:pt x="24" y="3619"/>
                    </a:lnTo>
                    <a:lnTo>
                      <a:pt x="54" y="3795"/>
                    </a:lnTo>
                    <a:lnTo>
                      <a:pt x="93" y="3972"/>
                    </a:lnTo>
                    <a:lnTo>
                      <a:pt x="139" y="4156"/>
                    </a:lnTo>
                    <a:lnTo>
                      <a:pt x="192" y="4332"/>
                    </a:lnTo>
                    <a:lnTo>
                      <a:pt x="254" y="4508"/>
                    </a:lnTo>
                    <a:lnTo>
                      <a:pt x="323" y="4685"/>
                    </a:lnTo>
                    <a:lnTo>
                      <a:pt x="553" y="4516"/>
                    </a:lnTo>
                    <a:lnTo>
                      <a:pt x="790" y="4340"/>
                    </a:lnTo>
                    <a:lnTo>
                      <a:pt x="1028" y="4140"/>
                    </a:lnTo>
                    <a:lnTo>
                      <a:pt x="1258" y="3918"/>
                    </a:lnTo>
                    <a:lnTo>
                      <a:pt x="1496" y="3680"/>
                    </a:lnTo>
                    <a:lnTo>
                      <a:pt x="1733" y="3412"/>
                    </a:lnTo>
                    <a:lnTo>
                      <a:pt x="1963" y="3128"/>
                    </a:lnTo>
                    <a:lnTo>
                      <a:pt x="2186" y="2814"/>
                    </a:lnTo>
                    <a:lnTo>
                      <a:pt x="2285" y="2676"/>
                    </a:lnTo>
                    <a:lnTo>
                      <a:pt x="2370" y="2523"/>
                    </a:lnTo>
                    <a:lnTo>
                      <a:pt x="2462" y="2377"/>
                    </a:lnTo>
                    <a:lnTo>
                      <a:pt x="2546" y="2216"/>
                    </a:lnTo>
                    <a:lnTo>
                      <a:pt x="2623" y="2055"/>
                    </a:lnTo>
                    <a:lnTo>
                      <a:pt x="2707" y="1886"/>
                    </a:lnTo>
                    <a:lnTo>
                      <a:pt x="2853" y="1541"/>
                    </a:lnTo>
                    <a:lnTo>
                      <a:pt x="2991" y="1181"/>
                    </a:lnTo>
                    <a:lnTo>
                      <a:pt x="3113" y="798"/>
                    </a:lnTo>
                    <a:lnTo>
                      <a:pt x="3228" y="407"/>
                    </a:lnTo>
                    <a:lnTo>
                      <a:pt x="3336" y="0"/>
                    </a:lnTo>
                    <a:close/>
                  </a:path>
                </a:pathLst>
              </a:custGeom>
              <a:solidFill>
                <a:srgbClr val="E9A77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2" name="Google Shape;2232;p29">
                <a:extLst>
                  <a:ext uri="{FF2B5EF4-FFF2-40B4-BE49-F238E27FC236}">
                    <a16:creationId xmlns="" xmlns:a16="http://schemas.microsoft.com/office/drawing/2014/main" id="{C8B7B08C-873F-463F-907A-8065F859D115}"/>
                  </a:ext>
                </a:extLst>
              </p:cNvPr>
              <p:cNvSpPr/>
              <p:nvPr/>
            </p:nvSpPr>
            <p:spPr>
              <a:xfrm>
                <a:off x="6756781" y="1342883"/>
                <a:ext cx="8931" cy="5497"/>
              </a:xfrm>
              <a:custGeom>
                <a:avLst/>
                <a:gdLst/>
                <a:ahLst/>
                <a:cxnLst/>
                <a:rect l="l" t="t" r="r" b="b"/>
                <a:pathLst>
                  <a:path w="476" h="293" extrusionOk="0">
                    <a:moveTo>
                      <a:pt x="0" y="1"/>
                    </a:moveTo>
                    <a:lnTo>
                      <a:pt x="38" y="70"/>
                    </a:lnTo>
                    <a:lnTo>
                      <a:pt x="84" y="123"/>
                    </a:lnTo>
                    <a:lnTo>
                      <a:pt x="138" y="169"/>
                    </a:lnTo>
                    <a:lnTo>
                      <a:pt x="192" y="215"/>
                    </a:lnTo>
                    <a:lnTo>
                      <a:pt x="261" y="246"/>
                    </a:lnTo>
                    <a:lnTo>
                      <a:pt x="322" y="269"/>
                    </a:lnTo>
                    <a:lnTo>
                      <a:pt x="391" y="284"/>
                    </a:lnTo>
                    <a:lnTo>
                      <a:pt x="475" y="292"/>
                    </a:lnTo>
                    <a:lnTo>
                      <a:pt x="475" y="292"/>
                    </a:lnTo>
                    <a:lnTo>
                      <a:pt x="437" y="223"/>
                    </a:lnTo>
                    <a:lnTo>
                      <a:pt x="383" y="169"/>
                    </a:lnTo>
                    <a:lnTo>
                      <a:pt x="330" y="123"/>
                    </a:lnTo>
                    <a:lnTo>
                      <a:pt x="276" y="77"/>
                    </a:lnTo>
                    <a:lnTo>
                      <a:pt x="215" y="47"/>
                    </a:lnTo>
                    <a:lnTo>
                      <a:pt x="153" y="24"/>
                    </a:lnTo>
                    <a:lnTo>
                      <a:pt x="77" y="1"/>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3" name="Google Shape;2233;p29">
                <a:extLst>
                  <a:ext uri="{FF2B5EF4-FFF2-40B4-BE49-F238E27FC236}">
                    <a16:creationId xmlns="" xmlns:a16="http://schemas.microsoft.com/office/drawing/2014/main" id="{474ED20A-A2D8-4D7B-BA3B-0FAA200737D9}"/>
                  </a:ext>
                </a:extLst>
              </p:cNvPr>
              <p:cNvSpPr/>
              <p:nvPr/>
            </p:nvSpPr>
            <p:spPr>
              <a:xfrm>
                <a:off x="6779652" y="1342883"/>
                <a:ext cx="8781" cy="5497"/>
              </a:xfrm>
              <a:custGeom>
                <a:avLst/>
                <a:gdLst/>
                <a:ahLst/>
                <a:cxnLst/>
                <a:rect l="l" t="t" r="r" b="b"/>
                <a:pathLst>
                  <a:path w="468" h="293" extrusionOk="0">
                    <a:moveTo>
                      <a:pt x="391" y="1"/>
                    </a:moveTo>
                    <a:lnTo>
                      <a:pt x="315" y="24"/>
                    </a:lnTo>
                    <a:lnTo>
                      <a:pt x="253" y="47"/>
                    </a:lnTo>
                    <a:lnTo>
                      <a:pt x="192" y="77"/>
                    </a:lnTo>
                    <a:lnTo>
                      <a:pt x="138" y="123"/>
                    </a:lnTo>
                    <a:lnTo>
                      <a:pt x="85" y="169"/>
                    </a:lnTo>
                    <a:lnTo>
                      <a:pt x="39" y="223"/>
                    </a:lnTo>
                    <a:lnTo>
                      <a:pt x="0" y="292"/>
                    </a:lnTo>
                    <a:lnTo>
                      <a:pt x="77" y="284"/>
                    </a:lnTo>
                    <a:lnTo>
                      <a:pt x="146" y="269"/>
                    </a:lnTo>
                    <a:lnTo>
                      <a:pt x="215" y="246"/>
                    </a:lnTo>
                    <a:lnTo>
                      <a:pt x="276" y="215"/>
                    </a:lnTo>
                    <a:lnTo>
                      <a:pt x="330" y="169"/>
                    </a:lnTo>
                    <a:lnTo>
                      <a:pt x="384" y="123"/>
                    </a:lnTo>
                    <a:lnTo>
                      <a:pt x="430" y="70"/>
                    </a:lnTo>
                    <a:lnTo>
                      <a:pt x="468" y="1"/>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4" name="Google Shape;2234;p29">
                <a:extLst>
                  <a:ext uri="{FF2B5EF4-FFF2-40B4-BE49-F238E27FC236}">
                    <a16:creationId xmlns="" xmlns:a16="http://schemas.microsoft.com/office/drawing/2014/main" id="{E470381D-DC24-48A7-A7D4-D6B781254AA8}"/>
                  </a:ext>
                </a:extLst>
              </p:cNvPr>
              <p:cNvSpPr/>
              <p:nvPr/>
            </p:nvSpPr>
            <p:spPr>
              <a:xfrm>
                <a:off x="6715203" y="1291961"/>
                <a:ext cx="22890" cy="30527"/>
              </a:xfrm>
              <a:custGeom>
                <a:avLst/>
                <a:gdLst/>
                <a:ahLst/>
                <a:cxnLst/>
                <a:rect l="l" t="t" r="r" b="b"/>
                <a:pathLst>
                  <a:path w="1220" h="1627" extrusionOk="0">
                    <a:moveTo>
                      <a:pt x="552" y="1"/>
                    </a:moveTo>
                    <a:lnTo>
                      <a:pt x="491" y="16"/>
                    </a:lnTo>
                    <a:lnTo>
                      <a:pt x="430" y="39"/>
                    </a:lnTo>
                    <a:lnTo>
                      <a:pt x="376" y="62"/>
                    </a:lnTo>
                    <a:lnTo>
                      <a:pt x="322" y="100"/>
                    </a:lnTo>
                    <a:lnTo>
                      <a:pt x="269" y="139"/>
                    </a:lnTo>
                    <a:lnTo>
                      <a:pt x="223" y="185"/>
                    </a:lnTo>
                    <a:lnTo>
                      <a:pt x="184" y="238"/>
                    </a:lnTo>
                    <a:lnTo>
                      <a:pt x="138" y="292"/>
                    </a:lnTo>
                    <a:lnTo>
                      <a:pt x="108" y="361"/>
                    </a:lnTo>
                    <a:lnTo>
                      <a:pt x="77" y="422"/>
                    </a:lnTo>
                    <a:lnTo>
                      <a:pt x="54" y="499"/>
                    </a:lnTo>
                    <a:lnTo>
                      <a:pt x="31" y="568"/>
                    </a:lnTo>
                    <a:lnTo>
                      <a:pt x="16" y="652"/>
                    </a:lnTo>
                    <a:lnTo>
                      <a:pt x="8" y="729"/>
                    </a:lnTo>
                    <a:lnTo>
                      <a:pt x="0" y="813"/>
                    </a:lnTo>
                    <a:lnTo>
                      <a:pt x="8" y="898"/>
                    </a:lnTo>
                    <a:lnTo>
                      <a:pt x="16" y="974"/>
                    </a:lnTo>
                    <a:lnTo>
                      <a:pt x="31" y="1051"/>
                    </a:lnTo>
                    <a:lnTo>
                      <a:pt x="54" y="1128"/>
                    </a:lnTo>
                    <a:lnTo>
                      <a:pt x="77" y="1197"/>
                    </a:lnTo>
                    <a:lnTo>
                      <a:pt x="108" y="1266"/>
                    </a:lnTo>
                    <a:lnTo>
                      <a:pt x="138" y="1327"/>
                    </a:lnTo>
                    <a:lnTo>
                      <a:pt x="184" y="1388"/>
                    </a:lnTo>
                    <a:lnTo>
                      <a:pt x="223" y="1442"/>
                    </a:lnTo>
                    <a:lnTo>
                      <a:pt x="269" y="1488"/>
                    </a:lnTo>
                    <a:lnTo>
                      <a:pt x="322" y="1526"/>
                    </a:lnTo>
                    <a:lnTo>
                      <a:pt x="376" y="1565"/>
                    </a:lnTo>
                    <a:lnTo>
                      <a:pt x="430" y="1588"/>
                    </a:lnTo>
                    <a:lnTo>
                      <a:pt x="491" y="1611"/>
                    </a:lnTo>
                    <a:lnTo>
                      <a:pt x="552" y="1618"/>
                    </a:lnTo>
                    <a:lnTo>
                      <a:pt x="614" y="1626"/>
                    </a:lnTo>
                    <a:lnTo>
                      <a:pt x="675" y="1618"/>
                    </a:lnTo>
                    <a:lnTo>
                      <a:pt x="736" y="1611"/>
                    </a:lnTo>
                    <a:lnTo>
                      <a:pt x="790" y="1588"/>
                    </a:lnTo>
                    <a:lnTo>
                      <a:pt x="844" y="1565"/>
                    </a:lnTo>
                    <a:lnTo>
                      <a:pt x="897" y="1526"/>
                    </a:lnTo>
                    <a:lnTo>
                      <a:pt x="951" y="1488"/>
                    </a:lnTo>
                    <a:lnTo>
                      <a:pt x="997" y="1442"/>
                    </a:lnTo>
                    <a:lnTo>
                      <a:pt x="1043" y="1388"/>
                    </a:lnTo>
                    <a:lnTo>
                      <a:pt x="1081" y="1327"/>
                    </a:lnTo>
                    <a:lnTo>
                      <a:pt x="1112" y="1266"/>
                    </a:lnTo>
                    <a:lnTo>
                      <a:pt x="1143" y="1197"/>
                    </a:lnTo>
                    <a:lnTo>
                      <a:pt x="1173" y="1128"/>
                    </a:lnTo>
                    <a:lnTo>
                      <a:pt x="1189" y="1051"/>
                    </a:lnTo>
                    <a:lnTo>
                      <a:pt x="1204" y="974"/>
                    </a:lnTo>
                    <a:lnTo>
                      <a:pt x="1212" y="898"/>
                    </a:lnTo>
                    <a:lnTo>
                      <a:pt x="1219" y="813"/>
                    </a:lnTo>
                    <a:lnTo>
                      <a:pt x="1212" y="729"/>
                    </a:lnTo>
                    <a:lnTo>
                      <a:pt x="1204" y="652"/>
                    </a:lnTo>
                    <a:lnTo>
                      <a:pt x="1189" y="568"/>
                    </a:lnTo>
                    <a:lnTo>
                      <a:pt x="1173" y="499"/>
                    </a:lnTo>
                    <a:lnTo>
                      <a:pt x="1143" y="422"/>
                    </a:lnTo>
                    <a:lnTo>
                      <a:pt x="1112" y="361"/>
                    </a:lnTo>
                    <a:lnTo>
                      <a:pt x="1081" y="292"/>
                    </a:lnTo>
                    <a:lnTo>
                      <a:pt x="1043" y="238"/>
                    </a:lnTo>
                    <a:lnTo>
                      <a:pt x="997" y="185"/>
                    </a:lnTo>
                    <a:lnTo>
                      <a:pt x="951" y="139"/>
                    </a:lnTo>
                    <a:lnTo>
                      <a:pt x="897" y="100"/>
                    </a:lnTo>
                    <a:lnTo>
                      <a:pt x="844" y="62"/>
                    </a:lnTo>
                    <a:lnTo>
                      <a:pt x="790" y="39"/>
                    </a:lnTo>
                    <a:lnTo>
                      <a:pt x="736" y="16"/>
                    </a:lnTo>
                    <a:lnTo>
                      <a:pt x="675" y="1"/>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5" name="Google Shape;2235;p29">
                <a:extLst>
                  <a:ext uri="{FF2B5EF4-FFF2-40B4-BE49-F238E27FC236}">
                    <a16:creationId xmlns="" xmlns:a16="http://schemas.microsoft.com/office/drawing/2014/main" id="{C856A610-DFAE-4D30-AD05-2C72BD3C65E4}"/>
                  </a:ext>
                </a:extLst>
              </p:cNvPr>
              <p:cNvSpPr/>
              <p:nvPr/>
            </p:nvSpPr>
            <p:spPr>
              <a:xfrm>
                <a:off x="6721676" y="1288940"/>
                <a:ext cx="24185" cy="12252"/>
              </a:xfrm>
              <a:custGeom>
                <a:avLst/>
                <a:gdLst/>
                <a:ahLst/>
                <a:cxnLst/>
                <a:rect l="l" t="t" r="r" b="b"/>
                <a:pathLst>
                  <a:path w="1289" h="653" extrusionOk="0">
                    <a:moveTo>
                      <a:pt x="1189" y="1"/>
                    </a:moveTo>
                    <a:lnTo>
                      <a:pt x="1158" y="16"/>
                    </a:lnTo>
                    <a:lnTo>
                      <a:pt x="1112" y="62"/>
                    </a:lnTo>
                    <a:lnTo>
                      <a:pt x="1058" y="100"/>
                    </a:lnTo>
                    <a:lnTo>
                      <a:pt x="1012" y="123"/>
                    </a:lnTo>
                    <a:lnTo>
                      <a:pt x="966" y="146"/>
                    </a:lnTo>
                    <a:lnTo>
                      <a:pt x="859" y="169"/>
                    </a:lnTo>
                    <a:lnTo>
                      <a:pt x="752" y="185"/>
                    </a:lnTo>
                    <a:lnTo>
                      <a:pt x="522" y="185"/>
                    </a:lnTo>
                    <a:lnTo>
                      <a:pt x="399" y="177"/>
                    </a:lnTo>
                    <a:lnTo>
                      <a:pt x="284" y="162"/>
                    </a:lnTo>
                    <a:lnTo>
                      <a:pt x="207" y="162"/>
                    </a:lnTo>
                    <a:lnTo>
                      <a:pt x="154" y="177"/>
                    </a:lnTo>
                    <a:lnTo>
                      <a:pt x="115" y="200"/>
                    </a:lnTo>
                    <a:lnTo>
                      <a:pt x="77" y="231"/>
                    </a:lnTo>
                    <a:lnTo>
                      <a:pt x="46" y="261"/>
                    </a:lnTo>
                    <a:lnTo>
                      <a:pt x="23" y="307"/>
                    </a:lnTo>
                    <a:lnTo>
                      <a:pt x="8" y="353"/>
                    </a:lnTo>
                    <a:lnTo>
                      <a:pt x="0" y="399"/>
                    </a:lnTo>
                    <a:lnTo>
                      <a:pt x="8" y="453"/>
                    </a:lnTo>
                    <a:lnTo>
                      <a:pt x="16" y="499"/>
                    </a:lnTo>
                    <a:lnTo>
                      <a:pt x="39" y="545"/>
                    </a:lnTo>
                    <a:lnTo>
                      <a:pt x="69" y="576"/>
                    </a:lnTo>
                    <a:lnTo>
                      <a:pt x="108" y="606"/>
                    </a:lnTo>
                    <a:lnTo>
                      <a:pt x="146" y="629"/>
                    </a:lnTo>
                    <a:lnTo>
                      <a:pt x="192" y="645"/>
                    </a:lnTo>
                    <a:lnTo>
                      <a:pt x="246" y="652"/>
                    </a:lnTo>
                    <a:lnTo>
                      <a:pt x="292" y="652"/>
                    </a:lnTo>
                    <a:lnTo>
                      <a:pt x="430" y="622"/>
                    </a:lnTo>
                    <a:lnTo>
                      <a:pt x="560" y="591"/>
                    </a:lnTo>
                    <a:lnTo>
                      <a:pt x="698" y="553"/>
                    </a:lnTo>
                    <a:lnTo>
                      <a:pt x="828" y="507"/>
                    </a:lnTo>
                    <a:lnTo>
                      <a:pt x="966" y="445"/>
                    </a:lnTo>
                    <a:lnTo>
                      <a:pt x="1028" y="407"/>
                    </a:lnTo>
                    <a:lnTo>
                      <a:pt x="1089" y="369"/>
                    </a:lnTo>
                    <a:lnTo>
                      <a:pt x="1150" y="315"/>
                    </a:lnTo>
                    <a:lnTo>
                      <a:pt x="1204" y="261"/>
                    </a:lnTo>
                    <a:lnTo>
                      <a:pt x="1227" y="231"/>
                    </a:lnTo>
                    <a:lnTo>
                      <a:pt x="1250" y="192"/>
                    </a:lnTo>
                    <a:lnTo>
                      <a:pt x="1273" y="146"/>
                    </a:lnTo>
                    <a:lnTo>
                      <a:pt x="1288" y="100"/>
                    </a:lnTo>
                    <a:lnTo>
                      <a:pt x="1288" y="62"/>
                    </a:lnTo>
                    <a:lnTo>
                      <a:pt x="1281" y="39"/>
                    </a:lnTo>
                    <a:lnTo>
                      <a:pt x="1265" y="24"/>
                    </a:lnTo>
                    <a:lnTo>
                      <a:pt x="1242" y="8"/>
                    </a:lnTo>
                    <a:lnTo>
                      <a:pt x="1212" y="1"/>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6" name="Google Shape;2236;p29">
                <a:extLst>
                  <a:ext uri="{FF2B5EF4-FFF2-40B4-BE49-F238E27FC236}">
                    <a16:creationId xmlns="" xmlns:a16="http://schemas.microsoft.com/office/drawing/2014/main" id="{D4863B07-A8E8-4FA6-9E4E-67950DD0AA40}"/>
                  </a:ext>
                </a:extLst>
              </p:cNvPr>
              <p:cNvSpPr/>
              <p:nvPr/>
            </p:nvSpPr>
            <p:spPr>
              <a:xfrm>
                <a:off x="6801079" y="1291961"/>
                <a:ext cx="22740" cy="30527"/>
              </a:xfrm>
              <a:custGeom>
                <a:avLst/>
                <a:gdLst/>
                <a:ahLst/>
                <a:cxnLst/>
                <a:rect l="l" t="t" r="r" b="b"/>
                <a:pathLst>
                  <a:path w="1212" h="1627" extrusionOk="0">
                    <a:moveTo>
                      <a:pt x="545" y="1"/>
                    </a:moveTo>
                    <a:lnTo>
                      <a:pt x="484" y="16"/>
                    </a:lnTo>
                    <a:lnTo>
                      <a:pt x="422" y="39"/>
                    </a:lnTo>
                    <a:lnTo>
                      <a:pt x="369" y="62"/>
                    </a:lnTo>
                    <a:lnTo>
                      <a:pt x="315" y="100"/>
                    </a:lnTo>
                    <a:lnTo>
                      <a:pt x="269" y="139"/>
                    </a:lnTo>
                    <a:lnTo>
                      <a:pt x="223" y="185"/>
                    </a:lnTo>
                    <a:lnTo>
                      <a:pt x="177" y="238"/>
                    </a:lnTo>
                    <a:lnTo>
                      <a:pt x="139" y="292"/>
                    </a:lnTo>
                    <a:lnTo>
                      <a:pt x="100" y="361"/>
                    </a:lnTo>
                    <a:lnTo>
                      <a:pt x="70" y="422"/>
                    </a:lnTo>
                    <a:lnTo>
                      <a:pt x="47" y="499"/>
                    </a:lnTo>
                    <a:lnTo>
                      <a:pt x="24" y="568"/>
                    </a:lnTo>
                    <a:lnTo>
                      <a:pt x="8" y="652"/>
                    </a:lnTo>
                    <a:lnTo>
                      <a:pt x="1" y="729"/>
                    </a:lnTo>
                    <a:lnTo>
                      <a:pt x="1" y="813"/>
                    </a:lnTo>
                    <a:lnTo>
                      <a:pt x="1" y="898"/>
                    </a:lnTo>
                    <a:lnTo>
                      <a:pt x="8" y="974"/>
                    </a:lnTo>
                    <a:lnTo>
                      <a:pt x="24" y="1051"/>
                    </a:lnTo>
                    <a:lnTo>
                      <a:pt x="47" y="1128"/>
                    </a:lnTo>
                    <a:lnTo>
                      <a:pt x="70" y="1197"/>
                    </a:lnTo>
                    <a:lnTo>
                      <a:pt x="100" y="1266"/>
                    </a:lnTo>
                    <a:lnTo>
                      <a:pt x="139" y="1327"/>
                    </a:lnTo>
                    <a:lnTo>
                      <a:pt x="177" y="1388"/>
                    </a:lnTo>
                    <a:lnTo>
                      <a:pt x="223" y="1442"/>
                    </a:lnTo>
                    <a:lnTo>
                      <a:pt x="269" y="1488"/>
                    </a:lnTo>
                    <a:lnTo>
                      <a:pt x="315" y="1526"/>
                    </a:lnTo>
                    <a:lnTo>
                      <a:pt x="369" y="1565"/>
                    </a:lnTo>
                    <a:lnTo>
                      <a:pt x="422" y="1588"/>
                    </a:lnTo>
                    <a:lnTo>
                      <a:pt x="484" y="1611"/>
                    </a:lnTo>
                    <a:lnTo>
                      <a:pt x="545" y="1618"/>
                    </a:lnTo>
                    <a:lnTo>
                      <a:pt x="606" y="1626"/>
                    </a:lnTo>
                    <a:lnTo>
                      <a:pt x="668" y="1618"/>
                    </a:lnTo>
                    <a:lnTo>
                      <a:pt x="729" y="1611"/>
                    </a:lnTo>
                    <a:lnTo>
                      <a:pt x="790" y="1588"/>
                    </a:lnTo>
                    <a:lnTo>
                      <a:pt x="844" y="1565"/>
                    </a:lnTo>
                    <a:lnTo>
                      <a:pt x="898" y="1526"/>
                    </a:lnTo>
                    <a:lnTo>
                      <a:pt x="944" y="1488"/>
                    </a:lnTo>
                    <a:lnTo>
                      <a:pt x="990" y="1442"/>
                    </a:lnTo>
                    <a:lnTo>
                      <a:pt x="1036" y="1388"/>
                    </a:lnTo>
                    <a:lnTo>
                      <a:pt x="1074" y="1327"/>
                    </a:lnTo>
                    <a:lnTo>
                      <a:pt x="1112" y="1266"/>
                    </a:lnTo>
                    <a:lnTo>
                      <a:pt x="1143" y="1197"/>
                    </a:lnTo>
                    <a:lnTo>
                      <a:pt x="1166" y="1128"/>
                    </a:lnTo>
                    <a:lnTo>
                      <a:pt x="1189" y="1051"/>
                    </a:lnTo>
                    <a:lnTo>
                      <a:pt x="1204" y="974"/>
                    </a:lnTo>
                    <a:lnTo>
                      <a:pt x="1212" y="898"/>
                    </a:lnTo>
                    <a:lnTo>
                      <a:pt x="1212" y="813"/>
                    </a:lnTo>
                    <a:lnTo>
                      <a:pt x="1212" y="729"/>
                    </a:lnTo>
                    <a:lnTo>
                      <a:pt x="1204" y="652"/>
                    </a:lnTo>
                    <a:lnTo>
                      <a:pt x="1189" y="568"/>
                    </a:lnTo>
                    <a:lnTo>
                      <a:pt x="1166" y="499"/>
                    </a:lnTo>
                    <a:lnTo>
                      <a:pt x="1143" y="422"/>
                    </a:lnTo>
                    <a:lnTo>
                      <a:pt x="1112" y="361"/>
                    </a:lnTo>
                    <a:lnTo>
                      <a:pt x="1074" y="292"/>
                    </a:lnTo>
                    <a:lnTo>
                      <a:pt x="1036" y="238"/>
                    </a:lnTo>
                    <a:lnTo>
                      <a:pt x="990" y="185"/>
                    </a:lnTo>
                    <a:lnTo>
                      <a:pt x="944" y="139"/>
                    </a:lnTo>
                    <a:lnTo>
                      <a:pt x="898" y="100"/>
                    </a:lnTo>
                    <a:lnTo>
                      <a:pt x="844" y="62"/>
                    </a:lnTo>
                    <a:lnTo>
                      <a:pt x="790" y="39"/>
                    </a:lnTo>
                    <a:lnTo>
                      <a:pt x="729" y="16"/>
                    </a:lnTo>
                    <a:lnTo>
                      <a:pt x="668" y="1"/>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7" name="Google Shape;2237;p29">
                <a:extLst>
                  <a:ext uri="{FF2B5EF4-FFF2-40B4-BE49-F238E27FC236}">
                    <a16:creationId xmlns="" xmlns:a16="http://schemas.microsoft.com/office/drawing/2014/main" id="{FD433DD1-BB97-4CE7-952F-E89687B731E0}"/>
                  </a:ext>
                </a:extLst>
              </p:cNvPr>
              <p:cNvSpPr/>
              <p:nvPr/>
            </p:nvSpPr>
            <p:spPr>
              <a:xfrm>
                <a:off x="6807402" y="1288940"/>
                <a:ext cx="24204" cy="12252"/>
              </a:xfrm>
              <a:custGeom>
                <a:avLst/>
                <a:gdLst/>
                <a:ahLst/>
                <a:cxnLst/>
                <a:rect l="l" t="t" r="r" b="b"/>
                <a:pathLst>
                  <a:path w="1290" h="653" extrusionOk="0">
                    <a:moveTo>
                      <a:pt x="1189" y="1"/>
                    </a:moveTo>
                    <a:lnTo>
                      <a:pt x="1159" y="16"/>
                    </a:lnTo>
                    <a:lnTo>
                      <a:pt x="1113" y="62"/>
                    </a:lnTo>
                    <a:lnTo>
                      <a:pt x="1059" y="100"/>
                    </a:lnTo>
                    <a:lnTo>
                      <a:pt x="1013" y="123"/>
                    </a:lnTo>
                    <a:lnTo>
                      <a:pt x="967" y="146"/>
                    </a:lnTo>
                    <a:lnTo>
                      <a:pt x="860" y="169"/>
                    </a:lnTo>
                    <a:lnTo>
                      <a:pt x="752" y="185"/>
                    </a:lnTo>
                    <a:lnTo>
                      <a:pt x="522" y="185"/>
                    </a:lnTo>
                    <a:lnTo>
                      <a:pt x="407" y="177"/>
                    </a:lnTo>
                    <a:lnTo>
                      <a:pt x="285" y="162"/>
                    </a:lnTo>
                    <a:lnTo>
                      <a:pt x="208" y="162"/>
                    </a:lnTo>
                    <a:lnTo>
                      <a:pt x="162" y="177"/>
                    </a:lnTo>
                    <a:lnTo>
                      <a:pt x="116" y="200"/>
                    </a:lnTo>
                    <a:lnTo>
                      <a:pt x="78" y="231"/>
                    </a:lnTo>
                    <a:lnTo>
                      <a:pt x="47" y="261"/>
                    </a:lnTo>
                    <a:lnTo>
                      <a:pt x="24" y="307"/>
                    </a:lnTo>
                    <a:lnTo>
                      <a:pt x="9" y="353"/>
                    </a:lnTo>
                    <a:lnTo>
                      <a:pt x="1" y="399"/>
                    </a:lnTo>
                    <a:lnTo>
                      <a:pt x="9" y="453"/>
                    </a:lnTo>
                    <a:lnTo>
                      <a:pt x="24" y="499"/>
                    </a:lnTo>
                    <a:lnTo>
                      <a:pt x="47" y="545"/>
                    </a:lnTo>
                    <a:lnTo>
                      <a:pt x="78" y="576"/>
                    </a:lnTo>
                    <a:lnTo>
                      <a:pt x="108" y="606"/>
                    </a:lnTo>
                    <a:lnTo>
                      <a:pt x="154" y="629"/>
                    </a:lnTo>
                    <a:lnTo>
                      <a:pt x="200" y="645"/>
                    </a:lnTo>
                    <a:lnTo>
                      <a:pt x="246" y="652"/>
                    </a:lnTo>
                    <a:lnTo>
                      <a:pt x="300" y="652"/>
                    </a:lnTo>
                    <a:lnTo>
                      <a:pt x="430" y="622"/>
                    </a:lnTo>
                    <a:lnTo>
                      <a:pt x="568" y="591"/>
                    </a:lnTo>
                    <a:lnTo>
                      <a:pt x="699" y="553"/>
                    </a:lnTo>
                    <a:lnTo>
                      <a:pt x="837" y="507"/>
                    </a:lnTo>
                    <a:lnTo>
                      <a:pt x="967" y="445"/>
                    </a:lnTo>
                    <a:lnTo>
                      <a:pt x="1028" y="407"/>
                    </a:lnTo>
                    <a:lnTo>
                      <a:pt x="1090" y="369"/>
                    </a:lnTo>
                    <a:lnTo>
                      <a:pt x="1151" y="315"/>
                    </a:lnTo>
                    <a:lnTo>
                      <a:pt x="1205" y="261"/>
                    </a:lnTo>
                    <a:lnTo>
                      <a:pt x="1228" y="231"/>
                    </a:lnTo>
                    <a:lnTo>
                      <a:pt x="1251" y="192"/>
                    </a:lnTo>
                    <a:lnTo>
                      <a:pt x="1274" y="146"/>
                    </a:lnTo>
                    <a:lnTo>
                      <a:pt x="1289" y="100"/>
                    </a:lnTo>
                    <a:lnTo>
                      <a:pt x="1289" y="62"/>
                    </a:lnTo>
                    <a:lnTo>
                      <a:pt x="1281" y="39"/>
                    </a:lnTo>
                    <a:lnTo>
                      <a:pt x="1274" y="24"/>
                    </a:lnTo>
                    <a:lnTo>
                      <a:pt x="1251" y="8"/>
                    </a:lnTo>
                    <a:lnTo>
                      <a:pt x="1220" y="1"/>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8" name="Google Shape;2238;p29">
                <a:extLst>
                  <a:ext uri="{FF2B5EF4-FFF2-40B4-BE49-F238E27FC236}">
                    <a16:creationId xmlns="" xmlns:a16="http://schemas.microsoft.com/office/drawing/2014/main" id="{64B13408-AD67-45B9-9E33-2704310ACAB9}"/>
                  </a:ext>
                </a:extLst>
              </p:cNvPr>
              <p:cNvSpPr/>
              <p:nvPr/>
            </p:nvSpPr>
            <p:spPr>
              <a:xfrm>
                <a:off x="6688448" y="1249951"/>
                <a:ext cx="62310" cy="22177"/>
              </a:xfrm>
              <a:custGeom>
                <a:avLst/>
                <a:gdLst/>
                <a:ahLst/>
                <a:cxnLst/>
                <a:rect l="l" t="t" r="r" b="b"/>
                <a:pathLst>
                  <a:path w="3321" h="1182" extrusionOk="0">
                    <a:moveTo>
                      <a:pt x="2270" y="1"/>
                    </a:moveTo>
                    <a:lnTo>
                      <a:pt x="2063" y="16"/>
                    </a:lnTo>
                    <a:lnTo>
                      <a:pt x="1856" y="39"/>
                    </a:lnTo>
                    <a:lnTo>
                      <a:pt x="1656" y="77"/>
                    </a:lnTo>
                    <a:lnTo>
                      <a:pt x="1457" y="123"/>
                    </a:lnTo>
                    <a:lnTo>
                      <a:pt x="1258" y="185"/>
                    </a:lnTo>
                    <a:lnTo>
                      <a:pt x="1066" y="254"/>
                    </a:lnTo>
                    <a:lnTo>
                      <a:pt x="882" y="338"/>
                    </a:lnTo>
                    <a:lnTo>
                      <a:pt x="790" y="384"/>
                    </a:lnTo>
                    <a:lnTo>
                      <a:pt x="698" y="430"/>
                    </a:lnTo>
                    <a:lnTo>
                      <a:pt x="522" y="538"/>
                    </a:lnTo>
                    <a:lnTo>
                      <a:pt x="361" y="653"/>
                    </a:lnTo>
                    <a:lnTo>
                      <a:pt x="200" y="775"/>
                    </a:lnTo>
                    <a:lnTo>
                      <a:pt x="46" y="906"/>
                    </a:lnTo>
                    <a:lnTo>
                      <a:pt x="16" y="944"/>
                    </a:lnTo>
                    <a:lnTo>
                      <a:pt x="0" y="990"/>
                    </a:lnTo>
                    <a:lnTo>
                      <a:pt x="0" y="1036"/>
                    </a:lnTo>
                    <a:lnTo>
                      <a:pt x="16" y="1090"/>
                    </a:lnTo>
                    <a:lnTo>
                      <a:pt x="31" y="1113"/>
                    </a:lnTo>
                    <a:lnTo>
                      <a:pt x="46" y="1136"/>
                    </a:lnTo>
                    <a:lnTo>
                      <a:pt x="77" y="1159"/>
                    </a:lnTo>
                    <a:lnTo>
                      <a:pt x="100" y="1166"/>
                    </a:lnTo>
                    <a:lnTo>
                      <a:pt x="131" y="1182"/>
                    </a:lnTo>
                    <a:lnTo>
                      <a:pt x="161" y="1182"/>
                    </a:lnTo>
                    <a:lnTo>
                      <a:pt x="192" y="1174"/>
                    </a:lnTo>
                    <a:lnTo>
                      <a:pt x="223" y="1166"/>
                    </a:lnTo>
                    <a:lnTo>
                      <a:pt x="230" y="1159"/>
                    </a:lnTo>
                    <a:lnTo>
                      <a:pt x="568" y="1013"/>
                    </a:lnTo>
                    <a:lnTo>
                      <a:pt x="736" y="944"/>
                    </a:lnTo>
                    <a:lnTo>
                      <a:pt x="905" y="890"/>
                    </a:lnTo>
                    <a:lnTo>
                      <a:pt x="1074" y="837"/>
                    </a:lnTo>
                    <a:lnTo>
                      <a:pt x="1242" y="791"/>
                    </a:lnTo>
                    <a:lnTo>
                      <a:pt x="1411" y="752"/>
                    </a:lnTo>
                    <a:lnTo>
                      <a:pt x="1587" y="722"/>
                    </a:lnTo>
                    <a:lnTo>
                      <a:pt x="1764" y="699"/>
                    </a:lnTo>
                    <a:lnTo>
                      <a:pt x="1932" y="683"/>
                    </a:lnTo>
                    <a:lnTo>
                      <a:pt x="2109" y="668"/>
                    </a:lnTo>
                    <a:lnTo>
                      <a:pt x="2285" y="660"/>
                    </a:lnTo>
                    <a:lnTo>
                      <a:pt x="2630" y="660"/>
                    </a:lnTo>
                    <a:lnTo>
                      <a:pt x="2960" y="683"/>
                    </a:lnTo>
                    <a:lnTo>
                      <a:pt x="2990" y="691"/>
                    </a:lnTo>
                    <a:lnTo>
                      <a:pt x="3044" y="691"/>
                    </a:lnTo>
                    <a:lnTo>
                      <a:pt x="3098" y="683"/>
                    </a:lnTo>
                    <a:lnTo>
                      <a:pt x="3144" y="660"/>
                    </a:lnTo>
                    <a:lnTo>
                      <a:pt x="3190" y="637"/>
                    </a:lnTo>
                    <a:lnTo>
                      <a:pt x="3228" y="607"/>
                    </a:lnTo>
                    <a:lnTo>
                      <a:pt x="3259" y="568"/>
                    </a:lnTo>
                    <a:lnTo>
                      <a:pt x="3289" y="522"/>
                    </a:lnTo>
                    <a:lnTo>
                      <a:pt x="3305" y="476"/>
                    </a:lnTo>
                    <a:lnTo>
                      <a:pt x="3320" y="415"/>
                    </a:lnTo>
                    <a:lnTo>
                      <a:pt x="3320" y="353"/>
                    </a:lnTo>
                    <a:lnTo>
                      <a:pt x="3305" y="300"/>
                    </a:lnTo>
                    <a:lnTo>
                      <a:pt x="3282" y="246"/>
                    </a:lnTo>
                    <a:lnTo>
                      <a:pt x="3251" y="200"/>
                    </a:lnTo>
                    <a:lnTo>
                      <a:pt x="3205" y="154"/>
                    </a:lnTo>
                    <a:lnTo>
                      <a:pt x="3159" y="123"/>
                    </a:lnTo>
                    <a:lnTo>
                      <a:pt x="3105" y="100"/>
                    </a:lnTo>
                    <a:lnTo>
                      <a:pt x="2990" y="70"/>
                    </a:lnTo>
                    <a:lnTo>
                      <a:pt x="2891" y="47"/>
                    </a:lnTo>
                    <a:lnTo>
                      <a:pt x="2783" y="31"/>
                    </a:lnTo>
                    <a:lnTo>
                      <a:pt x="2676" y="16"/>
                    </a:lnTo>
                    <a:lnTo>
                      <a:pt x="2477" y="1"/>
                    </a:lnTo>
                    <a:close/>
                  </a:path>
                </a:pathLst>
              </a:custGeom>
              <a:solidFill>
                <a:srgbClr val="FF634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69" name="Google Shape;2239;p29">
                <a:extLst>
                  <a:ext uri="{FF2B5EF4-FFF2-40B4-BE49-F238E27FC236}">
                    <a16:creationId xmlns="" xmlns:a16="http://schemas.microsoft.com/office/drawing/2014/main" id="{1DE6E4DC-4768-422A-9432-89A803975743}"/>
                  </a:ext>
                </a:extLst>
              </p:cNvPr>
              <p:cNvSpPr/>
              <p:nvPr/>
            </p:nvSpPr>
            <p:spPr>
              <a:xfrm>
                <a:off x="6742240" y="1252259"/>
                <a:ext cx="11970" cy="10657"/>
              </a:xfrm>
              <a:custGeom>
                <a:avLst/>
                <a:gdLst/>
                <a:ahLst/>
                <a:cxnLst/>
                <a:rect l="l" t="t" r="r" b="b"/>
                <a:pathLst>
                  <a:path w="638" h="568" extrusionOk="0">
                    <a:moveTo>
                      <a:pt x="568" y="0"/>
                    </a:moveTo>
                    <a:lnTo>
                      <a:pt x="553" y="8"/>
                    </a:lnTo>
                    <a:lnTo>
                      <a:pt x="537" y="23"/>
                    </a:lnTo>
                    <a:lnTo>
                      <a:pt x="530" y="39"/>
                    </a:lnTo>
                    <a:lnTo>
                      <a:pt x="530" y="54"/>
                    </a:lnTo>
                    <a:lnTo>
                      <a:pt x="514" y="108"/>
                    </a:lnTo>
                    <a:lnTo>
                      <a:pt x="484" y="154"/>
                    </a:lnTo>
                    <a:lnTo>
                      <a:pt x="445" y="192"/>
                    </a:lnTo>
                    <a:lnTo>
                      <a:pt x="399" y="223"/>
                    </a:lnTo>
                    <a:lnTo>
                      <a:pt x="346" y="238"/>
                    </a:lnTo>
                    <a:lnTo>
                      <a:pt x="292" y="246"/>
                    </a:lnTo>
                    <a:lnTo>
                      <a:pt x="139" y="246"/>
                    </a:lnTo>
                    <a:lnTo>
                      <a:pt x="108" y="253"/>
                    </a:lnTo>
                    <a:lnTo>
                      <a:pt x="85" y="269"/>
                    </a:lnTo>
                    <a:lnTo>
                      <a:pt x="54" y="284"/>
                    </a:lnTo>
                    <a:lnTo>
                      <a:pt x="31" y="307"/>
                    </a:lnTo>
                    <a:lnTo>
                      <a:pt x="16" y="330"/>
                    </a:lnTo>
                    <a:lnTo>
                      <a:pt x="8" y="361"/>
                    </a:lnTo>
                    <a:lnTo>
                      <a:pt x="1" y="392"/>
                    </a:lnTo>
                    <a:lnTo>
                      <a:pt x="1" y="422"/>
                    </a:lnTo>
                    <a:lnTo>
                      <a:pt x="8" y="453"/>
                    </a:lnTo>
                    <a:lnTo>
                      <a:pt x="16" y="484"/>
                    </a:lnTo>
                    <a:lnTo>
                      <a:pt x="39" y="507"/>
                    </a:lnTo>
                    <a:lnTo>
                      <a:pt x="54" y="530"/>
                    </a:lnTo>
                    <a:lnTo>
                      <a:pt x="85" y="545"/>
                    </a:lnTo>
                    <a:lnTo>
                      <a:pt x="108" y="560"/>
                    </a:lnTo>
                    <a:lnTo>
                      <a:pt x="139" y="568"/>
                    </a:lnTo>
                    <a:lnTo>
                      <a:pt x="177" y="568"/>
                    </a:lnTo>
                    <a:lnTo>
                      <a:pt x="208" y="560"/>
                    </a:lnTo>
                    <a:lnTo>
                      <a:pt x="215" y="560"/>
                    </a:lnTo>
                    <a:lnTo>
                      <a:pt x="300" y="530"/>
                    </a:lnTo>
                    <a:lnTo>
                      <a:pt x="376" y="491"/>
                    </a:lnTo>
                    <a:lnTo>
                      <a:pt x="453" y="445"/>
                    </a:lnTo>
                    <a:lnTo>
                      <a:pt x="530" y="384"/>
                    </a:lnTo>
                    <a:lnTo>
                      <a:pt x="560" y="346"/>
                    </a:lnTo>
                    <a:lnTo>
                      <a:pt x="583" y="307"/>
                    </a:lnTo>
                    <a:lnTo>
                      <a:pt x="606" y="261"/>
                    </a:lnTo>
                    <a:lnTo>
                      <a:pt x="622" y="223"/>
                    </a:lnTo>
                    <a:lnTo>
                      <a:pt x="637" y="177"/>
                    </a:lnTo>
                    <a:lnTo>
                      <a:pt x="637" y="131"/>
                    </a:lnTo>
                    <a:lnTo>
                      <a:pt x="637" y="85"/>
                    </a:lnTo>
                    <a:lnTo>
                      <a:pt x="629" y="39"/>
                    </a:lnTo>
                    <a:lnTo>
                      <a:pt x="614" y="16"/>
                    </a:lnTo>
                    <a:lnTo>
                      <a:pt x="591" y="0"/>
                    </a:lnTo>
                    <a:close/>
                  </a:path>
                </a:pathLst>
              </a:custGeom>
              <a:solidFill>
                <a:srgbClr val="FF634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0" name="Google Shape;2240;p29">
                <a:extLst>
                  <a:ext uri="{FF2B5EF4-FFF2-40B4-BE49-F238E27FC236}">
                    <a16:creationId xmlns="" xmlns:a16="http://schemas.microsoft.com/office/drawing/2014/main" id="{FB278102-8327-44D1-AEC1-D7DFBC705227}"/>
                  </a:ext>
                </a:extLst>
              </p:cNvPr>
              <p:cNvSpPr/>
              <p:nvPr/>
            </p:nvSpPr>
            <p:spPr>
              <a:xfrm>
                <a:off x="6794456" y="1249951"/>
                <a:ext cx="62310" cy="22177"/>
              </a:xfrm>
              <a:custGeom>
                <a:avLst/>
                <a:gdLst/>
                <a:ahLst/>
                <a:cxnLst/>
                <a:rect l="l" t="t" r="r" b="b"/>
                <a:pathLst>
                  <a:path w="3321" h="1182" extrusionOk="0">
                    <a:moveTo>
                      <a:pt x="844" y="1"/>
                    </a:moveTo>
                    <a:lnTo>
                      <a:pt x="645" y="16"/>
                    </a:lnTo>
                    <a:lnTo>
                      <a:pt x="538" y="31"/>
                    </a:lnTo>
                    <a:lnTo>
                      <a:pt x="438" y="47"/>
                    </a:lnTo>
                    <a:lnTo>
                      <a:pt x="331" y="70"/>
                    </a:lnTo>
                    <a:lnTo>
                      <a:pt x="216" y="100"/>
                    </a:lnTo>
                    <a:lnTo>
                      <a:pt x="162" y="123"/>
                    </a:lnTo>
                    <a:lnTo>
                      <a:pt x="116" y="154"/>
                    </a:lnTo>
                    <a:lnTo>
                      <a:pt x="70" y="200"/>
                    </a:lnTo>
                    <a:lnTo>
                      <a:pt x="39" y="246"/>
                    </a:lnTo>
                    <a:lnTo>
                      <a:pt x="16" y="300"/>
                    </a:lnTo>
                    <a:lnTo>
                      <a:pt x="1" y="353"/>
                    </a:lnTo>
                    <a:lnTo>
                      <a:pt x="1" y="415"/>
                    </a:lnTo>
                    <a:lnTo>
                      <a:pt x="16" y="476"/>
                    </a:lnTo>
                    <a:lnTo>
                      <a:pt x="32" y="522"/>
                    </a:lnTo>
                    <a:lnTo>
                      <a:pt x="62" y="568"/>
                    </a:lnTo>
                    <a:lnTo>
                      <a:pt x="93" y="607"/>
                    </a:lnTo>
                    <a:lnTo>
                      <a:pt x="131" y="637"/>
                    </a:lnTo>
                    <a:lnTo>
                      <a:pt x="177" y="660"/>
                    </a:lnTo>
                    <a:lnTo>
                      <a:pt x="223" y="683"/>
                    </a:lnTo>
                    <a:lnTo>
                      <a:pt x="277" y="691"/>
                    </a:lnTo>
                    <a:lnTo>
                      <a:pt x="331" y="691"/>
                    </a:lnTo>
                    <a:lnTo>
                      <a:pt x="361" y="683"/>
                    </a:lnTo>
                    <a:lnTo>
                      <a:pt x="691" y="660"/>
                    </a:lnTo>
                    <a:lnTo>
                      <a:pt x="1036" y="660"/>
                    </a:lnTo>
                    <a:lnTo>
                      <a:pt x="1212" y="668"/>
                    </a:lnTo>
                    <a:lnTo>
                      <a:pt x="1389" y="683"/>
                    </a:lnTo>
                    <a:lnTo>
                      <a:pt x="1557" y="699"/>
                    </a:lnTo>
                    <a:lnTo>
                      <a:pt x="1734" y="722"/>
                    </a:lnTo>
                    <a:lnTo>
                      <a:pt x="1910" y="752"/>
                    </a:lnTo>
                    <a:lnTo>
                      <a:pt x="2079" y="791"/>
                    </a:lnTo>
                    <a:lnTo>
                      <a:pt x="2247" y="837"/>
                    </a:lnTo>
                    <a:lnTo>
                      <a:pt x="2424" y="890"/>
                    </a:lnTo>
                    <a:lnTo>
                      <a:pt x="2592" y="944"/>
                    </a:lnTo>
                    <a:lnTo>
                      <a:pt x="2753" y="1013"/>
                    </a:lnTo>
                    <a:lnTo>
                      <a:pt x="3091" y="1159"/>
                    </a:lnTo>
                    <a:lnTo>
                      <a:pt x="3098" y="1166"/>
                    </a:lnTo>
                    <a:lnTo>
                      <a:pt x="3129" y="1174"/>
                    </a:lnTo>
                    <a:lnTo>
                      <a:pt x="3160" y="1182"/>
                    </a:lnTo>
                    <a:lnTo>
                      <a:pt x="3190" y="1182"/>
                    </a:lnTo>
                    <a:lnTo>
                      <a:pt x="3221" y="1166"/>
                    </a:lnTo>
                    <a:lnTo>
                      <a:pt x="3252" y="1159"/>
                    </a:lnTo>
                    <a:lnTo>
                      <a:pt x="3275" y="1136"/>
                    </a:lnTo>
                    <a:lnTo>
                      <a:pt x="3290" y="1113"/>
                    </a:lnTo>
                    <a:lnTo>
                      <a:pt x="3313" y="1090"/>
                    </a:lnTo>
                    <a:lnTo>
                      <a:pt x="3321" y="1036"/>
                    </a:lnTo>
                    <a:lnTo>
                      <a:pt x="3321" y="990"/>
                    </a:lnTo>
                    <a:lnTo>
                      <a:pt x="3305" y="944"/>
                    </a:lnTo>
                    <a:lnTo>
                      <a:pt x="3275" y="906"/>
                    </a:lnTo>
                    <a:lnTo>
                      <a:pt x="3121" y="775"/>
                    </a:lnTo>
                    <a:lnTo>
                      <a:pt x="2960" y="653"/>
                    </a:lnTo>
                    <a:lnTo>
                      <a:pt x="2799" y="538"/>
                    </a:lnTo>
                    <a:lnTo>
                      <a:pt x="2623" y="430"/>
                    </a:lnTo>
                    <a:lnTo>
                      <a:pt x="2531" y="384"/>
                    </a:lnTo>
                    <a:lnTo>
                      <a:pt x="2439" y="338"/>
                    </a:lnTo>
                    <a:lnTo>
                      <a:pt x="2255" y="254"/>
                    </a:lnTo>
                    <a:lnTo>
                      <a:pt x="2063" y="185"/>
                    </a:lnTo>
                    <a:lnTo>
                      <a:pt x="1864" y="123"/>
                    </a:lnTo>
                    <a:lnTo>
                      <a:pt x="1665" y="77"/>
                    </a:lnTo>
                    <a:lnTo>
                      <a:pt x="1465" y="39"/>
                    </a:lnTo>
                    <a:lnTo>
                      <a:pt x="1258" y="16"/>
                    </a:lnTo>
                    <a:lnTo>
                      <a:pt x="1051" y="1"/>
                    </a:lnTo>
                    <a:close/>
                  </a:path>
                </a:pathLst>
              </a:custGeom>
              <a:solidFill>
                <a:srgbClr val="FF634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1" name="Google Shape;2241;p29">
                <a:extLst>
                  <a:ext uri="{FF2B5EF4-FFF2-40B4-BE49-F238E27FC236}">
                    <a16:creationId xmlns="" xmlns:a16="http://schemas.microsoft.com/office/drawing/2014/main" id="{23B2FCCC-920C-4A9B-B123-C321E76DADE0}"/>
                  </a:ext>
                </a:extLst>
              </p:cNvPr>
              <p:cNvSpPr/>
              <p:nvPr/>
            </p:nvSpPr>
            <p:spPr>
              <a:xfrm>
                <a:off x="6791004" y="1252259"/>
                <a:ext cx="11970" cy="10657"/>
              </a:xfrm>
              <a:custGeom>
                <a:avLst/>
                <a:gdLst/>
                <a:ahLst/>
                <a:cxnLst/>
                <a:rect l="l" t="t" r="r" b="b"/>
                <a:pathLst>
                  <a:path w="638" h="568" extrusionOk="0">
                    <a:moveTo>
                      <a:pt x="47" y="0"/>
                    </a:moveTo>
                    <a:lnTo>
                      <a:pt x="24" y="16"/>
                    </a:lnTo>
                    <a:lnTo>
                      <a:pt x="9" y="39"/>
                    </a:lnTo>
                    <a:lnTo>
                      <a:pt x="1" y="85"/>
                    </a:lnTo>
                    <a:lnTo>
                      <a:pt x="1" y="131"/>
                    </a:lnTo>
                    <a:lnTo>
                      <a:pt x="1" y="177"/>
                    </a:lnTo>
                    <a:lnTo>
                      <a:pt x="16" y="223"/>
                    </a:lnTo>
                    <a:lnTo>
                      <a:pt x="32" y="261"/>
                    </a:lnTo>
                    <a:lnTo>
                      <a:pt x="55" y="307"/>
                    </a:lnTo>
                    <a:lnTo>
                      <a:pt x="78" y="346"/>
                    </a:lnTo>
                    <a:lnTo>
                      <a:pt x="108" y="384"/>
                    </a:lnTo>
                    <a:lnTo>
                      <a:pt x="185" y="445"/>
                    </a:lnTo>
                    <a:lnTo>
                      <a:pt x="262" y="491"/>
                    </a:lnTo>
                    <a:lnTo>
                      <a:pt x="346" y="530"/>
                    </a:lnTo>
                    <a:lnTo>
                      <a:pt x="423" y="560"/>
                    </a:lnTo>
                    <a:lnTo>
                      <a:pt x="430" y="560"/>
                    </a:lnTo>
                    <a:lnTo>
                      <a:pt x="469" y="568"/>
                    </a:lnTo>
                    <a:lnTo>
                      <a:pt x="499" y="568"/>
                    </a:lnTo>
                    <a:lnTo>
                      <a:pt x="530" y="560"/>
                    </a:lnTo>
                    <a:lnTo>
                      <a:pt x="553" y="545"/>
                    </a:lnTo>
                    <a:lnTo>
                      <a:pt x="584" y="530"/>
                    </a:lnTo>
                    <a:lnTo>
                      <a:pt x="607" y="507"/>
                    </a:lnTo>
                    <a:lnTo>
                      <a:pt x="622" y="484"/>
                    </a:lnTo>
                    <a:lnTo>
                      <a:pt x="637" y="453"/>
                    </a:lnTo>
                    <a:lnTo>
                      <a:pt x="637" y="422"/>
                    </a:lnTo>
                    <a:lnTo>
                      <a:pt x="637" y="392"/>
                    </a:lnTo>
                    <a:lnTo>
                      <a:pt x="637" y="361"/>
                    </a:lnTo>
                    <a:lnTo>
                      <a:pt x="622" y="330"/>
                    </a:lnTo>
                    <a:lnTo>
                      <a:pt x="607" y="307"/>
                    </a:lnTo>
                    <a:lnTo>
                      <a:pt x="584" y="284"/>
                    </a:lnTo>
                    <a:lnTo>
                      <a:pt x="561" y="269"/>
                    </a:lnTo>
                    <a:lnTo>
                      <a:pt x="530" y="253"/>
                    </a:lnTo>
                    <a:lnTo>
                      <a:pt x="499" y="246"/>
                    </a:lnTo>
                    <a:lnTo>
                      <a:pt x="346" y="246"/>
                    </a:lnTo>
                    <a:lnTo>
                      <a:pt x="292" y="238"/>
                    </a:lnTo>
                    <a:lnTo>
                      <a:pt x="239" y="223"/>
                    </a:lnTo>
                    <a:lnTo>
                      <a:pt x="193" y="192"/>
                    </a:lnTo>
                    <a:lnTo>
                      <a:pt x="154" y="154"/>
                    </a:lnTo>
                    <a:lnTo>
                      <a:pt x="124" y="108"/>
                    </a:lnTo>
                    <a:lnTo>
                      <a:pt x="108" y="54"/>
                    </a:lnTo>
                    <a:lnTo>
                      <a:pt x="108" y="39"/>
                    </a:lnTo>
                    <a:lnTo>
                      <a:pt x="101" y="23"/>
                    </a:lnTo>
                    <a:lnTo>
                      <a:pt x="85" y="8"/>
                    </a:lnTo>
                    <a:lnTo>
                      <a:pt x="70" y="0"/>
                    </a:lnTo>
                    <a:close/>
                  </a:path>
                </a:pathLst>
              </a:custGeom>
              <a:solidFill>
                <a:srgbClr val="FF634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2" name="Google Shape;2242;p29">
                <a:extLst>
                  <a:ext uri="{FF2B5EF4-FFF2-40B4-BE49-F238E27FC236}">
                    <a16:creationId xmlns="" xmlns:a16="http://schemas.microsoft.com/office/drawing/2014/main" id="{DAD8CCBA-132D-45CC-8E69-2DF35656D77F}"/>
                  </a:ext>
                </a:extLst>
              </p:cNvPr>
              <p:cNvSpPr/>
              <p:nvPr/>
            </p:nvSpPr>
            <p:spPr>
              <a:xfrm>
                <a:off x="6733478" y="1355116"/>
                <a:ext cx="78258" cy="18575"/>
              </a:xfrm>
              <a:custGeom>
                <a:avLst/>
                <a:gdLst/>
                <a:ahLst/>
                <a:cxnLst/>
                <a:rect l="l" t="t" r="r" b="b"/>
                <a:pathLst>
                  <a:path w="4171" h="990" extrusionOk="0">
                    <a:moveTo>
                      <a:pt x="4171" y="0"/>
                    </a:moveTo>
                    <a:lnTo>
                      <a:pt x="4171" y="0"/>
                    </a:lnTo>
                    <a:lnTo>
                      <a:pt x="4171" y="0"/>
                    </a:lnTo>
                    <a:close/>
                    <a:moveTo>
                      <a:pt x="0" y="0"/>
                    </a:moveTo>
                    <a:lnTo>
                      <a:pt x="100" y="108"/>
                    </a:lnTo>
                    <a:lnTo>
                      <a:pt x="199" y="207"/>
                    </a:lnTo>
                    <a:lnTo>
                      <a:pt x="307" y="307"/>
                    </a:lnTo>
                    <a:lnTo>
                      <a:pt x="422" y="399"/>
                    </a:lnTo>
                    <a:lnTo>
                      <a:pt x="544" y="483"/>
                    </a:lnTo>
                    <a:lnTo>
                      <a:pt x="667" y="568"/>
                    </a:lnTo>
                    <a:lnTo>
                      <a:pt x="797" y="645"/>
                    </a:lnTo>
                    <a:lnTo>
                      <a:pt x="928" y="706"/>
                    </a:lnTo>
                    <a:lnTo>
                      <a:pt x="1066" y="767"/>
                    </a:lnTo>
                    <a:lnTo>
                      <a:pt x="1204" y="821"/>
                    </a:lnTo>
                    <a:lnTo>
                      <a:pt x="1342" y="867"/>
                    </a:lnTo>
                    <a:lnTo>
                      <a:pt x="1487" y="913"/>
                    </a:lnTo>
                    <a:lnTo>
                      <a:pt x="1633" y="944"/>
                    </a:lnTo>
                    <a:lnTo>
                      <a:pt x="1787" y="967"/>
                    </a:lnTo>
                    <a:lnTo>
                      <a:pt x="1940" y="982"/>
                    </a:lnTo>
                    <a:lnTo>
                      <a:pt x="2086" y="990"/>
                    </a:lnTo>
                    <a:lnTo>
                      <a:pt x="2239" y="982"/>
                    </a:lnTo>
                    <a:lnTo>
                      <a:pt x="2392" y="974"/>
                    </a:lnTo>
                    <a:lnTo>
                      <a:pt x="2538" y="951"/>
                    </a:lnTo>
                    <a:lnTo>
                      <a:pt x="2691" y="928"/>
                    </a:lnTo>
                    <a:lnTo>
                      <a:pt x="2837" y="890"/>
                    </a:lnTo>
                    <a:lnTo>
                      <a:pt x="2983" y="844"/>
                    </a:lnTo>
                    <a:lnTo>
                      <a:pt x="3121" y="790"/>
                    </a:lnTo>
                    <a:lnTo>
                      <a:pt x="3251" y="721"/>
                    </a:lnTo>
                    <a:lnTo>
                      <a:pt x="3320" y="691"/>
                    </a:lnTo>
                    <a:lnTo>
                      <a:pt x="3389" y="660"/>
                    </a:lnTo>
                    <a:lnTo>
                      <a:pt x="3512" y="576"/>
                    </a:lnTo>
                    <a:lnTo>
                      <a:pt x="3757" y="407"/>
                    </a:lnTo>
                    <a:lnTo>
                      <a:pt x="3864" y="307"/>
                    </a:lnTo>
                    <a:lnTo>
                      <a:pt x="3972" y="207"/>
                    </a:lnTo>
                    <a:lnTo>
                      <a:pt x="4171" y="0"/>
                    </a:lnTo>
                    <a:lnTo>
                      <a:pt x="3918" y="146"/>
                    </a:lnTo>
                    <a:lnTo>
                      <a:pt x="3673" y="276"/>
                    </a:lnTo>
                    <a:lnTo>
                      <a:pt x="3542" y="338"/>
                    </a:lnTo>
                    <a:lnTo>
                      <a:pt x="3420" y="399"/>
                    </a:lnTo>
                    <a:lnTo>
                      <a:pt x="3289" y="453"/>
                    </a:lnTo>
                    <a:lnTo>
                      <a:pt x="3159" y="499"/>
                    </a:lnTo>
                    <a:lnTo>
                      <a:pt x="3029" y="537"/>
                    </a:lnTo>
                    <a:lnTo>
                      <a:pt x="2898" y="576"/>
                    </a:lnTo>
                    <a:lnTo>
                      <a:pt x="2768" y="614"/>
                    </a:lnTo>
                    <a:lnTo>
                      <a:pt x="2630" y="637"/>
                    </a:lnTo>
                    <a:lnTo>
                      <a:pt x="2500" y="652"/>
                    </a:lnTo>
                    <a:lnTo>
                      <a:pt x="2362" y="668"/>
                    </a:lnTo>
                    <a:lnTo>
                      <a:pt x="2231" y="675"/>
                    </a:lnTo>
                    <a:lnTo>
                      <a:pt x="2093" y="675"/>
                    </a:lnTo>
                    <a:lnTo>
                      <a:pt x="1955" y="668"/>
                    </a:lnTo>
                    <a:lnTo>
                      <a:pt x="1825" y="660"/>
                    </a:lnTo>
                    <a:lnTo>
                      <a:pt x="1687" y="645"/>
                    </a:lnTo>
                    <a:lnTo>
                      <a:pt x="1556" y="622"/>
                    </a:lnTo>
                    <a:lnTo>
                      <a:pt x="1418" y="591"/>
                    </a:lnTo>
                    <a:lnTo>
                      <a:pt x="1288" y="560"/>
                    </a:lnTo>
                    <a:lnTo>
                      <a:pt x="1150" y="522"/>
                    </a:lnTo>
                    <a:lnTo>
                      <a:pt x="1020" y="483"/>
                    </a:lnTo>
                    <a:lnTo>
                      <a:pt x="759" y="384"/>
                    </a:lnTo>
                    <a:lnTo>
                      <a:pt x="506" y="269"/>
                    </a:lnTo>
                    <a:lnTo>
                      <a:pt x="245" y="146"/>
                    </a:lnTo>
                    <a:lnTo>
                      <a:pt x="0"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3" name="Google Shape;2243;p29">
                <a:extLst>
                  <a:ext uri="{FF2B5EF4-FFF2-40B4-BE49-F238E27FC236}">
                    <a16:creationId xmlns="" xmlns:a16="http://schemas.microsoft.com/office/drawing/2014/main" id="{DA63545C-CF50-4734-A5CC-36C1D36FC736}"/>
                  </a:ext>
                </a:extLst>
              </p:cNvPr>
              <p:cNvSpPr/>
              <p:nvPr/>
            </p:nvSpPr>
            <p:spPr>
              <a:xfrm>
                <a:off x="6759501" y="1379001"/>
                <a:ext cx="30226" cy="7205"/>
              </a:xfrm>
              <a:custGeom>
                <a:avLst/>
                <a:gdLst/>
                <a:ahLst/>
                <a:cxnLst/>
                <a:rect l="l" t="t" r="r" b="b"/>
                <a:pathLst>
                  <a:path w="1611" h="384" extrusionOk="0">
                    <a:moveTo>
                      <a:pt x="1" y="0"/>
                    </a:moveTo>
                    <a:lnTo>
                      <a:pt x="39" y="46"/>
                    </a:lnTo>
                    <a:lnTo>
                      <a:pt x="77" y="92"/>
                    </a:lnTo>
                    <a:lnTo>
                      <a:pt x="154" y="169"/>
                    </a:lnTo>
                    <a:lnTo>
                      <a:pt x="254" y="238"/>
                    </a:lnTo>
                    <a:lnTo>
                      <a:pt x="353" y="292"/>
                    </a:lnTo>
                    <a:lnTo>
                      <a:pt x="461" y="330"/>
                    </a:lnTo>
                    <a:lnTo>
                      <a:pt x="576" y="361"/>
                    </a:lnTo>
                    <a:lnTo>
                      <a:pt x="691" y="376"/>
                    </a:lnTo>
                    <a:lnTo>
                      <a:pt x="806" y="384"/>
                    </a:lnTo>
                    <a:lnTo>
                      <a:pt x="921" y="368"/>
                    </a:lnTo>
                    <a:lnTo>
                      <a:pt x="1036" y="353"/>
                    </a:lnTo>
                    <a:lnTo>
                      <a:pt x="1151" y="322"/>
                    </a:lnTo>
                    <a:lnTo>
                      <a:pt x="1251" y="276"/>
                    </a:lnTo>
                    <a:lnTo>
                      <a:pt x="1358" y="223"/>
                    </a:lnTo>
                    <a:lnTo>
                      <a:pt x="1450" y="161"/>
                    </a:lnTo>
                    <a:lnTo>
                      <a:pt x="1534" y="85"/>
                    </a:lnTo>
                    <a:lnTo>
                      <a:pt x="1611" y="0"/>
                    </a:lnTo>
                    <a:lnTo>
                      <a:pt x="1389" y="23"/>
                    </a:lnTo>
                    <a:lnTo>
                      <a:pt x="1189" y="46"/>
                    </a:lnTo>
                    <a:lnTo>
                      <a:pt x="990" y="62"/>
                    </a:lnTo>
                    <a:lnTo>
                      <a:pt x="798" y="69"/>
                    </a:lnTo>
                    <a:lnTo>
                      <a:pt x="614" y="69"/>
                    </a:lnTo>
                    <a:lnTo>
                      <a:pt x="423" y="54"/>
                    </a:lnTo>
                    <a:lnTo>
                      <a:pt x="215" y="31"/>
                    </a:lnTo>
                    <a:lnTo>
                      <a:pt x="1" y="0"/>
                    </a:lnTo>
                    <a:close/>
                  </a:path>
                </a:pathLst>
              </a:custGeom>
              <a:solidFill>
                <a:srgbClr val="E488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4" name="Google Shape;2244;p29">
                <a:extLst>
                  <a:ext uri="{FF2B5EF4-FFF2-40B4-BE49-F238E27FC236}">
                    <a16:creationId xmlns="" xmlns:a16="http://schemas.microsoft.com/office/drawing/2014/main" id="{25E41385-12C2-4DBE-9996-6D4294EA21B7}"/>
                  </a:ext>
                </a:extLst>
              </p:cNvPr>
              <p:cNvSpPr/>
              <p:nvPr/>
            </p:nvSpPr>
            <p:spPr>
              <a:xfrm>
                <a:off x="6833313" y="1336128"/>
                <a:ext cx="106177" cy="155241"/>
              </a:xfrm>
              <a:custGeom>
                <a:avLst/>
                <a:gdLst/>
                <a:ahLst/>
                <a:cxnLst/>
                <a:rect l="l" t="t" r="r" b="b"/>
                <a:pathLst>
                  <a:path w="5659" h="8274" extrusionOk="0">
                    <a:moveTo>
                      <a:pt x="5283" y="0"/>
                    </a:moveTo>
                    <a:lnTo>
                      <a:pt x="5198" y="207"/>
                    </a:lnTo>
                    <a:lnTo>
                      <a:pt x="5106" y="407"/>
                    </a:lnTo>
                    <a:lnTo>
                      <a:pt x="4999" y="598"/>
                    </a:lnTo>
                    <a:lnTo>
                      <a:pt x="4884" y="767"/>
                    </a:lnTo>
                    <a:lnTo>
                      <a:pt x="4761" y="920"/>
                    </a:lnTo>
                    <a:lnTo>
                      <a:pt x="4692" y="997"/>
                    </a:lnTo>
                    <a:lnTo>
                      <a:pt x="4631" y="1058"/>
                    </a:lnTo>
                    <a:lnTo>
                      <a:pt x="4554" y="1120"/>
                    </a:lnTo>
                    <a:lnTo>
                      <a:pt x="4485" y="1181"/>
                    </a:lnTo>
                    <a:lnTo>
                      <a:pt x="4409" y="1227"/>
                    </a:lnTo>
                    <a:lnTo>
                      <a:pt x="4332" y="1273"/>
                    </a:lnTo>
                    <a:lnTo>
                      <a:pt x="4255" y="1311"/>
                    </a:lnTo>
                    <a:lnTo>
                      <a:pt x="4171" y="1350"/>
                    </a:lnTo>
                    <a:lnTo>
                      <a:pt x="4087" y="1373"/>
                    </a:lnTo>
                    <a:lnTo>
                      <a:pt x="4002" y="1396"/>
                    </a:lnTo>
                    <a:lnTo>
                      <a:pt x="3918" y="1403"/>
                    </a:lnTo>
                    <a:lnTo>
                      <a:pt x="3826" y="1411"/>
                    </a:lnTo>
                    <a:lnTo>
                      <a:pt x="3734" y="1403"/>
                    </a:lnTo>
                    <a:lnTo>
                      <a:pt x="3642" y="1396"/>
                    </a:lnTo>
                    <a:lnTo>
                      <a:pt x="3542" y="1373"/>
                    </a:lnTo>
                    <a:lnTo>
                      <a:pt x="3443" y="1350"/>
                    </a:lnTo>
                    <a:lnTo>
                      <a:pt x="3343" y="1311"/>
                    </a:lnTo>
                    <a:lnTo>
                      <a:pt x="3243" y="1265"/>
                    </a:lnTo>
                    <a:lnTo>
                      <a:pt x="3144" y="1212"/>
                    </a:lnTo>
                    <a:lnTo>
                      <a:pt x="3036" y="1150"/>
                    </a:lnTo>
                    <a:lnTo>
                      <a:pt x="2929" y="1074"/>
                    </a:lnTo>
                    <a:lnTo>
                      <a:pt x="2822" y="989"/>
                    </a:lnTo>
                    <a:lnTo>
                      <a:pt x="2768" y="1235"/>
                    </a:lnTo>
                    <a:lnTo>
                      <a:pt x="2660" y="1634"/>
                    </a:lnTo>
                    <a:lnTo>
                      <a:pt x="2545" y="2025"/>
                    </a:lnTo>
                    <a:lnTo>
                      <a:pt x="2423" y="2408"/>
                    </a:lnTo>
                    <a:lnTo>
                      <a:pt x="2285" y="2768"/>
                    </a:lnTo>
                    <a:lnTo>
                      <a:pt x="2139" y="3113"/>
                    </a:lnTo>
                    <a:lnTo>
                      <a:pt x="2055" y="3282"/>
                    </a:lnTo>
                    <a:lnTo>
                      <a:pt x="1978" y="3443"/>
                    </a:lnTo>
                    <a:lnTo>
                      <a:pt x="1894" y="3604"/>
                    </a:lnTo>
                    <a:lnTo>
                      <a:pt x="1802" y="3750"/>
                    </a:lnTo>
                    <a:lnTo>
                      <a:pt x="1717" y="3895"/>
                    </a:lnTo>
                    <a:lnTo>
                      <a:pt x="1625" y="4041"/>
                    </a:lnTo>
                    <a:lnTo>
                      <a:pt x="1426" y="4309"/>
                    </a:lnTo>
                    <a:lnTo>
                      <a:pt x="1227" y="4562"/>
                    </a:lnTo>
                    <a:lnTo>
                      <a:pt x="1020" y="4800"/>
                    </a:lnTo>
                    <a:lnTo>
                      <a:pt x="820" y="5022"/>
                    </a:lnTo>
                    <a:lnTo>
                      <a:pt x="613" y="5222"/>
                    </a:lnTo>
                    <a:lnTo>
                      <a:pt x="414" y="5406"/>
                    </a:lnTo>
                    <a:lnTo>
                      <a:pt x="207" y="5574"/>
                    </a:lnTo>
                    <a:lnTo>
                      <a:pt x="0" y="5728"/>
                    </a:lnTo>
                    <a:lnTo>
                      <a:pt x="0" y="7369"/>
                    </a:lnTo>
                    <a:lnTo>
                      <a:pt x="253" y="7284"/>
                    </a:lnTo>
                    <a:lnTo>
                      <a:pt x="391" y="8273"/>
                    </a:lnTo>
                    <a:lnTo>
                      <a:pt x="1089" y="8074"/>
                    </a:lnTo>
                    <a:lnTo>
                      <a:pt x="1878" y="7829"/>
                    </a:lnTo>
                    <a:lnTo>
                      <a:pt x="2292" y="7698"/>
                    </a:lnTo>
                    <a:lnTo>
                      <a:pt x="2714" y="7560"/>
                    </a:lnTo>
                    <a:lnTo>
                      <a:pt x="3128" y="7407"/>
                    </a:lnTo>
                    <a:lnTo>
                      <a:pt x="3535" y="7254"/>
                    </a:lnTo>
                    <a:lnTo>
                      <a:pt x="3918" y="7100"/>
                    </a:lnTo>
                    <a:lnTo>
                      <a:pt x="4286" y="6939"/>
                    </a:lnTo>
                    <a:lnTo>
                      <a:pt x="4616" y="6778"/>
                    </a:lnTo>
                    <a:lnTo>
                      <a:pt x="4769" y="6694"/>
                    </a:lnTo>
                    <a:lnTo>
                      <a:pt x="4915" y="6609"/>
                    </a:lnTo>
                    <a:lnTo>
                      <a:pt x="5045" y="6533"/>
                    </a:lnTo>
                    <a:lnTo>
                      <a:pt x="5168" y="6448"/>
                    </a:lnTo>
                    <a:lnTo>
                      <a:pt x="5275" y="6364"/>
                    </a:lnTo>
                    <a:lnTo>
                      <a:pt x="5367" y="6287"/>
                    </a:lnTo>
                    <a:lnTo>
                      <a:pt x="5444" y="6203"/>
                    </a:lnTo>
                    <a:lnTo>
                      <a:pt x="5513" y="6126"/>
                    </a:lnTo>
                    <a:lnTo>
                      <a:pt x="5559" y="6050"/>
                    </a:lnTo>
                    <a:lnTo>
                      <a:pt x="5589" y="5965"/>
                    </a:lnTo>
                    <a:lnTo>
                      <a:pt x="5605" y="5896"/>
                    </a:lnTo>
                    <a:lnTo>
                      <a:pt x="5620" y="5812"/>
                    </a:lnTo>
                    <a:lnTo>
                      <a:pt x="5643" y="5597"/>
                    </a:lnTo>
                    <a:lnTo>
                      <a:pt x="5658" y="5344"/>
                    </a:lnTo>
                    <a:lnTo>
                      <a:pt x="5658" y="5045"/>
                    </a:lnTo>
                    <a:lnTo>
                      <a:pt x="5658" y="4708"/>
                    </a:lnTo>
                    <a:lnTo>
                      <a:pt x="5643" y="4348"/>
                    </a:lnTo>
                    <a:lnTo>
                      <a:pt x="5628" y="3949"/>
                    </a:lnTo>
                    <a:lnTo>
                      <a:pt x="5605" y="3535"/>
                    </a:lnTo>
                    <a:lnTo>
                      <a:pt x="5536" y="2661"/>
                    </a:lnTo>
                    <a:lnTo>
                      <a:pt x="5459" y="1756"/>
                    </a:lnTo>
                    <a:lnTo>
                      <a:pt x="5375" y="851"/>
                    </a:lnTo>
                    <a:lnTo>
                      <a:pt x="5283" y="0"/>
                    </a:lnTo>
                    <a:close/>
                  </a:path>
                </a:pathLst>
              </a:custGeom>
              <a:solidFill>
                <a:srgbClr val="FF634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5" name="Google Shape;2245;p29">
                <a:extLst>
                  <a:ext uri="{FF2B5EF4-FFF2-40B4-BE49-F238E27FC236}">
                    <a16:creationId xmlns="" xmlns:a16="http://schemas.microsoft.com/office/drawing/2014/main" id="{4902CFA7-6BD2-4108-916B-112B12612852}"/>
                  </a:ext>
                </a:extLst>
              </p:cNvPr>
              <p:cNvSpPr/>
              <p:nvPr/>
            </p:nvSpPr>
            <p:spPr>
              <a:xfrm>
                <a:off x="6833313" y="1336128"/>
                <a:ext cx="106177" cy="155241"/>
              </a:xfrm>
              <a:custGeom>
                <a:avLst/>
                <a:gdLst/>
                <a:ahLst/>
                <a:cxnLst/>
                <a:rect l="l" t="t" r="r" b="b"/>
                <a:pathLst>
                  <a:path w="5659" h="8274" fill="none" extrusionOk="0">
                    <a:moveTo>
                      <a:pt x="5283" y="0"/>
                    </a:moveTo>
                    <a:lnTo>
                      <a:pt x="5283" y="0"/>
                    </a:lnTo>
                    <a:lnTo>
                      <a:pt x="5198" y="207"/>
                    </a:lnTo>
                    <a:lnTo>
                      <a:pt x="5106" y="407"/>
                    </a:lnTo>
                    <a:lnTo>
                      <a:pt x="4999" y="598"/>
                    </a:lnTo>
                    <a:lnTo>
                      <a:pt x="4884" y="767"/>
                    </a:lnTo>
                    <a:lnTo>
                      <a:pt x="4761" y="920"/>
                    </a:lnTo>
                    <a:lnTo>
                      <a:pt x="4692" y="997"/>
                    </a:lnTo>
                    <a:lnTo>
                      <a:pt x="4631" y="1058"/>
                    </a:lnTo>
                    <a:lnTo>
                      <a:pt x="4554" y="1120"/>
                    </a:lnTo>
                    <a:lnTo>
                      <a:pt x="4485" y="1181"/>
                    </a:lnTo>
                    <a:lnTo>
                      <a:pt x="4409" y="1227"/>
                    </a:lnTo>
                    <a:lnTo>
                      <a:pt x="4332" y="1273"/>
                    </a:lnTo>
                    <a:lnTo>
                      <a:pt x="4255" y="1311"/>
                    </a:lnTo>
                    <a:lnTo>
                      <a:pt x="4171" y="1350"/>
                    </a:lnTo>
                    <a:lnTo>
                      <a:pt x="4087" y="1373"/>
                    </a:lnTo>
                    <a:lnTo>
                      <a:pt x="4002" y="1396"/>
                    </a:lnTo>
                    <a:lnTo>
                      <a:pt x="3918" y="1403"/>
                    </a:lnTo>
                    <a:lnTo>
                      <a:pt x="3826" y="1411"/>
                    </a:lnTo>
                    <a:lnTo>
                      <a:pt x="3734" y="1403"/>
                    </a:lnTo>
                    <a:lnTo>
                      <a:pt x="3642" y="1396"/>
                    </a:lnTo>
                    <a:lnTo>
                      <a:pt x="3542" y="1373"/>
                    </a:lnTo>
                    <a:lnTo>
                      <a:pt x="3443" y="1350"/>
                    </a:lnTo>
                    <a:lnTo>
                      <a:pt x="3343" y="1311"/>
                    </a:lnTo>
                    <a:lnTo>
                      <a:pt x="3243" y="1265"/>
                    </a:lnTo>
                    <a:lnTo>
                      <a:pt x="3144" y="1212"/>
                    </a:lnTo>
                    <a:lnTo>
                      <a:pt x="3036" y="1150"/>
                    </a:lnTo>
                    <a:lnTo>
                      <a:pt x="2929" y="1074"/>
                    </a:lnTo>
                    <a:lnTo>
                      <a:pt x="2822" y="989"/>
                    </a:lnTo>
                    <a:lnTo>
                      <a:pt x="2822" y="989"/>
                    </a:lnTo>
                    <a:lnTo>
                      <a:pt x="2768" y="1235"/>
                    </a:lnTo>
                    <a:lnTo>
                      <a:pt x="2768" y="1235"/>
                    </a:lnTo>
                    <a:lnTo>
                      <a:pt x="2660" y="1634"/>
                    </a:lnTo>
                    <a:lnTo>
                      <a:pt x="2545" y="2025"/>
                    </a:lnTo>
                    <a:lnTo>
                      <a:pt x="2423" y="2408"/>
                    </a:lnTo>
                    <a:lnTo>
                      <a:pt x="2285" y="2768"/>
                    </a:lnTo>
                    <a:lnTo>
                      <a:pt x="2139" y="3113"/>
                    </a:lnTo>
                    <a:lnTo>
                      <a:pt x="2055" y="3282"/>
                    </a:lnTo>
                    <a:lnTo>
                      <a:pt x="1978" y="3443"/>
                    </a:lnTo>
                    <a:lnTo>
                      <a:pt x="1894" y="3604"/>
                    </a:lnTo>
                    <a:lnTo>
                      <a:pt x="1802" y="3750"/>
                    </a:lnTo>
                    <a:lnTo>
                      <a:pt x="1717" y="3895"/>
                    </a:lnTo>
                    <a:lnTo>
                      <a:pt x="1625" y="4041"/>
                    </a:lnTo>
                    <a:lnTo>
                      <a:pt x="1625" y="4041"/>
                    </a:lnTo>
                    <a:lnTo>
                      <a:pt x="1426" y="4309"/>
                    </a:lnTo>
                    <a:lnTo>
                      <a:pt x="1227" y="4562"/>
                    </a:lnTo>
                    <a:lnTo>
                      <a:pt x="1020" y="4800"/>
                    </a:lnTo>
                    <a:lnTo>
                      <a:pt x="820" y="5022"/>
                    </a:lnTo>
                    <a:lnTo>
                      <a:pt x="613" y="5222"/>
                    </a:lnTo>
                    <a:lnTo>
                      <a:pt x="414" y="5406"/>
                    </a:lnTo>
                    <a:lnTo>
                      <a:pt x="207" y="5574"/>
                    </a:lnTo>
                    <a:lnTo>
                      <a:pt x="0" y="5728"/>
                    </a:lnTo>
                    <a:lnTo>
                      <a:pt x="0" y="7369"/>
                    </a:lnTo>
                    <a:lnTo>
                      <a:pt x="253" y="7284"/>
                    </a:lnTo>
                    <a:lnTo>
                      <a:pt x="391" y="8273"/>
                    </a:lnTo>
                    <a:lnTo>
                      <a:pt x="391" y="8273"/>
                    </a:lnTo>
                    <a:lnTo>
                      <a:pt x="1089" y="8074"/>
                    </a:lnTo>
                    <a:lnTo>
                      <a:pt x="1878" y="7829"/>
                    </a:lnTo>
                    <a:lnTo>
                      <a:pt x="2292" y="7698"/>
                    </a:lnTo>
                    <a:lnTo>
                      <a:pt x="2714" y="7560"/>
                    </a:lnTo>
                    <a:lnTo>
                      <a:pt x="3128" y="7407"/>
                    </a:lnTo>
                    <a:lnTo>
                      <a:pt x="3535" y="7254"/>
                    </a:lnTo>
                    <a:lnTo>
                      <a:pt x="3918" y="7100"/>
                    </a:lnTo>
                    <a:lnTo>
                      <a:pt x="4286" y="6939"/>
                    </a:lnTo>
                    <a:lnTo>
                      <a:pt x="4616" y="6778"/>
                    </a:lnTo>
                    <a:lnTo>
                      <a:pt x="4769" y="6694"/>
                    </a:lnTo>
                    <a:lnTo>
                      <a:pt x="4915" y="6609"/>
                    </a:lnTo>
                    <a:lnTo>
                      <a:pt x="5045" y="6533"/>
                    </a:lnTo>
                    <a:lnTo>
                      <a:pt x="5168" y="6448"/>
                    </a:lnTo>
                    <a:lnTo>
                      <a:pt x="5275" y="6364"/>
                    </a:lnTo>
                    <a:lnTo>
                      <a:pt x="5367" y="6287"/>
                    </a:lnTo>
                    <a:lnTo>
                      <a:pt x="5444" y="6203"/>
                    </a:lnTo>
                    <a:lnTo>
                      <a:pt x="5513" y="6126"/>
                    </a:lnTo>
                    <a:lnTo>
                      <a:pt x="5559" y="6050"/>
                    </a:lnTo>
                    <a:lnTo>
                      <a:pt x="5589" y="5965"/>
                    </a:lnTo>
                    <a:lnTo>
                      <a:pt x="5589" y="5965"/>
                    </a:lnTo>
                    <a:lnTo>
                      <a:pt x="5605" y="5896"/>
                    </a:lnTo>
                    <a:lnTo>
                      <a:pt x="5620" y="5812"/>
                    </a:lnTo>
                    <a:lnTo>
                      <a:pt x="5643" y="5597"/>
                    </a:lnTo>
                    <a:lnTo>
                      <a:pt x="5658" y="5344"/>
                    </a:lnTo>
                    <a:lnTo>
                      <a:pt x="5658" y="5045"/>
                    </a:lnTo>
                    <a:lnTo>
                      <a:pt x="5658" y="4708"/>
                    </a:lnTo>
                    <a:lnTo>
                      <a:pt x="5643" y="4348"/>
                    </a:lnTo>
                    <a:lnTo>
                      <a:pt x="5628" y="3949"/>
                    </a:lnTo>
                    <a:lnTo>
                      <a:pt x="5605" y="3535"/>
                    </a:lnTo>
                    <a:lnTo>
                      <a:pt x="5536" y="2661"/>
                    </a:lnTo>
                    <a:lnTo>
                      <a:pt x="5459" y="1756"/>
                    </a:lnTo>
                    <a:lnTo>
                      <a:pt x="5375" y="851"/>
                    </a:lnTo>
                    <a:lnTo>
                      <a:pt x="5283"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6" name="Google Shape;2246;p29">
                <a:extLst>
                  <a:ext uri="{FF2B5EF4-FFF2-40B4-BE49-F238E27FC236}">
                    <a16:creationId xmlns="" xmlns:a16="http://schemas.microsoft.com/office/drawing/2014/main" id="{54D54618-5279-4F28-A9E9-9D3AAD5AAFC3}"/>
                  </a:ext>
                </a:extLst>
              </p:cNvPr>
              <p:cNvSpPr/>
              <p:nvPr/>
            </p:nvSpPr>
            <p:spPr>
              <a:xfrm>
                <a:off x="6599682" y="1330087"/>
                <a:ext cx="106909" cy="161714"/>
              </a:xfrm>
              <a:custGeom>
                <a:avLst/>
                <a:gdLst/>
                <a:ahLst/>
                <a:cxnLst/>
                <a:rect l="l" t="t" r="r" b="b"/>
                <a:pathLst>
                  <a:path w="5698" h="8619" extrusionOk="0">
                    <a:moveTo>
                      <a:pt x="415" y="0"/>
                    </a:moveTo>
                    <a:lnTo>
                      <a:pt x="323" y="867"/>
                    </a:lnTo>
                    <a:lnTo>
                      <a:pt x="231" y="1794"/>
                    </a:lnTo>
                    <a:lnTo>
                      <a:pt x="139" y="2753"/>
                    </a:lnTo>
                    <a:lnTo>
                      <a:pt x="70" y="3681"/>
                    </a:lnTo>
                    <a:lnTo>
                      <a:pt x="39" y="4125"/>
                    </a:lnTo>
                    <a:lnTo>
                      <a:pt x="24" y="4547"/>
                    </a:lnTo>
                    <a:lnTo>
                      <a:pt x="8" y="4938"/>
                    </a:lnTo>
                    <a:lnTo>
                      <a:pt x="1" y="5298"/>
                    </a:lnTo>
                    <a:lnTo>
                      <a:pt x="1" y="5620"/>
                    </a:lnTo>
                    <a:lnTo>
                      <a:pt x="16" y="5896"/>
                    </a:lnTo>
                    <a:lnTo>
                      <a:pt x="39" y="6119"/>
                    </a:lnTo>
                    <a:lnTo>
                      <a:pt x="54" y="6211"/>
                    </a:lnTo>
                    <a:lnTo>
                      <a:pt x="70" y="6287"/>
                    </a:lnTo>
                    <a:lnTo>
                      <a:pt x="100" y="6372"/>
                    </a:lnTo>
                    <a:lnTo>
                      <a:pt x="154" y="6448"/>
                    </a:lnTo>
                    <a:lnTo>
                      <a:pt x="223" y="6533"/>
                    </a:lnTo>
                    <a:lnTo>
                      <a:pt x="300" y="6609"/>
                    </a:lnTo>
                    <a:lnTo>
                      <a:pt x="399" y="6694"/>
                    </a:lnTo>
                    <a:lnTo>
                      <a:pt x="507" y="6778"/>
                    </a:lnTo>
                    <a:lnTo>
                      <a:pt x="629" y="6862"/>
                    </a:lnTo>
                    <a:lnTo>
                      <a:pt x="767" y="6947"/>
                    </a:lnTo>
                    <a:lnTo>
                      <a:pt x="913" y="7023"/>
                    </a:lnTo>
                    <a:lnTo>
                      <a:pt x="1066" y="7108"/>
                    </a:lnTo>
                    <a:lnTo>
                      <a:pt x="1404" y="7276"/>
                    </a:lnTo>
                    <a:lnTo>
                      <a:pt x="1779" y="7437"/>
                    </a:lnTo>
                    <a:lnTo>
                      <a:pt x="2170" y="7599"/>
                    </a:lnTo>
                    <a:lnTo>
                      <a:pt x="2584" y="7752"/>
                    </a:lnTo>
                    <a:lnTo>
                      <a:pt x="3006" y="7898"/>
                    </a:lnTo>
                    <a:lnTo>
                      <a:pt x="3428" y="8043"/>
                    </a:lnTo>
                    <a:lnTo>
                      <a:pt x="3842" y="8174"/>
                    </a:lnTo>
                    <a:lnTo>
                      <a:pt x="4639" y="8419"/>
                    </a:lnTo>
                    <a:lnTo>
                      <a:pt x="5337" y="8618"/>
                    </a:lnTo>
                    <a:lnTo>
                      <a:pt x="5329" y="8250"/>
                    </a:lnTo>
                    <a:lnTo>
                      <a:pt x="5337" y="7959"/>
                    </a:lnTo>
                    <a:lnTo>
                      <a:pt x="5345" y="7852"/>
                    </a:lnTo>
                    <a:lnTo>
                      <a:pt x="5360" y="7775"/>
                    </a:lnTo>
                    <a:lnTo>
                      <a:pt x="5368" y="7752"/>
                    </a:lnTo>
                    <a:lnTo>
                      <a:pt x="5375" y="7737"/>
                    </a:lnTo>
                    <a:lnTo>
                      <a:pt x="5391" y="7729"/>
                    </a:lnTo>
                    <a:lnTo>
                      <a:pt x="5398" y="7737"/>
                    </a:lnTo>
                    <a:lnTo>
                      <a:pt x="5444" y="7775"/>
                    </a:lnTo>
                    <a:lnTo>
                      <a:pt x="5506" y="7821"/>
                    </a:lnTo>
                    <a:lnTo>
                      <a:pt x="5697" y="7951"/>
                    </a:lnTo>
                    <a:lnTo>
                      <a:pt x="5697" y="6057"/>
                    </a:lnTo>
                    <a:lnTo>
                      <a:pt x="5498" y="5904"/>
                    </a:lnTo>
                    <a:lnTo>
                      <a:pt x="5291" y="5728"/>
                    </a:lnTo>
                    <a:lnTo>
                      <a:pt x="5191" y="5643"/>
                    </a:lnTo>
                    <a:lnTo>
                      <a:pt x="5092" y="5544"/>
                    </a:lnTo>
                    <a:lnTo>
                      <a:pt x="4885" y="5344"/>
                    </a:lnTo>
                    <a:lnTo>
                      <a:pt x="4685" y="5122"/>
                    </a:lnTo>
                    <a:lnTo>
                      <a:pt x="4509" y="4930"/>
                    </a:lnTo>
                    <a:lnTo>
                      <a:pt x="4402" y="4792"/>
                    </a:lnTo>
                    <a:lnTo>
                      <a:pt x="4294" y="4654"/>
                    </a:lnTo>
                    <a:lnTo>
                      <a:pt x="4080" y="4363"/>
                    </a:lnTo>
                    <a:lnTo>
                      <a:pt x="3988" y="4225"/>
                    </a:lnTo>
                    <a:lnTo>
                      <a:pt x="3903" y="4079"/>
                    </a:lnTo>
                    <a:lnTo>
                      <a:pt x="3811" y="3926"/>
                    </a:lnTo>
                    <a:lnTo>
                      <a:pt x="3735" y="3773"/>
                    </a:lnTo>
                    <a:lnTo>
                      <a:pt x="3650" y="3612"/>
                    </a:lnTo>
                    <a:lnTo>
                      <a:pt x="3574" y="3451"/>
                    </a:lnTo>
                    <a:lnTo>
                      <a:pt x="3428" y="3106"/>
                    </a:lnTo>
                    <a:lnTo>
                      <a:pt x="3290" y="2745"/>
                    </a:lnTo>
                    <a:lnTo>
                      <a:pt x="3167" y="2377"/>
                    </a:lnTo>
                    <a:lnTo>
                      <a:pt x="3052" y="1986"/>
                    </a:lnTo>
                    <a:lnTo>
                      <a:pt x="2945" y="1587"/>
                    </a:lnTo>
                    <a:lnTo>
                      <a:pt x="2899" y="1380"/>
                    </a:lnTo>
                    <a:lnTo>
                      <a:pt x="2784" y="1457"/>
                    </a:lnTo>
                    <a:lnTo>
                      <a:pt x="2669" y="1534"/>
                    </a:lnTo>
                    <a:lnTo>
                      <a:pt x="2561" y="1587"/>
                    </a:lnTo>
                    <a:lnTo>
                      <a:pt x="2454" y="1641"/>
                    </a:lnTo>
                    <a:lnTo>
                      <a:pt x="2347" y="1679"/>
                    </a:lnTo>
                    <a:lnTo>
                      <a:pt x="2239" y="1702"/>
                    </a:lnTo>
                    <a:lnTo>
                      <a:pt x="2140" y="1725"/>
                    </a:lnTo>
                    <a:lnTo>
                      <a:pt x="2040" y="1733"/>
                    </a:lnTo>
                    <a:lnTo>
                      <a:pt x="1940" y="1733"/>
                    </a:lnTo>
                    <a:lnTo>
                      <a:pt x="1848" y="1725"/>
                    </a:lnTo>
                    <a:lnTo>
                      <a:pt x="1749" y="1710"/>
                    </a:lnTo>
                    <a:lnTo>
                      <a:pt x="1664" y="1679"/>
                    </a:lnTo>
                    <a:lnTo>
                      <a:pt x="1572" y="1649"/>
                    </a:lnTo>
                    <a:lnTo>
                      <a:pt x="1488" y="1610"/>
                    </a:lnTo>
                    <a:lnTo>
                      <a:pt x="1404" y="1564"/>
                    </a:lnTo>
                    <a:lnTo>
                      <a:pt x="1327" y="1511"/>
                    </a:lnTo>
                    <a:lnTo>
                      <a:pt x="1243" y="1449"/>
                    </a:lnTo>
                    <a:lnTo>
                      <a:pt x="1174" y="1380"/>
                    </a:lnTo>
                    <a:lnTo>
                      <a:pt x="1097" y="1311"/>
                    </a:lnTo>
                    <a:lnTo>
                      <a:pt x="1028" y="1235"/>
                    </a:lnTo>
                    <a:lnTo>
                      <a:pt x="959" y="1150"/>
                    </a:lnTo>
                    <a:lnTo>
                      <a:pt x="898" y="1066"/>
                    </a:lnTo>
                    <a:lnTo>
                      <a:pt x="836" y="974"/>
                    </a:lnTo>
                    <a:lnTo>
                      <a:pt x="775" y="874"/>
                    </a:lnTo>
                    <a:lnTo>
                      <a:pt x="668" y="675"/>
                    </a:lnTo>
                    <a:lnTo>
                      <a:pt x="568" y="460"/>
                    </a:lnTo>
                    <a:lnTo>
                      <a:pt x="484" y="230"/>
                    </a:lnTo>
                    <a:lnTo>
                      <a:pt x="415" y="0"/>
                    </a:lnTo>
                    <a:close/>
                  </a:path>
                </a:pathLst>
              </a:custGeom>
              <a:solidFill>
                <a:srgbClr val="FF634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7" name="Google Shape;2247;p29">
                <a:extLst>
                  <a:ext uri="{FF2B5EF4-FFF2-40B4-BE49-F238E27FC236}">
                    <a16:creationId xmlns="" xmlns:a16="http://schemas.microsoft.com/office/drawing/2014/main" id="{AD737166-D525-4655-B178-0D58C10B8D8A}"/>
                  </a:ext>
                </a:extLst>
              </p:cNvPr>
              <p:cNvSpPr/>
              <p:nvPr/>
            </p:nvSpPr>
            <p:spPr>
              <a:xfrm>
                <a:off x="6612197" y="1125084"/>
                <a:ext cx="314628" cy="208902"/>
              </a:xfrm>
              <a:custGeom>
                <a:avLst/>
                <a:gdLst/>
                <a:ahLst/>
                <a:cxnLst/>
                <a:rect l="l" t="t" r="r" b="b"/>
                <a:pathLst>
                  <a:path w="16769" h="11134" extrusionOk="0">
                    <a:moveTo>
                      <a:pt x="8181" y="1"/>
                    </a:moveTo>
                    <a:lnTo>
                      <a:pt x="7974" y="8"/>
                    </a:lnTo>
                    <a:lnTo>
                      <a:pt x="7767" y="16"/>
                    </a:lnTo>
                    <a:lnTo>
                      <a:pt x="7560" y="39"/>
                    </a:lnTo>
                    <a:lnTo>
                      <a:pt x="7353" y="62"/>
                    </a:lnTo>
                    <a:lnTo>
                      <a:pt x="7154" y="100"/>
                    </a:lnTo>
                    <a:lnTo>
                      <a:pt x="6955" y="131"/>
                    </a:lnTo>
                    <a:lnTo>
                      <a:pt x="6755" y="177"/>
                    </a:lnTo>
                    <a:lnTo>
                      <a:pt x="6556" y="223"/>
                    </a:lnTo>
                    <a:lnTo>
                      <a:pt x="6364" y="277"/>
                    </a:lnTo>
                    <a:lnTo>
                      <a:pt x="6173" y="330"/>
                    </a:lnTo>
                    <a:lnTo>
                      <a:pt x="5989" y="392"/>
                    </a:lnTo>
                    <a:lnTo>
                      <a:pt x="5621" y="522"/>
                    </a:lnTo>
                    <a:lnTo>
                      <a:pt x="5260" y="668"/>
                    </a:lnTo>
                    <a:lnTo>
                      <a:pt x="4923" y="821"/>
                    </a:lnTo>
                    <a:lnTo>
                      <a:pt x="4593" y="982"/>
                    </a:lnTo>
                    <a:lnTo>
                      <a:pt x="4279" y="1151"/>
                    </a:lnTo>
                    <a:lnTo>
                      <a:pt x="3988" y="1319"/>
                    </a:lnTo>
                    <a:lnTo>
                      <a:pt x="3704" y="1496"/>
                    </a:lnTo>
                    <a:lnTo>
                      <a:pt x="3451" y="1665"/>
                    </a:lnTo>
                    <a:lnTo>
                      <a:pt x="3206" y="1826"/>
                    </a:lnTo>
                    <a:lnTo>
                      <a:pt x="2991" y="1987"/>
                    </a:lnTo>
                    <a:lnTo>
                      <a:pt x="2899" y="2063"/>
                    </a:lnTo>
                    <a:lnTo>
                      <a:pt x="2807" y="2155"/>
                    </a:lnTo>
                    <a:lnTo>
                      <a:pt x="2707" y="2263"/>
                    </a:lnTo>
                    <a:lnTo>
                      <a:pt x="2600" y="2393"/>
                    </a:lnTo>
                    <a:lnTo>
                      <a:pt x="2493" y="2539"/>
                    </a:lnTo>
                    <a:lnTo>
                      <a:pt x="2378" y="2700"/>
                    </a:lnTo>
                    <a:lnTo>
                      <a:pt x="2263" y="2868"/>
                    </a:lnTo>
                    <a:lnTo>
                      <a:pt x="2148" y="3052"/>
                    </a:lnTo>
                    <a:lnTo>
                      <a:pt x="1910" y="3459"/>
                    </a:lnTo>
                    <a:lnTo>
                      <a:pt x="1664" y="3903"/>
                    </a:lnTo>
                    <a:lnTo>
                      <a:pt x="1427" y="4371"/>
                    </a:lnTo>
                    <a:lnTo>
                      <a:pt x="1189" y="4862"/>
                    </a:lnTo>
                    <a:lnTo>
                      <a:pt x="967" y="5360"/>
                    </a:lnTo>
                    <a:lnTo>
                      <a:pt x="752" y="5858"/>
                    </a:lnTo>
                    <a:lnTo>
                      <a:pt x="560" y="6349"/>
                    </a:lnTo>
                    <a:lnTo>
                      <a:pt x="384" y="6832"/>
                    </a:lnTo>
                    <a:lnTo>
                      <a:pt x="307" y="7062"/>
                    </a:lnTo>
                    <a:lnTo>
                      <a:pt x="238" y="7285"/>
                    </a:lnTo>
                    <a:lnTo>
                      <a:pt x="177" y="7499"/>
                    </a:lnTo>
                    <a:lnTo>
                      <a:pt x="123" y="7706"/>
                    </a:lnTo>
                    <a:lnTo>
                      <a:pt x="77" y="7898"/>
                    </a:lnTo>
                    <a:lnTo>
                      <a:pt x="47" y="8082"/>
                    </a:lnTo>
                    <a:lnTo>
                      <a:pt x="16" y="8251"/>
                    </a:lnTo>
                    <a:lnTo>
                      <a:pt x="1" y="8412"/>
                    </a:lnTo>
                    <a:lnTo>
                      <a:pt x="85" y="8350"/>
                    </a:lnTo>
                    <a:lnTo>
                      <a:pt x="185" y="8304"/>
                    </a:lnTo>
                    <a:lnTo>
                      <a:pt x="284" y="8274"/>
                    </a:lnTo>
                    <a:lnTo>
                      <a:pt x="392" y="8266"/>
                    </a:lnTo>
                    <a:lnTo>
                      <a:pt x="560" y="8258"/>
                    </a:lnTo>
                    <a:lnTo>
                      <a:pt x="714" y="8266"/>
                    </a:lnTo>
                    <a:lnTo>
                      <a:pt x="859" y="8274"/>
                    </a:lnTo>
                    <a:lnTo>
                      <a:pt x="997" y="8289"/>
                    </a:lnTo>
                    <a:lnTo>
                      <a:pt x="1128" y="8312"/>
                    </a:lnTo>
                    <a:lnTo>
                      <a:pt x="1243" y="8343"/>
                    </a:lnTo>
                    <a:lnTo>
                      <a:pt x="1350" y="8373"/>
                    </a:lnTo>
                    <a:lnTo>
                      <a:pt x="1450" y="8412"/>
                    </a:lnTo>
                    <a:lnTo>
                      <a:pt x="2401" y="11133"/>
                    </a:lnTo>
                    <a:lnTo>
                      <a:pt x="2692" y="8795"/>
                    </a:lnTo>
                    <a:lnTo>
                      <a:pt x="2799" y="8749"/>
                    </a:lnTo>
                    <a:lnTo>
                      <a:pt x="2907" y="8688"/>
                    </a:lnTo>
                    <a:lnTo>
                      <a:pt x="2999" y="8611"/>
                    </a:lnTo>
                    <a:lnTo>
                      <a:pt x="3098" y="8527"/>
                    </a:lnTo>
                    <a:lnTo>
                      <a:pt x="3183" y="8427"/>
                    </a:lnTo>
                    <a:lnTo>
                      <a:pt x="3275" y="8320"/>
                    </a:lnTo>
                    <a:lnTo>
                      <a:pt x="3351" y="8205"/>
                    </a:lnTo>
                    <a:lnTo>
                      <a:pt x="3436" y="8082"/>
                    </a:lnTo>
                    <a:lnTo>
                      <a:pt x="3505" y="7952"/>
                    </a:lnTo>
                    <a:lnTo>
                      <a:pt x="3581" y="7814"/>
                    </a:lnTo>
                    <a:lnTo>
                      <a:pt x="3650" y="7668"/>
                    </a:lnTo>
                    <a:lnTo>
                      <a:pt x="3712" y="7522"/>
                    </a:lnTo>
                    <a:lnTo>
                      <a:pt x="3827" y="7223"/>
                    </a:lnTo>
                    <a:lnTo>
                      <a:pt x="3934" y="6924"/>
                    </a:lnTo>
                    <a:lnTo>
                      <a:pt x="4026" y="6625"/>
                    </a:lnTo>
                    <a:lnTo>
                      <a:pt x="4103" y="6341"/>
                    </a:lnTo>
                    <a:lnTo>
                      <a:pt x="4164" y="6081"/>
                    </a:lnTo>
                    <a:lnTo>
                      <a:pt x="4218" y="5851"/>
                    </a:lnTo>
                    <a:lnTo>
                      <a:pt x="4287" y="5506"/>
                    </a:lnTo>
                    <a:lnTo>
                      <a:pt x="4310" y="5375"/>
                    </a:lnTo>
                    <a:lnTo>
                      <a:pt x="4310" y="6955"/>
                    </a:lnTo>
                    <a:lnTo>
                      <a:pt x="12636" y="6955"/>
                    </a:lnTo>
                    <a:lnTo>
                      <a:pt x="12743" y="7254"/>
                    </a:lnTo>
                    <a:lnTo>
                      <a:pt x="12858" y="7545"/>
                    </a:lnTo>
                    <a:lnTo>
                      <a:pt x="12920" y="7691"/>
                    </a:lnTo>
                    <a:lnTo>
                      <a:pt x="12989" y="7829"/>
                    </a:lnTo>
                    <a:lnTo>
                      <a:pt x="13058" y="7967"/>
                    </a:lnTo>
                    <a:lnTo>
                      <a:pt x="13134" y="8090"/>
                    </a:lnTo>
                    <a:lnTo>
                      <a:pt x="13211" y="8212"/>
                    </a:lnTo>
                    <a:lnTo>
                      <a:pt x="13295" y="8327"/>
                    </a:lnTo>
                    <a:lnTo>
                      <a:pt x="13380" y="8435"/>
                    </a:lnTo>
                    <a:lnTo>
                      <a:pt x="13472" y="8527"/>
                    </a:lnTo>
                    <a:lnTo>
                      <a:pt x="13564" y="8619"/>
                    </a:lnTo>
                    <a:lnTo>
                      <a:pt x="13663" y="8688"/>
                    </a:lnTo>
                    <a:lnTo>
                      <a:pt x="13763" y="8749"/>
                    </a:lnTo>
                    <a:lnTo>
                      <a:pt x="13863" y="8795"/>
                    </a:lnTo>
                    <a:lnTo>
                      <a:pt x="14162" y="11133"/>
                    </a:lnTo>
                    <a:lnTo>
                      <a:pt x="15235" y="8527"/>
                    </a:lnTo>
                    <a:lnTo>
                      <a:pt x="15335" y="8465"/>
                    </a:lnTo>
                    <a:lnTo>
                      <a:pt x="15458" y="8412"/>
                    </a:lnTo>
                    <a:lnTo>
                      <a:pt x="15588" y="8366"/>
                    </a:lnTo>
                    <a:lnTo>
                      <a:pt x="15741" y="8320"/>
                    </a:lnTo>
                    <a:lnTo>
                      <a:pt x="15910" y="8289"/>
                    </a:lnTo>
                    <a:lnTo>
                      <a:pt x="16094" y="8274"/>
                    </a:lnTo>
                    <a:lnTo>
                      <a:pt x="16301" y="8258"/>
                    </a:lnTo>
                    <a:lnTo>
                      <a:pt x="16523" y="8266"/>
                    </a:lnTo>
                    <a:lnTo>
                      <a:pt x="16592" y="8266"/>
                    </a:lnTo>
                    <a:lnTo>
                      <a:pt x="16654" y="8281"/>
                    </a:lnTo>
                    <a:lnTo>
                      <a:pt x="16715" y="8297"/>
                    </a:lnTo>
                    <a:lnTo>
                      <a:pt x="16769" y="8320"/>
                    </a:lnTo>
                    <a:lnTo>
                      <a:pt x="16769" y="8320"/>
                    </a:lnTo>
                    <a:lnTo>
                      <a:pt x="16753" y="8159"/>
                    </a:lnTo>
                    <a:lnTo>
                      <a:pt x="16730" y="7982"/>
                    </a:lnTo>
                    <a:lnTo>
                      <a:pt x="16700" y="7798"/>
                    </a:lnTo>
                    <a:lnTo>
                      <a:pt x="16654" y="7599"/>
                    </a:lnTo>
                    <a:lnTo>
                      <a:pt x="16608" y="7392"/>
                    </a:lnTo>
                    <a:lnTo>
                      <a:pt x="16554" y="7177"/>
                    </a:lnTo>
                    <a:lnTo>
                      <a:pt x="16424" y="6732"/>
                    </a:lnTo>
                    <a:lnTo>
                      <a:pt x="16270" y="6257"/>
                    </a:lnTo>
                    <a:lnTo>
                      <a:pt x="16094" y="5774"/>
                    </a:lnTo>
                    <a:lnTo>
                      <a:pt x="15910" y="5283"/>
                    </a:lnTo>
                    <a:lnTo>
                      <a:pt x="15703" y="4800"/>
                    </a:lnTo>
                    <a:lnTo>
                      <a:pt x="15496" y="4325"/>
                    </a:lnTo>
                    <a:lnTo>
                      <a:pt x="15274" y="3873"/>
                    </a:lnTo>
                    <a:lnTo>
                      <a:pt x="15059" y="3443"/>
                    </a:lnTo>
                    <a:lnTo>
                      <a:pt x="14837" y="3052"/>
                    </a:lnTo>
                    <a:lnTo>
                      <a:pt x="14729" y="2876"/>
                    </a:lnTo>
                    <a:lnTo>
                      <a:pt x="14622" y="2707"/>
                    </a:lnTo>
                    <a:lnTo>
                      <a:pt x="14522" y="2554"/>
                    </a:lnTo>
                    <a:lnTo>
                      <a:pt x="14415" y="2416"/>
                    </a:lnTo>
                    <a:lnTo>
                      <a:pt x="14323" y="2293"/>
                    </a:lnTo>
                    <a:lnTo>
                      <a:pt x="14223" y="2186"/>
                    </a:lnTo>
                    <a:lnTo>
                      <a:pt x="14131" y="2094"/>
                    </a:lnTo>
                    <a:lnTo>
                      <a:pt x="14047" y="2017"/>
                    </a:lnTo>
                    <a:lnTo>
                      <a:pt x="13824" y="1864"/>
                    </a:lnTo>
                    <a:lnTo>
                      <a:pt x="13579" y="1695"/>
                    </a:lnTo>
                    <a:lnTo>
                      <a:pt x="13303" y="1527"/>
                    </a:lnTo>
                    <a:lnTo>
                      <a:pt x="13012" y="1350"/>
                    </a:lnTo>
                    <a:lnTo>
                      <a:pt x="12697" y="1181"/>
                    </a:lnTo>
                    <a:lnTo>
                      <a:pt x="12360" y="1005"/>
                    </a:lnTo>
                    <a:lnTo>
                      <a:pt x="12007" y="844"/>
                    </a:lnTo>
                    <a:lnTo>
                      <a:pt x="11647" y="683"/>
                    </a:lnTo>
                    <a:lnTo>
                      <a:pt x="11264" y="537"/>
                    </a:lnTo>
                    <a:lnTo>
                      <a:pt x="10873" y="407"/>
                    </a:lnTo>
                    <a:lnTo>
                      <a:pt x="10673" y="338"/>
                    </a:lnTo>
                    <a:lnTo>
                      <a:pt x="10474" y="284"/>
                    </a:lnTo>
                    <a:lnTo>
                      <a:pt x="10267" y="231"/>
                    </a:lnTo>
                    <a:lnTo>
                      <a:pt x="10060" y="185"/>
                    </a:lnTo>
                    <a:lnTo>
                      <a:pt x="9861" y="139"/>
                    </a:lnTo>
                    <a:lnTo>
                      <a:pt x="9646" y="100"/>
                    </a:lnTo>
                    <a:lnTo>
                      <a:pt x="9439" y="70"/>
                    </a:lnTo>
                    <a:lnTo>
                      <a:pt x="9232" y="39"/>
                    </a:lnTo>
                    <a:lnTo>
                      <a:pt x="9017" y="24"/>
                    </a:lnTo>
                    <a:lnTo>
                      <a:pt x="8810" y="8"/>
                    </a:lnTo>
                    <a:lnTo>
                      <a:pt x="8603" y="1"/>
                    </a:lnTo>
                    <a:close/>
                  </a:path>
                </a:pathLst>
              </a:custGeom>
              <a:solidFill>
                <a:srgbClr val="FE604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8" name="Google Shape;2248;p29">
                <a:extLst>
                  <a:ext uri="{FF2B5EF4-FFF2-40B4-BE49-F238E27FC236}">
                    <a16:creationId xmlns="" xmlns:a16="http://schemas.microsoft.com/office/drawing/2014/main" id="{1F937C1C-27C1-4E8B-B855-39F09BBC498B}"/>
                  </a:ext>
                </a:extLst>
              </p:cNvPr>
              <p:cNvSpPr/>
              <p:nvPr/>
            </p:nvSpPr>
            <p:spPr>
              <a:xfrm>
                <a:off x="6612197" y="1125084"/>
                <a:ext cx="314628" cy="208902"/>
              </a:xfrm>
              <a:custGeom>
                <a:avLst/>
                <a:gdLst/>
                <a:ahLst/>
                <a:cxnLst/>
                <a:rect l="l" t="t" r="r" b="b"/>
                <a:pathLst>
                  <a:path w="16769" h="11134" fill="none" extrusionOk="0">
                    <a:moveTo>
                      <a:pt x="1450" y="8412"/>
                    </a:moveTo>
                    <a:lnTo>
                      <a:pt x="2401" y="11133"/>
                    </a:lnTo>
                    <a:lnTo>
                      <a:pt x="2692" y="8795"/>
                    </a:lnTo>
                    <a:lnTo>
                      <a:pt x="2692" y="8795"/>
                    </a:lnTo>
                    <a:lnTo>
                      <a:pt x="2799" y="8749"/>
                    </a:lnTo>
                    <a:lnTo>
                      <a:pt x="2907" y="8688"/>
                    </a:lnTo>
                    <a:lnTo>
                      <a:pt x="2999" y="8611"/>
                    </a:lnTo>
                    <a:lnTo>
                      <a:pt x="3098" y="8527"/>
                    </a:lnTo>
                    <a:lnTo>
                      <a:pt x="3183" y="8427"/>
                    </a:lnTo>
                    <a:lnTo>
                      <a:pt x="3275" y="8320"/>
                    </a:lnTo>
                    <a:lnTo>
                      <a:pt x="3351" y="8205"/>
                    </a:lnTo>
                    <a:lnTo>
                      <a:pt x="3436" y="8082"/>
                    </a:lnTo>
                    <a:lnTo>
                      <a:pt x="3505" y="7952"/>
                    </a:lnTo>
                    <a:lnTo>
                      <a:pt x="3581" y="7814"/>
                    </a:lnTo>
                    <a:lnTo>
                      <a:pt x="3650" y="7668"/>
                    </a:lnTo>
                    <a:lnTo>
                      <a:pt x="3712" y="7522"/>
                    </a:lnTo>
                    <a:lnTo>
                      <a:pt x="3827" y="7223"/>
                    </a:lnTo>
                    <a:lnTo>
                      <a:pt x="3934" y="6924"/>
                    </a:lnTo>
                    <a:lnTo>
                      <a:pt x="4026" y="6625"/>
                    </a:lnTo>
                    <a:lnTo>
                      <a:pt x="4103" y="6341"/>
                    </a:lnTo>
                    <a:lnTo>
                      <a:pt x="4164" y="6081"/>
                    </a:lnTo>
                    <a:lnTo>
                      <a:pt x="4218" y="5851"/>
                    </a:lnTo>
                    <a:lnTo>
                      <a:pt x="4287" y="5506"/>
                    </a:lnTo>
                    <a:lnTo>
                      <a:pt x="4310" y="5375"/>
                    </a:lnTo>
                    <a:lnTo>
                      <a:pt x="4310" y="6955"/>
                    </a:lnTo>
                    <a:lnTo>
                      <a:pt x="4540" y="6955"/>
                    </a:lnTo>
                    <a:lnTo>
                      <a:pt x="12253" y="6955"/>
                    </a:lnTo>
                    <a:lnTo>
                      <a:pt x="12636" y="6955"/>
                    </a:lnTo>
                    <a:lnTo>
                      <a:pt x="12636" y="6955"/>
                    </a:lnTo>
                    <a:lnTo>
                      <a:pt x="12743" y="7254"/>
                    </a:lnTo>
                    <a:lnTo>
                      <a:pt x="12858" y="7545"/>
                    </a:lnTo>
                    <a:lnTo>
                      <a:pt x="12920" y="7691"/>
                    </a:lnTo>
                    <a:lnTo>
                      <a:pt x="12989" y="7829"/>
                    </a:lnTo>
                    <a:lnTo>
                      <a:pt x="13058" y="7967"/>
                    </a:lnTo>
                    <a:lnTo>
                      <a:pt x="13134" y="8090"/>
                    </a:lnTo>
                    <a:lnTo>
                      <a:pt x="13211" y="8212"/>
                    </a:lnTo>
                    <a:lnTo>
                      <a:pt x="13295" y="8327"/>
                    </a:lnTo>
                    <a:lnTo>
                      <a:pt x="13380" y="8435"/>
                    </a:lnTo>
                    <a:lnTo>
                      <a:pt x="13472" y="8527"/>
                    </a:lnTo>
                    <a:lnTo>
                      <a:pt x="13564" y="8619"/>
                    </a:lnTo>
                    <a:lnTo>
                      <a:pt x="13663" y="8688"/>
                    </a:lnTo>
                    <a:lnTo>
                      <a:pt x="13763" y="8749"/>
                    </a:lnTo>
                    <a:lnTo>
                      <a:pt x="13863" y="8795"/>
                    </a:lnTo>
                    <a:lnTo>
                      <a:pt x="14162" y="11133"/>
                    </a:lnTo>
                    <a:lnTo>
                      <a:pt x="15235" y="8527"/>
                    </a:lnTo>
                    <a:lnTo>
                      <a:pt x="15235" y="8527"/>
                    </a:lnTo>
                    <a:lnTo>
                      <a:pt x="15335" y="8465"/>
                    </a:lnTo>
                    <a:lnTo>
                      <a:pt x="15458" y="8412"/>
                    </a:lnTo>
                    <a:lnTo>
                      <a:pt x="15588" y="8366"/>
                    </a:lnTo>
                    <a:lnTo>
                      <a:pt x="15741" y="8320"/>
                    </a:lnTo>
                    <a:lnTo>
                      <a:pt x="15910" y="8289"/>
                    </a:lnTo>
                    <a:lnTo>
                      <a:pt x="16094" y="8274"/>
                    </a:lnTo>
                    <a:lnTo>
                      <a:pt x="16301" y="8258"/>
                    </a:lnTo>
                    <a:lnTo>
                      <a:pt x="16523" y="8266"/>
                    </a:lnTo>
                    <a:lnTo>
                      <a:pt x="16523" y="8266"/>
                    </a:lnTo>
                    <a:lnTo>
                      <a:pt x="16592" y="8266"/>
                    </a:lnTo>
                    <a:lnTo>
                      <a:pt x="16654" y="8281"/>
                    </a:lnTo>
                    <a:lnTo>
                      <a:pt x="16715" y="8297"/>
                    </a:lnTo>
                    <a:lnTo>
                      <a:pt x="16769" y="8320"/>
                    </a:lnTo>
                    <a:lnTo>
                      <a:pt x="16769" y="8320"/>
                    </a:lnTo>
                    <a:lnTo>
                      <a:pt x="16753" y="8159"/>
                    </a:lnTo>
                    <a:lnTo>
                      <a:pt x="16730" y="7982"/>
                    </a:lnTo>
                    <a:lnTo>
                      <a:pt x="16700" y="7798"/>
                    </a:lnTo>
                    <a:lnTo>
                      <a:pt x="16654" y="7599"/>
                    </a:lnTo>
                    <a:lnTo>
                      <a:pt x="16608" y="7392"/>
                    </a:lnTo>
                    <a:lnTo>
                      <a:pt x="16554" y="7177"/>
                    </a:lnTo>
                    <a:lnTo>
                      <a:pt x="16424" y="6732"/>
                    </a:lnTo>
                    <a:lnTo>
                      <a:pt x="16270" y="6257"/>
                    </a:lnTo>
                    <a:lnTo>
                      <a:pt x="16094" y="5774"/>
                    </a:lnTo>
                    <a:lnTo>
                      <a:pt x="15910" y="5283"/>
                    </a:lnTo>
                    <a:lnTo>
                      <a:pt x="15703" y="4800"/>
                    </a:lnTo>
                    <a:lnTo>
                      <a:pt x="15496" y="4325"/>
                    </a:lnTo>
                    <a:lnTo>
                      <a:pt x="15274" y="3873"/>
                    </a:lnTo>
                    <a:lnTo>
                      <a:pt x="15059" y="3443"/>
                    </a:lnTo>
                    <a:lnTo>
                      <a:pt x="14837" y="3052"/>
                    </a:lnTo>
                    <a:lnTo>
                      <a:pt x="14729" y="2876"/>
                    </a:lnTo>
                    <a:lnTo>
                      <a:pt x="14622" y="2707"/>
                    </a:lnTo>
                    <a:lnTo>
                      <a:pt x="14522" y="2554"/>
                    </a:lnTo>
                    <a:lnTo>
                      <a:pt x="14415" y="2416"/>
                    </a:lnTo>
                    <a:lnTo>
                      <a:pt x="14323" y="2293"/>
                    </a:lnTo>
                    <a:lnTo>
                      <a:pt x="14223" y="2186"/>
                    </a:lnTo>
                    <a:lnTo>
                      <a:pt x="14131" y="2094"/>
                    </a:lnTo>
                    <a:lnTo>
                      <a:pt x="14047" y="2017"/>
                    </a:lnTo>
                    <a:lnTo>
                      <a:pt x="14047" y="2017"/>
                    </a:lnTo>
                    <a:lnTo>
                      <a:pt x="13824" y="1864"/>
                    </a:lnTo>
                    <a:lnTo>
                      <a:pt x="13579" y="1695"/>
                    </a:lnTo>
                    <a:lnTo>
                      <a:pt x="13303" y="1527"/>
                    </a:lnTo>
                    <a:lnTo>
                      <a:pt x="13012" y="1350"/>
                    </a:lnTo>
                    <a:lnTo>
                      <a:pt x="12697" y="1181"/>
                    </a:lnTo>
                    <a:lnTo>
                      <a:pt x="12360" y="1005"/>
                    </a:lnTo>
                    <a:lnTo>
                      <a:pt x="12007" y="844"/>
                    </a:lnTo>
                    <a:lnTo>
                      <a:pt x="11647" y="683"/>
                    </a:lnTo>
                    <a:lnTo>
                      <a:pt x="11264" y="537"/>
                    </a:lnTo>
                    <a:lnTo>
                      <a:pt x="10873" y="407"/>
                    </a:lnTo>
                    <a:lnTo>
                      <a:pt x="10673" y="338"/>
                    </a:lnTo>
                    <a:lnTo>
                      <a:pt x="10474" y="284"/>
                    </a:lnTo>
                    <a:lnTo>
                      <a:pt x="10267" y="231"/>
                    </a:lnTo>
                    <a:lnTo>
                      <a:pt x="10060" y="185"/>
                    </a:lnTo>
                    <a:lnTo>
                      <a:pt x="9861" y="139"/>
                    </a:lnTo>
                    <a:lnTo>
                      <a:pt x="9646" y="100"/>
                    </a:lnTo>
                    <a:lnTo>
                      <a:pt x="9439" y="70"/>
                    </a:lnTo>
                    <a:lnTo>
                      <a:pt x="9232" y="39"/>
                    </a:lnTo>
                    <a:lnTo>
                      <a:pt x="9017" y="24"/>
                    </a:lnTo>
                    <a:lnTo>
                      <a:pt x="8810" y="8"/>
                    </a:lnTo>
                    <a:lnTo>
                      <a:pt x="8603" y="1"/>
                    </a:lnTo>
                    <a:lnTo>
                      <a:pt x="8389" y="1"/>
                    </a:lnTo>
                    <a:lnTo>
                      <a:pt x="8389" y="1"/>
                    </a:lnTo>
                    <a:lnTo>
                      <a:pt x="8181" y="1"/>
                    </a:lnTo>
                    <a:lnTo>
                      <a:pt x="7974" y="8"/>
                    </a:lnTo>
                    <a:lnTo>
                      <a:pt x="7767" y="16"/>
                    </a:lnTo>
                    <a:lnTo>
                      <a:pt x="7560" y="39"/>
                    </a:lnTo>
                    <a:lnTo>
                      <a:pt x="7353" y="62"/>
                    </a:lnTo>
                    <a:lnTo>
                      <a:pt x="7154" y="100"/>
                    </a:lnTo>
                    <a:lnTo>
                      <a:pt x="6955" y="131"/>
                    </a:lnTo>
                    <a:lnTo>
                      <a:pt x="6755" y="177"/>
                    </a:lnTo>
                    <a:lnTo>
                      <a:pt x="6556" y="223"/>
                    </a:lnTo>
                    <a:lnTo>
                      <a:pt x="6364" y="277"/>
                    </a:lnTo>
                    <a:lnTo>
                      <a:pt x="6173" y="330"/>
                    </a:lnTo>
                    <a:lnTo>
                      <a:pt x="5989" y="392"/>
                    </a:lnTo>
                    <a:lnTo>
                      <a:pt x="5621" y="522"/>
                    </a:lnTo>
                    <a:lnTo>
                      <a:pt x="5260" y="668"/>
                    </a:lnTo>
                    <a:lnTo>
                      <a:pt x="4923" y="821"/>
                    </a:lnTo>
                    <a:lnTo>
                      <a:pt x="4593" y="982"/>
                    </a:lnTo>
                    <a:lnTo>
                      <a:pt x="4279" y="1151"/>
                    </a:lnTo>
                    <a:lnTo>
                      <a:pt x="3988" y="1319"/>
                    </a:lnTo>
                    <a:lnTo>
                      <a:pt x="3704" y="1496"/>
                    </a:lnTo>
                    <a:lnTo>
                      <a:pt x="3451" y="1665"/>
                    </a:lnTo>
                    <a:lnTo>
                      <a:pt x="3206" y="1826"/>
                    </a:lnTo>
                    <a:lnTo>
                      <a:pt x="2991" y="1987"/>
                    </a:lnTo>
                    <a:lnTo>
                      <a:pt x="2991" y="1987"/>
                    </a:lnTo>
                    <a:lnTo>
                      <a:pt x="2899" y="2063"/>
                    </a:lnTo>
                    <a:lnTo>
                      <a:pt x="2807" y="2155"/>
                    </a:lnTo>
                    <a:lnTo>
                      <a:pt x="2707" y="2263"/>
                    </a:lnTo>
                    <a:lnTo>
                      <a:pt x="2600" y="2393"/>
                    </a:lnTo>
                    <a:lnTo>
                      <a:pt x="2493" y="2539"/>
                    </a:lnTo>
                    <a:lnTo>
                      <a:pt x="2378" y="2700"/>
                    </a:lnTo>
                    <a:lnTo>
                      <a:pt x="2263" y="2868"/>
                    </a:lnTo>
                    <a:lnTo>
                      <a:pt x="2148" y="3052"/>
                    </a:lnTo>
                    <a:lnTo>
                      <a:pt x="1910" y="3459"/>
                    </a:lnTo>
                    <a:lnTo>
                      <a:pt x="1664" y="3903"/>
                    </a:lnTo>
                    <a:lnTo>
                      <a:pt x="1427" y="4371"/>
                    </a:lnTo>
                    <a:lnTo>
                      <a:pt x="1189" y="4862"/>
                    </a:lnTo>
                    <a:lnTo>
                      <a:pt x="967" y="5360"/>
                    </a:lnTo>
                    <a:lnTo>
                      <a:pt x="752" y="5858"/>
                    </a:lnTo>
                    <a:lnTo>
                      <a:pt x="560" y="6349"/>
                    </a:lnTo>
                    <a:lnTo>
                      <a:pt x="384" y="6832"/>
                    </a:lnTo>
                    <a:lnTo>
                      <a:pt x="307" y="7062"/>
                    </a:lnTo>
                    <a:lnTo>
                      <a:pt x="238" y="7285"/>
                    </a:lnTo>
                    <a:lnTo>
                      <a:pt x="177" y="7499"/>
                    </a:lnTo>
                    <a:lnTo>
                      <a:pt x="123" y="7706"/>
                    </a:lnTo>
                    <a:lnTo>
                      <a:pt x="77" y="7898"/>
                    </a:lnTo>
                    <a:lnTo>
                      <a:pt x="47" y="8082"/>
                    </a:lnTo>
                    <a:lnTo>
                      <a:pt x="16" y="8251"/>
                    </a:lnTo>
                    <a:lnTo>
                      <a:pt x="1" y="8412"/>
                    </a:lnTo>
                    <a:lnTo>
                      <a:pt x="1" y="8412"/>
                    </a:lnTo>
                    <a:lnTo>
                      <a:pt x="85" y="8350"/>
                    </a:lnTo>
                    <a:lnTo>
                      <a:pt x="185" y="8304"/>
                    </a:lnTo>
                    <a:lnTo>
                      <a:pt x="284" y="8274"/>
                    </a:lnTo>
                    <a:lnTo>
                      <a:pt x="392" y="8266"/>
                    </a:lnTo>
                    <a:lnTo>
                      <a:pt x="392" y="8266"/>
                    </a:lnTo>
                    <a:lnTo>
                      <a:pt x="560" y="8258"/>
                    </a:lnTo>
                    <a:lnTo>
                      <a:pt x="714" y="8266"/>
                    </a:lnTo>
                    <a:lnTo>
                      <a:pt x="859" y="8274"/>
                    </a:lnTo>
                    <a:lnTo>
                      <a:pt x="997" y="8289"/>
                    </a:lnTo>
                    <a:lnTo>
                      <a:pt x="1128" y="8312"/>
                    </a:lnTo>
                    <a:lnTo>
                      <a:pt x="1243" y="8343"/>
                    </a:lnTo>
                    <a:lnTo>
                      <a:pt x="1350" y="8373"/>
                    </a:lnTo>
                    <a:lnTo>
                      <a:pt x="1450" y="8412"/>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79" name="Google Shape;2249;p29">
                <a:extLst>
                  <a:ext uri="{FF2B5EF4-FFF2-40B4-BE49-F238E27FC236}">
                    <a16:creationId xmlns="" xmlns:a16="http://schemas.microsoft.com/office/drawing/2014/main" id="{AFD7881B-97BE-4B3E-A542-306034E264D7}"/>
                  </a:ext>
                </a:extLst>
              </p:cNvPr>
              <p:cNvSpPr/>
              <p:nvPr/>
            </p:nvSpPr>
            <p:spPr>
              <a:xfrm>
                <a:off x="6928683" y="1336128"/>
                <a:ext cx="3752" cy="8499"/>
              </a:xfrm>
              <a:custGeom>
                <a:avLst/>
                <a:gdLst/>
                <a:ahLst/>
                <a:cxnLst/>
                <a:rect l="l" t="t" r="r" b="b"/>
                <a:pathLst>
                  <a:path w="200" h="453" extrusionOk="0">
                    <a:moveTo>
                      <a:pt x="200" y="0"/>
                    </a:moveTo>
                    <a:lnTo>
                      <a:pt x="108" y="238"/>
                    </a:lnTo>
                    <a:lnTo>
                      <a:pt x="115" y="223"/>
                    </a:lnTo>
                    <a:lnTo>
                      <a:pt x="200" y="0"/>
                    </a:lnTo>
                    <a:close/>
                    <a:moveTo>
                      <a:pt x="85" y="284"/>
                    </a:moveTo>
                    <a:lnTo>
                      <a:pt x="1" y="452"/>
                    </a:lnTo>
                    <a:lnTo>
                      <a:pt x="8" y="437"/>
                    </a:lnTo>
                    <a:lnTo>
                      <a:pt x="85" y="284"/>
                    </a:lnTo>
                    <a:close/>
                  </a:path>
                </a:pathLst>
              </a:custGeom>
              <a:solidFill>
                <a:srgbClr val="FEAFA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0" name="Google Shape;2250;p29">
                <a:extLst>
                  <a:ext uri="{FF2B5EF4-FFF2-40B4-BE49-F238E27FC236}">
                    <a16:creationId xmlns="" xmlns:a16="http://schemas.microsoft.com/office/drawing/2014/main" id="{BF8C0412-0000-4612-B8CF-2E1675F314B6}"/>
                  </a:ext>
                </a:extLst>
              </p:cNvPr>
              <p:cNvSpPr/>
              <p:nvPr/>
            </p:nvSpPr>
            <p:spPr>
              <a:xfrm>
                <a:off x="6928683" y="1336128"/>
                <a:ext cx="3752" cy="8499"/>
              </a:xfrm>
              <a:custGeom>
                <a:avLst/>
                <a:gdLst/>
                <a:ahLst/>
                <a:cxnLst/>
                <a:rect l="l" t="t" r="r" b="b"/>
                <a:pathLst>
                  <a:path w="200" h="453" fill="none" extrusionOk="0">
                    <a:moveTo>
                      <a:pt x="200" y="0"/>
                    </a:moveTo>
                    <a:lnTo>
                      <a:pt x="200" y="0"/>
                    </a:lnTo>
                    <a:lnTo>
                      <a:pt x="115" y="223"/>
                    </a:lnTo>
                    <a:lnTo>
                      <a:pt x="8" y="437"/>
                    </a:lnTo>
                    <a:lnTo>
                      <a:pt x="8" y="437"/>
                    </a:lnTo>
                    <a:lnTo>
                      <a:pt x="0" y="453"/>
                    </a:lnTo>
                    <a:lnTo>
                      <a:pt x="0" y="453"/>
                    </a:lnTo>
                    <a:lnTo>
                      <a:pt x="108" y="238"/>
                    </a:lnTo>
                    <a:lnTo>
                      <a:pt x="200" y="0"/>
                    </a:lnTo>
                    <a:lnTo>
                      <a:pt x="200" y="0"/>
                    </a:lnTo>
                    <a:lnTo>
                      <a:pt x="200"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1" name="Google Shape;2251;p29">
                <a:extLst>
                  <a:ext uri="{FF2B5EF4-FFF2-40B4-BE49-F238E27FC236}">
                    <a16:creationId xmlns="" xmlns:a16="http://schemas.microsoft.com/office/drawing/2014/main" id="{A1A08CFE-3D60-4028-9EB7-1C42F49DF0BD}"/>
                  </a:ext>
                </a:extLst>
              </p:cNvPr>
              <p:cNvSpPr/>
              <p:nvPr/>
            </p:nvSpPr>
            <p:spPr>
              <a:xfrm>
                <a:off x="6905080" y="1344328"/>
                <a:ext cx="23753" cy="18293"/>
              </a:xfrm>
              <a:custGeom>
                <a:avLst/>
                <a:gdLst/>
                <a:ahLst/>
                <a:cxnLst/>
                <a:rect l="l" t="t" r="r" b="b"/>
                <a:pathLst>
                  <a:path w="1266" h="975" extrusionOk="0">
                    <a:moveTo>
                      <a:pt x="1266" y="0"/>
                    </a:moveTo>
                    <a:lnTo>
                      <a:pt x="1248" y="34"/>
                    </a:lnTo>
                    <a:lnTo>
                      <a:pt x="1258" y="16"/>
                    </a:lnTo>
                    <a:lnTo>
                      <a:pt x="1266" y="0"/>
                    </a:lnTo>
                    <a:close/>
                    <a:moveTo>
                      <a:pt x="1248" y="34"/>
                    </a:moveTo>
                    <a:lnTo>
                      <a:pt x="1197" y="123"/>
                    </a:lnTo>
                    <a:lnTo>
                      <a:pt x="1136" y="215"/>
                    </a:lnTo>
                    <a:lnTo>
                      <a:pt x="1074" y="307"/>
                    </a:lnTo>
                    <a:lnTo>
                      <a:pt x="1005" y="399"/>
                    </a:lnTo>
                    <a:lnTo>
                      <a:pt x="983" y="430"/>
                    </a:lnTo>
                    <a:lnTo>
                      <a:pt x="1021" y="384"/>
                    </a:lnTo>
                    <a:lnTo>
                      <a:pt x="1090" y="292"/>
                    </a:lnTo>
                    <a:lnTo>
                      <a:pt x="1151" y="200"/>
                    </a:lnTo>
                    <a:lnTo>
                      <a:pt x="1212" y="100"/>
                    </a:lnTo>
                    <a:lnTo>
                      <a:pt x="1248" y="34"/>
                    </a:lnTo>
                    <a:close/>
                    <a:moveTo>
                      <a:pt x="983" y="430"/>
                    </a:moveTo>
                    <a:lnTo>
                      <a:pt x="952" y="468"/>
                    </a:lnTo>
                    <a:lnTo>
                      <a:pt x="875" y="552"/>
                    </a:lnTo>
                    <a:lnTo>
                      <a:pt x="944" y="483"/>
                    </a:lnTo>
                    <a:lnTo>
                      <a:pt x="983" y="430"/>
                    </a:lnTo>
                    <a:close/>
                    <a:moveTo>
                      <a:pt x="875" y="552"/>
                    </a:moveTo>
                    <a:lnTo>
                      <a:pt x="867" y="560"/>
                    </a:lnTo>
                    <a:lnTo>
                      <a:pt x="791" y="629"/>
                    </a:lnTo>
                    <a:lnTo>
                      <a:pt x="731" y="683"/>
                    </a:lnTo>
                    <a:lnTo>
                      <a:pt x="731" y="683"/>
                    </a:lnTo>
                    <a:lnTo>
                      <a:pt x="806" y="621"/>
                    </a:lnTo>
                    <a:lnTo>
                      <a:pt x="875" y="552"/>
                    </a:lnTo>
                    <a:lnTo>
                      <a:pt x="875" y="552"/>
                    </a:lnTo>
                    <a:close/>
                    <a:moveTo>
                      <a:pt x="731" y="683"/>
                    </a:moveTo>
                    <a:lnTo>
                      <a:pt x="722" y="690"/>
                    </a:lnTo>
                    <a:lnTo>
                      <a:pt x="645" y="752"/>
                    </a:lnTo>
                    <a:lnTo>
                      <a:pt x="561" y="805"/>
                    </a:lnTo>
                    <a:lnTo>
                      <a:pt x="476" y="851"/>
                    </a:lnTo>
                    <a:lnTo>
                      <a:pt x="384" y="897"/>
                    </a:lnTo>
                    <a:lnTo>
                      <a:pt x="469" y="859"/>
                    </a:lnTo>
                    <a:lnTo>
                      <a:pt x="553" y="813"/>
                    </a:lnTo>
                    <a:lnTo>
                      <a:pt x="637" y="759"/>
                    </a:lnTo>
                    <a:lnTo>
                      <a:pt x="714" y="698"/>
                    </a:lnTo>
                    <a:lnTo>
                      <a:pt x="731" y="683"/>
                    </a:lnTo>
                    <a:close/>
                    <a:moveTo>
                      <a:pt x="101" y="966"/>
                    </a:moveTo>
                    <a:lnTo>
                      <a:pt x="1" y="974"/>
                    </a:lnTo>
                    <a:lnTo>
                      <a:pt x="9" y="974"/>
                    </a:lnTo>
                    <a:lnTo>
                      <a:pt x="101" y="966"/>
                    </a:lnTo>
                    <a:close/>
                  </a:path>
                </a:pathLst>
              </a:custGeom>
              <a:solidFill>
                <a:srgbClr val="F5BE9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2" name="Google Shape;2252;p29">
                <a:extLst>
                  <a:ext uri="{FF2B5EF4-FFF2-40B4-BE49-F238E27FC236}">
                    <a16:creationId xmlns="" xmlns:a16="http://schemas.microsoft.com/office/drawing/2014/main" id="{22D584CB-64F5-4AB6-A85D-BBDF548FF0E2}"/>
                  </a:ext>
                </a:extLst>
              </p:cNvPr>
              <p:cNvSpPr/>
              <p:nvPr/>
            </p:nvSpPr>
            <p:spPr>
              <a:xfrm>
                <a:off x="6905080" y="1344328"/>
                <a:ext cx="23753" cy="18293"/>
              </a:xfrm>
              <a:custGeom>
                <a:avLst/>
                <a:gdLst/>
                <a:ahLst/>
                <a:cxnLst/>
                <a:rect l="l" t="t" r="r" b="b"/>
                <a:pathLst>
                  <a:path w="1266" h="975" fill="none" extrusionOk="0">
                    <a:moveTo>
                      <a:pt x="1266" y="0"/>
                    </a:moveTo>
                    <a:lnTo>
                      <a:pt x="1266" y="0"/>
                    </a:lnTo>
                    <a:lnTo>
                      <a:pt x="1212" y="100"/>
                    </a:lnTo>
                    <a:lnTo>
                      <a:pt x="1151" y="200"/>
                    </a:lnTo>
                    <a:lnTo>
                      <a:pt x="1090" y="292"/>
                    </a:lnTo>
                    <a:lnTo>
                      <a:pt x="1021" y="384"/>
                    </a:lnTo>
                    <a:lnTo>
                      <a:pt x="952" y="468"/>
                    </a:lnTo>
                    <a:lnTo>
                      <a:pt x="875" y="552"/>
                    </a:lnTo>
                    <a:lnTo>
                      <a:pt x="806" y="621"/>
                    </a:lnTo>
                    <a:lnTo>
                      <a:pt x="722" y="690"/>
                    </a:lnTo>
                    <a:lnTo>
                      <a:pt x="645" y="752"/>
                    </a:lnTo>
                    <a:lnTo>
                      <a:pt x="561" y="805"/>
                    </a:lnTo>
                    <a:lnTo>
                      <a:pt x="476" y="851"/>
                    </a:lnTo>
                    <a:lnTo>
                      <a:pt x="384" y="897"/>
                    </a:lnTo>
                    <a:lnTo>
                      <a:pt x="292" y="928"/>
                    </a:lnTo>
                    <a:lnTo>
                      <a:pt x="200" y="951"/>
                    </a:lnTo>
                    <a:lnTo>
                      <a:pt x="101" y="966"/>
                    </a:lnTo>
                    <a:lnTo>
                      <a:pt x="1" y="974"/>
                    </a:lnTo>
                    <a:lnTo>
                      <a:pt x="1" y="974"/>
                    </a:lnTo>
                    <a:lnTo>
                      <a:pt x="9" y="974"/>
                    </a:lnTo>
                    <a:lnTo>
                      <a:pt x="9" y="974"/>
                    </a:lnTo>
                    <a:lnTo>
                      <a:pt x="101" y="966"/>
                    </a:lnTo>
                    <a:lnTo>
                      <a:pt x="200" y="951"/>
                    </a:lnTo>
                    <a:lnTo>
                      <a:pt x="292" y="928"/>
                    </a:lnTo>
                    <a:lnTo>
                      <a:pt x="384" y="897"/>
                    </a:lnTo>
                    <a:lnTo>
                      <a:pt x="469" y="859"/>
                    </a:lnTo>
                    <a:lnTo>
                      <a:pt x="553" y="813"/>
                    </a:lnTo>
                    <a:lnTo>
                      <a:pt x="637" y="759"/>
                    </a:lnTo>
                    <a:lnTo>
                      <a:pt x="714" y="698"/>
                    </a:lnTo>
                    <a:lnTo>
                      <a:pt x="791" y="629"/>
                    </a:lnTo>
                    <a:lnTo>
                      <a:pt x="867" y="560"/>
                    </a:lnTo>
                    <a:lnTo>
                      <a:pt x="944" y="483"/>
                    </a:lnTo>
                    <a:lnTo>
                      <a:pt x="1005" y="399"/>
                    </a:lnTo>
                    <a:lnTo>
                      <a:pt x="1074" y="307"/>
                    </a:lnTo>
                    <a:lnTo>
                      <a:pt x="1136" y="215"/>
                    </a:lnTo>
                    <a:lnTo>
                      <a:pt x="1197" y="123"/>
                    </a:lnTo>
                    <a:lnTo>
                      <a:pt x="1258" y="16"/>
                    </a:lnTo>
                    <a:lnTo>
                      <a:pt x="1258" y="16"/>
                    </a:lnTo>
                    <a:lnTo>
                      <a:pt x="1266"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3" name="Google Shape;2253;p29">
                <a:extLst>
                  <a:ext uri="{FF2B5EF4-FFF2-40B4-BE49-F238E27FC236}">
                    <a16:creationId xmlns="" xmlns:a16="http://schemas.microsoft.com/office/drawing/2014/main" id="{7A4874D4-FC1A-433D-82F1-683691DAEC01}"/>
                  </a:ext>
                </a:extLst>
              </p:cNvPr>
              <p:cNvSpPr/>
              <p:nvPr/>
            </p:nvSpPr>
            <p:spPr>
              <a:xfrm>
                <a:off x="6905230" y="1336128"/>
                <a:ext cx="30658" cy="33529"/>
              </a:xfrm>
              <a:custGeom>
                <a:avLst/>
                <a:gdLst/>
                <a:ahLst/>
                <a:cxnLst/>
                <a:rect l="l" t="t" r="r" b="b"/>
                <a:pathLst>
                  <a:path w="1634" h="1787" extrusionOk="0">
                    <a:moveTo>
                      <a:pt x="1450" y="0"/>
                    </a:moveTo>
                    <a:lnTo>
                      <a:pt x="1358" y="238"/>
                    </a:lnTo>
                    <a:lnTo>
                      <a:pt x="1250" y="453"/>
                    </a:lnTo>
                    <a:lnTo>
                      <a:pt x="1189" y="560"/>
                    </a:lnTo>
                    <a:lnTo>
                      <a:pt x="1128" y="652"/>
                    </a:lnTo>
                    <a:lnTo>
                      <a:pt x="1066" y="744"/>
                    </a:lnTo>
                    <a:lnTo>
                      <a:pt x="997" y="836"/>
                    </a:lnTo>
                    <a:lnTo>
                      <a:pt x="936" y="920"/>
                    </a:lnTo>
                    <a:lnTo>
                      <a:pt x="859" y="997"/>
                    </a:lnTo>
                    <a:lnTo>
                      <a:pt x="783" y="1066"/>
                    </a:lnTo>
                    <a:lnTo>
                      <a:pt x="706" y="1135"/>
                    </a:lnTo>
                    <a:lnTo>
                      <a:pt x="629" y="1196"/>
                    </a:lnTo>
                    <a:lnTo>
                      <a:pt x="545" y="1250"/>
                    </a:lnTo>
                    <a:lnTo>
                      <a:pt x="461" y="1296"/>
                    </a:lnTo>
                    <a:lnTo>
                      <a:pt x="376" y="1334"/>
                    </a:lnTo>
                    <a:lnTo>
                      <a:pt x="284" y="1365"/>
                    </a:lnTo>
                    <a:lnTo>
                      <a:pt x="192" y="1388"/>
                    </a:lnTo>
                    <a:lnTo>
                      <a:pt x="93" y="1403"/>
                    </a:lnTo>
                    <a:lnTo>
                      <a:pt x="1" y="1411"/>
                    </a:lnTo>
                    <a:lnTo>
                      <a:pt x="407" y="1518"/>
                    </a:lnTo>
                    <a:lnTo>
                      <a:pt x="813" y="1618"/>
                    </a:lnTo>
                    <a:lnTo>
                      <a:pt x="1220" y="1710"/>
                    </a:lnTo>
                    <a:lnTo>
                      <a:pt x="1634" y="1787"/>
                    </a:lnTo>
                    <a:lnTo>
                      <a:pt x="1542" y="874"/>
                    </a:lnTo>
                    <a:lnTo>
                      <a:pt x="1450" y="0"/>
                    </a:lnTo>
                    <a:close/>
                  </a:path>
                </a:pathLst>
              </a:custGeom>
              <a:solidFill>
                <a:srgbClr val="FF7E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4" name="Google Shape;2254;p29">
                <a:extLst>
                  <a:ext uri="{FF2B5EF4-FFF2-40B4-BE49-F238E27FC236}">
                    <a16:creationId xmlns="" xmlns:a16="http://schemas.microsoft.com/office/drawing/2014/main" id="{6834AE0C-4435-45B2-B47C-B380BC2FDF51}"/>
                  </a:ext>
                </a:extLst>
              </p:cNvPr>
              <p:cNvSpPr/>
              <p:nvPr/>
            </p:nvSpPr>
            <p:spPr>
              <a:xfrm>
                <a:off x="6905230" y="1336128"/>
                <a:ext cx="30658" cy="33529"/>
              </a:xfrm>
              <a:custGeom>
                <a:avLst/>
                <a:gdLst/>
                <a:ahLst/>
                <a:cxnLst/>
                <a:rect l="l" t="t" r="r" b="b"/>
                <a:pathLst>
                  <a:path w="1634" h="1787" fill="none" extrusionOk="0">
                    <a:moveTo>
                      <a:pt x="1450" y="0"/>
                    </a:moveTo>
                    <a:lnTo>
                      <a:pt x="1450" y="0"/>
                    </a:lnTo>
                    <a:lnTo>
                      <a:pt x="1358" y="238"/>
                    </a:lnTo>
                    <a:lnTo>
                      <a:pt x="1250" y="453"/>
                    </a:lnTo>
                    <a:lnTo>
                      <a:pt x="1250" y="453"/>
                    </a:lnTo>
                    <a:lnTo>
                      <a:pt x="1189" y="560"/>
                    </a:lnTo>
                    <a:lnTo>
                      <a:pt x="1128" y="652"/>
                    </a:lnTo>
                    <a:lnTo>
                      <a:pt x="1066" y="744"/>
                    </a:lnTo>
                    <a:lnTo>
                      <a:pt x="997" y="836"/>
                    </a:lnTo>
                    <a:lnTo>
                      <a:pt x="936" y="920"/>
                    </a:lnTo>
                    <a:lnTo>
                      <a:pt x="859" y="997"/>
                    </a:lnTo>
                    <a:lnTo>
                      <a:pt x="783" y="1066"/>
                    </a:lnTo>
                    <a:lnTo>
                      <a:pt x="706" y="1135"/>
                    </a:lnTo>
                    <a:lnTo>
                      <a:pt x="629" y="1196"/>
                    </a:lnTo>
                    <a:lnTo>
                      <a:pt x="545" y="1250"/>
                    </a:lnTo>
                    <a:lnTo>
                      <a:pt x="461" y="1296"/>
                    </a:lnTo>
                    <a:lnTo>
                      <a:pt x="376" y="1334"/>
                    </a:lnTo>
                    <a:lnTo>
                      <a:pt x="284" y="1365"/>
                    </a:lnTo>
                    <a:lnTo>
                      <a:pt x="192" y="1388"/>
                    </a:lnTo>
                    <a:lnTo>
                      <a:pt x="93" y="1403"/>
                    </a:lnTo>
                    <a:lnTo>
                      <a:pt x="1" y="1411"/>
                    </a:lnTo>
                    <a:lnTo>
                      <a:pt x="1" y="1411"/>
                    </a:lnTo>
                    <a:lnTo>
                      <a:pt x="407" y="1518"/>
                    </a:lnTo>
                    <a:lnTo>
                      <a:pt x="813" y="1618"/>
                    </a:lnTo>
                    <a:lnTo>
                      <a:pt x="1220" y="1710"/>
                    </a:lnTo>
                    <a:lnTo>
                      <a:pt x="1634" y="1787"/>
                    </a:lnTo>
                    <a:lnTo>
                      <a:pt x="1634" y="1787"/>
                    </a:lnTo>
                    <a:lnTo>
                      <a:pt x="1542" y="874"/>
                    </a:lnTo>
                    <a:lnTo>
                      <a:pt x="1450" y="0"/>
                    </a:lnTo>
                    <a:lnTo>
                      <a:pt x="1450"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5" name="Google Shape;2255;p29">
                <a:extLst>
                  <a:ext uri="{FF2B5EF4-FFF2-40B4-BE49-F238E27FC236}">
                    <a16:creationId xmlns="" xmlns:a16="http://schemas.microsoft.com/office/drawing/2014/main" id="{147C5B8E-06CA-4FAD-8722-32F86C6A4FFD}"/>
                  </a:ext>
                </a:extLst>
              </p:cNvPr>
              <p:cNvSpPr/>
              <p:nvPr/>
            </p:nvSpPr>
            <p:spPr>
              <a:xfrm>
                <a:off x="6612347" y="1280590"/>
                <a:ext cx="314478" cy="2176"/>
              </a:xfrm>
              <a:custGeom>
                <a:avLst/>
                <a:gdLst/>
                <a:ahLst/>
                <a:cxnLst/>
                <a:rect l="l" t="t" r="r" b="b"/>
                <a:pathLst>
                  <a:path w="16761" h="116" extrusionOk="0">
                    <a:moveTo>
                      <a:pt x="0" y="116"/>
                    </a:moveTo>
                    <a:lnTo>
                      <a:pt x="0" y="116"/>
                    </a:lnTo>
                    <a:lnTo>
                      <a:pt x="0" y="116"/>
                    </a:lnTo>
                    <a:lnTo>
                      <a:pt x="0" y="116"/>
                    </a:lnTo>
                    <a:lnTo>
                      <a:pt x="0" y="116"/>
                    </a:lnTo>
                    <a:close/>
                    <a:moveTo>
                      <a:pt x="0" y="108"/>
                    </a:moveTo>
                    <a:lnTo>
                      <a:pt x="0" y="108"/>
                    </a:lnTo>
                    <a:lnTo>
                      <a:pt x="0" y="108"/>
                    </a:lnTo>
                    <a:lnTo>
                      <a:pt x="0" y="108"/>
                    </a:lnTo>
                    <a:lnTo>
                      <a:pt x="0" y="108"/>
                    </a:lnTo>
                    <a:close/>
                    <a:moveTo>
                      <a:pt x="0" y="93"/>
                    </a:moveTo>
                    <a:lnTo>
                      <a:pt x="0" y="93"/>
                    </a:lnTo>
                    <a:lnTo>
                      <a:pt x="0" y="93"/>
                    </a:lnTo>
                    <a:lnTo>
                      <a:pt x="0" y="93"/>
                    </a:lnTo>
                    <a:lnTo>
                      <a:pt x="0" y="93"/>
                    </a:lnTo>
                    <a:close/>
                    <a:moveTo>
                      <a:pt x="0" y="93"/>
                    </a:moveTo>
                    <a:lnTo>
                      <a:pt x="0" y="93"/>
                    </a:lnTo>
                    <a:lnTo>
                      <a:pt x="0" y="93"/>
                    </a:lnTo>
                    <a:lnTo>
                      <a:pt x="0" y="93"/>
                    </a:lnTo>
                    <a:lnTo>
                      <a:pt x="0" y="93"/>
                    </a:lnTo>
                    <a:close/>
                    <a:moveTo>
                      <a:pt x="16761" y="24"/>
                    </a:moveTo>
                    <a:lnTo>
                      <a:pt x="16761" y="24"/>
                    </a:lnTo>
                    <a:lnTo>
                      <a:pt x="16761" y="32"/>
                    </a:lnTo>
                    <a:lnTo>
                      <a:pt x="16761" y="32"/>
                    </a:lnTo>
                    <a:lnTo>
                      <a:pt x="16761" y="32"/>
                    </a:lnTo>
                    <a:lnTo>
                      <a:pt x="16761" y="24"/>
                    </a:lnTo>
                    <a:close/>
                    <a:moveTo>
                      <a:pt x="16761" y="24"/>
                    </a:moveTo>
                    <a:lnTo>
                      <a:pt x="16761" y="24"/>
                    </a:lnTo>
                    <a:lnTo>
                      <a:pt x="16761" y="24"/>
                    </a:lnTo>
                    <a:lnTo>
                      <a:pt x="16761" y="24"/>
                    </a:lnTo>
                    <a:lnTo>
                      <a:pt x="16761" y="24"/>
                    </a:lnTo>
                    <a:close/>
                    <a:moveTo>
                      <a:pt x="16761" y="16"/>
                    </a:moveTo>
                    <a:lnTo>
                      <a:pt x="16761" y="16"/>
                    </a:lnTo>
                    <a:lnTo>
                      <a:pt x="16761" y="16"/>
                    </a:lnTo>
                    <a:lnTo>
                      <a:pt x="16761" y="16"/>
                    </a:lnTo>
                    <a:lnTo>
                      <a:pt x="16761" y="16"/>
                    </a:lnTo>
                    <a:close/>
                    <a:moveTo>
                      <a:pt x="16761" y="9"/>
                    </a:moveTo>
                    <a:lnTo>
                      <a:pt x="16761" y="9"/>
                    </a:lnTo>
                    <a:lnTo>
                      <a:pt x="16761" y="16"/>
                    </a:lnTo>
                    <a:lnTo>
                      <a:pt x="16761" y="16"/>
                    </a:lnTo>
                    <a:lnTo>
                      <a:pt x="16761" y="9"/>
                    </a:lnTo>
                    <a:close/>
                    <a:moveTo>
                      <a:pt x="16761" y="9"/>
                    </a:moveTo>
                    <a:lnTo>
                      <a:pt x="16761" y="9"/>
                    </a:lnTo>
                    <a:lnTo>
                      <a:pt x="16761" y="9"/>
                    </a:lnTo>
                    <a:lnTo>
                      <a:pt x="16761" y="9"/>
                    </a:lnTo>
                    <a:lnTo>
                      <a:pt x="16761" y="9"/>
                    </a:lnTo>
                    <a:close/>
                    <a:moveTo>
                      <a:pt x="16761" y="1"/>
                    </a:moveTo>
                    <a:lnTo>
                      <a:pt x="16761" y="1"/>
                    </a:lnTo>
                    <a:lnTo>
                      <a:pt x="16761" y="1"/>
                    </a:lnTo>
                    <a:lnTo>
                      <a:pt x="16761" y="1"/>
                    </a:lnTo>
                    <a:lnTo>
                      <a:pt x="16761" y="1"/>
                    </a:lnTo>
                    <a:close/>
                    <a:moveTo>
                      <a:pt x="16761" y="1"/>
                    </a:moveTo>
                    <a:lnTo>
                      <a:pt x="16761" y="1"/>
                    </a:lnTo>
                    <a:lnTo>
                      <a:pt x="16761" y="1"/>
                    </a:lnTo>
                    <a:lnTo>
                      <a:pt x="16761" y="1"/>
                    </a:lnTo>
                    <a:close/>
                  </a:path>
                </a:pathLst>
              </a:custGeom>
              <a:solidFill>
                <a:srgbClr val="FEAFA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6" name="Google Shape;2256;p29">
                <a:extLst>
                  <a:ext uri="{FF2B5EF4-FFF2-40B4-BE49-F238E27FC236}">
                    <a16:creationId xmlns="" xmlns:a16="http://schemas.microsoft.com/office/drawing/2014/main" id="{0E986E7B-1A7B-4C32-8DEE-B5CA0FFA1079}"/>
                  </a:ext>
                </a:extLst>
              </p:cNvPr>
              <p:cNvSpPr/>
              <p:nvPr/>
            </p:nvSpPr>
            <p:spPr>
              <a:xfrm>
                <a:off x="6612347" y="1282748"/>
                <a:ext cx="19" cy="19"/>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7" name="Google Shape;2257;p29">
                <a:extLst>
                  <a:ext uri="{FF2B5EF4-FFF2-40B4-BE49-F238E27FC236}">
                    <a16:creationId xmlns="" xmlns:a16="http://schemas.microsoft.com/office/drawing/2014/main" id="{B2D05039-586E-4112-AB26-05E5868371BC}"/>
                  </a:ext>
                </a:extLst>
              </p:cNvPr>
              <p:cNvSpPr/>
              <p:nvPr/>
            </p:nvSpPr>
            <p:spPr>
              <a:xfrm>
                <a:off x="6612347" y="1282617"/>
                <a:ext cx="19" cy="19"/>
              </a:xfrm>
              <a:custGeom>
                <a:avLst/>
                <a:gdLst/>
                <a:ahLst/>
                <a:cxnLst/>
                <a:rect l="l" t="t" r="r" b="b"/>
                <a:pathLst>
                  <a:path w="1" h="1" fill="none" extrusionOk="0">
                    <a:moveTo>
                      <a:pt x="0" y="0"/>
                    </a:moveTo>
                    <a:lnTo>
                      <a:pt x="0" y="0"/>
                    </a:lnTo>
                    <a:lnTo>
                      <a:pt x="0" y="0"/>
                    </a:lnTo>
                    <a:lnTo>
                      <a:pt x="0" y="0"/>
                    </a:lnTo>
                    <a:lnTo>
                      <a:pt x="0"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8" name="Google Shape;2258;p29">
                <a:extLst>
                  <a:ext uri="{FF2B5EF4-FFF2-40B4-BE49-F238E27FC236}">
                    <a16:creationId xmlns="" xmlns:a16="http://schemas.microsoft.com/office/drawing/2014/main" id="{56911C2D-7AD9-4789-A177-D04A5E83F5B1}"/>
                  </a:ext>
                </a:extLst>
              </p:cNvPr>
              <p:cNvSpPr/>
              <p:nvPr/>
            </p:nvSpPr>
            <p:spPr>
              <a:xfrm>
                <a:off x="6612347" y="1282317"/>
                <a:ext cx="19" cy="19"/>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89" name="Google Shape;2259;p29">
                <a:extLst>
                  <a:ext uri="{FF2B5EF4-FFF2-40B4-BE49-F238E27FC236}">
                    <a16:creationId xmlns="" xmlns:a16="http://schemas.microsoft.com/office/drawing/2014/main" id="{AFCE7394-D679-4ABD-941D-73FB5FD7C943}"/>
                  </a:ext>
                </a:extLst>
              </p:cNvPr>
              <p:cNvSpPr/>
              <p:nvPr/>
            </p:nvSpPr>
            <p:spPr>
              <a:xfrm>
                <a:off x="6612347" y="1282317"/>
                <a:ext cx="19" cy="19"/>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0" name="Google Shape;2260;p29">
                <a:extLst>
                  <a:ext uri="{FF2B5EF4-FFF2-40B4-BE49-F238E27FC236}">
                    <a16:creationId xmlns="" xmlns:a16="http://schemas.microsoft.com/office/drawing/2014/main" id="{20AC5220-088A-4B4B-9294-2AAE09422D00}"/>
                  </a:ext>
                </a:extLst>
              </p:cNvPr>
              <p:cNvSpPr/>
              <p:nvPr/>
            </p:nvSpPr>
            <p:spPr>
              <a:xfrm>
                <a:off x="6926807" y="1281022"/>
                <a:ext cx="19" cy="169"/>
              </a:xfrm>
              <a:custGeom>
                <a:avLst/>
                <a:gdLst/>
                <a:ahLst/>
                <a:cxnLst/>
                <a:rect l="l" t="t" r="r" b="b"/>
                <a:pathLst>
                  <a:path w="1" h="9" fill="none" extrusionOk="0">
                    <a:moveTo>
                      <a:pt x="1" y="1"/>
                    </a:moveTo>
                    <a:lnTo>
                      <a:pt x="1" y="1"/>
                    </a:lnTo>
                    <a:lnTo>
                      <a:pt x="1" y="9"/>
                    </a:lnTo>
                    <a:lnTo>
                      <a:pt x="1" y="9"/>
                    </a:lnTo>
                    <a:lnTo>
                      <a:pt x="1" y="9"/>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1" name="Google Shape;2261;p29">
                <a:extLst>
                  <a:ext uri="{FF2B5EF4-FFF2-40B4-BE49-F238E27FC236}">
                    <a16:creationId xmlns="" xmlns:a16="http://schemas.microsoft.com/office/drawing/2014/main" id="{D19B8AD2-ACE3-4ED0-A2B2-C1470B28E16C}"/>
                  </a:ext>
                </a:extLst>
              </p:cNvPr>
              <p:cNvSpPr/>
              <p:nvPr/>
            </p:nvSpPr>
            <p:spPr>
              <a:xfrm>
                <a:off x="6926807" y="1281022"/>
                <a:ext cx="19" cy="19"/>
              </a:xfrm>
              <a:custGeom>
                <a:avLst/>
                <a:gdLst/>
                <a:ahLst/>
                <a:cxnLst/>
                <a:rect l="l" t="t" r="r" b="b"/>
                <a:pathLst>
                  <a:path w="1" h="1" fill="none" extrusionOk="0">
                    <a:moveTo>
                      <a:pt x="1" y="1"/>
                    </a:moveTo>
                    <a:lnTo>
                      <a:pt x="1" y="1"/>
                    </a:lnTo>
                    <a:lnTo>
                      <a:pt x="1" y="1"/>
                    </a:lnTo>
                    <a:lnTo>
                      <a:pt x="1" y="1"/>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2" name="Google Shape;2262;p29">
                <a:extLst>
                  <a:ext uri="{FF2B5EF4-FFF2-40B4-BE49-F238E27FC236}">
                    <a16:creationId xmlns="" xmlns:a16="http://schemas.microsoft.com/office/drawing/2014/main" id="{BC2345AE-8936-4514-A843-480981CCE2A4}"/>
                  </a:ext>
                </a:extLst>
              </p:cNvPr>
              <p:cNvSpPr/>
              <p:nvPr/>
            </p:nvSpPr>
            <p:spPr>
              <a:xfrm>
                <a:off x="6926807" y="1280891"/>
                <a:ext cx="19" cy="19"/>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3" name="Google Shape;2263;p29">
                <a:extLst>
                  <a:ext uri="{FF2B5EF4-FFF2-40B4-BE49-F238E27FC236}">
                    <a16:creationId xmlns="" xmlns:a16="http://schemas.microsoft.com/office/drawing/2014/main" id="{5A973228-60FA-429F-954D-D0CEEC38B20F}"/>
                  </a:ext>
                </a:extLst>
              </p:cNvPr>
              <p:cNvSpPr/>
              <p:nvPr/>
            </p:nvSpPr>
            <p:spPr>
              <a:xfrm>
                <a:off x="6926807" y="1280740"/>
                <a:ext cx="19" cy="169"/>
              </a:xfrm>
              <a:custGeom>
                <a:avLst/>
                <a:gdLst/>
                <a:ahLst/>
                <a:cxnLst/>
                <a:rect l="l" t="t" r="r" b="b"/>
                <a:pathLst>
                  <a:path w="1" h="9" fill="none" extrusionOk="0">
                    <a:moveTo>
                      <a:pt x="1" y="1"/>
                    </a:moveTo>
                    <a:lnTo>
                      <a:pt x="1" y="1"/>
                    </a:lnTo>
                    <a:lnTo>
                      <a:pt x="1" y="8"/>
                    </a:lnTo>
                    <a:lnTo>
                      <a:pt x="1" y="8"/>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4" name="Google Shape;2264;p29">
                <a:extLst>
                  <a:ext uri="{FF2B5EF4-FFF2-40B4-BE49-F238E27FC236}">
                    <a16:creationId xmlns="" xmlns:a16="http://schemas.microsoft.com/office/drawing/2014/main" id="{D92961DA-48F8-4845-8BBC-5CAE05B86070}"/>
                  </a:ext>
                </a:extLst>
              </p:cNvPr>
              <p:cNvSpPr/>
              <p:nvPr/>
            </p:nvSpPr>
            <p:spPr>
              <a:xfrm>
                <a:off x="6926807" y="1280740"/>
                <a:ext cx="19" cy="19"/>
              </a:xfrm>
              <a:custGeom>
                <a:avLst/>
                <a:gdLst/>
                <a:ahLst/>
                <a:cxnLst/>
                <a:rect l="l" t="t" r="r" b="b"/>
                <a:pathLst>
                  <a:path w="1" h="1" fill="none" extrusionOk="0">
                    <a:moveTo>
                      <a:pt x="1" y="1"/>
                    </a:moveTo>
                    <a:lnTo>
                      <a:pt x="1" y="1"/>
                    </a:lnTo>
                    <a:lnTo>
                      <a:pt x="1" y="1"/>
                    </a:lnTo>
                    <a:lnTo>
                      <a:pt x="1" y="1"/>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5" name="Google Shape;2265;p29">
                <a:extLst>
                  <a:ext uri="{FF2B5EF4-FFF2-40B4-BE49-F238E27FC236}">
                    <a16:creationId xmlns="" xmlns:a16="http://schemas.microsoft.com/office/drawing/2014/main" id="{641DAC2C-17D7-4360-84A3-DFD0CB592352}"/>
                  </a:ext>
                </a:extLst>
              </p:cNvPr>
              <p:cNvSpPr/>
              <p:nvPr/>
            </p:nvSpPr>
            <p:spPr>
              <a:xfrm>
                <a:off x="6926807" y="1280590"/>
                <a:ext cx="19" cy="19"/>
              </a:xfrm>
              <a:custGeom>
                <a:avLst/>
                <a:gdLst/>
                <a:ahLst/>
                <a:cxnLst/>
                <a:rect l="l" t="t" r="r" b="b"/>
                <a:pathLst>
                  <a:path w="1" h="1" fill="none" extrusionOk="0">
                    <a:moveTo>
                      <a:pt x="1" y="1"/>
                    </a:moveTo>
                    <a:lnTo>
                      <a:pt x="1" y="1"/>
                    </a:lnTo>
                    <a:lnTo>
                      <a:pt x="1" y="1"/>
                    </a:lnTo>
                    <a:lnTo>
                      <a:pt x="1" y="1"/>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6" name="Google Shape;2266;p29">
                <a:extLst>
                  <a:ext uri="{FF2B5EF4-FFF2-40B4-BE49-F238E27FC236}">
                    <a16:creationId xmlns="" xmlns:a16="http://schemas.microsoft.com/office/drawing/2014/main" id="{99C92C8C-BB32-4693-9878-C772D61F6A06}"/>
                  </a:ext>
                </a:extLst>
              </p:cNvPr>
              <p:cNvSpPr/>
              <p:nvPr/>
            </p:nvSpPr>
            <p:spPr>
              <a:xfrm>
                <a:off x="6926807" y="1280590"/>
                <a:ext cx="19" cy="19"/>
              </a:xfrm>
              <a:custGeom>
                <a:avLst/>
                <a:gdLst/>
                <a:ahLst/>
                <a:cxnLst/>
                <a:rect l="l" t="t" r="r" b="b"/>
                <a:pathLst>
                  <a:path w="1" h="1" fill="none" extrusionOk="0">
                    <a:moveTo>
                      <a:pt x="1" y="1"/>
                    </a:moveTo>
                    <a:lnTo>
                      <a:pt x="1" y="1"/>
                    </a:lnTo>
                    <a:lnTo>
                      <a:pt x="1" y="1"/>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7" name="Google Shape;2267;p29">
                <a:extLst>
                  <a:ext uri="{FF2B5EF4-FFF2-40B4-BE49-F238E27FC236}">
                    <a16:creationId xmlns="" xmlns:a16="http://schemas.microsoft.com/office/drawing/2014/main" id="{79BB2A1D-ADD7-43ED-A857-4DB6EF5E75BF}"/>
                  </a:ext>
                </a:extLst>
              </p:cNvPr>
              <p:cNvSpPr/>
              <p:nvPr/>
            </p:nvSpPr>
            <p:spPr>
              <a:xfrm>
                <a:off x="6639384" y="1282898"/>
                <a:ext cx="23322" cy="32816"/>
              </a:xfrm>
              <a:custGeom>
                <a:avLst/>
                <a:gdLst/>
                <a:ahLst/>
                <a:cxnLst/>
                <a:rect l="l" t="t" r="r" b="b"/>
                <a:pathLst>
                  <a:path w="1243" h="1749" extrusionOk="0">
                    <a:moveTo>
                      <a:pt x="1243" y="384"/>
                    </a:moveTo>
                    <a:lnTo>
                      <a:pt x="1074" y="1749"/>
                    </a:lnTo>
                    <a:lnTo>
                      <a:pt x="1074" y="1749"/>
                    </a:lnTo>
                    <a:lnTo>
                      <a:pt x="1074" y="1749"/>
                    </a:lnTo>
                    <a:lnTo>
                      <a:pt x="1243" y="384"/>
                    </a:lnTo>
                    <a:close/>
                    <a:moveTo>
                      <a:pt x="1" y="1"/>
                    </a:moveTo>
                    <a:lnTo>
                      <a:pt x="607" y="1726"/>
                    </a:lnTo>
                    <a:lnTo>
                      <a:pt x="607" y="1726"/>
                    </a:lnTo>
                    <a:lnTo>
                      <a:pt x="1" y="1"/>
                    </a:lnTo>
                    <a:close/>
                  </a:path>
                </a:pathLst>
              </a:custGeom>
              <a:solidFill>
                <a:srgbClr val="F5BE9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8" name="Google Shape;2268;p29">
                <a:extLst>
                  <a:ext uri="{FF2B5EF4-FFF2-40B4-BE49-F238E27FC236}">
                    <a16:creationId xmlns="" xmlns:a16="http://schemas.microsoft.com/office/drawing/2014/main" id="{88F6FC64-432E-41FC-BD13-0668393A044C}"/>
                  </a:ext>
                </a:extLst>
              </p:cNvPr>
              <p:cNvSpPr/>
              <p:nvPr/>
            </p:nvSpPr>
            <p:spPr>
              <a:xfrm>
                <a:off x="6659535" y="1290084"/>
                <a:ext cx="3171" cy="25630"/>
              </a:xfrm>
              <a:custGeom>
                <a:avLst/>
                <a:gdLst/>
                <a:ahLst/>
                <a:cxnLst/>
                <a:rect l="l" t="t" r="r" b="b"/>
                <a:pathLst>
                  <a:path w="169" h="1366" fill="none" extrusionOk="0">
                    <a:moveTo>
                      <a:pt x="169" y="1"/>
                    </a:moveTo>
                    <a:lnTo>
                      <a:pt x="0" y="1366"/>
                    </a:lnTo>
                    <a:lnTo>
                      <a:pt x="0" y="1366"/>
                    </a:lnTo>
                    <a:lnTo>
                      <a:pt x="0" y="1366"/>
                    </a:lnTo>
                    <a:lnTo>
                      <a:pt x="169"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99" name="Google Shape;2269;p29">
                <a:extLst>
                  <a:ext uri="{FF2B5EF4-FFF2-40B4-BE49-F238E27FC236}">
                    <a16:creationId xmlns="" xmlns:a16="http://schemas.microsoft.com/office/drawing/2014/main" id="{DA619698-78F2-434D-8CA9-716B3AF43AED}"/>
                  </a:ext>
                </a:extLst>
              </p:cNvPr>
              <p:cNvSpPr/>
              <p:nvPr/>
            </p:nvSpPr>
            <p:spPr>
              <a:xfrm>
                <a:off x="6639384" y="1282898"/>
                <a:ext cx="11389" cy="32384"/>
              </a:xfrm>
              <a:custGeom>
                <a:avLst/>
                <a:gdLst/>
                <a:ahLst/>
                <a:cxnLst/>
                <a:rect l="l" t="t" r="r" b="b"/>
                <a:pathLst>
                  <a:path w="607" h="1726" fill="none" extrusionOk="0">
                    <a:moveTo>
                      <a:pt x="1" y="1"/>
                    </a:moveTo>
                    <a:lnTo>
                      <a:pt x="607" y="1726"/>
                    </a:lnTo>
                    <a:lnTo>
                      <a:pt x="607" y="1726"/>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0" name="Google Shape;2270;p29">
                <a:extLst>
                  <a:ext uri="{FF2B5EF4-FFF2-40B4-BE49-F238E27FC236}">
                    <a16:creationId xmlns="" xmlns:a16="http://schemas.microsoft.com/office/drawing/2014/main" id="{E2A4005A-45BC-47F6-BDD1-F97CDE4300CD}"/>
                  </a:ext>
                </a:extLst>
              </p:cNvPr>
              <p:cNvSpPr/>
              <p:nvPr/>
            </p:nvSpPr>
            <p:spPr>
              <a:xfrm>
                <a:off x="6612197" y="1192405"/>
                <a:ext cx="314628" cy="141582"/>
              </a:xfrm>
              <a:custGeom>
                <a:avLst/>
                <a:gdLst/>
                <a:ahLst/>
                <a:cxnLst/>
                <a:rect l="l" t="t" r="r" b="b"/>
                <a:pathLst>
                  <a:path w="16769" h="7546" extrusionOk="0">
                    <a:moveTo>
                      <a:pt x="3535" y="1"/>
                    </a:moveTo>
                    <a:lnTo>
                      <a:pt x="2930" y="9"/>
                    </a:lnTo>
                    <a:lnTo>
                      <a:pt x="2431" y="24"/>
                    </a:lnTo>
                    <a:lnTo>
                      <a:pt x="2132" y="32"/>
                    </a:lnTo>
                    <a:lnTo>
                      <a:pt x="1810" y="47"/>
                    </a:lnTo>
                    <a:lnTo>
                      <a:pt x="1649" y="346"/>
                    </a:lnTo>
                    <a:lnTo>
                      <a:pt x="1496" y="653"/>
                    </a:lnTo>
                    <a:lnTo>
                      <a:pt x="1335" y="967"/>
                    </a:lnTo>
                    <a:lnTo>
                      <a:pt x="1181" y="1289"/>
                    </a:lnTo>
                    <a:lnTo>
                      <a:pt x="1036" y="1611"/>
                    </a:lnTo>
                    <a:lnTo>
                      <a:pt x="890" y="1941"/>
                    </a:lnTo>
                    <a:lnTo>
                      <a:pt x="752" y="2270"/>
                    </a:lnTo>
                    <a:lnTo>
                      <a:pt x="622" y="2592"/>
                    </a:lnTo>
                    <a:lnTo>
                      <a:pt x="499" y="2914"/>
                    </a:lnTo>
                    <a:lnTo>
                      <a:pt x="392" y="3229"/>
                    </a:lnTo>
                    <a:lnTo>
                      <a:pt x="292" y="3528"/>
                    </a:lnTo>
                    <a:lnTo>
                      <a:pt x="208" y="3812"/>
                    </a:lnTo>
                    <a:lnTo>
                      <a:pt x="131" y="4088"/>
                    </a:lnTo>
                    <a:lnTo>
                      <a:pt x="77" y="4341"/>
                    </a:lnTo>
                    <a:lnTo>
                      <a:pt x="31" y="4578"/>
                    </a:lnTo>
                    <a:lnTo>
                      <a:pt x="8" y="4793"/>
                    </a:lnTo>
                    <a:lnTo>
                      <a:pt x="8" y="4808"/>
                    </a:lnTo>
                    <a:lnTo>
                      <a:pt x="8" y="4816"/>
                    </a:lnTo>
                    <a:lnTo>
                      <a:pt x="1" y="4824"/>
                    </a:lnTo>
                    <a:lnTo>
                      <a:pt x="85" y="4762"/>
                    </a:lnTo>
                    <a:lnTo>
                      <a:pt x="185" y="4716"/>
                    </a:lnTo>
                    <a:lnTo>
                      <a:pt x="284" y="4686"/>
                    </a:lnTo>
                    <a:lnTo>
                      <a:pt x="392" y="4678"/>
                    </a:lnTo>
                    <a:lnTo>
                      <a:pt x="553" y="4670"/>
                    </a:lnTo>
                    <a:lnTo>
                      <a:pt x="691" y="4678"/>
                    </a:lnTo>
                    <a:lnTo>
                      <a:pt x="821" y="4686"/>
                    </a:lnTo>
                    <a:lnTo>
                      <a:pt x="944" y="4693"/>
                    </a:lnTo>
                    <a:lnTo>
                      <a:pt x="1059" y="4709"/>
                    </a:lnTo>
                    <a:lnTo>
                      <a:pt x="1166" y="4732"/>
                    </a:lnTo>
                    <a:lnTo>
                      <a:pt x="1266" y="4762"/>
                    </a:lnTo>
                    <a:lnTo>
                      <a:pt x="1358" y="4785"/>
                    </a:lnTo>
                    <a:lnTo>
                      <a:pt x="1450" y="4824"/>
                    </a:lnTo>
                    <a:lnTo>
                      <a:pt x="2056" y="6549"/>
                    </a:lnTo>
                    <a:lnTo>
                      <a:pt x="2117" y="6556"/>
                    </a:lnTo>
                    <a:lnTo>
                      <a:pt x="2523" y="6572"/>
                    </a:lnTo>
                    <a:lnTo>
                      <a:pt x="2692" y="5207"/>
                    </a:lnTo>
                    <a:lnTo>
                      <a:pt x="2799" y="5161"/>
                    </a:lnTo>
                    <a:lnTo>
                      <a:pt x="2907" y="5100"/>
                    </a:lnTo>
                    <a:lnTo>
                      <a:pt x="2999" y="5023"/>
                    </a:lnTo>
                    <a:lnTo>
                      <a:pt x="3098" y="4939"/>
                    </a:lnTo>
                    <a:lnTo>
                      <a:pt x="3183" y="4839"/>
                    </a:lnTo>
                    <a:lnTo>
                      <a:pt x="3275" y="4732"/>
                    </a:lnTo>
                    <a:lnTo>
                      <a:pt x="3351" y="4617"/>
                    </a:lnTo>
                    <a:lnTo>
                      <a:pt x="3436" y="4494"/>
                    </a:lnTo>
                    <a:lnTo>
                      <a:pt x="3505" y="4364"/>
                    </a:lnTo>
                    <a:lnTo>
                      <a:pt x="3581" y="4226"/>
                    </a:lnTo>
                    <a:lnTo>
                      <a:pt x="3650" y="4080"/>
                    </a:lnTo>
                    <a:lnTo>
                      <a:pt x="3712" y="3934"/>
                    </a:lnTo>
                    <a:lnTo>
                      <a:pt x="3827" y="3635"/>
                    </a:lnTo>
                    <a:lnTo>
                      <a:pt x="3934" y="3336"/>
                    </a:lnTo>
                    <a:lnTo>
                      <a:pt x="4026" y="3037"/>
                    </a:lnTo>
                    <a:lnTo>
                      <a:pt x="4103" y="2753"/>
                    </a:lnTo>
                    <a:lnTo>
                      <a:pt x="4164" y="2493"/>
                    </a:lnTo>
                    <a:lnTo>
                      <a:pt x="4218" y="2263"/>
                    </a:lnTo>
                    <a:lnTo>
                      <a:pt x="4287" y="1918"/>
                    </a:lnTo>
                    <a:lnTo>
                      <a:pt x="4310" y="1787"/>
                    </a:lnTo>
                    <a:lnTo>
                      <a:pt x="4310" y="3367"/>
                    </a:lnTo>
                    <a:lnTo>
                      <a:pt x="12636" y="3367"/>
                    </a:lnTo>
                    <a:lnTo>
                      <a:pt x="12743" y="3666"/>
                    </a:lnTo>
                    <a:lnTo>
                      <a:pt x="12858" y="3957"/>
                    </a:lnTo>
                    <a:lnTo>
                      <a:pt x="12920" y="4103"/>
                    </a:lnTo>
                    <a:lnTo>
                      <a:pt x="12989" y="4241"/>
                    </a:lnTo>
                    <a:lnTo>
                      <a:pt x="13058" y="4379"/>
                    </a:lnTo>
                    <a:lnTo>
                      <a:pt x="13134" y="4502"/>
                    </a:lnTo>
                    <a:lnTo>
                      <a:pt x="13211" y="4624"/>
                    </a:lnTo>
                    <a:lnTo>
                      <a:pt x="13295" y="4739"/>
                    </a:lnTo>
                    <a:lnTo>
                      <a:pt x="13380" y="4847"/>
                    </a:lnTo>
                    <a:lnTo>
                      <a:pt x="13472" y="4939"/>
                    </a:lnTo>
                    <a:lnTo>
                      <a:pt x="13564" y="5031"/>
                    </a:lnTo>
                    <a:lnTo>
                      <a:pt x="13663" y="5100"/>
                    </a:lnTo>
                    <a:lnTo>
                      <a:pt x="13763" y="5161"/>
                    </a:lnTo>
                    <a:lnTo>
                      <a:pt x="13863" y="5207"/>
                    </a:lnTo>
                    <a:lnTo>
                      <a:pt x="14162" y="7545"/>
                    </a:lnTo>
                    <a:lnTo>
                      <a:pt x="15235" y="4939"/>
                    </a:lnTo>
                    <a:lnTo>
                      <a:pt x="15327" y="4885"/>
                    </a:lnTo>
                    <a:lnTo>
                      <a:pt x="15435" y="4831"/>
                    </a:lnTo>
                    <a:lnTo>
                      <a:pt x="15557" y="4785"/>
                    </a:lnTo>
                    <a:lnTo>
                      <a:pt x="15688" y="4747"/>
                    </a:lnTo>
                    <a:lnTo>
                      <a:pt x="15833" y="4716"/>
                    </a:lnTo>
                    <a:lnTo>
                      <a:pt x="15994" y="4693"/>
                    </a:lnTo>
                    <a:lnTo>
                      <a:pt x="16171" y="4678"/>
                    </a:lnTo>
                    <a:lnTo>
                      <a:pt x="16362" y="4670"/>
                    </a:lnTo>
                    <a:lnTo>
                      <a:pt x="16523" y="4678"/>
                    </a:lnTo>
                    <a:lnTo>
                      <a:pt x="16592" y="4678"/>
                    </a:lnTo>
                    <a:lnTo>
                      <a:pt x="16654" y="4693"/>
                    </a:lnTo>
                    <a:lnTo>
                      <a:pt x="16715" y="4709"/>
                    </a:lnTo>
                    <a:lnTo>
                      <a:pt x="16769" y="4732"/>
                    </a:lnTo>
                    <a:lnTo>
                      <a:pt x="16769" y="4724"/>
                    </a:lnTo>
                    <a:lnTo>
                      <a:pt x="16769" y="4716"/>
                    </a:lnTo>
                    <a:lnTo>
                      <a:pt x="16769" y="4709"/>
                    </a:lnTo>
                    <a:lnTo>
                      <a:pt x="16769" y="4701"/>
                    </a:lnTo>
                    <a:lnTo>
                      <a:pt x="16753" y="4548"/>
                    </a:lnTo>
                    <a:lnTo>
                      <a:pt x="16730" y="4379"/>
                    </a:lnTo>
                    <a:lnTo>
                      <a:pt x="16700" y="4210"/>
                    </a:lnTo>
                    <a:lnTo>
                      <a:pt x="16661" y="4026"/>
                    </a:lnTo>
                    <a:lnTo>
                      <a:pt x="16562" y="3635"/>
                    </a:lnTo>
                    <a:lnTo>
                      <a:pt x="16447" y="3213"/>
                    </a:lnTo>
                    <a:lnTo>
                      <a:pt x="16301" y="2784"/>
                    </a:lnTo>
                    <a:lnTo>
                      <a:pt x="16148" y="2332"/>
                    </a:lnTo>
                    <a:lnTo>
                      <a:pt x="15971" y="1872"/>
                    </a:lnTo>
                    <a:lnTo>
                      <a:pt x="15787" y="1419"/>
                    </a:lnTo>
                    <a:lnTo>
                      <a:pt x="15672" y="1427"/>
                    </a:lnTo>
                    <a:lnTo>
                      <a:pt x="15427" y="1442"/>
                    </a:lnTo>
                    <a:lnTo>
                      <a:pt x="14975" y="1442"/>
                    </a:lnTo>
                    <a:lnTo>
                      <a:pt x="14752" y="1435"/>
                    </a:lnTo>
                    <a:lnTo>
                      <a:pt x="14530" y="1419"/>
                    </a:lnTo>
                    <a:lnTo>
                      <a:pt x="14315" y="1404"/>
                    </a:lnTo>
                    <a:lnTo>
                      <a:pt x="13878" y="1358"/>
                    </a:lnTo>
                    <a:lnTo>
                      <a:pt x="13441" y="1289"/>
                    </a:lnTo>
                    <a:lnTo>
                      <a:pt x="13004" y="1220"/>
                    </a:lnTo>
                    <a:lnTo>
                      <a:pt x="12567" y="1136"/>
                    </a:lnTo>
                    <a:lnTo>
                      <a:pt x="12130" y="1044"/>
                    </a:lnTo>
                    <a:lnTo>
                      <a:pt x="11701" y="944"/>
                    </a:lnTo>
                    <a:lnTo>
                      <a:pt x="10827" y="745"/>
                    </a:lnTo>
                    <a:lnTo>
                      <a:pt x="10397" y="653"/>
                    </a:lnTo>
                    <a:lnTo>
                      <a:pt x="9960" y="561"/>
                    </a:lnTo>
                    <a:lnTo>
                      <a:pt x="9523" y="476"/>
                    </a:lnTo>
                    <a:lnTo>
                      <a:pt x="9086" y="400"/>
                    </a:lnTo>
                    <a:lnTo>
                      <a:pt x="8657" y="338"/>
                    </a:lnTo>
                    <a:lnTo>
                      <a:pt x="8220" y="292"/>
                    </a:lnTo>
                    <a:lnTo>
                      <a:pt x="7047" y="193"/>
                    </a:lnTo>
                    <a:lnTo>
                      <a:pt x="6464" y="139"/>
                    </a:lnTo>
                    <a:lnTo>
                      <a:pt x="5881" y="93"/>
                    </a:lnTo>
                    <a:lnTo>
                      <a:pt x="5291" y="55"/>
                    </a:lnTo>
                    <a:lnTo>
                      <a:pt x="4708" y="32"/>
                    </a:lnTo>
                    <a:lnTo>
                      <a:pt x="4118" y="9"/>
                    </a:lnTo>
                    <a:lnTo>
                      <a:pt x="3535" y="1"/>
                    </a:lnTo>
                    <a:close/>
                  </a:path>
                </a:pathLst>
              </a:custGeom>
              <a:solidFill>
                <a:srgbClr val="FF7E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1" name="Google Shape;2271;p29">
                <a:extLst>
                  <a:ext uri="{FF2B5EF4-FFF2-40B4-BE49-F238E27FC236}">
                    <a16:creationId xmlns="" xmlns:a16="http://schemas.microsoft.com/office/drawing/2014/main" id="{18D96053-48F2-4822-A487-44408C87CDD1}"/>
                  </a:ext>
                </a:extLst>
              </p:cNvPr>
              <p:cNvSpPr/>
              <p:nvPr/>
            </p:nvSpPr>
            <p:spPr>
              <a:xfrm>
                <a:off x="6612197" y="1192405"/>
                <a:ext cx="314628" cy="141582"/>
              </a:xfrm>
              <a:custGeom>
                <a:avLst/>
                <a:gdLst/>
                <a:ahLst/>
                <a:cxnLst/>
                <a:rect l="l" t="t" r="r" b="b"/>
                <a:pathLst>
                  <a:path w="16769" h="7546" fill="none" extrusionOk="0">
                    <a:moveTo>
                      <a:pt x="3535" y="1"/>
                    </a:moveTo>
                    <a:lnTo>
                      <a:pt x="3535" y="1"/>
                    </a:lnTo>
                    <a:lnTo>
                      <a:pt x="2930" y="9"/>
                    </a:lnTo>
                    <a:lnTo>
                      <a:pt x="2930" y="9"/>
                    </a:lnTo>
                    <a:lnTo>
                      <a:pt x="2431" y="24"/>
                    </a:lnTo>
                    <a:lnTo>
                      <a:pt x="2132" y="32"/>
                    </a:lnTo>
                    <a:lnTo>
                      <a:pt x="1810" y="47"/>
                    </a:lnTo>
                    <a:lnTo>
                      <a:pt x="1810" y="47"/>
                    </a:lnTo>
                    <a:lnTo>
                      <a:pt x="1649" y="346"/>
                    </a:lnTo>
                    <a:lnTo>
                      <a:pt x="1496" y="653"/>
                    </a:lnTo>
                    <a:lnTo>
                      <a:pt x="1335" y="967"/>
                    </a:lnTo>
                    <a:lnTo>
                      <a:pt x="1181" y="1289"/>
                    </a:lnTo>
                    <a:lnTo>
                      <a:pt x="1036" y="1611"/>
                    </a:lnTo>
                    <a:lnTo>
                      <a:pt x="890" y="1941"/>
                    </a:lnTo>
                    <a:lnTo>
                      <a:pt x="752" y="2270"/>
                    </a:lnTo>
                    <a:lnTo>
                      <a:pt x="622" y="2592"/>
                    </a:lnTo>
                    <a:lnTo>
                      <a:pt x="499" y="2914"/>
                    </a:lnTo>
                    <a:lnTo>
                      <a:pt x="392" y="3229"/>
                    </a:lnTo>
                    <a:lnTo>
                      <a:pt x="292" y="3528"/>
                    </a:lnTo>
                    <a:lnTo>
                      <a:pt x="208" y="3812"/>
                    </a:lnTo>
                    <a:lnTo>
                      <a:pt x="131" y="4088"/>
                    </a:lnTo>
                    <a:lnTo>
                      <a:pt x="77" y="4341"/>
                    </a:lnTo>
                    <a:lnTo>
                      <a:pt x="31" y="4578"/>
                    </a:lnTo>
                    <a:lnTo>
                      <a:pt x="8" y="4793"/>
                    </a:lnTo>
                    <a:lnTo>
                      <a:pt x="8" y="4793"/>
                    </a:lnTo>
                    <a:lnTo>
                      <a:pt x="8" y="4793"/>
                    </a:lnTo>
                    <a:lnTo>
                      <a:pt x="8" y="4793"/>
                    </a:lnTo>
                    <a:lnTo>
                      <a:pt x="8" y="4793"/>
                    </a:lnTo>
                    <a:lnTo>
                      <a:pt x="8" y="4793"/>
                    </a:lnTo>
                    <a:lnTo>
                      <a:pt x="8" y="4793"/>
                    </a:lnTo>
                    <a:lnTo>
                      <a:pt x="8" y="4793"/>
                    </a:lnTo>
                    <a:lnTo>
                      <a:pt x="8" y="4808"/>
                    </a:lnTo>
                    <a:lnTo>
                      <a:pt x="8" y="4808"/>
                    </a:lnTo>
                    <a:lnTo>
                      <a:pt x="8" y="4808"/>
                    </a:lnTo>
                    <a:lnTo>
                      <a:pt x="8" y="4808"/>
                    </a:lnTo>
                    <a:lnTo>
                      <a:pt x="8" y="4816"/>
                    </a:lnTo>
                    <a:lnTo>
                      <a:pt x="8" y="4816"/>
                    </a:lnTo>
                    <a:lnTo>
                      <a:pt x="8" y="4816"/>
                    </a:lnTo>
                    <a:lnTo>
                      <a:pt x="8" y="4816"/>
                    </a:lnTo>
                    <a:lnTo>
                      <a:pt x="1" y="4824"/>
                    </a:lnTo>
                    <a:lnTo>
                      <a:pt x="1" y="4824"/>
                    </a:lnTo>
                    <a:lnTo>
                      <a:pt x="85" y="4762"/>
                    </a:lnTo>
                    <a:lnTo>
                      <a:pt x="185" y="4716"/>
                    </a:lnTo>
                    <a:lnTo>
                      <a:pt x="284" y="4686"/>
                    </a:lnTo>
                    <a:lnTo>
                      <a:pt x="392" y="4678"/>
                    </a:lnTo>
                    <a:lnTo>
                      <a:pt x="392" y="4678"/>
                    </a:lnTo>
                    <a:lnTo>
                      <a:pt x="553" y="4670"/>
                    </a:lnTo>
                    <a:lnTo>
                      <a:pt x="553" y="4670"/>
                    </a:lnTo>
                    <a:lnTo>
                      <a:pt x="691" y="4678"/>
                    </a:lnTo>
                    <a:lnTo>
                      <a:pt x="821" y="4686"/>
                    </a:lnTo>
                    <a:lnTo>
                      <a:pt x="944" y="4693"/>
                    </a:lnTo>
                    <a:lnTo>
                      <a:pt x="1059" y="4709"/>
                    </a:lnTo>
                    <a:lnTo>
                      <a:pt x="1166" y="4732"/>
                    </a:lnTo>
                    <a:lnTo>
                      <a:pt x="1266" y="4762"/>
                    </a:lnTo>
                    <a:lnTo>
                      <a:pt x="1358" y="4785"/>
                    </a:lnTo>
                    <a:lnTo>
                      <a:pt x="1450" y="4824"/>
                    </a:lnTo>
                    <a:lnTo>
                      <a:pt x="1450" y="4824"/>
                    </a:lnTo>
                    <a:lnTo>
                      <a:pt x="2056" y="6549"/>
                    </a:lnTo>
                    <a:lnTo>
                      <a:pt x="2056" y="6549"/>
                    </a:lnTo>
                    <a:lnTo>
                      <a:pt x="2117" y="6556"/>
                    </a:lnTo>
                    <a:lnTo>
                      <a:pt x="2117" y="6556"/>
                    </a:lnTo>
                    <a:lnTo>
                      <a:pt x="2523" y="6572"/>
                    </a:lnTo>
                    <a:lnTo>
                      <a:pt x="2692" y="5207"/>
                    </a:lnTo>
                    <a:lnTo>
                      <a:pt x="2692" y="5207"/>
                    </a:lnTo>
                    <a:lnTo>
                      <a:pt x="2799" y="5161"/>
                    </a:lnTo>
                    <a:lnTo>
                      <a:pt x="2907" y="5100"/>
                    </a:lnTo>
                    <a:lnTo>
                      <a:pt x="2999" y="5023"/>
                    </a:lnTo>
                    <a:lnTo>
                      <a:pt x="3098" y="4939"/>
                    </a:lnTo>
                    <a:lnTo>
                      <a:pt x="3183" y="4839"/>
                    </a:lnTo>
                    <a:lnTo>
                      <a:pt x="3275" y="4732"/>
                    </a:lnTo>
                    <a:lnTo>
                      <a:pt x="3351" y="4617"/>
                    </a:lnTo>
                    <a:lnTo>
                      <a:pt x="3436" y="4494"/>
                    </a:lnTo>
                    <a:lnTo>
                      <a:pt x="3505" y="4364"/>
                    </a:lnTo>
                    <a:lnTo>
                      <a:pt x="3581" y="4226"/>
                    </a:lnTo>
                    <a:lnTo>
                      <a:pt x="3650" y="4080"/>
                    </a:lnTo>
                    <a:lnTo>
                      <a:pt x="3712" y="3934"/>
                    </a:lnTo>
                    <a:lnTo>
                      <a:pt x="3827" y="3635"/>
                    </a:lnTo>
                    <a:lnTo>
                      <a:pt x="3934" y="3336"/>
                    </a:lnTo>
                    <a:lnTo>
                      <a:pt x="4026" y="3037"/>
                    </a:lnTo>
                    <a:lnTo>
                      <a:pt x="4103" y="2753"/>
                    </a:lnTo>
                    <a:lnTo>
                      <a:pt x="4164" y="2493"/>
                    </a:lnTo>
                    <a:lnTo>
                      <a:pt x="4218" y="2263"/>
                    </a:lnTo>
                    <a:lnTo>
                      <a:pt x="4287" y="1918"/>
                    </a:lnTo>
                    <a:lnTo>
                      <a:pt x="4310" y="1787"/>
                    </a:lnTo>
                    <a:lnTo>
                      <a:pt x="4310" y="3367"/>
                    </a:lnTo>
                    <a:lnTo>
                      <a:pt x="12636" y="3367"/>
                    </a:lnTo>
                    <a:lnTo>
                      <a:pt x="12636" y="3367"/>
                    </a:lnTo>
                    <a:lnTo>
                      <a:pt x="12743" y="3666"/>
                    </a:lnTo>
                    <a:lnTo>
                      <a:pt x="12858" y="3957"/>
                    </a:lnTo>
                    <a:lnTo>
                      <a:pt x="12920" y="4103"/>
                    </a:lnTo>
                    <a:lnTo>
                      <a:pt x="12989" y="4241"/>
                    </a:lnTo>
                    <a:lnTo>
                      <a:pt x="13058" y="4379"/>
                    </a:lnTo>
                    <a:lnTo>
                      <a:pt x="13134" y="4502"/>
                    </a:lnTo>
                    <a:lnTo>
                      <a:pt x="13211" y="4624"/>
                    </a:lnTo>
                    <a:lnTo>
                      <a:pt x="13295" y="4739"/>
                    </a:lnTo>
                    <a:lnTo>
                      <a:pt x="13380" y="4847"/>
                    </a:lnTo>
                    <a:lnTo>
                      <a:pt x="13472" y="4939"/>
                    </a:lnTo>
                    <a:lnTo>
                      <a:pt x="13564" y="5031"/>
                    </a:lnTo>
                    <a:lnTo>
                      <a:pt x="13663" y="5100"/>
                    </a:lnTo>
                    <a:lnTo>
                      <a:pt x="13763" y="5161"/>
                    </a:lnTo>
                    <a:lnTo>
                      <a:pt x="13863" y="5207"/>
                    </a:lnTo>
                    <a:lnTo>
                      <a:pt x="14162" y="7545"/>
                    </a:lnTo>
                    <a:lnTo>
                      <a:pt x="15235" y="4939"/>
                    </a:lnTo>
                    <a:lnTo>
                      <a:pt x="15235" y="4939"/>
                    </a:lnTo>
                    <a:lnTo>
                      <a:pt x="15327" y="4885"/>
                    </a:lnTo>
                    <a:lnTo>
                      <a:pt x="15435" y="4831"/>
                    </a:lnTo>
                    <a:lnTo>
                      <a:pt x="15557" y="4785"/>
                    </a:lnTo>
                    <a:lnTo>
                      <a:pt x="15688" y="4747"/>
                    </a:lnTo>
                    <a:lnTo>
                      <a:pt x="15833" y="4716"/>
                    </a:lnTo>
                    <a:lnTo>
                      <a:pt x="15994" y="4693"/>
                    </a:lnTo>
                    <a:lnTo>
                      <a:pt x="16171" y="4678"/>
                    </a:lnTo>
                    <a:lnTo>
                      <a:pt x="16362" y="4670"/>
                    </a:lnTo>
                    <a:lnTo>
                      <a:pt x="16362" y="4670"/>
                    </a:lnTo>
                    <a:lnTo>
                      <a:pt x="16523" y="4678"/>
                    </a:lnTo>
                    <a:lnTo>
                      <a:pt x="16523" y="4678"/>
                    </a:lnTo>
                    <a:lnTo>
                      <a:pt x="16592" y="4678"/>
                    </a:lnTo>
                    <a:lnTo>
                      <a:pt x="16654" y="4693"/>
                    </a:lnTo>
                    <a:lnTo>
                      <a:pt x="16715" y="4709"/>
                    </a:lnTo>
                    <a:lnTo>
                      <a:pt x="16769" y="4732"/>
                    </a:lnTo>
                    <a:lnTo>
                      <a:pt x="16769" y="4732"/>
                    </a:lnTo>
                    <a:lnTo>
                      <a:pt x="16769" y="4724"/>
                    </a:lnTo>
                    <a:lnTo>
                      <a:pt x="16769" y="4724"/>
                    </a:lnTo>
                    <a:lnTo>
                      <a:pt x="16769" y="4724"/>
                    </a:lnTo>
                    <a:lnTo>
                      <a:pt x="16769" y="4724"/>
                    </a:lnTo>
                    <a:lnTo>
                      <a:pt x="16769" y="4724"/>
                    </a:lnTo>
                    <a:lnTo>
                      <a:pt x="16769" y="4724"/>
                    </a:lnTo>
                    <a:lnTo>
                      <a:pt x="16769" y="4716"/>
                    </a:lnTo>
                    <a:lnTo>
                      <a:pt x="16769" y="4716"/>
                    </a:lnTo>
                    <a:lnTo>
                      <a:pt x="16769" y="4716"/>
                    </a:lnTo>
                    <a:lnTo>
                      <a:pt x="16769" y="4716"/>
                    </a:lnTo>
                    <a:lnTo>
                      <a:pt x="16769" y="4716"/>
                    </a:lnTo>
                    <a:lnTo>
                      <a:pt x="16769" y="4716"/>
                    </a:lnTo>
                    <a:lnTo>
                      <a:pt x="16769" y="4709"/>
                    </a:lnTo>
                    <a:lnTo>
                      <a:pt x="16769" y="4709"/>
                    </a:lnTo>
                    <a:lnTo>
                      <a:pt x="16769" y="4709"/>
                    </a:lnTo>
                    <a:lnTo>
                      <a:pt x="16769" y="4709"/>
                    </a:lnTo>
                    <a:lnTo>
                      <a:pt x="16769" y="4709"/>
                    </a:lnTo>
                    <a:lnTo>
                      <a:pt x="16769" y="4709"/>
                    </a:lnTo>
                    <a:lnTo>
                      <a:pt x="16769" y="4701"/>
                    </a:lnTo>
                    <a:lnTo>
                      <a:pt x="16769" y="4701"/>
                    </a:lnTo>
                    <a:lnTo>
                      <a:pt x="16769" y="4701"/>
                    </a:lnTo>
                    <a:lnTo>
                      <a:pt x="16769" y="4701"/>
                    </a:lnTo>
                    <a:lnTo>
                      <a:pt x="16769" y="4701"/>
                    </a:lnTo>
                    <a:lnTo>
                      <a:pt x="16769" y="4701"/>
                    </a:lnTo>
                    <a:lnTo>
                      <a:pt x="16769" y="4701"/>
                    </a:lnTo>
                    <a:lnTo>
                      <a:pt x="16753" y="4548"/>
                    </a:lnTo>
                    <a:lnTo>
                      <a:pt x="16730" y="4379"/>
                    </a:lnTo>
                    <a:lnTo>
                      <a:pt x="16700" y="4210"/>
                    </a:lnTo>
                    <a:lnTo>
                      <a:pt x="16661" y="4026"/>
                    </a:lnTo>
                    <a:lnTo>
                      <a:pt x="16562" y="3635"/>
                    </a:lnTo>
                    <a:lnTo>
                      <a:pt x="16447" y="3213"/>
                    </a:lnTo>
                    <a:lnTo>
                      <a:pt x="16301" y="2784"/>
                    </a:lnTo>
                    <a:lnTo>
                      <a:pt x="16148" y="2332"/>
                    </a:lnTo>
                    <a:lnTo>
                      <a:pt x="15971" y="1872"/>
                    </a:lnTo>
                    <a:lnTo>
                      <a:pt x="15787" y="1419"/>
                    </a:lnTo>
                    <a:lnTo>
                      <a:pt x="15787" y="1419"/>
                    </a:lnTo>
                    <a:lnTo>
                      <a:pt x="15672" y="1427"/>
                    </a:lnTo>
                    <a:lnTo>
                      <a:pt x="15672" y="1427"/>
                    </a:lnTo>
                    <a:lnTo>
                      <a:pt x="15427" y="1442"/>
                    </a:lnTo>
                    <a:lnTo>
                      <a:pt x="15189" y="1442"/>
                    </a:lnTo>
                    <a:lnTo>
                      <a:pt x="15189" y="1442"/>
                    </a:lnTo>
                    <a:lnTo>
                      <a:pt x="14975" y="1442"/>
                    </a:lnTo>
                    <a:lnTo>
                      <a:pt x="14752" y="1435"/>
                    </a:lnTo>
                    <a:lnTo>
                      <a:pt x="14530" y="1419"/>
                    </a:lnTo>
                    <a:lnTo>
                      <a:pt x="14315" y="1404"/>
                    </a:lnTo>
                    <a:lnTo>
                      <a:pt x="13878" y="1358"/>
                    </a:lnTo>
                    <a:lnTo>
                      <a:pt x="13441" y="1289"/>
                    </a:lnTo>
                    <a:lnTo>
                      <a:pt x="13004" y="1220"/>
                    </a:lnTo>
                    <a:lnTo>
                      <a:pt x="12567" y="1136"/>
                    </a:lnTo>
                    <a:lnTo>
                      <a:pt x="12130" y="1044"/>
                    </a:lnTo>
                    <a:lnTo>
                      <a:pt x="11701" y="944"/>
                    </a:lnTo>
                    <a:lnTo>
                      <a:pt x="10827" y="745"/>
                    </a:lnTo>
                    <a:lnTo>
                      <a:pt x="10397" y="653"/>
                    </a:lnTo>
                    <a:lnTo>
                      <a:pt x="9960" y="561"/>
                    </a:lnTo>
                    <a:lnTo>
                      <a:pt x="9523" y="476"/>
                    </a:lnTo>
                    <a:lnTo>
                      <a:pt x="9086" y="400"/>
                    </a:lnTo>
                    <a:lnTo>
                      <a:pt x="8657" y="338"/>
                    </a:lnTo>
                    <a:lnTo>
                      <a:pt x="8220" y="292"/>
                    </a:lnTo>
                    <a:lnTo>
                      <a:pt x="8220" y="292"/>
                    </a:lnTo>
                    <a:lnTo>
                      <a:pt x="7047" y="193"/>
                    </a:lnTo>
                    <a:lnTo>
                      <a:pt x="6464" y="139"/>
                    </a:lnTo>
                    <a:lnTo>
                      <a:pt x="5881" y="93"/>
                    </a:lnTo>
                    <a:lnTo>
                      <a:pt x="5291" y="55"/>
                    </a:lnTo>
                    <a:lnTo>
                      <a:pt x="4708" y="32"/>
                    </a:lnTo>
                    <a:lnTo>
                      <a:pt x="4118" y="9"/>
                    </a:lnTo>
                    <a:lnTo>
                      <a:pt x="3535"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2" name="Google Shape;2272;p29">
                <a:extLst>
                  <a:ext uri="{FF2B5EF4-FFF2-40B4-BE49-F238E27FC236}">
                    <a16:creationId xmlns="" xmlns:a16="http://schemas.microsoft.com/office/drawing/2014/main" id="{61D7A606-F5A6-44DC-A006-1FB5004409ED}"/>
                  </a:ext>
                </a:extLst>
              </p:cNvPr>
              <p:cNvSpPr/>
              <p:nvPr/>
            </p:nvSpPr>
            <p:spPr>
              <a:xfrm>
                <a:off x="6525889" y="1010725"/>
                <a:ext cx="480639" cy="230610"/>
              </a:xfrm>
              <a:custGeom>
                <a:avLst/>
                <a:gdLst/>
                <a:ahLst/>
                <a:cxnLst/>
                <a:rect l="l" t="t" r="r" b="b"/>
                <a:pathLst>
                  <a:path w="25617" h="12291" extrusionOk="0">
                    <a:moveTo>
                      <a:pt x="16799" y="0"/>
                    </a:moveTo>
                    <a:lnTo>
                      <a:pt x="16523" y="8"/>
                    </a:lnTo>
                    <a:lnTo>
                      <a:pt x="16247" y="23"/>
                    </a:lnTo>
                    <a:lnTo>
                      <a:pt x="15971" y="46"/>
                    </a:lnTo>
                    <a:lnTo>
                      <a:pt x="15695" y="69"/>
                    </a:lnTo>
                    <a:lnTo>
                      <a:pt x="15419" y="100"/>
                    </a:lnTo>
                    <a:lnTo>
                      <a:pt x="15151" y="138"/>
                    </a:lnTo>
                    <a:lnTo>
                      <a:pt x="14606" y="215"/>
                    </a:lnTo>
                    <a:lnTo>
                      <a:pt x="14077" y="315"/>
                    </a:lnTo>
                    <a:lnTo>
                      <a:pt x="13564" y="422"/>
                    </a:lnTo>
                    <a:lnTo>
                      <a:pt x="13065" y="537"/>
                    </a:lnTo>
                    <a:lnTo>
                      <a:pt x="12605" y="660"/>
                    </a:lnTo>
                    <a:lnTo>
                      <a:pt x="12168" y="782"/>
                    </a:lnTo>
                    <a:lnTo>
                      <a:pt x="11762" y="897"/>
                    </a:lnTo>
                    <a:lnTo>
                      <a:pt x="11401" y="1012"/>
                    </a:lnTo>
                    <a:lnTo>
                      <a:pt x="10811" y="1212"/>
                    </a:lnTo>
                    <a:lnTo>
                      <a:pt x="10428" y="1350"/>
                    </a:lnTo>
                    <a:lnTo>
                      <a:pt x="10290" y="1396"/>
                    </a:lnTo>
                    <a:lnTo>
                      <a:pt x="10037" y="1311"/>
                    </a:lnTo>
                    <a:lnTo>
                      <a:pt x="9791" y="1235"/>
                    </a:lnTo>
                    <a:lnTo>
                      <a:pt x="9538" y="1166"/>
                    </a:lnTo>
                    <a:lnTo>
                      <a:pt x="9293" y="1097"/>
                    </a:lnTo>
                    <a:lnTo>
                      <a:pt x="9048" y="1043"/>
                    </a:lnTo>
                    <a:lnTo>
                      <a:pt x="8802" y="989"/>
                    </a:lnTo>
                    <a:lnTo>
                      <a:pt x="8565" y="943"/>
                    </a:lnTo>
                    <a:lnTo>
                      <a:pt x="8327" y="905"/>
                    </a:lnTo>
                    <a:lnTo>
                      <a:pt x="8089" y="867"/>
                    </a:lnTo>
                    <a:lnTo>
                      <a:pt x="7852" y="844"/>
                    </a:lnTo>
                    <a:lnTo>
                      <a:pt x="7622" y="821"/>
                    </a:lnTo>
                    <a:lnTo>
                      <a:pt x="7392" y="805"/>
                    </a:lnTo>
                    <a:lnTo>
                      <a:pt x="7169" y="790"/>
                    </a:lnTo>
                    <a:lnTo>
                      <a:pt x="6947" y="782"/>
                    </a:lnTo>
                    <a:lnTo>
                      <a:pt x="6725" y="782"/>
                    </a:lnTo>
                    <a:lnTo>
                      <a:pt x="6510" y="790"/>
                    </a:lnTo>
                    <a:lnTo>
                      <a:pt x="6295" y="798"/>
                    </a:lnTo>
                    <a:lnTo>
                      <a:pt x="6080" y="813"/>
                    </a:lnTo>
                    <a:lnTo>
                      <a:pt x="5866" y="828"/>
                    </a:lnTo>
                    <a:lnTo>
                      <a:pt x="5666" y="851"/>
                    </a:lnTo>
                    <a:lnTo>
                      <a:pt x="5459" y="882"/>
                    </a:lnTo>
                    <a:lnTo>
                      <a:pt x="5260" y="913"/>
                    </a:lnTo>
                    <a:lnTo>
                      <a:pt x="4869" y="989"/>
                    </a:lnTo>
                    <a:lnTo>
                      <a:pt x="4486" y="1074"/>
                    </a:lnTo>
                    <a:lnTo>
                      <a:pt x="4118" y="1181"/>
                    </a:lnTo>
                    <a:lnTo>
                      <a:pt x="3765" y="1304"/>
                    </a:lnTo>
                    <a:lnTo>
                      <a:pt x="3428" y="1434"/>
                    </a:lnTo>
                    <a:lnTo>
                      <a:pt x="3106" y="1572"/>
                    </a:lnTo>
                    <a:lnTo>
                      <a:pt x="2791" y="1725"/>
                    </a:lnTo>
                    <a:lnTo>
                      <a:pt x="2492" y="1886"/>
                    </a:lnTo>
                    <a:lnTo>
                      <a:pt x="2216" y="2055"/>
                    </a:lnTo>
                    <a:lnTo>
                      <a:pt x="1948" y="2232"/>
                    </a:lnTo>
                    <a:lnTo>
                      <a:pt x="1703" y="2416"/>
                    </a:lnTo>
                    <a:lnTo>
                      <a:pt x="1473" y="2607"/>
                    </a:lnTo>
                    <a:lnTo>
                      <a:pt x="1258" y="2799"/>
                    </a:lnTo>
                    <a:lnTo>
                      <a:pt x="1059" y="2991"/>
                    </a:lnTo>
                    <a:lnTo>
                      <a:pt x="882" y="3190"/>
                    </a:lnTo>
                    <a:lnTo>
                      <a:pt x="721" y="3389"/>
                    </a:lnTo>
                    <a:lnTo>
                      <a:pt x="576" y="3589"/>
                    </a:lnTo>
                    <a:lnTo>
                      <a:pt x="453" y="3788"/>
                    </a:lnTo>
                    <a:lnTo>
                      <a:pt x="346" y="3980"/>
                    </a:lnTo>
                    <a:lnTo>
                      <a:pt x="261" y="4171"/>
                    </a:lnTo>
                    <a:lnTo>
                      <a:pt x="200" y="4363"/>
                    </a:lnTo>
                    <a:lnTo>
                      <a:pt x="146" y="4539"/>
                    </a:lnTo>
                    <a:lnTo>
                      <a:pt x="115" y="4723"/>
                    </a:lnTo>
                    <a:lnTo>
                      <a:pt x="92" y="4892"/>
                    </a:lnTo>
                    <a:lnTo>
                      <a:pt x="85" y="5068"/>
                    </a:lnTo>
                    <a:lnTo>
                      <a:pt x="92" y="5229"/>
                    </a:lnTo>
                    <a:lnTo>
                      <a:pt x="108" y="5390"/>
                    </a:lnTo>
                    <a:lnTo>
                      <a:pt x="131" y="5544"/>
                    </a:lnTo>
                    <a:lnTo>
                      <a:pt x="169" y="5697"/>
                    </a:lnTo>
                    <a:lnTo>
                      <a:pt x="207" y="5843"/>
                    </a:lnTo>
                    <a:lnTo>
                      <a:pt x="261" y="5981"/>
                    </a:lnTo>
                    <a:lnTo>
                      <a:pt x="315" y="6119"/>
                    </a:lnTo>
                    <a:lnTo>
                      <a:pt x="384" y="6249"/>
                    </a:lnTo>
                    <a:lnTo>
                      <a:pt x="445" y="6372"/>
                    </a:lnTo>
                    <a:lnTo>
                      <a:pt x="522" y="6494"/>
                    </a:lnTo>
                    <a:lnTo>
                      <a:pt x="599" y="6609"/>
                    </a:lnTo>
                    <a:lnTo>
                      <a:pt x="675" y="6717"/>
                    </a:lnTo>
                    <a:lnTo>
                      <a:pt x="836" y="6916"/>
                    </a:lnTo>
                    <a:lnTo>
                      <a:pt x="997" y="7092"/>
                    </a:lnTo>
                    <a:lnTo>
                      <a:pt x="1151" y="7238"/>
                    </a:lnTo>
                    <a:lnTo>
                      <a:pt x="1289" y="7361"/>
                    </a:lnTo>
                    <a:lnTo>
                      <a:pt x="1411" y="7460"/>
                    </a:lnTo>
                    <a:lnTo>
                      <a:pt x="1503" y="7529"/>
                    </a:lnTo>
                    <a:lnTo>
                      <a:pt x="1588" y="7591"/>
                    </a:lnTo>
                    <a:lnTo>
                      <a:pt x="1465" y="7706"/>
                    </a:lnTo>
                    <a:lnTo>
                      <a:pt x="1335" y="7836"/>
                    </a:lnTo>
                    <a:lnTo>
                      <a:pt x="1166" y="8013"/>
                    </a:lnTo>
                    <a:lnTo>
                      <a:pt x="982" y="8235"/>
                    </a:lnTo>
                    <a:lnTo>
                      <a:pt x="783" y="8480"/>
                    </a:lnTo>
                    <a:lnTo>
                      <a:pt x="683" y="8618"/>
                    </a:lnTo>
                    <a:lnTo>
                      <a:pt x="583" y="8764"/>
                    </a:lnTo>
                    <a:lnTo>
                      <a:pt x="491" y="8910"/>
                    </a:lnTo>
                    <a:lnTo>
                      <a:pt x="399" y="9063"/>
                    </a:lnTo>
                    <a:lnTo>
                      <a:pt x="315" y="9224"/>
                    </a:lnTo>
                    <a:lnTo>
                      <a:pt x="238" y="9385"/>
                    </a:lnTo>
                    <a:lnTo>
                      <a:pt x="169" y="9554"/>
                    </a:lnTo>
                    <a:lnTo>
                      <a:pt x="108" y="9722"/>
                    </a:lnTo>
                    <a:lnTo>
                      <a:pt x="62" y="9891"/>
                    </a:lnTo>
                    <a:lnTo>
                      <a:pt x="23" y="10067"/>
                    </a:lnTo>
                    <a:lnTo>
                      <a:pt x="0" y="10236"/>
                    </a:lnTo>
                    <a:lnTo>
                      <a:pt x="0" y="10412"/>
                    </a:lnTo>
                    <a:lnTo>
                      <a:pt x="8" y="10581"/>
                    </a:lnTo>
                    <a:lnTo>
                      <a:pt x="23" y="10673"/>
                    </a:lnTo>
                    <a:lnTo>
                      <a:pt x="39" y="10757"/>
                    </a:lnTo>
                    <a:lnTo>
                      <a:pt x="62" y="10842"/>
                    </a:lnTo>
                    <a:lnTo>
                      <a:pt x="92" y="10926"/>
                    </a:lnTo>
                    <a:lnTo>
                      <a:pt x="123" y="11010"/>
                    </a:lnTo>
                    <a:lnTo>
                      <a:pt x="161" y="11087"/>
                    </a:lnTo>
                    <a:lnTo>
                      <a:pt x="207" y="11171"/>
                    </a:lnTo>
                    <a:lnTo>
                      <a:pt x="253" y="11256"/>
                    </a:lnTo>
                    <a:lnTo>
                      <a:pt x="315" y="11332"/>
                    </a:lnTo>
                    <a:lnTo>
                      <a:pt x="376" y="11417"/>
                    </a:lnTo>
                    <a:lnTo>
                      <a:pt x="445" y="11493"/>
                    </a:lnTo>
                    <a:lnTo>
                      <a:pt x="522" y="11570"/>
                    </a:lnTo>
                    <a:lnTo>
                      <a:pt x="599" y="11647"/>
                    </a:lnTo>
                    <a:lnTo>
                      <a:pt x="691" y="11716"/>
                    </a:lnTo>
                    <a:lnTo>
                      <a:pt x="783" y="11792"/>
                    </a:lnTo>
                    <a:lnTo>
                      <a:pt x="882" y="11854"/>
                    </a:lnTo>
                    <a:lnTo>
                      <a:pt x="974" y="11915"/>
                    </a:lnTo>
                    <a:lnTo>
                      <a:pt x="1074" y="11969"/>
                    </a:lnTo>
                    <a:lnTo>
                      <a:pt x="1174" y="12022"/>
                    </a:lnTo>
                    <a:lnTo>
                      <a:pt x="1273" y="12068"/>
                    </a:lnTo>
                    <a:lnTo>
                      <a:pt x="1373" y="12107"/>
                    </a:lnTo>
                    <a:lnTo>
                      <a:pt x="1480" y="12145"/>
                    </a:lnTo>
                    <a:lnTo>
                      <a:pt x="1687" y="12206"/>
                    </a:lnTo>
                    <a:lnTo>
                      <a:pt x="1902" y="12245"/>
                    </a:lnTo>
                    <a:lnTo>
                      <a:pt x="2117" y="12275"/>
                    </a:lnTo>
                    <a:lnTo>
                      <a:pt x="2331" y="12291"/>
                    </a:lnTo>
                    <a:lnTo>
                      <a:pt x="2546" y="12291"/>
                    </a:lnTo>
                    <a:lnTo>
                      <a:pt x="2761" y="12283"/>
                    </a:lnTo>
                    <a:lnTo>
                      <a:pt x="2975" y="12260"/>
                    </a:lnTo>
                    <a:lnTo>
                      <a:pt x="3190" y="12222"/>
                    </a:lnTo>
                    <a:lnTo>
                      <a:pt x="3405" y="12183"/>
                    </a:lnTo>
                    <a:lnTo>
                      <a:pt x="3612" y="12137"/>
                    </a:lnTo>
                    <a:lnTo>
                      <a:pt x="3811" y="12076"/>
                    </a:lnTo>
                    <a:lnTo>
                      <a:pt x="4010" y="12015"/>
                    </a:lnTo>
                    <a:lnTo>
                      <a:pt x="4202" y="11953"/>
                    </a:lnTo>
                    <a:lnTo>
                      <a:pt x="4386" y="11877"/>
                    </a:lnTo>
                    <a:lnTo>
                      <a:pt x="4570" y="11808"/>
                    </a:lnTo>
                    <a:lnTo>
                      <a:pt x="4739" y="11731"/>
                    </a:lnTo>
                    <a:lnTo>
                      <a:pt x="5053" y="11585"/>
                    </a:lnTo>
                    <a:lnTo>
                      <a:pt x="5321" y="11447"/>
                    </a:lnTo>
                    <a:lnTo>
                      <a:pt x="5544" y="11325"/>
                    </a:lnTo>
                    <a:lnTo>
                      <a:pt x="5712" y="11225"/>
                    </a:lnTo>
                    <a:lnTo>
                      <a:pt x="5850" y="11133"/>
                    </a:lnTo>
                    <a:lnTo>
                      <a:pt x="6410" y="11110"/>
                    </a:lnTo>
                    <a:lnTo>
                      <a:pt x="7905" y="11049"/>
                    </a:lnTo>
                    <a:lnTo>
                      <a:pt x="10029" y="10964"/>
                    </a:lnTo>
                    <a:lnTo>
                      <a:pt x="11240" y="10926"/>
                    </a:lnTo>
                    <a:lnTo>
                      <a:pt x="12490" y="10888"/>
                    </a:lnTo>
                    <a:lnTo>
                      <a:pt x="13755" y="10857"/>
                    </a:lnTo>
                    <a:lnTo>
                      <a:pt x="14997" y="10834"/>
                    </a:lnTo>
                    <a:lnTo>
                      <a:pt x="16170" y="10826"/>
                    </a:lnTo>
                    <a:lnTo>
                      <a:pt x="17244" y="10834"/>
                    </a:lnTo>
                    <a:lnTo>
                      <a:pt x="17734" y="10842"/>
                    </a:lnTo>
                    <a:lnTo>
                      <a:pt x="18187" y="10857"/>
                    </a:lnTo>
                    <a:lnTo>
                      <a:pt x="18593" y="10872"/>
                    </a:lnTo>
                    <a:lnTo>
                      <a:pt x="18946" y="10895"/>
                    </a:lnTo>
                    <a:lnTo>
                      <a:pt x="19253" y="10926"/>
                    </a:lnTo>
                    <a:lnTo>
                      <a:pt x="19506" y="10957"/>
                    </a:lnTo>
                    <a:lnTo>
                      <a:pt x="19605" y="10980"/>
                    </a:lnTo>
                    <a:lnTo>
                      <a:pt x="19690" y="10995"/>
                    </a:lnTo>
                    <a:lnTo>
                      <a:pt x="19759" y="11018"/>
                    </a:lnTo>
                    <a:lnTo>
                      <a:pt x="19805" y="11049"/>
                    </a:lnTo>
                    <a:lnTo>
                      <a:pt x="20019" y="11164"/>
                    </a:lnTo>
                    <a:lnTo>
                      <a:pt x="20303" y="11302"/>
                    </a:lnTo>
                    <a:lnTo>
                      <a:pt x="20464" y="11371"/>
                    </a:lnTo>
                    <a:lnTo>
                      <a:pt x="20648" y="11447"/>
                    </a:lnTo>
                    <a:lnTo>
                      <a:pt x="20840" y="11516"/>
                    </a:lnTo>
                    <a:lnTo>
                      <a:pt x="21047" y="11593"/>
                    </a:lnTo>
                    <a:lnTo>
                      <a:pt x="21261" y="11662"/>
                    </a:lnTo>
                    <a:lnTo>
                      <a:pt x="21484" y="11723"/>
                    </a:lnTo>
                    <a:lnTo>
                      <a:pt x="21714" y="11785"/>
                    </a:lnTo>
                    <a:lnTo>
                      <a:pt x="21951" y="11838"/>
                    </a:lnTo>
                    <a:lnTo>
                      <a:pt x="22189" y="11877"/>
                    </a:lnTo>
                    <a:lnTo>
                      <a:pt x="22434" y="11915"/>
                    </a:lnTo>
                    <a:lnTo>
                      <a:pt x="22680" y="11938"/>
                    </a:lnTo>
                    <a:lnTo>
                      <a:pt x="22917" y="11946"/>
                    </a:lnTo>
                    <a:lnTo>
                      <a:pt x="23163" y="11938"/>
                    </a:lnTo>
                    <a:lnTo>
                      <a:pt x="23400" y="11915"/>
                    </a:lnTo>
                    <a:lnTo>
                      <a:pt x="23515" y="11900"/>
                    </a:lnTo>
                    <a:lnTo>
                      <a:pt x="23638" y="11877"/>
                    </a:lnTo>
                    <a:lnTo>
                      <a:pt x="23753" y="11854"/>
                    </a:lnTo>
                    <a:lnTo>
                      <a:pt x="23860" y="11823"/>
                    </a:lnTo>
                    <a:lnTo>
                      <a:pt x="23975" y="11785"/>
                    </a:lnTo>
                    <a:lnTo>
                      <a:pt x="24083" y="11746"/>
                    </a:lnTo>
                    <a:lnTo>
                      <a:pt x="24190" y="11700"/>
                    </a:lnTo>
                    <a:lnTo>
                      <a:pt x="24297" y="11647"/>
                    </a:lnTo>
                    <a:lnTo>
                      <a:pt x="24397" y="11593"/>
                    </a:lnTo>
                    <a:lnTo>
                      <a:pt x="24497" y="11532"/>
                    </a:lnTo>
                    <a:lnTo>
                      <a:pt x="24589" y="11463"/>
                    </a:lnTo>
                    <a:lnTo>
                      <a:pt x="24688" y="11386"/>
                    </a:lnTo>
                    <a:lnTo>
                      <a:pt x="24773" y="11302"/>
                    </a:lnTo>
                    <a:lnTo>
                      <a:pt x="24857" y="11217"/>
                    </a:lnTo>
                    <a:lnTo>
                      <a:pt x="24941" y="11125"/>
                    </a:lnTo>
                    <a:lnTo>
                      <a:pt x="25018" y="11018"/>
                    </a:lnTo>
                    <a:lnTo>
                      <a:pt x="25095" y="10911"/>
                    </a:lnTo>
                    <a:lnTo>
                      <a:pt x="25164" y="10796"/>
                    </a:lnTo>
                    <a:lnTo>
                      <a:pt x="25233" y="10673"/>
                    </a:lnTo>
                    <a:lnTo>
                      <a:pt x="25294" y="10543"/>
                    </a:lnTo>
                    <a:lnTo>
                      <a:pt x="25348" y="10405"/>
                    </a:lnTo>
                    <a:lnTo>
                      <a:pt x="25402" y="10259"/>
                    </a:lnTo>
                    <a:lnTo>
                      <a:pt x="25448" y="10106"/>
                    </a:lnTo>
                    <a:lnTo>
                      <a:pt x="25486" y="9945"/>
                    </a:lnTo>
                    <a:lnTo>
                      <a:pt x="25524" y="9768"/>
                    </a:lnTo>
                    <a:lnTo>
                      <a:pt x="25555" y="9592"/>
                    </a:lnTo>
                    <a:lnTo>
                      <a:pt x="25578" y="9400"/>
                    </a:lnTo>
                    <a:lnTo>
                      <a:pt x="25593" y="9209"/>
                    </a:lnTo>
                    <a:lnTo>
                      <a:pt x="25609" y="9009"/>
                    </a:lnTo>
                    <a:lnTo>
                      <a:pt x="25616" y="8818"/>
                    </a:lnTo>
                    <a:lnTo>
                      <a:pt x="25609" y="8626"/>
                    </a:lnTo>
                    <a:lnTo>
                      <a:pt x="25609" y="8442"/>
                    </a:lnTo>
                    <a:lnTo>
                      <a:pt x="25593" y="8266"/>
                    </a:lnTo>
                    <a:lnTo>
                      <a:pt x="25578" y="8097"/>
                    </a:lnTo>
                    <a:lnTo>
                      <a:pt x="25555" y="7936"/>
                    </a:lnTo>
                    <a:lnTo>
                      <a:pt x="25524" y="7775"/>
                    </a:lnTo>
                    <a:lnTo>
                      <a:pt x="25494" y="7622"/>
                    </a:lnTo>
                    <a:lnTo>
                      <a:pt x="25455" y="7468"/>
                    </a:lnTo>
                    <a:lnTo>
                      <a:pt x="25417" y="7330"/>
                    </a:lnTo>
                    <a:lnTo>
                      <a:pt x="25371" y="7184"/>
                    </a:lnTo>
                    <a:lnTo>
                      <a:pt x="25317" y="7054"/>
                    </a:lnTo>
                    <a:lnTo>
                      <a:pt x="25263" y="6924"/>
                    </a:lnTo>
                    <a:lnTo>
                      <a:pt x="25210" y="6801"/>
                    </a:lnTo>
                    <a:lnTo>
                      <a:pt x="25148" y="6678"/>
                    </a:lnTo>
                    <a:lnTo>
                      <a:pt x="25079" y="6563"/>
                    </a:lnTo>
                    <a:lnTo>
                      <a:pt x="25018" y="6456"/>
                    </a:lnTo>
                    <a:lnTo>
                      <a:pt x="24941" y="6349"/>
                    </a:lnTo>
                    <a:lnTo>
                      <a:pt x="24872" y="6249"/>
                    </a:lnTo>
                    <a:lnTo>
                      <a:pt x="24719" y="6057"/>
                    </a:lnTo>
                    <a:lnTo>
                      <a:pt x="24558" y="5881"/>
                    </a:lnTo>
                    <a:lnTo>
                      <a:pt x="24389" y="5720"/>
                    </a:lnTo>
                    <a:lnTo>
                      <a:pt x="24213" y="5574"/>
                    </a:lnTo>
                    <a:lnTo>
                      <a:pt x="24029" y="5444"/>
                    </a:lnTo>
                    <a:lnTo>
                      <a:pt x="23853" y="5321"/>
                    </a:lnTo>
                    <a:lnTo>
                      <a:pt x="23669" y="5222"/>
                    </a:lnTo>
                    <a:lnTo>
                      <a:pt x="23485" y="5122"/>
                    </a:lnTo>
                    <a:lnTo>
                      <a:pt x="23308" y="5045"/>
                    </a:lnTo>
                    <a:lnTo>
                      <a:pt x="23132" y="4969"/>
                    </a:lnTo>
                    <a:lnTo>
                      <a:pt x="22963" y="4907"/>
                    </a:lnTo>
                    <a:lnTo>
                      <a:pt x="22795" y="4854"/>
                    </a:lnTo>
                    <a:lnTo>
                      <a:pt x="22641" y="4815"/>
                    </a:lnTo>
                    <a:lnTo>
                      <a:pt x="22496" y="4777"/>
                    </a:lnTo>
                    <a:lnTo>
                      <a:pt x="22243" y="4723"/>
                    </a:lnTo>
                    <a:lnTo>
                      <a:pt x="22043" y="4693"/>
                    </a:lnTo>
                    <a:lnTo>
                      <a:pt x="21875" y="4670"/>
                    </a:lnTo>
                    <a:lnTo>
                      <a:pt x="21882" y="4309"/>
                    </a:lnTo>
                    <a:lnTo>
                      <a:pt x="21875" y="3957"/>
                    </a:lnTo>
                    <a:lnTo>
                      <a:pt x="21852" y="3627"/>
                    </a:lnTo>
                    <a:lnTo>
                      <a:pt x="21836" y="3466"/>
                    </a:lnTo>
                    <a:lnTo>
                      <a:pt x="21813" y="3313"/>
                    </a:lnTo>
                    <a:lnTo>
                      <a:pt x="21790" y="3159"/>
                    </a:lnTo>
                    <a:lnTo>
                      <a:pt x="21760" y="3014"/>
                    </a:lnTo>
                    <a:lnTo>
                      <a:pt x="21729" y="2876"/>
                    </a:lnTo>
                    <a:lnTo>
                      <a:pt x="21691" y="2738"/>
                    </a:lnTo>
                    <a:lnTo>
                      <a:pt x="21645" y="2607"/>
                    </a:lnTo>
                    <a:lnTo>
                      <a:pt x="21606" y="2477"/>
                    </a:lnTo>
                    <a:lnTo>
                      <a:pt x="21553" y="2347"/>
                    </a:lnTo>
                    <a:lnTo>
                      <a:pt x="21499" y="2224"/>
                    </a:lnTo>
                    <a:lnTo>
                      <a:pt x="21445" y="2109"/>
                    </a:lnTo>
                    <a:lnTo>
                      <a:pt x="21392" y="1994"/>
                    </a:lnTo>
                    <a:lnTo>
                      <a:pt x="21323" y="1886"/>
                    </a:lnTo>
                    <a:lnTo>
                      <a:pt x="21261" y="1779"/>
                    </a:lnTo>
                    <a:lnTo>
                      <a:pt x="21192" y="1672"/>
                    </a:lnTo>
                    <a:lnTo>
                      <a:pt x="21123" y="1572"/>
                    </a:lnTo>
                    <a:lnTo>
                      <a:pt x="20970" y="1388"/>
                    </a:lnTo>
                    <a:lnTo>
                      <a:pt x="20809" y="1212"/>
                    </a:lnTo>
                    <a:lnTo>
                      <a:pt x="20633" y="1051"/>
                    </a:lnTo>
                    <a:lnTo>
                      <a:pt x="20449" y="905"/>
                    </a:lnTo>
                    <a:lnTo>
                      <a:pt x="20249" y="775"/>
                    </a:lnTo>
                    <a:lnTo>
                      <a:pt x="20050" y="652"/>
                    </a:lnTo>
                    <a:lnTo>
                      <a:pt x="19835" y="537"/>
                    </a:lnTo>
                    <a:lnTo>
                      <a:pt x="19613" y="445"/>
                    </a:lnTo>
                    <a:lnTo>
                      <a:pt x="19383" y="353"/>
                    </a:lnTo>
                    <a:lnTo>
                      <a:pt x="19145" y="276"/>
                    </a:lnTo>
                    <a:lnTo>
                      <a:pt x="18907" y="207"/>
                    </a:lnTo>
                    <a:lnTo>
                      <a:pt x="18662" y="154"/>
                    </a:lnTo>
                    <a:lnTo>
                      <a:pt x="18401" y="108"/>
                    </a:lnTo>
                    <a:lnTo>
                      <a:pt x="18148" y="69"/>
                    </a:lnTo>
                    <a:lnTo>
                      <a:pt x="17888" y="39"/>
                    </a:lnTo>
                    <a:lnTo>
                      <a:pt x="17619" y="16"/>
                    </a:lnTo>
                    <a:lnTo>
                      <a:pt x="17351" y="8"/>
                    </a:lnTo>
                    <a:lnTo>
                      <a:pt x="17075" y="0"/>
                    </a:lnTo>
                    <a:close/>
                  </a:path>
                </a:pathLst>
              </a:custGeom>
              <a:solidFill>
                <a:srgbClr val="EAE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3" name="Google Shape;2273;p29">
                <a:extLst>
                  <a:ext uri="{FF2B5EF4-FFF2-40B4-BE49-F238E27FC236}">
                    <a16:creationId xmlns="" xmlns:a16="http://schemas.microsoft.com/office/drawing/2014/main" id="{2C8E94BA-7639-48AA-852E-297306698AC0}"/>
                  </a:ext>
                </a:extLst>
              </p:cNvPr>
              <p:cNvSpPr/>
              <p:nvPr/>
            </p:nvSpPr>
            <p:spPr>
              <a:xfrm>
                <a:off x="6612197" y="1166081"/>
                <a:ext cx="323972" cy="87490"/>
              </a:xfrm>
              <a:custGeom>
                <a:avLst/>
                <a:gdLst/>
                <a:ahLst/>
                <a:cxnLst/>
                <a:rect l="l" t="t" r="r" b="b"/>
                <a:pathLst>
                  <a:path w="17267" h="4663" extrusionOk="0">
                    <a:moveTo>
                      <a:pt x="9255" y="1"/>
                    </a:moveTo>
                    <a:lnTo>
                      <a:pt x="8557" y="16"/>
                    </a:lnTo>
                    <a:lnTo>
                      <a:pt x="8197" y="32"/>
                    </a:lnTo>
                    <a:lnTo>
                      <a:pt x="7836" y="55"/>
                    </a:lnTo>
                    <a:lnTo>
                      <a:pt x="7461" y="78"/>
                    </a:lnTo>
                    <a:lnTo>
                      <a:pt x="7077" y="108"/>
                    </a:lnTo>
                    <a:lnTo>
                      <a:pt x="6694" y="147"/>
                    </a:lnTo>
                    <a:lnTo>
                      <a:pt x="6295" y="193"/>
                    </a:lnTo>
                    <a:lnTo>
                      <a:pt x="5897" y="239"/>
                    </a:lnTo>
                    <a:lnTo>
                      <a:pt x="5483" y="292"/>
                    </a:lnTo>
                    <a:lnTo>
                      <a:pt x="5069" y="354"/>
                    </a:lnTo>
                    <a:lnTo>
                      <a:pt x="4647" y="423"/>
                    </a:lnTo>
                    <a:lnTo>
                      <a:pt x="4210" y="492"/>
                    </a:lnTo>
                    <a:lnTo>
                      <a:pt x="3773" y="576"/>
                    </a:lnTo>
                    <a:lnTo>
                      <a:pt x="3328" y="660"/>
                    </a:lnTo>
                    <a:lnTo>
                      <a:pt x="2876" y="752"/>
                    </a:lnTo>
                    <a:lnTo>
                      <a:pt x="2416" y="860"/>
                    </a:lnTo>
                    <a:lnTo>
                      <a:pt x="1948" y="967"/>
                    </a:lnTo>
                    <a:lnTo>
                      <a:pt x="1473" y="1082"/>
                    </a:lnTo>
                    <a:lnTo>
                      <a:pt x="990" y="1212"/>
                    </a:lnTo>
                    <a:lnTo>
                      <a:pt x="507" y="1343"/>
                    </a:lnTo>
                    <a:lnTo>
                      <a:pt x="8" y="1481"/>
                    </a:lnTo>
                    <a:lnTo>
                      <a:pt x="1" y="1573"/>
                    </a:lnTo>
                    <a:lnTo>
                      <a:pt x="1" y="1818"/>
                    </a:lnTo>
                    <a:lnTo>
                      <a:pt x="1" y="2186"/>
                    </a:lnTo>
                    <a:lnTo>
                      <a:pt x="8" y="2408"/>
                    </a:lnTo>
                    <a:lnTo>
                      <a:pt x="24" y="2646"/>
                    </a:lnTo>
                    <a:lnTo>
                      <a:pt x="47" y="2899"/>
                    </a:lnTo>
                    <a:lnTo>
                      <a:pt x="70" y="3152"/>
                    </a:lnTo>
                    <a:lnTo>
                      <a:pt x="108" y="3420"/>
                    </a:lnTo>
                    <a:lnTo>
                      <a:pt x="154" y="3681"/>
                    </a:lnTo>
                    <a:lnTo>
                      <a:pt x="215" y="3949"/>
                    </a:lnTo>
                    <a:lnTo>
                      <a:pt x="284" y="4202"/>
                    </a:lnTo>
                    <a:lnTo>
                      <a:pt x="369" y="4440"/>
                    </a:lnTo>
                    <a:lnTo>
                      <a:pt x="415" y="4555"/>
                    </a:lnTo>
                    <a:lnTo>
                      <a:pt x="461" y="4662"/>
                    </a:lnTo>
                    <a:lnTo>
                      <a:pt x="553" y="4632"/>
                    </a:lnTo>
                    <a:lnTo>
                      <a:pt x="813" y="4540"/>
                    </a:lnTo>
                    <a:lnTo>
                      <a:pt x="1243" y="4409"/>
                    </a:lnTo>
                    <a:lnTo>
                      <a:pt x="1818" y="4241"/>
                    </a:lnTo>
                    <a:lnTo>
                      <a:pt x="2155" y="4149"/>
                    </a:lnTo>
                    <a:lnTo>
                      <a:pt x="2531" y="4057"/>
                    </a:lnTo>
                    <a:lnTo>
                      <a:pt x="2937" y="3965"/>
                    </a:lnTo>
                    <a:lnTo>
                      <a:pt x="3374" y="3873"/>
                    </a:lnTo>
                    <a:lnTo>
                      <a:pt x="3842" y="3781"/>
                    </a:lnTo>
                    <a:lnTo>
                      <a:pt x="4333" y="3696"/>
                    </a:lnTo>
                    <a:lnTo>
                      <a:pt x="4854" y="3612"/>
                    </a:lnTo>
                    <a:lnTo>
                      <a:pt x="5398" y="3535"/>
                    </a:lnTo>
                    <a:lnTo>
                      <a:pt x="5973" y="3474"/>
                    </a:lnTo>
                    <a:lnTo>
                      <a:pt x="6564" y="3420"/>
                    </a:lnTo>
                    <a:lnTo>
                      <a:pt x="7177" y="3374"/>
                    </a:lnTo>
                    <a:lnTo>
                      <a:pt x="7813" y="3344"/>
                    </a:lnTo>
                    <a:lnTo>
                      <a:pt x="8465" y="3328"/>
                    </a:lnTo>
                    <a:lnTo>
                      <a:pt x="9132" y="3336"/>
                    </a:lnTo>
                    <a:lnTo>
                      <a:pt x="9470" y="3344"/>
                    </a:lnTo>
                    <a:lnTo>
                      <a:pt x="9815" y="3359"/>
                    </a:lnTo>
                    <a:lnTo>
                      <a:pt x="10167" y="3374"/>
                    </a:lnTo>
                    <a:lnTo>
                      <a:pt x="10512" y="3397"/>
                    </a:lnTo>
                    <a:lnTo>
                      <a:pt x="10865" y="3428"/>
                    </a:lnTo>
                    <a:lnTo>
                      <a:pt x="11225" y="3459"/>
                    </a:lnTo>
                    <a:lnTo>
                      <a:pt x="11586" y="3505"/>
                    </a:lnTo>
                    <a:lnTo>
                      <a:pt x="11946" y="3551"/>
                    </a:lnTo>
                    <a:lnTo>
                      <a:pt x="12314" y="3604"/>
                    </a:lnTo>
                    <a:lnTo>
                      <a:pt x="12682" y="3666"/>
                    </a:lnTo>
                    <a:lnTo>
                      <a:pt x="13050" y="3727"/>
                    </a:lnTo>
                    <a:lnTo>
                      <a:pt x="13426" y="3804"/>
                    </a:lnTo>
                    <a:lnTo>
                      <a:pt x="13794" y="3880"/>
                    </a:lnTo>
                    <a:lnTo>
                      <a:pt x="14169" y="3972"/>
                    </a:lnTo>
                    <a:lnTo>
                      <a:pt x="14545" y="4064"/>
                    </a:lnTo>
                    <a:lnTo>
                      <a:pt x="14929" y="4172"/>
                    </a:lnTo>
                    <a:lnTo>
                      <a:pt x="15304" y="4279"/>
                    </a:lnTo>
                    <a:lnTo>
                      <a:pt x="15688" y="4402"/>
                    </a:lnTo>
                    <a:lnTo>
                      <a:pt x="16063" y="4524"/>
                    </a:lnTo>
                    <a:lnTo>
                      <a:pt x="16447" y="4662"/>
                    </a:lnTo>
                    <a:lnTo>
                      <a:pt x="16562" y="4394"/>
                    </a:lnTo>
                    <a:lnTo>
                      <a:pt x="16677" y="4080"/>
                    </a:lnTo>
                    <a:lnTo>
                      <a:pt x="16815" y="3689"/>
                    </a:lnTo>
                    <a:lnTo>
                      <a:pt x="16884" y="3459"/>
                    </a:lnTo>
                    <a:lnTo>
                      <a:pt x="16960" y="3221"/>
                    </a:lnTo>
                    <a:lnTo>
                      <a:pt x="17022" y="2976"/>
                    </a:lnTo>
                    <a:lnTo>
                      <a:pt x="17091" y="2723"/>
                    </a:lnTo>
                    <a:lnTo>
                      <a:pt x="17144" y="2454"/>
                    </a:lnTo>
                    <a:lnTo>
                      <a:pt x="17190" y="2194"/>
                    </a:lnTo>
                    <a:lnTo>
                      <a:pt x="17229" y="1925"/>
                    </a:lnTo>
                    <a:lnTo>
                      <a:pt x="17259" y="1665"/>
                    </a:lnTo>
                    <a:lnTo>
                      <a:pt x="17267" y="1511"/>
                    </a:lnTo>
                    <a:lnTo>
                      <a:pt x="17206" y="1465"/>
                    </a:lnTo>
                    <a:lnTo>
                      <a:pt x="16999" y="1358"/>
                    </a:lnTo>
                    <a:lnTo>
                      <a:pt x="16677" y="1220"/>
                    </a:lnTo>
                    <a:lnTo>
                      <a:pt x="16470" y="1136"/>
                    </a:lnTo>
                    <a:lnTo>
                      <a:pt x="16232" y="1044"/>
                    </a:lnTo>
                    <a:lnTo>
                      <a:pt x="15971" y="952"/>
                    </a:lnTo>
                    <a:lnTo>
                      <a:pt x="15680" y="852"/>
                    </a:lnTo>
                    <a:lnTo>
                      <a:pt x="15358" y="752"/>
                    </a:lnTo>
                    <a:lnTo>
                      <a:pt x="15005" y="653"/>
                    </a:lnTo>
                    <a:lnTo>
                      <a:pt x="14630" y="561"/>
                    </a:lnTo>
                    <a:lnTo>
                      <a:pt x="14223" y="469"/>
                    </a:lnTo>
                    <a:lnTo>
                      <a:pt x="13786" y="377"/>
                    </a:lnTo>
                    <a:lnTo>
                      <a:pt x="13318" y="292"/>
                    </a:lnTo>
                    <a:lnTo>
                      <a:pt x="12828" y="216"/>
                    </a:lnTo>
                    <a:lnTo>
                      <a:pt x="12306" y="154"/>
                    </a:lnTo>
                    <a:lnTo>
                      <a:pt x="11754" y="93"/>
                    </a:lnTo>
                    <a:lnTo>
                      <a:pt x="11172" y="47"/>
                    </a:lnTo>
                    <a:lnTo>
                      <a:pt x="10558" y="16"/>
                    </a:lnTo>
                    <a:lnTo>
                      <a:pt x="9922" y="1"/>
                    </a:lnTo>
                    <a:close/>
                  </a:path>
                </a:pathLst>
              </a:custGeom>
              <a:solidFill>
                <a:srgbClr val="EAE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4" name="Google Shape;2274;p29">
                <a:extLst>
                  <a:ext uri="{FF2B5EF4-FFF2-40B4-BE49-F238E27FC236}">
                    <a16:creationId xmlns="" xmlns:a16="http://schemas.microsoft.com/office/drawing/2014/main" id="{BB036013-833E-4024-B84A-FAFB65EE5284}"/>
                  </a:ext>
                </a:extLst>
              </p:cNvPr>
              <p:cNvSpPr/>
              <p:nvPr/>
            </p:nvSpPr>
            <p:spPr>
              <a:xfrm>
                <a:off x="6610621" y="1163210"/>
                <a:ext cx="325848" cy="66476"/>
              </a:xfrm>
              <a:custGeom>
                <a:avLst/>
                <a:gdLst/>
                <a:ahLst/>
                <a:cxnLst/>
                <a:rect l="l" t="t" r="r" b="b"/>
                <a:pathLst>
                  <a:path w="17367" h="3543" extrusionOk="0">
                    <a:moveTo>
                      <a:pt x="9278" y="1"/>
                    </a:moveTo>
                    <a:lnTo>
                      <a:pt x="8726" y="8"/>
                    </a:lnTo>
                    <a:lnTo>
                      <a:pt x="8173" y="31"/>
                    </a:lnTo>
                    <a:lnTo>
                      <a:pt x="7621" y="70"/>
                    </a:lnTo>
                    <a:lnTo>
                      <a:pt x="7069" y="116"/>
                    </a:lnTo>
                    <a:lnTo>
                      <a:pt x="6517" y="169"/>
                    </a:lnTo>
                    <a:lnTo>
                      <a:pt x="5965" y="238"/>
                    </a:lnTo>
                    <a:lnTo>
                      <a:pt x="5421" y="307"/>
                    </a:lnTo>
                    <a:lnTo>
                      <a:pt x="4869" y="384"/>
                    </a:lnTo>
                    <a:lnTo>
                      <a:pt x="4325" y="476"/>
                    </a:lnTo>
                    <a:lnTo>
                      <a:pt x="3780" y="576"/>
                    </a:lnTo>
                    <a:lnTo>
                      <a:pt x="3244" y="683"/>
                    </a:lnTo>
                    <a:lnTo>
                      <a:pt x="2699" y="798"/>
                    </a:lnTo>
                    <a:lnTo>
                      <a:pt x="2163" y="921"/>
                    </a:lnTo>
                    <a:lnTo>
                      <a:pt x="1626" y="1059"/>
                    </a:lnTo>
                    <a:lnTo>
                      <a:pt x="1089" y="1197"/>
                    </a:lnTo>
                    <a:lnTo>
                      <a:pt x="560" y="1350"/>
                    </a:lnTo>
                    <a:lnTo>
                      <a:pt x="31" y="1519"/>
                    </a:lnTo>
                    <a:lnTo>
                      <a:pt x="16" y="1526"/>
                    </a:lnTo>
                    <a:lnTo>
                      <a:pt x="8" y="1542"/>
                    </a:lnTo>
                    <a:lnTo>
                      <a:pt x="0" y="1557"/>
                    </a:lnTo>
                    <a:lnTo>
                      <a:pt x="0" y="1572"/>
                    </a:lnTo>
                    <a:lnTo>
                      <a:pt x="246" y="3543"/>
                    </a:lnTo>
                    <a:lnTo>
                      <a:pt x="103" y="1600"/>
                    </a:lnTo>
                    <a:lnTo>
                      <a:pt x="598" y="1473"/>
                    </a:lnTo>
                    <a:lnTo>
                      <a:pt x="1127" y="1342"/>
                    </a:lnTo>
                    <a:lnTo>
                      <a:pt x="1664" y="1212"/>
                    </a:lnTo>
                    <a:lnTo>
                      <a:pt x="2201" y="1097"/>
                    </a:lnTo>
                    <a:lnTo>
                      <a:pt x="2738" y="990"/>
                    </a:lnTo>
                    <a:lnTo>
                      <a:pt x="3282" y="890"/>
                    </a:lnTo>
                    <a:lnTo>
                      <a:pt x="3819" y="790"/>
                    </a:lnTo>
                    <a:lnTo>
                      <a:pt x="4363" y="706"/>
                    </a:lnTo>
                    <a:lnTo>
                      <a:pt x="4907" y="622"/>
                    </a:lnTo>
                    <a:lnTo>
                      <a:pt x="5452" y="545"/>
                    </a:lnTo>
                    <a:lnTo>
                      <a:pt x="5996" y="484"/>
                    </a:lnTo>
                    <a:lnTo>
                      <a:pt x="6540" y="422"/>
                    </a:lnTo>
                    <a:lnTo>
                      <a:pt x="7092" y="376"/>
                    </a:lnTo>
                    <a:lnTo>
                      <a:pt x="7637" y="330"/>
                    </a:lnTo>
                    <a:lnTo>
                      <a:pt x="8181" y="300"/>
                    </a:lnTo>
                    <a:lnTo>
                      <a:pt x="8733" y="284"/>
                    </a:lnTo>
                    <a:lnTo>
                      <a:pt x="9285" y="269"/>
                    </a:lnTo>
                    <a:lnTo>
                      <a:pt x="9830" y="269"/>
                    </a:lnTo>
                    <a:lnTo>
                      <a:pt x="10382" y="277"/>
                    </a:lnTo>
                    <a:lnTo>
                      <a:pt x="10926" y="300"/>
                    </a:lnTo>
                    <a:lnTo>
                      <a:pt x="11470" y="330"/>
                    </a:lnTo>
                    <a:lnTo>
                      <a:pt x="12015" y="376"/>
                    </a:lnTo>
                    <a:lnTo>
                      <a:pt x="12559" y="438"/>
                    </a:lnTo>
                    <a:lnTo>
                      <a:pt x="13103" y="507"/>
                    </a:lnTo>
                    <a:lnTo>
                      <a:pt x="13648" y="606"/>
                    </a:lnTo>
                    <a:lnTo>
                      <a:pt x="14184" y="714"/>
                    </a:lnTo>
                    <a:lnTo>
                      <a:pt x="14714" y="844"/>
                    </a:lnTo>
                    <a:lnTo>
                      <a:pt x="15243" y="982"/>
                    </a:lnTo>
                    <a:lnTo>
                      <a:pt x="15503" y="1066"/>
                    </a:lnTo>
                    <a:lnTo>
                      <a:pt x="15764" y="1151"/>
                    </a:lnTo>
                    <a:lnTo>
                      <a:pt x="16025" y="1235"/>
                    </a:lnTo>
                    <a:lnTo>
                      <a:pt x="16285" y="1327"/>
                    </a:lnTo>
                    <a:lnTo>
                      <a:pt x="16538" y="1427"/>
                    </a:lnTo>
                    <a:lnTo>
                      <a:pt x="16791" y="1526"/>
                    </a:lnTo>
                    <a:lnTo>
                      <a:pt x="17044" y="1634"/>
                    </a:lnTo>
                    <a:lnTo>
                      <a:pt x="17265" y="1727"/>
                    </a:lnTo>
                    <a:lnTo>
                      <a:pt x="16860" y="3504"/>
                    </a:lnTo>
                    <a:lnTo>
                      <a:pt x="17366" y="1710"/>
                    </a:lnTo>
                    <a:lnTo>
                      <a:pt x="17366" y="1695"/>
                    </a:lnTo>
                    <a:lnTo>
                      <a:pt x="17366" y="1680"/>
                    </a:lnTo>
                    <a:lnTo>
                      <a:pt x="17359" y="1664"/>
                    </a:lnTo>
                    <a:lnTo>
                      <a:pt x="17343" y="1657"/>
                    </a:lnTo>
                    <a:lnTo>
                      <a:pt x="17090" y="1534"/>
                    </a:lnTo>
                    <a:lnTo>
                      <a:pt x="16845" y="1411"/>
                    </a:lnTo>
                    <a:lnTo>
                      <a:pt x="16592" y="1304"/>
                    </a:lnTo>
                    <a:lnTo>
                      <a:pt x="16331" y="1197"/>
                    </a:lnTo>
                    <a:lnTo>
                      <a:pt x="16078" y="1089"/>
                    </a:lnTo>
                    <a:lnTo>
                      <a:pt x="15818" y="997"/>
                    </a:lnTo>
                    <a:lnTo>
                      <a:pt x="15557" y="905"/>
                    </a:lnTo>
                    <a:lnTo>
                      <a:pt x="15296" y="821"/>
                    </a:lnTo>
                    <a:lnTo>
                      <a:pt x="15028" y="737"/>
                    </a:lnTo>
                    <a:lnTo>
                      <a:pt x="14760" y="660"/>
                    </a:lnTo>
                    <a:lnTo>
                      <a:pt x="14230" y="514"/>
                    </a:lnTo>
                    <a:lnTo>
                      <a:pt x="13686" y="392"/>
                    </a:lnTo>
                    <a:lnTo>
                      <a:pt x="13142" y="277"/>
                    </a:lnTo>
                    <a:lnTo>
                      <a:pt x="12597" y="200"/>
                    </a:lnTo>
                    <a:lnTo>
                      <a:pt x="12045" y="139"/>
                    </a:lnTo>
                    <a:lnTo>
                      <a:pt x="11493" y="85"/>
                    </a:lnTo>
                    <a:lnTo>
                      <a:pt x="10941" y="47"/>
                    </a:lnTo>
                    <a:lnTo>
                      <a:pt x="10389" y="24"/>
                    </a:lnTo>
                    <a:lnTo>
                      <a:pt x="9830" y="8"/>
                    </a:lnTo>
                    <a:lnTo>
                      <a:pt x="9278" y="1"/>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5" name="Google Shape;2275;p29">
                <a:extLst>
                  <a:ext uri="{FF2B5EF4-FFF2-40B4-BE49-F238E27FC236}">
                    <a16:creationId xmlns="" xmlns:a16="http://schemas.microsoft.com/office/drawing/2014/main" id="{5DE76000-4A8C-43D8-8AAC-1191E3F5AF15}"/>
                  </a:ext>
                </a:extLst>
              </p:cNvPr>
              <p:cNvSpPr/>
              <p:nvPr/>
            </p:nvSpPr>
            <p:spPr>
              <a:xfrm>
                <a:off x="6718074" y="1038194"/>
                <a:ext cx="19006" cy="31089"/>
              </a:xfrm>
              <a:custGeom>
                <a:avLst/>
                <a:gdLst/>
                <a:ahLst/>
                <a:cxnLst/>
                <a:rect l="l" t="t" r="r" b="b"/>
                <a:pathLst>
                  <a:path w="1013" h="1657" extrusionOk="0">
                    <a:moveTo>
                      <a:pt x="1" y="1"/>
                    </a:moveTo>
                    <a:lnTo>
                      <a:pt x="238" y="438"/>
                    </a:lnTo>
                    <a:lnTo>
                      <a:pt x="468" y="852"/>
                    </a:lnTo>
                    <a:lnTo>
                      <a:pt x="591" y="1059"/>
                    </a:lnTo>
                    <a:lnTo>
                      <a:pt x="714" y="1258"/>
                    </a:lnTo>
                    <a:lnTo>
                      <a:pt x="783" y="1366"/>
                    </a:lnTo>
                    <a:lnTo>
                      <a:pt x="852" y="1465"/>
                    </a:lnTo>
                    <a:lnTo>
                      <a:pt x="936" y="1565"/>
                    </a:lnTo>
                    <a:lnTo>
                      <a:pt x="1013" y="1657"/>
                    </a:lnTo>
                    <a:lnTo>
                      <a:pt x="997" y="1534"/>
                    </a:lnTo>
                    <a:lnTo>
                      <a:pt x="974" y="1412"/>
                    </a:lnTo>
                    <a:lnTo>
                      <a:pt x="944" y="1289"/>
                    </a:lnTo>
                    <a:lnTo>
                      <a:pt x="913" y="1166"/>
                    </a:lnTo>
                    <a:lnTo>
                      <a:pt x="867" y="1051"/>
                    </a:lnTo>
                    <a:lnTo>
                      <a:pt x="821" y="936"/>
                    </a:lnTo>
                    <a:lnTo>
                      <a:pt x="767" y="821"/>
                    </a:lnTo>
                    <a:lnTo>
                      <a:pt x="706" y="714"/>
                    </a:lnTo>
                    <a:lnTo>
                      <a:pt x="645" y="607"/>
                    </a:lnTo>
                    <a:lnTo>
                      <a:pt x="568" y="507"/>
                    </a:lnTo>
                    <a:lnTo>
                      <a:pt x="491" y="399"/>
                    </a:lnTo>
                    <a:lnTo>
                      <a:pt x="407" y="307"/>
                    </a:lnTo>
                    <a:lnTo>
                      <a:pt x="315" y="215"/>
                    </a:lnTo>
                    <a:lnTo>
                      <a:pt x="223" y="139"/>
                    </a:lnTo>
                    <a:lnTo>
                      <a:pt x="116" y="70"/>
                    </a:lnTo>
                    <a:lnTo>
                      <a:pt x="1" y="1"/>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6" name="Google Shape;2276;p29">
                <a:extLst>
                  <a:ext uri="{FF2B5EF4-FFF2-40B4-BE49-F238E27FC236}">
                    <a16:creationId xmlns="" xmlns:a16="http://schemas.microsoft.com/office/drawing/2014/main" id="{A329126A-3E78-4385-A290-212BF03FF363}"/>
                  </a:ext>
                </a:extLst>
              </p:cNvPr>
              <p:cNvSpPr/>
              <p:nvPr/>
            </p:nvSpPr>
            <p:spPr>
              <a:xfrm>
                <a:off x="6917163" y="1098910"/>
                <a:ext cx="23322" cy="5347"/>
              </a:xfrm>
              <a:custGeom>
                <a:avLst/>
                <a:gdLst/>
                <a:ahLst/>
                <a:cxnLst/>
                <a:rect l="l" t="t" r="r" b="b"/>
                <a:pathLst>
                  <a:path w="1243" h="285" extrusionOk="0">
                    <a:moveTo>
                      <a:pt x="607" y="0"/>
                    </a:moveTo>
                    <a:lnTo>
                      <a:pt x="522" y="16"/>
                    </a:lnTo>
                    <a:lnTo>
                      <a:pt x="438" y="31"/>
                    </a:lnTo>
                    <a:lnTo>
                      <a:pt x="361" y="46"/>
                    </a:lnTo>
                    <a:lnTo>
                      <a:pt x="285" y="77"/>
                    </a:lnTo>
                    <a:lnTo>
                      <a:pt x="208" y="115"/>
                    </a:lnTo>
                    <a:lnTo>
                      <a:pt x="131" y="154"/>
                    </a:lnTo>
                    <a:lnTo>
                      <a:pt x="62" y="207"/>
                    </a:lnTo>
                    <a:lnTo>
                      <a:pt x="1" y="261"/>
                    </a:lnTo>
                    <a:lnTo>
                      <a:pt x="170" y="284"/>
                    </a:lnTo>
                    <a:lnTo>
                      <a:pt x="476" y="284"/>
                    </a:lnTo>
                    <a:lnTo>
                      <a:pt x="630" y="276"/>
                    </a:lnTo>
                    <a:lnTo>
                      <a:pt x="775" y="253"/>
                    </a:lnTo>
                    <a:lnTo>
                      <a:pt x="929" y="230"/>
                    </a:lnTo>
                    <a:lnTo>
                      <a:pt x="1082" y="200"/>
                    </a:lnTo>
                    <a:lnTo>
                      <a:pt x="1243" y="154"/>
                    </a:lnTo>
                    <a:lnTo>
                      <a:pt x="1174" y="108"/>
                    </a:lnTo>
                    <a:lnTo>
                      <a:pt x="1097" y="69"/>
                    </a:lnTo>
                    <a:lnTo>
                      <a:pt x="1013" y="39"/>
                    </a:lnTo>
                    <a:lnTo>
                      <a:pt x="936" y="16"/>
                    </a:lnTo>
                    <a:lnTo>
                      <a:pt x="852" y="8"/>
                    </a:lnTo>
                    <a:lnTo>
                      <a:pt x="768" y="0"/>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7" name="Google Shape;2277;p29">
                <a:extLst>
                  <a:ext uri="{FF2B5EF4-FFF2-40B4-BE49-F238E27FC236}">
                    <a16:creationId xmlns="" xmlns:a16="http://schemas.microsoft.com/office/drawing/2014/main" id="{27D92F8E-F2F1-46DA-9A21-EAA601B5459F}"/>
                  </a:ext>
                </a:extLst>
              </p:cNvPr>
              <p:cNvSpPr/>
              <p:nvPr/>
            </p:nvSpPr>
            <p:spPr>
              <a:xfrm>
                <a:off x="6556679" y="1150414"/>
                <a:ext cx="18425" cy="6342"/>
              </a:xfrm>
              <a:custGeom>
                <a:avLst/>
                <a:gdLst/>
                <a:ahLst/>
                <a:cxnLst/>
                <a:rect l="l" t="t" r="r" b="b"/>
                <a:pathLst>
                  <a:path w="982" h="338" extrusionOk="0">
                    <a:moveTo>
                      <a:pt x="207" y="0"/>
                    </a:moveTo>
                    <a:lnTo>
                      <a:pt x="138" y="8"/>
                    </a:lnTo>
                    <a:lnTo>
                      <a:pt x="69" y="23"/>
                    </a:lnTo>
                    <a:lnTo>
                      <a:pt x="0" y="38"/>
                    </a:lnTo>
                    <a:lnTo>
                      <a:pt x="46" y="92"/>
                    </a:lnTo>
                    <a:lnTo>
                      <a:pt x="108" y="138"/>
                    </a:lnTo>
                    <a:lnTo>
                      <a:pt x="161" y="177"/>
                    </a:lnTo>
                    <a:lnTo>
                      <a:pt x="215" y="207"/>
                    </a:lnTo>
                    <a:lnTo>
                      <a:pt x="338" y="261"/>
                    </a:lnTo>
                    <a:lnTo>
                      <a:pt x="453" y="299"/>
                    </a:lnTo>
                    <a:lnTo>
                      <a:pt x="583" y="330"/>
                    </a:lnTo>
                    <a:lnTo>
                      <a:pt x="713" y="338"/>
                    </a:lnTo>
                    <a:lnTo>
                      <a:pt x="775" y="338"/>
                    </a:lnTo>
                    <a:lnTo>
                      <a:pt x="844" y="330"/>
                    </a:lnTo>
                    <a:lnTo>
                      <a:pt x="913" y="322"/>
                    </a:lnTo>
                    <a:lnTo>
                      <a:pt x="982" y="299"/>
                    </a:lnTo>
                    <a:lnTo>
                      <a:pt x="936" y="246"/>
                    </a:lnTo>
                    <a:lnTo>
                      <a:pt x="882" y="200"/>
                    </a:lnTo>
                    <a:lnTo>
                      <a:pt x="821" y="161"/>
                    </a:lnTo>
                    <a:lnTo>
                      <a:pt x="767" y="131"/>
                    </a:lnTo>
                    <a:lnTo>
                      <a:pt x="644" y="77"/>
                    </a:lnTo>
                    <a:lnTo>
                      <a:pt x="529" y="38"/>
                    </a:lnTo>
                    <a:lnTo>
                      <a:pt x="399" y="15"/>
                    </a:lnTo>
                    <a:lnTo>
                      <a:pt x="269" y="0"/>
                    </a:lnTo>
                    <a:close/>
                  </a:path>
                </a:pathLst>
              </a:custGeom>
              <a:solidFill>
                <a:srgbClr val="CFC3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grpSp>
      </p:grpSp>
      <p:sp>
        <p:nvSpPr>
          <p:cNvPr id="108" name="TextBox 107">
            <a:extLst>
              <a:ext uri="{FF2B5EF4-FFF2-40B4-BE49-F238E27FC236}">
                <a16:creationId xmlns="" xmlns:a16="http://schemas.microsoft.com/office/drawing/2014/main" id="{EFB60D9B-F10E-4E70-ACD4-914D3440E93F}"/>
              </a:ext>
            </a:extLst>
          </p:cNvPr>
          <p:cNvSpPr txBox="1"/>
          <p:nvPr/>
        </p:nvSpPr>
        <p:spPr>
          <a:xfrm>
            <a:off x="1910064" y="2302241"/>
            <a:ext cx="10097452" cy="3970318"/>
          </a:xfrm>
          <a:prstGeom prst="rect">
            <a:avLst/>
          </a:prstGeom>
          <a:noFill/>
        </p:spPr>
        <p:txBody>
          <a:bodyPr wrap="square">
            <a:spAutoFit/>
          </a:bodyPr>
          <a:lstStyle/>
          <a:p>
            <a:pPr marL="571500" indent="-571500" algn="justLow" rtl="1">
              <a:buFont typeface="Wingdings" pitchFamily="2" charset="2"/>
              <a:buChar char="v"/>
            </a:pPr>
            <a:r>
              <a:rPr lang="ar-EG" sz="3600" b="1" dirty="0"/>
              <a:t>كما يجب أن ينتبه فرد الخدمة إلى أهمية إقامة اتصال وعلاقات طيبة مع جميع العملاء، والإسراع بتلبية طلباتهم دون </a:t>
            </a:r>
            <a:r>
              <a:rPr lang="ar-EG" sz="3600" b="1" dirty="0" smtClean="0"/>
              <a:t>تأخير.</a:t>
            </a:r>
          </a:p>
          <a:p>
            <a:pPr marL="571500" indent="-571500" algn="justLow" rtl="1">
              <a:buFont typeface="Wingdings" pitchFamily="2" charset="2"/>
              <a:buChar char="v"/>
            </a:pPr>
            <a:r>
              <a:rPr lang="ar-EG" sz="3600" b="1" dirty="0" smtClean="0"/>
              <a:t>وإذا </a:t>
            </a:r>
            <a:r>
              <a:rPr lang="ar-EG" sz="3600" b="1" dirty="0"/>
              <a:t>كان هناك ما يحول دون تقديم الخدمة في وقتها - وهو من الأمور المحتملة الحدوث - فإنه يجب أن يعتذر برقة للعملاء موضحة لهم أسباب التأخير وذلك دون محاولة إلقاء اللوم على الآخرين، وباختصار فإن الخدمة يجب أن تتميز بالسرعة والسيولة والهدوء في غلاف من السلوك المقبول. </a:t>
            </a:r>
          </a:p>
        </p:txBody>
      </p:sp>
    </p:spTree>
    <p:extLst>
      <p:ext uri="{BB962C8B-B14F-4D97-AF65-F5344CB8AC3E}">
        <p14:creationId xmlns:p14="http://schemas.microsoft.com/office/powerpoint/2010/main" val="3373532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08">
                                            <p:txEl>
                                              <p:pRg st="0" end="0"/>
                                            </p:txEl>
                                          </p:spTgt>
                                        </p:tgtEl>
                                        <p:attrNameLst>
                                          <p:attrName>style.visibility</p:attrName>
                                        </p:attrNameLst>
                                      </p:cBhvr>
                                      <p:to>
                                        <p:strVal val="visible"/>
                                      </p:to>
                                    </p:set>
                                    <p:animEffect transition="in" filter="randombar(horizontal)">
                                      <p:cBhvr>
                                        <p:cTn id="7" dur="500"/>
                                        <p:tgtEl>
                                          <p:spTgt spid="10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8">
                                            <p:txEl>
                                              <p:pRg st="1" end="1"/>
                                            </p:txEl>
                                          </p:spTgt>
                                        </p:tgtEl>
                                        <p:attrNameLst>
                                          <p:attrName>style.visibility</p:attrName>
                                        </p:attrNameLst>
                                      </p:cBhvr>
                                      <p:to>
                                        <p:strVal val="visible"/>
                                      </p:to>
                                    </p:set>
                                    <p:animEffect transition="in" filter="randombar(horizontal)">
                                      <p:cBhvr>
                                        <p:cTn id="12" dur="500"/>
                                        <p:tgtEl>
                                          <p:spTgt spid="10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BD3B4617-1590-4055-873C-08B14923512C}"/>
              </a:ext>
            </a:extLst>
          </p:cNvPr>
          <p:cNvSpPr>
            <a:spLocks noGrp="1"/>
          </p:cNvSpPr>
          <p:nvPr>
            <p:ph type="sldNum" idx="12"/>
          </p:nvPr>
        </p:nvSpPr>
        <p:spPr/>
        <p:txBody>
          <a:bodyPr/>
          <a:lstStyle/>
          <a:p>
            <a:fld id="{00000000-1234-1234-1234-123412341234}" type="slidenum">
              <a:rPr lang="en" smtClean="0"/>
              <a:pPr/>
              <a:t>25</a:t>
            </a:fld>
            <a:endParaRPr lang="en"/>
          </a:p>
        </p:txBody>
      </p:sp>
      <p:pic>
        <p:nvPicPr>
          <p:cNvPr id="5" name="Picture 4">
            <a:extLst>
              <a:ext uri="{FF2B5EF4-FFF2-40B4-BE49-F238E27FC236}">
                <a16:creationId xmlns="" xmlns:a16="http://schemas.microsoft.com/office/drawing/2014/main" id="{C4CB4040-336B-4C00-ADCA-FC30FF4EED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75790" y="294502"/>
            <a:ext cx="3937091" cy="3937091"/>
          </a:xfrm>
          <a:prstGeom prst="rect">
            <a:avLst/>
          </a:prstGeom>
        </p:spPr>
      </p:pic>
      <p:sp>
        <p:nvSpPr>
          <p:cNvPr id="7" name="TextBox 6">
            <a:extLst>
              <a:ext uri="{FF2B5EF4-FFF2-40B4-BE49-F238E27FC236}">
                <a16:creationId xmlns="" xmlns:a16="http://schemas.microsoft.com/office/drawing/2014/main" id="{299E053B-A37D-47F6-84E4-EE8F4B9E5CEF}"/>
              </a:ext>
            </a:extLst>
          </p:cNvPr>
          <p:cNvSpPr txBox="1"/>
          <p:nvPr/>
        </p:nvSpPr>
        <p:spPr>
          <a:xfrm>
            <a:off x="7946977" y="1313450"/>
            <a:ext cx="2364377" cy="1754326"/>
          </a:xfrm>
          <a:prstGeom prst="rect">
            <a:avLst/>
          </a:prstGeom>
          <a:noFill/>
        </p:spPr>
        <p:txBody>
          <a:bodyPr wrap="square">
            <a:spAutoFit/>
          </a:bodyPr>
          <a:lstStyle/>
          <a:p>
            <a:pPr algn="ctr" rtl="1"/>
            <a:r>
              <a:rPr lang="ar-EG" sz="3600" b="1" dirty="0">
                <a:solidFill>
                  <a:srgbClr val="0070C0"/>
                </a:solidFill>
              </a:rPr>
              <a:t>ثانيا: الممارسة أثناء الخدمة </a:t>
            </a:r>
            <a:endParaRPr lang="en-US" sz="3600" b="1" dirty="0">
              <a:solidFill>
                <a:srgbClr val="0070C0"/>
              </a:solidFill>
            </a:endParaRPr>
          </a:p>
        </p:txBody>
      </p:sp>
      <p:grpSp>
        <p:nvGrpSpPr>
          <p:cNvPr id="8" name="Google Shape;2025;p26">
            <a:extLst>
              <a:ext uri="{FF2B5EF4-FFF2-40B4-BE49-F238E27FC236}">
                <a16:creationId xmlns="" xmlns:a16="http://schemas.microsoft.com/office/drawing/2014/main" id="{1B0E402D-BD05-49A5-BE51-9DCCB3BFD73D}"/>
              </a:ext>
            </a:extLst>
          </p:cNvPr>
          <p:cNvGrpSpPr/>
          <p:nvPr/>
        </p:nvGrpSpPr>
        <p:grpSpPr>
          <a:xfrm flipH="1">
            <a:off x="0" y="808446"/>
            <a:ext cx="7420874" cy="5827486"/>
            <a:chOff x="823275" y="238125"/>
            <a:chExt cx="5955825" cy="5228500"/>
          </a:xfrm>
        </p:grpSpPr>
        <p:sp>
          <p:nvSpPr>
            <p:cNvPr id="9" name="Google Shape;2026;p26">
              <a:extLst>
                <a:ext uri="{FF2B5EF4-FFF2-40B4-BE49-F238E27FC236}">
                  <a16:creationId xmlns="" xmlns:a16="http://schemas.microsoft.com/office/drawing/2014/main" id="{9D9F906F-AC5B-4CCE-884D-4A68B0F77EE9}"/>
                </a:ext>
              </a:extLst>
            </p:cNvPr>
            <p:cNvSpPr/>
            <p:nvPr/>
          </p:nvSpPr>
          <p:spPr>
            <a:xfrm>
              <a:off x="3138775" y="3174575"/>
              <a:ext cx="3640325" cy="2292050"/>
            </a:xfrm>
            <a:custGeom>
              <a:avLst/>
              <a:gdLst/>
              <a:ahLst/>
              <a:cxnLst/>
              <a:rect l="l" t="t" r="r" b="b"/>
              <a:pathLst>
                <a:path w="145613" h="91682" extrusionOk="0">
                  <a:moveTo>
                    <a:pt x="18545" y="0"/>
                  </a:moveTo>
                  <a:lnTo>
                    <a:pt x="0" y="19513"/>
                  </a:lnTo>
                  <a:lnTo>
                    <a:pt x="71361" y="91681"/>
                  </a:lnTo>
                  <a:lnTo>
                    <a:pt x="145612" y="58656"/>
                  </a:lnTo>
                  <a:lnTo>
                    <a:pt x="144219" y="58304"/>
                  </a:lnTo>
                  <a:lnTo>
                    <a:pt x="142839" y="57937"/>
                  </a:lnTo>
                  <a:lnTo>
                    <a:pt x="141446" y="57570"/>
                  </a:lnTo>
                  <a:lnTo>
                    <a:pt x="140052" y="57189"/>
                  </a:lnTo>
                  <a:lnTo>
                    <a:pt x="137250" y="56382"/>
                  </a:lnTo>
                  <a:lnTo>
                    <a:pt x="134448" y="55561"/>
                  </a:lnTo>
                  <a:lnTo>
                    <a:pt x="131645" y="54695"/>
                  </a:lnTo>
                  <a:lnTo>
                    <a:pt x="128828" y="53785"/>
                  </a:lnTo>
                  <a:lnTo>
                    <a:pt x="126012" y="52846"/>
                  </a:lnTo>
                  <a:lnTo>
                    <a:pt x="123195" y="51878"/>
                  </a:lnTo>
                  <a:lnTo>
                    <a:pt x="120378" y="50895"/>
                  </a:lnTo>
                  <a:lnTo>
                    <a:pt x="117576" y="49868"/>
                  </a:lnTo>
                  <a:lnTo>
                    <a:pt x="114759" y="48812"/>
                  </a:lnTo>
                  <a:lnTo>
                    <a:pt x="111956" y="47741"/>
                  </a:lnTo>
                  <a:lnTo>
                    <a:pt x="109169" y="46655"/>
                  </a:lnTo>
                  <a:lnTo>
                    <a:pt x="106381" y="45540"/>
                  </a:lnTo>
                  <a:lnTo>
                    <a:pt x="103609" y="44396"/>
                  </a:lnTo>
                  <a:lnTo>
                    <a:pt x="100850" y="43251"/>
                  </a:lnTo>
                  <a:lnTo>
                    <a:pt x="98107" y="42078"/>
                  </a:lnTo>
                  <a:lnTo>
                    <a:pt x="95378" y="40889"/>
                  </a:lnTo>
                  <a:lnTo>
                    <a:pt x="92664" y="39701"/>
                  </a:lnTo>
                  <a:lnTo>
                    <a:pt x="89979" y="38498"/>
                  </a:lnTo>
                  <a:lnTo>
                    <a:pt x="87309" y="37280"/>
                  </a:lnTo>
                  <a:lnTo>
                    <a:pt x="84668" y="36062"/>
                  </a:lnTo>
                  <a:lnTo>
                    <a:pt x="82042" y="34830"/>
                  </a:lnTo>
                  <a:lnTo>
                    <a:pt x="79460" y="33598"/>
                  </a:lnTo>
                  <a:lnTo>
                    <a:pt x="76892" y="32351"/>
                  </a:lnTo>
                  <a:lnTo>
                    <a:pt x="74369" y="31118"/>
                  </a:lnTo>
                  <a:lnTo>
                    <a:pt x="71875" y="29886"/>
                  </a:lnTo>
                  <a:lnTo>
                    <a:pt x="69410" y="28653"/>
                  </a:lnTo>
                  <a:lnTo>
                    <a:pt x="66974" y="27421"/>
                  </a:lnTo>
                  <a:lnTo>
                    <a:pt x="64598" y="26203"/>
                  </a:lnTo>
                  <a:lnTo>
                    <a:pt x="62236" y="24986"/>
                  </a:lnTo>
                  <a:lnTo>
                    <a:pt x="59932" y="23782"/>
                  </a:lnTo>
                  <a:lnTo>
                    <a:pt x="57673" y="22579"/>
                  </a:lnTo>
                  <a:lnTo>
                    <a:pt x="55457" y="21406"/>
                  </a:lnTo>
                  <a:lnTo>
                    <a:pt x="53271" y="20232"/>
                  </a:lnTo>
                  <a:lnTo>
                    <a:pt x="51159" y="19073"/>
                  </a:lnTo>
                  <a:lnTo>
                    <a:pt x="47051" y="16828"/>
                  </a:lnTo>
                  <a:lnTo>
                    <a:pt x="43178" y="14657"/>
                  </a:lnTo>
                  <a:lnTo>
                    <a:pt x="39524" y="12588"/>
                  </a:lnTo>
                  <a:lnTo>
                    <a:pt x="36121" y="10622"/>
                  </a:lnTo>
                  <a:lnTo>
                    <a:pt x="32966" y="8788"/>
                  </a:lnTo>
                  <a:lnTo>
                    <a:pt x="30091" y="7087"/>
                  </a:lnTo>
                  <a:lnTo>
                    <a:pt x="27494" y="5531"/>
                  </a:lnTo>
                  <a:lnTo>
                    <a:pt x="25205" y="4152"/>
                  </a:lnTo>
                  <a:lnTo>
                    <a:pt x="23225" y="2935"/>
                  </a:lnTo>
                  <a:lnTo>
                    <a:pt x="21582" y="1922"/>
                  </a:lnTo>
                  <a:lnTo>
                    <a:pt x="19322" y="499"/>
                  </a:lnTo>
                  <a:lnTo>
                    <a:pt x="18545" y="0"/>
                  </a:lnTo>
                  <a:close/>
                </a:path>
              </a:pathLst>
            </a:custGeom>
            <a:solidFill>
              <a:srgbClr val="8A779A"/>
            </a:solidFill>
            <a:ln w="168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0" name="Google Shape;2027;p26">
              <a:extLst>
                <a:ext uri="{FF2B5EF4-FFF2-40B4-BE49-F238E27FC236}">
                  <a16:creationId xmlns="" xmlns:a16="http://schemas.microsoft.com/office/drawing/2014/main" id="{E6917EFE-D3B7-47AA-9266-AFD070C2C678}"/>
                </a:ext>
              </a:extLst>
            </p:cNvPr>
            <p:cNvSpPr/>
            <p:nvPr/>
          </p:nvSpPr>
          <p:spPr>
            <a:xfrm>
              <a:off x="2477825" y="1765400"/>
              <a:ext cx="222300" cy="777600"/>
            </a:xfrm>
            <a:custGeom>
              <a:avLst/>
              <a:gdLst/>
              <a:ahLst/>
              <a:cxnLst/>
              <a:rect l="l" t="t" r="r" b="b"/>
              <a:pathLst>
                <a:path w="8892" h="31104" extrusionOk="0">
                  <a:moveTo>
                    <a:pt x="2187" y="0"/>
                  </a:moveTo>
                  <a:lnTo>
                    <a:pt x="2010" y="15"/>
                  </a:lnTo>
                  <a:lnTo>
                    <a:pt x="1834" y="30"/>
                  </a:lnTo>
                  <a:lnTo>
                    <a:pt x="1658" y="74"/>
                  </a:lnTo>
                  <a:lnTo>
                    <a:pt x="1482" y="132"/>
                  </a:lnTo>
                  <a:lnTo>
                    <a:pt x="1306" y="191"/>
                  </a:lnTo>
                  <a:lnTo>
                    <a:pt x="1145" y="279"/>
                  </a:lnTo>
                  <a:lnTo>
                    <a:pt x="983" y="382"/>
                  </a:lnTo>
                  <a:lnTo>
                    <a:pt x="822" y="514"/>
                  </a:lnTo>
                  <a:lnTo>
                    <a:pt x="675" y="660"/>
                  </a:lnTo>
                  <a:lnTo>
                    <a:pt x="543" y="822"/>
                  </a:lnTo>
                  <a:lnTo>
                    <a:pt x="426" y="1027"/>
                  </a:lnTo>
                  <a:lnTo>
                    <a:pt x="309" y="1247"/>
                  </a:lnTo>
                  <a:lnTo>
                    <a:pt x="206" y="1497"/>
                  </a:lnTo>
                  <a:lnTo>
                    <a:pt x="133" y="1775"/>
                  </a:lnTo>
                  <a:lnTo>
                    <a:pt x="74" y="2084"/>
                  </a:lnTo>
                  <a:lnTo>
                    <a:pt x="30" y="2421"/>
                  </a:lnTo>
                  <a:lnTo>
                    <a:pt x="0" y="2788"/>
                  </a:lnTo>
                  <a:lnTo>
                    <a:pt x="0" y="3199"/>
                  </a:lnTo>
                  <a:lnTo>
                    <a:pt x="30" y="3653"/>
                  </a:lnTo>
                  <a:lnTo>
                    <a:pt x="103" y="4768"/>
                  </a:lnTo>
                  <a:lnTo>
                    <a:pt x="206" y="6250"/>
                  </a:lnTo>
                  <a:lnTo>
                    <a:pt x="411" y="10021"/>
                  </a:lnTo>
                  <a:lnTo>
                    <a:pt x="631" y="14495"/>
                  </a:lnTo>
                  <a:lnTo>
                    <a:pt x="866" y="19205"/>
                  </a:lnTo>
                  <a:lnTo>
                    <a:pt x="1248" y="27450"/>
                  </a:lnTo>
                  <a:lnTo>
                    <a:pt x="1394" y="31045"/>
                  </a:lnTo>
                  <a:lnTo>
                    <a:pt x="8891" y="31103"/>
                  </a:lnTo>
                  <a:lnTo>
                    <a:pt x="8818" y="29856"/>
                  </a:lnTo>
                  <a:lnTo>
                    <a:pt x="8715" y="28419"/>
                  </a:lnTo>
                  <a:lnTo>
                    <a:pt x="8569" y="26555"/>
                  </a:lnTo>
                  <a:lnTo>
                    <a:pt x="8392" y="24340"/>
                  </a:lnTo>
                  <a:lnTo>
                    <a:pt x="8158" y="21860"/>
                  </a:lnTo>
                  <a:lnTo>
                    <a:pt x="7894" y="19176"/>
                  </a:lnTo>
                  <a:lnTo>
                    <a:pt x="7747" y="17797"/>
                  </a:lnTo>
                  <a:lnTo>
                    <a:pt x="7586" y="16403"/>
                  </a:lnTo>
                  <a:lnTo>
                    <a:pt x="7409" y="15009"/>
                  </a:lnTo>
                  <a:lnTo>
                    <a:pt x="7233" y="13601"/>
                  </a:lnTo>
                  <a:lnTo>
                    <a:pt x="7043" y="12221"/>
                  </a:lnTo>
                  <a:lnTo>
                    <a:pt x="6837" y="10872"/>
                  </a:lnTo>
                  <a:lnTo>
                    <a:pt x="6632" y="9537"/>
                  </a:lnTo>
                  <a:lnTo>
                    <a:pt x="6412" y="8260"/>
                  </a:lnTo>
                  <a:lnTo>
                    <a:pt x="6177" y="7042"/>
                  </a:lnTo>
                  <a:lnTo>
                    <a:pt x="5928" y="5883"/>
                  </a:lnTo>
                  <a:lnTo>
                    <a:pt x="5678" y="4798"/>
                  </a:lnTo>
                  <a:lnTo>
                    <a:pt x="5414" y="3800"/>
                  </a:lnTo>
                  <a:lnTo>
                    <a:pt x="5267" y="3345"/>
                  </a:lnTo>
                  <a:lnTo>
                    <a:pt x="5135" y="2905"/>
                  </a:lnTo>
                  <a:lnTo>
                    <a:pt x="4989" y="2494"/>
                  </a:lnTo>
                  <a:lnTo>
                    <a:pt x="4842" y="2113"/>
                  </a:lnTo>
                  <a:lnTo>
                    <a:pt x="4695" y="1761"/>
                  </a:lnTo>
                  <a:lnTo>
                    <a:pt x="4549" y="1438"/>
                  </a:lnTo>
                  <a:lnTo>
                    <a:pt x="4387" y="1145"/>
                  </a:lnTo>
                  <a:lnTo>
                    <a:pt x="4240" y="895"/>
                  </a:lnTo>
                  <a:lnTo>
                    <a:pt x="4079" y="660"/>
                  </a:lnTo>
                  <a:lnTo>
                    <a:pt x="3918" y="484"/>
                  </a:lnTo>
                  <a:lnTo>
                    <a:pt x="3756" y="323"/>
                  </a:lnTo>
                  <a:lnTo>
                    <a:pt x="3595" y="206"/>
                  </a:lnTo>
                  <a:lnTo>
                    <a:pt x="3419" y="162"/>
                  </a:lnTo>
                  <a:lnTo>
                    <a:pt x="3228" y="103"/>
                  </a:lnTo>
                  <a:lnTo>
                    <a:pt x="2979" y="59"/>
                  </a:lnTo>
                  <a:lnTo>
                    <a:pt x="2685" y="15"/>
                  </a:lnTo>
                  <a:lnTo>
                    <a:pt x="2363" y="0"/>
                  </a:lnTo>
                  <a:close/>
                </a:path>
              </a:pathLst>
            </a:custGeom>
            <a:solidFill>
              <a:srgbClr val="D6796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1" name="Google Shape;2028;p26">
              <a:extLst>
                <a:ext uri="{FF2B5EF4-FFF2-40B4-BE49-F238E27FC236}">
                  <a16:creationId xmlns="" xmlns:a16="http://schemas.microsoft.com/office/drawing/2014/main" id="{048431E2-5CF3-46BF-BC15-BB4749BB0DFB}"/>
                </a:ext>
              </a:extLst>
            </p:cNvPr>
            <p:cNvSpPr/>
            <p:nvPr/>
          </p:nvSpPr>
          <p:spPr>
            <a:xfrm>
              <a:off x="1939750" y="1701200"/>
              <a:ext cx="594575" cy="840325"/>
            </a:xfrm>
            <a:custGeom>
              <a:avLst/>
              <a:gdLst/>
              <a:ahLst/>
              <a:cxnLst/>
              <a:rect l="l" t="t" r="r" b="b"/>
              <a:pathLst>
                <a:path w="23783" h="33613" extrusionOk="0">
                  <a:moveTo>
                    <a:pt x="2964" y="1"/>
                  </a:moveTo>
                  <a:lnTo>
                    <a:pt x="2759" y="30"/>
                  </a:lnTo>
                  <a:lnTo>
                    <a:pt x="2524" y="59"/>
                  </a:lnTo>
                  <a:lnTo>
                    <a:pt x="2245" y="133"/>
                  </a:lnTo>
                  <a:lnTo>
                    <a:pt x="1908" y="236"/>
                  </a:lnTo>
                  <a:lnTo>
                    <a:pt x="1732" y="294"/>
                  </a:lnTo>
                  <a:lnTo>
                    <a:pt x="1556" y="382"/>
                  </a:lnTo>
                  <a:lnTo>
                    <a:pt x="1380" y="456"/>
                  </a:lnTo>
                  <a:lnTo>
                    <a:pt x="1204" y="558"/>
                  </a:lnTo>
                  <a:lnTo>
                    <a:pt x="1028" y="676"/>
                  </a:lnTo>
                  <a:lnTo>
                    <a:pt x="866" y="808"/>
                  </a:lnTo>
                  <a:lnTo>
                    <a:pt x="705" y="940"/>
                  </a:lnTo>
                  <a:lnTo>
                    <a:pt x="558" y="1101"/>
                  </a:lnTo>
                  <a:lnTo>
                    <a:pt x="412" y="1277"/>
                  </a:lnTo>
                  <a:lnTo>
                    <a:pt x="294" y="1468"/>
                  </a:lnTo>
                  <a:lnTo>
                    <a:pt x="191" y="1673"/>
                  </a:lnTo>
                  <a:lnTo>
                    <a:pt x="118" y="1908"/>
                  </a:lnTo>
                  <a:lnTo>
                    <a:pt x="59" y="2143"/>
                  </a:lnTo>
                  <a:lnTo>
                    <a:pt x="15" y="2422"/>
                  </a:lnTo>
                  <a:lnTo>
                    <a:pt x="1" y="2700"/>
                  </a:lnTo>
                  <a:lnTo>
                    <a:pt x="30" y="3008"/>
                  </a:lnTo>
                  <a:lnTo>
                    <a:pt x="74" y="3346"/>
                  </a:lnTo>
                  <a:lnTo>
                    <a:pt x="162" y="3698"/>
                  </a:lnTo>
                  <a:lnTo>
                    <a:pt x="294" y="4079"/>
                  </a:lnTo>
                  <a:lnTo>
                    <a:pt x="456" y="4490"/>
                  </a:lnTo>
                  <a:lnTo>
                    <a:pt x="646" y="4916"/>
                  </a:lnTo>
                  <a:lnTo>
                    <a:pt x="896" y="5385"/>
                  </a:lnTo>
                  <a:lnTo>
                    <a:pt x="1541" y="6529"/>
                  </a:lnTo>
                  <a:lnTo>
                    <a:pt x="2363" y="8041"/>
                  </a:lnTo>
                  <a:lnTo>
                    <a:pt x="4431" y="11914"/>
                  </a:lnTo>
                  <a:lnTo>
                    <a:pt x="6882" y="16521"/>
                  </a:lnTo>
                  <a:lnTo>
                    <a:pt x="9434" y="21392"/>
                  </a:lnTo>
                  <a:lnTo>
                    <a:pt x="13909" y="29916"/>
                  </a:lnTo>
                  <a:lnTo>
                    <a:pt x="15831" y="33613"/>
                  </a:lnTo>
                  <a:lnTo>
                    <a:pt x="23783" y="29989"/>
                  </a:lnTo>
                  <a:lnTo>
                    <a:pt x="23079" y="28712"/>
                  </a:lnTo>
                  <a:lnTo>
                    <a:pt x="22272" y="27245"/>
                  </a:lnTo>
                  <a:lnTo>
                    <a:pt x="21201" y="25353"/>
                  </a:lnTo>
                  <a:lnTo>
                    <a:pt x="19910" y="23093"/>
                  </a:lnTo>
                  <a:lnTo>
                    <a:pt x="18443" y="20585"/>
                  </a:lnTo>
                  <a:lnTo>
                    <a:pt x="16858" y="17900"/>
                  </a:lnTo>
                  <a:lnTo>
                    <a:pt x="16022" y="16521"/>
                  </a:lnTo>
                  <a:lnTo>
                    <a:pt x="15156" y="15127"/>
                  </a:lnTo>
                  <a:lnTo>
                    <a:pt x="14291" y="13733"/>
                  </a:lnTo>
                  <a:lnTo>
                    <a:pt x="13410" y="12339"/>
                  </a:lnTo>
                  <a:lnTo>
                    <a:pt x="12530" y="10975"/>
                  </a:lnTo>
                  <a:lnTo>
                    <a:pt x="11650" y="9640"/>
                  </a:lnTo>
                  <a:lnTo>
                    <a:pt x="10769" y="8349"/>
                  </a:lnTo>
                  <a:lnTo>
                    <a:pt x="9904" y="7116"/>
                  </a:lnTo>
                  <a:lnTo>
                    <a:pt x="9053" y="5928"/>
                  </a:lnTo>
                  <a:lnTo>
                    <a:pt x="8231" y="4828"/>
                  </a:lnTo>
                  <a:lnTo>
                    <a:pt x="7424" y="3815"/>
                  </a:lnTo>
                  <a:lnTo>
                    <a:pt x="7043" y="3346"/>
                  </a:lnTo>
                  <a:lnTo>
                    <a:pt x="6662" y="2891"/>
                  </a:lnTo>
                  <a:lnTo>
                    <a:pt x="6280" y="2480"/>
                  </a:lnTo>
                  <a:lnTo>
                    <a:pt x="5928" y="2084"/>
                  </a:lnTo>
                  <a:lnTo>
                    <a:pt x="5576" y="1717"/>
                  </a:lnTo>
                  <a:lnTo>
                    <a:pt x="5224" y="1395"/>
                  </a:lnTo>
                  <a:lnTo>
                    <a:pt x="4901" y="1086"/>
                  </a:lnTo>
                  <a:lnTo>
                    <a:pt x="4578" y="822"/>
                  </a:lnTo>
                  <a:lnTo>
                    <a:pt x="4270" y="588"/>
                  </a:lnTo>
                  <a:lnTo>
                    <a:pt x="3977" y="397"/>
                  </a:lnTo>
                  <a:lnTo>
                    <a:pt x="3713" y="236"/>
                  </a:lnTo>
                  <a:lnTo>
                    <a:pt x="3449" y="118"/>
                  </a:lnTo>
                  <a:lnTo>
                    <a:pt x="3199" y="45"/>
                  </a:lnTo>
                  <a:lnTo>
                    <a:pt x="3082" y="15"/>
                  </a:lnTo>
                  <a:lnTo>
                    <a:pt x="2964" y="1"/>
                  </a:lnTo>
                  <a:close/>
                </a:path>
              </a:pathLst>
            </a:custGeom>
            <a:solidFill>
              <a:srgbClr val="D6796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2" name="Google Shape;2029;p26">
              <a:extLst>
                <a:ext uri="{FF2B5EF4-FFF2-40B4-BE49-F238E27FC236}">
                  <a16:creationId xmlns="" xmlns:a16="http://schemas.microsoft.com/office/drawing/2014/main" id="{9F92A851-E0FF-49FF-B466-92F3513B3E15}"/>
                </a:ext>
              </a:extLst>
            </p:cNvPr>
            <p:cNvSpPr/>
            <p:nvPr/>
          </p:nvSpPr>
          <p:spPr>
            <a:xfrm>
              <a:off x="1494125" y="1826650"/>
              <a:ext cx="828200" cy="636750"/>
            </a:xfrm>
            <a:custGeom>
              <a:avLst/>
              <a:gdLst/>
              <a:ahLst/>
              <a:cxnLst/>
              <a:rect l="l" t="t" r="r" b="b"/>
              <a:pathLst>
                <a:path w="33128" h="25470" extrusionOk="0">
                  <a:moveTo>
                    <a:pt x="2333" y="0"/>
                  </a:moveTo>
                  <a:lnTo>
                    <a:pt x="2069" y="30"/>
                  </a:lnTo>
                  <a:lnTo>
                    <a:pt x="1951" y="59"/>
                  </a:lnTo>
                  <a:lnTo>
                    <a:pt x="1849" y="88"/>
                  </a:lnTo>
                  <a:lnTo>
                    <a:pt x="1673" y="206"/>
                  </a:lnTo>
                  <a:lnTo>
                    <a:pt x="1482" y="338"/>
                  </a:lnTo>
                  <a:lnTo>
                    <a:pt x="1233" y="514"/>
                  </a:lnTo>
                  <a:lnTo>
                    <a:pt x="983" y="734"/>
                  </a:lnTo>
                  <a:lnTo>
                    <a:pt x="851" y="866"/>
                  </a:lnTo>
                  <a:lnTo>
                    <a:pt x="719" y="1013"/>
                  </a:lnTo>
                  <a:lnTo>
                    <a:pt x="587" y="1159"/>
                  </a:lnTo>
                  <a:lnTo>
                    <a:pt x="470" y="1335"/>
                  </a:lnTo>
                  <a:lnTo>
                    <a:pt x="352" y="1497"/>
                  </a:lnTo>
                  <a:lnTo>
                    <a:pt x="250" y="1688"/>
                  </a:lnTo>
                  <a:lnTo>
                    <a:pt x="176" y="1878"/>
                  </a:lnTo>
                  <a:lnTo>
                    <a:pt x="103" y="2084"/>
                  </a:lnTo>
                  <a:lnTo>
                    <a:pt x="44" y="2304"/>
                  </a:lnTo>
                  <a:lnTo>
                    <a:pt x="15" y="2524"/>
                  </a:lnTo>
                  <a:lnTo>
                    <a:pt x="0" y="2759"/>
                  </a:lnTo>
                  <a:lnTo>
                    <a:pt x="30" y="2993"/>
                  </a:lnTo>
                  <a:lnTo>
                    <a:pt x="74" y="3243"/>
                  </a:lnTo>
                  <a:lnTo>
                    <a:pt x="147" y="3507"/>
                  </a:lnTo>
                  <a:lnTo>
                    <a:pt x="264" y="3771"/>
                  </a:lnTo>
                  <a:lnTo>
                    <a:pt x="411" y="4050"/>
                  </a:lnTo>
                  <a:lnTo>
                    <a:pt x="587" y="4328"/>
                  </a:lnTo>
                  <a:lnTo>
                    <a:pt x="807" y="4622"/>
                  </a:lnTo>
                  <a:lnTo>
                    <a:pt x="1086" y="4915"/>
                  </a:lnTo>
                  <a:lnTo>
                    <a:pt x="1394" y="5223"/>
                  </a:lnTo>
                  <a:lnTo>
                    <a:pt x="1761" y="5531"/>
                  </a:lnTo>
                  <a:lnTo>
                    <a:pt x="2172" y="5854"/>
                  </a:lnTo>
                  <a:lnTo>
                    <a:pt x="3213" y="6632"/>
                  </a:lnTo>
                  <a:lnTo>
                    <a:pt x="4592" y="7673"/>
                  </a:lnTo>
                  <a:lnTo>
                    <a:pt x="8069" y="10358"/>
                  </a:lnTo>
                  <a:lnTo>
                    <a:pt x="12192" y="13557"/>
                  </a:lnTo>
                  <a:lnTo>
                    <a:pt x="16520" y="16946"/>
                  </a:lnTo>
                  <a:lnTo>
                    <a:pt x="24090" y="22888"/>
                  </a:lnTo>
                  <a:lnTo>
                    <a:pt x="27377" y="25470"/>
                  </a:lnTo>
                  <a:lnTo>
                    <a:pt x="33128" y="18897"/>
                  </a:lnTo>
                  <a:lnTo>
                    <a:pt x="31969" y="18031"/>
                  </a:lnTo>
                  <a:lnTo>
                    <a:pt x="30619" y="17034"/>
                  </a:lnTo>
                  <a:lnTo>
                    <a:pt x="28873" y="15728"/>
                  </a:lnTo>
                  <a:lnTo>
                    <a:pt x="26775" y="14217"/>
                  </a:lnTo>
                  <a:lnTo>
                    <a:pt x="24413" y="12515"/>
                  </a:lnTo>
                  <a:lnTo>
                    <a:pt x="21860" y="10725"/>
                  </a:lnTo>
                  <a:lnTo>
                    <a:pt x="20525" y="9801"/>
                  </a:lnTo>
                  <a:lnTo>
                    <a:pt x="19176" y="8891"/>
                  </a:lnTo>
                  <a:lnTo>
                    <a:pt x="17811" y="7967"/>
                  </a:lnTo>
                  <a:lnTo>
                    <a:pt x="16432" y="7072"/>
                  </a:lnTo>
                  <a:lnTo>
                    <a:pt x="15068" y="6177"/>
                  </a:lnTo>
                  <a:lnTo>
                    <a:pt x="13718" y="5326"/>
                  </a:lnTo>
                  <a:lnTo>
                    <a:pt x="12383" y="4504"/>
                  </a:lnTo>
                  <a:lnTo>
                    <a:pt x="11092" y="3727"/>
                  </a:lnTo>
                  <a:lnTo>
                    <a:pt x="9830" y="3008"/>
                  </a:lnTo>
                  <a:lnTo>
                    <a:pt x="8627" y="2348"/>
                  </a:lnTo>
                  <a:lnTo>
                    <a:pt x="7483" y="1746"/>
                  </a:lnTo>
                  <a:lnTo>
                    <a:pt x="6940" y="1467"/>
                  </a:lnTo>
                  <a:lnTo>
                    <a:pt x="6397" y="1218"/>
                  </a:lnTo>
                  <a:lnTo>
                    <a:pt x="5883" y="998"/>
                  </a:lnTo>
                  <a:lnTo>
                    <a:pt x="5399" y="778"/>
                  </a:lnTo>
                  <a:lnTo>
                    <a:pt x="4930" y="602"/>
                  </a:lnTo>
                  <a:lnTo>
                    <a:pt x="4475" y="426"/>
                  </a:lnTo>
                  <a:lnTo>
                    <a:pt x="4049" y="294"/>
                  </a:lnTo>
                  <a:lnTo>
                    <a:pt x="3653" y="176"/>
                  </a:lnTo>
                  <a:lnTo>
                    <a:pt x="3287" y="88"/>
                  </a:lnTo>
                  <a:lnTo>
                    <a:pt x="2934" y="30"/>
                  </a:lnTo>
                  <a:lnTo>
                    <a:pt x="2626" y="0"/>
                  </a:lnTo>
                  <a:close/>
                </a:path>
              </a:pathLst>
            </a:custGeom>
            <a:solidFill>
              <a:srgbClr val="D6796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3" name="Google Shape;2030;p26">
              <a:extLst>
                <a:ext uri="{FF2B5EF4-FFF2-40B4-BE49-F238E27FC236}">
                  <a16:creationId xmlns="" xmlns:a16="http://schemas.microsoft.com/office/drawing/2014/main" id="{2949587F-36F9-4DF1-A7C3-ADE6C36433E0}"/>
                </a:ext>
              </a:extLst>
            </p:cNvPr>
            <p:cNvSpPr/>
            <p:nvPr/>
          </p:nvSpPr>
          <p:spPr>
            <a:xfrm>
              <a:off x="1391425" y="2003800"/>
              <a:ext cx="2211700" cy="1490275"/>
            </a:xfrm>
            <a:custGeom>
              <a:avLst/>
              <a:gdLst/>
              <a:ahLst/>
              <a:cxnLst/>
              <a:rect l="l" t="t" r="r" b="b"/>
              <a:pathLst>
                <a:path w="88468" h="59611" extrusionOk="0">
                  <a:moveTo>
                    <a:pt x="6147" y="1"/>
                  </a:moveTo>
                  <a:lnTo>
                    <a:pt x="5546" y="15"/>
                  </a:lnTo>
                  <a:lnTo>
                    <a:pt x="4974" y="45"/>
                  </a:lnTo>
                  <a:lnTo>
                    <a:pt x="4446" y="103"/>
                  </a:lnTo>
                  <a:lnTo>
                    <a:pt x="3932" y="191"/>
                  </a:lnTo>
                  <a:lnTo>
                    <a:pt x="3448" y="294"/>
                  </a:lnTo>
                  <a:lnTo>
                    <a:pt x="3008" y="411"/>
                  </a:lnTo>
                  <a:lnTo>
                    <a:pt x="2582" y="558"/>
                  </a:lnTo>
                  <a:lnTo>
                    <a:pt x="2186" y="734"/>
                  </a:lnTo>
                  <a:lnTo>
                    <a:pt x="1996" y="837"/>
                  </a:lnTo>
                  <a:lnTo>
                    <a:pt x="1805" y="954"/>
                  </a:lnTo>
                  <a:lnTo>
                    <a:pt x="1614" y="1057"/>
                  </a:lnTo>
                  <a:lnTo>
                    <a:pt x="1453" y="1189"/>
                  </a:lnTo>
                  <a:lnTo>
                    <a:pt x="1277" y="1321"/>
                  </a:lnTo>
                  <a:lnTo>
                    <a:pt x="1130" y="1453"/>
                  </a:lnTo>
                  <a:lnTo>
                    <a:pt x="983" y="1585"/>
                  </a:lnTo>
                  <a:lnTo>
                    <a:pt x="851" y="1746"/>
                  </a:lnTo>
                  <a:lnTo>
                    <a:pt x="719" y="1893"/>
                  </a:lnTo>
                  <a:lnTo>
                    <a:pt x="602" y="2055"/>
                  </a:lnTo>
                  <a:lnTo>
                    <a:pt x="484" y="2231"/>
                  </a:lnTo>
                  <a:lnTo>
                    <a:pt x="396" y="2392"/>
                  </a:lnTo>
                  <a:lnTo>
                    <a:pt x="294" y="2583"/>
                  </a:lnTo>
                  <a:lnTo>
                    <a:pt x="220" y="2759"/>
                  </a:lnTo>
                  <a:lnTo>
                    <a:pt x="147" y="2950"/>
                  </a:lnTo>
                  <a:lnTo>
                    <a:pt x="88" y="3155"/>
                  </a:lnTo>
                  <a:lnTo>
                    <a:pt x="0" y="3448"/>
                  </a:lnTo>
                  <a:lnTo>
                    <a:pt x="279" y="3566"/>
                  </a:lnTo>
                  <a:lnTo>
                    <a:pt x="2260" y="4446"/>
                  </a:lnTo>
                  <a:lnTo>
                    <a:pt x="4402" y="5414"/>
                  </a:lnTo>
                  <a:lnTo>
                    <a:pt x="7042" y="6632"/>
                  </a:lnTo>
                  <a:lnTo>
                    <a:pt x="10006" y="8011"/>
                  </a:lnTo>
                  <a:lnTo>
                    <a:pt x="11547" y="8745"/>
                  </a:lnTo>
                  <a:lnTo>
                    <a:pt x="13087" y="9508"/>
                  </a:lnTo>
                  <a:lnTo>
                    <a:pt x="14627" y="10256"/>
                  </a:lnTo>
                  <a:lnTo>
                    <a:pt x="16109" y="11019"/>
                  </a:lnTo>
                  <a:lnTo>
                    <a:pt x="17547" y="11752"/>
                  </a:lnTo>
                  <a:lnTo>
                    <a:pt x="18897" y="12471"/>
                  </a:lnTo>
                  <a:lnTo>
                    <a:pt x="20731" y="13469"/>
                  </a:lnTo>
                  <a:lnTo>
                    <a:pt x="22682" y="14496"/>
                  </a:lnTo>
                  <a:lnTo>
                    <a:pt x="24971" y="15743"/>
                  </a:lnTo>
                  <a:lnTo>
                    <a:pt x="26247" y="16447"/>
                  </a:lnTo>
                  <a:lnTo>
                    <a:pt x="27582" y="17210"/>
                  </a:lnTo>
                  <a:lnTo>
                    <a:pt x="28991" y="18017"/>
                  </a:lnTo>
                  <a:lnTo>
                    <a:pt x="30472" y="18897"/>
                  </a:lnTo>
                  <a:lnTo>
                    <a:pt x="32013" y="19821"/>
                  </a:lnTo>
                  <a:lnTo>
                    <a:pt x="33612" y="20819"/>
                  </a:lnTo>
                  <a:lnTo>
                    <a:pt x="35270" y="21861"/>
                  </a:lnTo>
                  <a:lnTo>
                    <a:pt x="36972" y="22976"/>
                  </a:lnTo>
                  <a:lnTo>
                    <a:pt x="38718" y="24150"/>
                  </a:lnTo>
                  <a:lnTo>
                    <a:pt x="40522" y="25382"/>
                  </a:lnTo>
                  <a:lnTo>
                    <a:pt x="42341" y="26688"/>
                  </a:lnTo>
                  <a:lnTo>
                    <a:pt x="44219" y="28052"/>
                  </a:lnTo>
                  <a:lnTo>
                    <a:pt x="45364" y="28903"/>
                  </a:lnTo>
                  <a:lnTo>
                    <a:pt x="46493" y="29783"/>
                  </a:lnTo>
                  <a:lnTo>
                    <a:pt x="47623" y="30649"/>
                  </a:lnTo>
                  <a:lnTo>
                    <a:pt x="48738" y="31544"/>
                  </a:lnTo>
                  <a:lnTo>
                    <a:pt x="49838" y="32439"/>
                  </a:lnTo>
                  <a:lnTo>
                    <a:pt x="50924" y="33334"/>
                  </a:lnTo>
                  <a:lnTo>
                    <a:pt x="52010" y="34243"/>
                  </a:lnTo>
                  <a:lnTo>
                    <a:pt x="53066" y="35153"/>
                  </a:lnTo>
                  <a:lnTo>
                    <a:pt x="54122" y="36077"/>
                  </a:lnTo>
                  <a:lnTo>
                    <a:pt x="55164" y="37016"/>
                  </a:lnTo>
                  <a:lnTo>
                    <a:pt x="56191" y="37941"/>
                  </a:lnTo>
                  <a:lnTo>
                    <a:pt x="57218" y="38894"/>
                  </a:lnTo>
                  <a:lnTo>
                    <a:pt x="58216" y="39848"/>
                  </a:lnTo>
                  <a:lnTo>
                    <a:pt x="59213" y="40801"/>
                  </a:lnTo>
                  <a:lnTo>
                    <a:pt x="60196" y="41770"/>
                  </a:lnTo>
                  <a:lnTo>
                    <a:pt x="61165" y="42738"/>
                  </a:lnTo>
                  <a:lnTo>
                    <a:pt x="62118" y="43721"/>
                  </a:lnTo>
                  <a:lnTo>
                    <a:pt x="63057" y="44719"/>
                  </a:lnTo>
                  <a:lnTo>
                    <a:pt x="63996" y="45716"/>
                  </a:lnTo>
                  <a:lnTo>
                    <a:pt x="64906" y="46714"/>
                  </a:lnTo>
                  <a:lnTo>
                    <a:pt x="65815" y="47726"/>
                  </a:lnTo>
                  <a:lnTo>
                    <a:pt x="66710" y="48739"/>
                  </a:lnTo>
                  <a:lnTo>
                    <a:pt x="67591" y="49766"/>
                  </a:lnTo>
                  <a:lnTo>
                    <a:pt x="68456" y="50793"/>
                  </a:lnTo>
                  <a:lnTo>
                    <a:pt x="69307" y="51820"/>
                  </a:lnTo>
                  <a:lnTo>
                    <a:pt x="70158" y="52861"/>
                  </a:lnTo>
                  <a:lnTo>
                    <a:pt x="70980" y="53918"/>
                  </a:lnTo>
                  <a:lnTo>
                    <a:pt x="71801" y="54974"/>
                  </a:lnTo>
                  <a:lnTo>
                    <a:pt x="72594" y="56030"/>
                  </a:lnTo>
                  <a:lnTo>
                    <a:pt x="73386" y="57101"/>
                  </a:lnTo>
                  <a:lnTo>
                    <a:pt x="74163" y="58172"/>
                  </a:lnTo>
                  <a:lnTo>
                    <a:pt x="74926" y="59258"/>
                  </a:lnTo>
                  <a:lnTo>
                    <a:pt x="75176" y="59610"/>
                  </a:lnTo>
                  <a:lnTo>
                    <a:pt x="75455" y="59287"/>
                  </a:lnTo>
                  <a:lnTo>
                    <a:pt x="75660" y="59097"/>
                  </a:lnTo>
                  <a:lnTo>
                    <a:pt x="76217" y="58510"/>
                  </a:lnTo>
                  <a:lnTo>
                    <a:pt x="77156" y="57571"/>
                  </a:lnTo>
                  <a:lnTo>
                    <a:pt x="78506" y="56280"/>
                  </a:lnTo>
                  <a:lnTo>
                    <a:pt x="79328" y="55502"/>
                  </a:lnTo>
                  <a:lnTo>
                    <a:pt x="80267" y="54636"/>
                  </a:lnTo>
                  <a:lnTo>
                    <a:pt x="81308" y="53697"/>
                  </a:lnTo>
                  <a:lnTo>
                    <a:pt x="82453" y="52656"/>
                  </a:lnTo>
                  <a:lnTo>
                    <a:pt x="83714" y="51541"/>
                  </a:lnTo>
                  <a:lnTo>
                    <a:pt x="85094" y="50338"/>
                  </a:lnTo>
                  <a:lnTo>
                    <a:pt x="86590" y="49061"/>
                  </a:lnTo>
                  <a:lnTo>
                    <a:pt x="88189" y="47697"/>
                  </a:lnTo>
                  <a:lnTo>
                    <a:pt x="88468" y="47477"/>
                  </a:lnTo>
                  <a:lnTo>
                    <a:pt x="88233" y="47213"/>
                  </a:lnTo>
                  <a:lnTo>
                    <a:pt x="86722" y="45570"/>
                  </a:lnTo>
                  <a:lnTo>
                    <a:pt x="85079" y="43809"/>
                  </a:lnTo>
                  <a:lnTo>
                    <a:pt x="83392" y="42019"/>
                  </a:lnTo>
                  <a:lnTo>
                    <a:pt x="81734" y="40288"/>
                  </a:lnTo>
                  <a:lnTo>
                    <a:pt x="80193" y="38689"/>
                  </a:lnTo>
                  <a:lnTo>
                    <a:pt x="78858" y="37324"/>
                  </a:lnTo>
                  <a:lnTo>
                    <a:pt x="77127" y="35564"/>
                  </a:lnTo>
                  <a:lnTo>
                    <a:pt x="77347" y="35256"/>
                  </a:lnTo>
                  <a:lnTo>
                    <a:pt x="77553" y="34918"/>
                  </a:lnTo>
                  <a:lnTo>
                    <a:pt x="77729" y="34551"/>
                  </a:lnTo>
                  <a:lnTo>
                    <a:pt x="77905" y="34155"/>
                  </a:lnTo>
                  <a:lnTo>
                    <a:pt x="78051" y="33730"/>
                  </a:lnTo>
                  <a:lnTo>
                    <a:pt x="78183" y="33290"/>
                  </a:lnTo>
                  <a:lnTo>
                    <a:pt x="78301" y="32820"/>
                  </a:lnTo>
                  <a:lnTo>
                    <a:pt x="78403" y="32336"/>
                  </a:lnTo>
                  <a:lnTo>
                    <a:pt x="78477" y="31837"/>
                  </a:lnTo>
                  <a:lnTo>
                    <a:pt x="78535" y="31309"/>
                  </a:lnTo>
                  <a:lnTo>
                    <a:pt x="78579" y="30766"/>
                  </a:lnTo>
                  <a:lnTo>
                    <a:pt x="78609" y="30209"/>
                  </a:lnTo>
                  <a:lnTo>
                    <a:pt x="78624" y="29651"/>
                  </a:lnTo>
                  <a:lnTo>
                    <a:pt x="78609" y="29064"/>
                  </a:lnTo>
                  <a:lnTo>
                    <a:pt x="78565" y="28478"/>
                  </a:lnTo>
                  <a:lnTo>
                    <a:pt x="78521" y="27891"/>
                  </a:lnTo>
                  <a:lnTo>
                    <a:pt x="78433" y="27201"/>
                  </a:lnTo>
                  <a:lnTo>
                    <a:pt x="78330" y="26526"/>
                  </a:lnTo>
                  <a:lnTo>
                    <a:pt x="78198" y="25866"/>
                  </a:lnTo>
                  <a:lnTo>
                    <a:pt x="78051" y="25206"/>
                  </a:lnTo>
                  <a:lnTo>
                    <a:pt x="77875" y="24560"/>
                  </a:lnTo>
                  <a:lnTo>
                    <a:pt x="77685" y="23929"/>
                  </a:lnTo>
                  <a:lnTo>
                    <a:pt x="77464" y="23313"/>
                  </a:lnTo>
                  <a:lnTo>
                    <a:pt x="77230" y="22697"/>
                  </a:lnTo>
                  <a:lnTo>
                    <a:pt x="76980" y="22110"/>
                  </a:lnTo>
                  <a:lnTo>
                    <a:pt x="76702" y="21523"/>
                  </a:lnTo>
                  <a:lnTo>
                    <a:pt x="76408" y="20966"/>
                  </a:lnTo>
                  <a:lnTo>
                    <a:pt x="76100" y="20438"/>
                  </a:lnTo>
                  <a:lnTo>
                    <a:pt x="75777" y="19910"/>
                  </a:lnTo>
                  <a:lnTo>
                    <a:pt x="75425" y="19411"/>
                  </a:lnTo>
                  <a:lnTo>
                    <a:pt x="75073" y="18941"/>
                  </a:lnTo>
                  <a:lnTo>
                    <a:pt x="74692" y="18486"/>
                  </a:lnTo>
                  <a:lnTo>
                    <a:pt x="74516" y="18281"/>
                  </a:lnTo>
                  <a:lnTo>
                    <a:pt x="74354" y="18046"/>
                  </a:lnTo>
                  <a:lnTo>
                    <a:pt x="74178" y="17782"/>
                  </a:lnTo>
                  <a:lnTo>
                    <a:pt x="74031" y="17503"/>
                  </a:lnTo>
                  <a:lnTo>
                    <a:pt x="73885" y="17195"/>
                  </a:lnTo>
                  <a:lnTo>
                    <a:pt x="73738" y="16843"/>
                  </a:lnTo>
                  <a:lnTo>
                    <a:pt x="73621" y="16476"/>
                  </a:lnTo>
                  <a:lnTo>
                    <a:pt x="73533" y="16066"/>
                  </a:lnTo>
                  <a:lnTo>
                    <a:pt x="73445" y="15640"/>
                  </a:lnTo>
                  <a:lnTo>
                    <a:pt x="73386" y="15171"/>
                  </a:lnTo>
                  <a:lnTo>
                    <a:pt x="73357" y="14657"/>
                  </a:lnTo>
                  <a:lnTo>
                    <a:pt x="73357" y="14129"/>
                  </a:lnTo>
                  <a:lnTo>
                    <a:pt x="73386" y="13557"/>
                  </a:lnTo>
                  <a:lnTo>
                    <a:pt x="73459" y="12941"/>
                  </a:lnTo>
                  <a:lnTo>
                    <a:pt x="73547" y="12280"/>
                  </a:lnTo>
                  <a:lnTo>
                    <a:pt x="73694" y="11591"/>
                  </a:lnTo>
                  <a:lnTo>
                    <a:pt x="73811" y="11107"/>
                  </a:lnTo>
                  <a:lnTo>
                    <a:pt x="73943" y="10623"/>
                  </a:lnTo>
                  <a:lnTo>
                    <a:pt x="74090" y="10138"/>
                  </a:lnTo>
                  <a:lnTo>
                    <a:pt x="74251" y="9640"/>
                  </a:lnTo>
                  <a:lnTo>
                    <a:pt x="74428" y="9141"/>
                  </a:lnTo>
                  <a:lnTo>
                    <a:pt x="74618" y="8657"/>
                  </a:lnTo>
                  <a:lnTo>
                    <a:pt x="74824" y="8158"/>
                  </a:lnTo>
                  <a:lnTo>
                    <a:pt x="75044" y="7674"/>
                  </a:lnTo>
                  <a:lnTo>
                    <a:pt x="75278" y="7190"/>
                  </a:lnTo>
                  <a:lnTo>
                    <a:pt x="75528" y="6705"/>
                  </a:lnTo>
                  <a:lnTo>
                    <a:pt x="75777" y="6236"/>
                  </a:lnTo>
                  <a:lnTo>
                    <a:pt x="76041" y="5781"/>
                  </a:lnTo>
                  <a:lnTo>
                    <a:pt x="76320" y="5326"/>
                  </a:lnTo>
                  <a:lnTo>
                    <a:pt x="76599" y="4886"/>
                  </a:lnTo>
                  <a:lnTo>
                    <a:pt x="76892" y="4461"/>
                  </a:lnTo>
                  <a:lnTo>
                    <a:pt x="77186" y="4035"/>
                  </a:lnTo>
                  <a:lnTo>
                    <a:pt x="77464" y="3654"/>
                  </a:lnTo>
                  <a:lnTo>
                    <a:pt x="77567" y="3478"/>
                  </a:lnTo>
                  <a:lnTo>
                    <a:pt x="77670" y="3287"/>
                  </a:lnTo>
                  <a:lnTo>
                    <a:pt x="77758" y="3111"/>
                  </a:lnTo>
                  <a:lnTo>
                    <a:pt x="77831" y="2935"/>
                  </a:lnTo>
                  <a:lnTo>
                    <a:pt x="77890" y="2773"/>
                  </a:lnTo>
                  <a:lnTo>
                    <a:pt x="77934" y="2597"/>
                  </a:lnTo>
                  <a:lnTo>
                    <a:pt x="77978" y="2451"/>
                  </a:lnTo>
                  <a:lnTo>
                    <a:pt x="77993" y="2289"/>
                  </a:lnTo>
                  <a:lnTo>
                    <a:pt x="78007" y="2128"/>
                  </a:lnTo>
                  <a:lnTo>
                    <a:pt x="78007" y="1981"/>
                  </a:lnTo>
                  <a:lnTo>
                    <a:pt x="77978" y="1849"/>
                  </a:lnTo>
                  <a:lnTo>
                    <a:pt x="77949" y="1702"/>
                  </a:lnTo>
                  <a:lnTo>
                    <a:pt x="77905" y="1570"/>
                  </a:lnTo>
                  <a:lnTo>
                    <a:pt x="77846" y="1438"/>
                  </a:lnTo>
                  <a:lnTo>
                    <a:pt x="77758" y="1277"/>
                  </a:lnTo>
                  <a:lnTo>
                    <a:pt x="77641" y="1130"/>
                  </a:lnTo>
                  <a:lnTo>
                    <a:pt x="77508" y="998"/>
                  </a:lnTo>
                  <a:lnTo>
                    <a:pt x="77347" y="866"/>
                  </a:lnTo>
                  <a:lnTo>
                    <a:pt x="77186" y="749"/>
                  </a:lnTo>
                  <a:lnTo>
                    <a:pt x="76980" y="631"/>
                  </a:lnTo>
                  <a:lnTo>
                    <a:pt x="76775" y="529"/>
                  </a:lnTo>
                  <a:lnTo>
                    <a:pt x="76526" y="441"/>
                  </a:lnTo>
                  <a:lnTo>
                    <a:pt x="76276" y="367"/>
                  </a:lnTo>
                  <a:lnTo>
                    <a:pt x="75997" y="309"/>
                  </a:lnTo>
                  <a:lnTo>
                    <a:pt x="75704" y="250"/>
                  </a:lnTo>
                  <a:lnTo>
                    <a:pt x="75381" y="191"/>
                  </a:lnTo>
                  <a:lnTo>
                    <a:pt x="75044" y="162"/>
                  </a:lnTo>
                  <a:lnTo>
                    <a:pt x="74692" y="133"/>
                  </a:lnTo>
                  <a:lnTo>
                    <a:pt x="74325" y="118"/>
                  </a:lnTo>
                  <a:lnTo>
                    <a:pt x="73929" y="118"/>
                  </a:lnTo>
                  <a:lnTo>
                    <a:pt x="73342" y="133"/>
                  </a:lnTo>
                  <a:lnTo>
                    <a:pt x="72858" y="147"/>
                  </a:lnTo>
                  <a:lnTo>
                    <a:pt x="72418" y="191"/>
                  </a:lnTo>
                  <a:lnTo>
                    <a:pt x="72344" y="191"/>
                  </a:lnTo>
                  <a:lnTo>
                    <a:pt x="72286" y="235"/>
                  </a:lnTo>
                  <a:lnTo>
                    <a:pt x="72168" y="294"/>
                  </a:lnTo>
                  <a:lnTo>
                    <a:pt x="71889" y="470"/>
                  </a:lnTo>
                  <a:lnTo>
                    <a:pt x="71479" y="734"/>
                  </a:lnTo>
                  <a:lnTo>
                    <a:pt x="70950" y="1101"/>
                  </a:lnTo>
                  <a:lnTo>
                    <a:pt x="70334" y="1570"/>
                  </a:lnTo>
                  <a:lnTo>
                    <a:pt x="69997" y="1849"/>
                  </a:lnTo>
                  <a:lnTo>
                    <a:pt x="69630" y="2157"/>
                  </a:lnTo>
                  <a:lnTo>
                    <a:pt x="69263" y="2480"/>
                  </a:lnTo>
                  <a:lnTo>
                    <a:pt x="68882" y="2832"/>
                  </a:lnTo>
                  <a:lnTo>
                    <a:pt x="68500" y="3214"/>
                  </a:lnTo>
                  <a:lnTo>
                    <a:pt x="68104" y="3624"/>
                  </a:lnTo>
                  <a:lnTo>
                    <a:pt x="67649" y="4123"/>
                  </a:lnTo>
                  <a:lnTo>
                    <a:pt x="67209" y="4637"/>
                  </a:lnTo>
                  <a:lnTo>
                    <a:pt x="66798" y="5150"/>
                  </a:lnTo>
                  <a:lnTo>
                    <a:pt x="66402" y="5678"/>
                  </a:lnTo>
                  <a:lnTo>
                    <a:pt x="66036" y="6221"/>
                  </a:lnTo>
                  <a:lnTo>
                    <a:pt x="65698" y="6764"/>
                  </a:lnTo>
                  <a:lnTo>
                    <a:pt x="65361" y="7322"/>
                  </a:lnTo>
                  <a:lnTo>
                    <a:pt x="65067" y="7894"/>
                  </a:lnTo>
                  <a:lnTo>
                    <a:pt x="64891" y="8246"/>
                  </a:lnTo>
                  <a:lnTo>
                    <a:pt x="64715" y="8598"/>
                  </a:lnTo>
                  <a:lnTo>
                    <a:pt x="64554" y="8965"/>
                  </a:lnTo>
                  <a:lnTo>
                    <a:pt x="64407" y="9332"/>
                  </a:lnTo>
                  <a:lnTo>
                    <a:pt x="64275" y="9698"/>
                  </a:lnTo>
                  <a:lnTo>
                    <a:pt x="64143" y="10065"/>
                  </a:lnTo>
                  <a:lnTo>
                    <a:pt x="64011" y="10447"/>
                  </a:lnTo>
                  <a:lnTo>
                    <a:pt x="63908" y="10813"/>
                  </a:lnTo>
                  <a:lnTo>
                    <a:pt x="63806" y="11195"/>
                  </a:lnTo>
                  <a:lnTo>
                    <a:pt x="63703" y="11576"/>
                  </a:lnTo>
                  <a:lnTo>
                    <a:pt x="63615" y="11958"/>
                  </a:lnTo>
                  <a:lnTo>
                    <a:pt x="63541" y="12339"/>
                  </a:lnTo>
                  <a:lnTo>
                    <a:pt x="63483" y="12735"/>
                  </a:lnTo>
                  <a:lnTo>
                    <a:pt x="63424" y="13117"/>
                  </a:lnTo>
                  <a:lnTo>
                    <a:pt x="63380" y="13513"/>
                  </a:lnTo>
                  <a:lnTo>
                    <a:pt x="63336" y="13894"/>
                  </a:lnTo>
                  <a:lnTo>
                    <a:pt x="63307" y="14217"/>
                  </a:lnTo>
                  <a:lnTo>
                    <a:pt x="63248" y="14525"/>
                  </a:lnTo>
                  <a:lnTo>
                    <a:pt x="63189" y="14833"/>
                  </a:lnTo>
                  <a:lnTo>
                    <a:pt x="63101" y="15127"/>
                  </a:lnTo>
                  <a:lnTo>
                    <a:pt x="62999" y="15435"/>
                  </a:lnTo>
                  <a:lnTo>
                    <a:pt x="62896" y="15728"/>
                  </a:lnTo>
                  <a:lnTo>
                    <a:pt x="62764" y="16007"/>
                  </a:lnTo>
                  <a:lnTo>
                    <a:pt x="62617" y="16300"/>
                  </a:lnTo>
                  <a:lnTo>
                    <a:pt x="62456" y="16579"/>
                  </a:lnTo>
                  <a:lnTo>
                    <a:pt x="62294" y="16843"/>
                  </a:lnTo>
                  <a:lnTo>
                    <a:pt x="62104" y="17107"/>
                  </a:lnTo>
                  <a:lnTo>
                    <a:pt x="61913" y="17371"/>
                  </a:lnTo>
                  <a:lnTo>
                    <a:pt x="61693" y="17621"/>
                  </a:lnTo>
                  <a:lnTo>
                    <a:pt x="61473" y="17856"/>
                  </a:lnTo>
                  <a:lnTo>
                    <a:pt x="61223" y="18090"/>
                  </a:lnTo>
                  <a:lnTo>
                    <a:pt x="60974" y="18325"/>
                  </a:lnTo>
                  <a:lnTo>
                    <a:pt x="60681" y="18560"/>
                  </a:lnTo>
                  <a:lnTo>
                    <a:pt x="60387" y="18780"/>
                  </a:lnTo>
                  <a:lnTo>
                    <a:pt x="60079" y="18985"/>
                  </a:lnTo>
                  <a:lnTo>
                    <a:pt x="59756" y="19176"/>
                  </a:lnTo>
                  <a:lnTo>
                    <a:pt x="59419" y="19352"/>
                  </a:lnTo>
                  <a:lnTo>
                    <a:pt x="59081" y="19513"/>
                  </a:lnTo>
                  <a:lnTo>
                    <a:pt x="58729" y="19660"/>
                  </a:lnTo>
                  <a:lnTo>
                    <a:pt x="58377" y="19792"/>
                  </a:lnTo>
                  <a:lnTo>
                    <a:pt x="58010" y="19910"/>
                  </a:lnTo>
                  <a:lnTo>
                    <a:pt x="57629" y="20012"/>
                  </a:lnTo>
                  <a:lnTo>
                    <a:pt x="57247" y="20100"/>
                  </a:lnTo>
                  <a:lnTo>
                    <a:pt x="56851" y="20174"/>
                  </a:lnTo>
                  <a:lnTo>
                    <a:pt x="56455" y="20218"/>
                  </a:lnTo>
                  <a:lnTo>
                    <a:pt x="56059" y="20262"/>
                  </a:lnTo>
                  <a:lnTo>
                    <a:pt x="55634" y="20291"/>
                  </a:lnTo>
                  <a:lnTo>
                    <a:pt x="55223" y="20291"/>
                  </a:lnTo>
                  <a:lnTo>
                    <a:pt x="54651" y="20276"/>
                  </a:lnTo>
                  <a:lnTo>
                    <a:pt x="54078" y="20232"/>
                  </a:lnTo>
                  <a:lnTo>
                    <a:pt x="53506" y="20159"/>
                  </a:lnTo>
                  <a:lnTo>
                    <a:pt x="52905" y="20056"/>
                  </a:lnTo>
                  <a:lnTo>
                    <a:pt x="52318" y="19939"/>
                  </a:lnTo>
                  <a:lnTo>
                    <a:pt x="51716" y="19777"/>
                  </a:lnTo>
                  <a:lnTo>
                    <a:pt x="51115" y="19587"/>
                  </a:lnTo>
                  <a:lnTo>
                    <a:pt x="50513" y="19381"/>
                  </a:lnTo>
                  <a:lnTo>
                    <a:pt x="49897" y="19147"/>
                  </a:lnTo>
                  <a:lnTo>
                    <a:pt x="49281" y="18868"/>
                  </a:lnTo>
                  <a:lnTo>
                    <a:pt x="48665" y="18574"/>
                  </a:lnTo>
                  <a:lnTo>
                    <a:pt x="48034" y="18252"/>
                  </a:lnTo>
                  <a:lnTo>
                    <a:pt x="47418" y="17914"/>
                  </a:lnTo>
                  <a:lnTo>
                    <a:pt x="46787" y="17533"/>
                  </a:lnTo>
                  <a:lnTo>
                    <a:pt x="46171" y="17137"/>
                  </a:lnTo>
                  <a:lnTo>
                    <a:pt x="45540" y="16711"/>
                  </a:lnTo>
                  <a:lnTo>
                    <a:pt x="44337" y="15875"/>
                  </a:lnTo>
                  <a:lnTo>
                    <a:pt x="43104" y="15039"/>
                  </a:lnTo>
                  <a:lnTo>
                    <a:pt x="41857" y="14217"/>
                  </a:lnTo>
                  <a:lnTo>
                    <a:pt x="40581" y="13410"/>
                  </a:lnTo>
                  <a:lnTo>
                    <a:pt x="39290" y="12618"/>
                  </a:lnTo>
                  <a:lnTo>
                    <a:pt x="37969" y="11840"/>
                  </a:lnTo>
                  <a:lnTo>
                    <a:pt x="36649" y="11063"/>
                  </a:lnTo>
                  <a:lnTo>
                    <a:pt x="35314" y="10314"/>
                  </a:lnTo>
                  <a:lnTo>
                    <a:pt x="33964" y="9566"/>
                  </a:lnTo>
                  <a:lnTo>
                    <a:pt x="32600" y="8847"/>
                  </a:lnTo>
                  <a:lnTo>
                    <a:pt x="31235" y="8143"/>
                  </a:lnTo>
                  <a:lnTo>
                    <a:pt x="29856" y="7454"/>
                  </a:lnTo>
                  <a:lnTo>
                    <a:pt x="28492" y="6793"/>
                  </a:lnTo>
                  <a:lnTo>
                    <a:pt x="27113" y="6148"/>
                  </a:lnTo>
                  <a:lnTo>
                    <a:pt x="25734" y="5532"/>
                  </a:lnTo>
                  <a:lnTo>
                    <a:pt x="24369" y="4930"/>
                  </a:lnTo>
                  <a:lnTo>
                    <a:pt x="22990" y="4343"/>
                  </a:lnTo>
                  <a:lnTo>
                    <a:pt x="21626" y="3800"/>
                  </a:lnTo>
                  <a:lnTo>
                    <a:pt x="20291" y="3302"/>
                  </a:lnTo>
                  <a:lnTo>
                    <a:pt x="19000" y="2817"/>
                  </a:lnTo>
                  <a:lnTo>
                    <a:pt x="17723" y="2377"/>
                  </a:lnTo>
                  <a:lnTo>
                    <a:pt x="16476" y="1981"/>
                  </a:lnTo>
                  <a:lnTo>
                    <a:pt x="15258" y="1614"/>
                  </a:lnTo>
                  <a:lnTo>
                    <a:pt x="14085" y="1277"/>
                  </a:lnTo>
                  <a:lnTo>
                    <a:pt x="12955" y="984"/>
                  </a:lnTo>
                  <a:lnTo>
                    <a:pt x="11855" y="719"/>
                  </a:lnTo>
                  <a:lnTo>
                    <a:pt x="10784" y="514"/>
                  </a:lnTo>
                  <a:lnTo>
                    <a:pt x="9771" y="323"/>
                  </a:lnTo>
                  <a:lnTo>
                    <a:pt x="8788" y="191"/>
                  </a:lnTo>
                  <a:lnTo>
                    <a:pt x="7864" y="89"/>
                  </a:lnTo>
                  <a:lnTo>
                    <a:pt x="7409" y="45"/>
                  </a:lnTo>
                  <a:lnTo>
                    <a:pt x="6984" y="30"/>
                  </a:lnTo>
                  <a:lnTo>
                    <a:pt x="6558" y="15"/>
                  </a:lnTo>
                  <a:lnTo>
                    <a:pt x="6147" y="1"/>
                  </a:lnTo>
                  <a:close/>
                </a:path>
              </a:pathLst>
            </a:custGeom>
            <a:solidFill>
              <a:srgbClr val="DB9F8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4" name="Google Shape;2031;p26">
              <a:extLst>
                <a:ext uri="{FF2B5EF4-FFF2-40B4-BE49-F238E27FC236}">
                  <a16:creationId xmlns="" xmlns:a16="http://schemas.microsoft.com/office/drawing/2014/main" id="{776C9605-322D-41F0-8203-C6981110D6F1}"/>
                </a:ext>
              </a:extLst>
            </p:cNvPr>
            <p:cNvSpPr/>
            <p:nvPr/>
          </p:nvSpPr>
          <p:spPr>
            <a:xfrm>
              <a:off x="1381150" y="1995375"/>
              <a:ext cx="2234100" cy="1512250"/>
            </a:xfrm>
            <a:custGeom>
              <a:avLst/>
              <a:gdLst/>
              <a:ahLst/>
              <a:cxnLst/>
              <a:rect l="l" t="t" r="r" b="b"/>
              <a:pathLst>
                <a:path w="89364" h="60490" extrusionOk="0">
                  <a:moveTo>
                    <a:pt x="6984" y="690"/>
                  </a:moveTo>
                  <a:lnTo>
                    <a:pt x="7409" y="704"/>
                  </a:lnTo>
                  <a:lnTo>
                    <a:pt x="7864" y="734"/>
                  </a:lnTo>
                  <a:lnTo>
                    <a:pt x="8319" y="763"/>
                  </a:lnTo>
                  <a:lnTo>
                    <a:pt x="8789" y="822"/>
                  </a:lnTo>
                  <a:lnTo>
                    <a:pt x="9273" y="880"/>
                  </a:lnTo>
                  <a:lnTo>
                    <a:pt x="10270" y="1027"/>
                  </a:lnTo>
                  <a:lnTo>
                    <a:pt x="11312" y="1218"/>
                  </a:lnTo>
                  <a:lnTo>
                    <a:pt x="12383" y="1438"/>
                  </a:lnTo>
                  <a:lnTo>
                    <a:pt x="13483" y="1702"/>
                  </a:lnTo>
                  <a:lnTo>
                    <a:pt x="14628" y="1995"/>
                  </a:lnTo>
                  <a:lnTo>
                    <a:pt x="15801" y="2333"/>
                  </a:lnTo>
                  <a:lnTo>
                    <a:pt x="16990" y="2700"/>
                  </a:lnTo>
                  <a:lnTo>
                    <a:pt x="18222" y="3110"/>
                  </a:lnTo>
                  <a:lnTo>
                    <a:pt x="19469" y="3536"/>
                  </a:lnTo>
                  <a:lnTo>
                    <a:pt x="20731" y="4005"/>
                  </a:lnTo>
                  <a:lnTo>
                    <a:pt x="22022" y="4504"/>
                  </a:lnTo>
                  <a:lnTo>
                    <a:pt x="23328" y="5032"/>
                  </a:lnTo>
                  <a:lnTo>
                    <a:pt x="24648" y="5575"/>
                  </a:lnTo>
                  <a:lnTo>
                    <a:pt x="25969" y="6162"/>
                  </a:lnTo>
                  <a:lnTo>
                    <a:pt x="27318" y="6764"/>
                  </a:lnTo>
                  <a:lnTo>
                    <a:pt x="28653" y="7394"/>
                  </a:lnTo>
                  <a:lnTo>
                    <a:pt x="30003" y="8040"/>
                  </a:lnTo>
                  <a:lnTo>
                    <a:pt x="31368" y="8715"/>
                  </a:lnTo>
                  <a:lnTo>
                    <a:pt x="32717" y="9419"/>
                  </a:lnTo>
                  <a:lnTo>
                    <a:pt x="34067" y="10138"/>
                  </a:lnTo>
                  <a:lnTo>
                    <a:pt x="35417" y="10872"/>
                  </a:lnTo>
                  <a:lnTo>
                    <a:pt x="36752" y="11620"/>
                  </a:lnTo>
                  <a:lnTo>
                    <a:pt x="38087" y="12397"/>
                  </a:lnTo>
                  <a:lnTo>
                    <a:pt x="39407" y="13190"/>
                  </a:lnTo>
                  <a:lnTo>
                    <a:pt x="40713" y="13982"/>
                  </a:lnTo>
                  <a:lnTo>
                    <a:pt x="42004" y="14803"/>
                  </a:lnTo>
                  <a:lnTo>
                    <a:pt x="43281" y="15625"/>
                  </a:lnTo>
                  <a:lnTo>
                    <a:pt x="44528" y="16476"/>
                  </a:lnTo>
                  <a:lnTo>
                    <a:pt x="45760" y="17327"/>
                  </a:lnTo>
                  <a:lnTo>
                    <a:pt x="46450" y="17796"/>
                  </a:lnTo>
                  <a:lnTo>
                    <a:pt x="47139" y="18237"/>
                  </a:lnTo>
                  <a:lnTo>
                    <a:pt x="47799" y="18633"/>
                  </a:lnTo>
                  <a:lnTo>
                    <a:pt x="48474" y="18999"/>
                  </a:lnTo>
                  <a:lnTo>
                    <a:pt x="49134" y="19322"/>
                  </a:lnTo>
                  <a:lnTo>
                    <a:pt x="49780" y="19630"/>
                  </a:lnTo>
                  <a:lnTo>
                    <a:pt x="50411" y="19894"/>
                  </a:lnTo>
                  <a:lnTo>
                    <a:pt x="51042" y="20129"/>
                  </a:lnTo>
                  <a:lnTo>
                    <a:pt x="51658" y="20335"/>
                  </a:lnTo>
                  <a:lnTo>
                    <a:pt x="52259" y="20511"/>
                  </a:lnTo>
                  <a:lnTo>
                    <a:pt x="52846" y="20657"/>
                  </a:lnTo>
                  <a:lnTo>
                    <a:pt x="53433" y="20775"/>
                  </a:lnTo>
                  <a:lnTo>
                    <a:pt x="54005" y="20863"/>
                  </a:lnTo>
                  <a:lnTo>
                    <a:pt x="54548" y="20921"/>
                  </a:lnTo>
                  <a:lnTo>
                    <a:pt x="55106" y="20965"/>
                  </a:lnTo>
                  <a:lnTo>
                    <a:pt x="56089" y="20965"/>
                  </a:lnTo>
                  <a:lnTo>
                    <a:pt x="56543" y="20936"/>
                  </a:lnTo>
                  <a:lnTo>
                    <a:pt x="56984" y="20892"/>
                  </a:lnTo>
                  <a:lnTo>
                    <a:pt x="57409" y="20819"/>
                  </a:lnTo>
                  <a:lnTo>
                    <a:pt x="57820" y="20745"/>
                  </a:lnTo>
                  <a:lnTo>
                    <a:pt x="58231" y="20643"/>
                  </a:lnTo>
                  <a:lnTo>
                    <a:pt x="58627" y="20540"/>
                  </a:lnTo>
                  <a:lnTo>
                    <a:pt x="59008" y="20408"/>
                  </a:lnTo>
                  <a:lnTo>
                    <a:pt x="59375" y="20276"/>
                  </a:lnTo>
                  <a:lnTo>
                    <a:pt x="59727" y="20114"/>
                  </a:lnTo>
                  <a:lnTo>
                    <a:pt x="60079" y="19938"/>
                  </a:lnTo>
                  <a:lnTo>
                    <a:pt x="60402" y="19762"/>
                  </a:lnTo>
                  <a:lnTo>
                    <a:pt x="60725" y="19572"/>
                  </a:lnTo>
                  <a:lnTo>
                    <a:pt x="61033" y="19366"/>
                  </a:lnTo>
                  <a:lnTo>
                    <a:pt x="61326" y="19146"/>
                  </a:lnTo>
                  <a:lnTo>
                    <a:pt x="61605" y="18911"/>
                  </a:lnTo>
                  <a:lnTo>
                    <a:pt x="61869" y="18677"/>
                  </a:lnTo>
                  <a:lnTo>
                    <a:pt x="62133" y="18427"/>
                  </a:lnTo>
                  <a:lnTo>
                    <a:pt x="62368" y="18178"/>
                  </a:lnTo>
                  <a:lnTo>
                    <a:pt x="62588" y="17914"/>
                  </a:lnTo>
                  <a:lnTo>
                    <a:pt x="62793" y="17635"/>
                  </a:lnTo>
                  <a:lnTo>
                    <a:pt x="62999" y="17356"/>
                  </a:lnTo>
                  <a:lnTo>
                    <a:pt x="63175" y="17063"/>
                  </a:lnTo>
                  <a:lnTo>
                    <a:pt x="63336" y="16769"/>
                  </a:lnTo>
                  <a:lnTo>
                    <a:pt x="63483" y="16476"/>
                  </a:lnTo>
                  <a:lnTo>
                    <a:pt x="63615" y="16168"/>
                  </a:lnTo>
                  <a:lnTo>
                    <a:pt x="63732" y="15860"/>
                  </a:lnTo>
                  <a:lnTo>
                    <a:pt x="63835" y="15552"/>
                  </a:lnTo>
                  <a:lnTo>
                    <a:pt x="63923" y="15229"/>
                  </a:lnTo>
                  <a:lnTo>
                    <a:pt x="63996" y="14906"/>
                  </a:lnTo>
                  <a:lnTo>
                    <a:pt x="64055" y="14583"/>
                  </a:lnTo>
                  <a:lnTo>
                    <a:pt x="64084" y="14261"/>
                  </a:lnTo>
                  <a:lnTo>
                    <a:pt x="64129" y="13850"/>
                  </a:lnTo>
                  <a:lnTo>
                    <a:pt x="64173" y="13439"/>
                  </a:lnTo>
                  <a:lnTo>
                    <a:pt x="64246" y="13028"/>
                  </a:lnTo>
                  <a:lnTo>
                    <a:pt x="64305" y="12632"/>
                  </a:lnTo>
                  <a:lnTo>
                    <a:pt x="64393" y="12236"/>
                  </a:lnTo>
                  <a:lnTo>
                    <a:pt x="64481" y="11855"/>
                  </a:lnTo>
                  <a:lnTo>
                    <a:pt x="64583" y="11473"/>
                  </a:lnTo>
                  <a:lnTo>
                    <a:pt x="64686" y="11106"/>
                  </a:lnTo>
                  <a:lnTo>
                    <a:pt x="64789" y="10740"/>
                  </a:lnTo>
                  <a:lnTo>
                    <a:pt x="64921" y="10387"/>
                  </a:lnTo>
                  <a:lnTo>
                    <a:pt x="65185" y="9698"/>
                  </a:lnTo>
                  <a:lnTo>
                    <a:pt x="65464" y="9023"/>
                  </a:lnTo>
                  <a:lnTo>
                    <a:pt x="65786" y="8377"/>
                  </a:lnTo>
                  <a:lnTo>
                    <a:pt x="66109" y="7761"/>
                  </a:lnTo>
                  <a:lnTo>
                    <a:pt x="66461" y="7174"/>
                  </a:lnTo>
                  <a:lnTo>
                    <a:pt x="66828" y="6617"/>
                  </a:lnTo>
                  <a:lnTo>
                    <a:pt x="67195" y="6074"/>
                  </a:lnTo>
                  <a:lnTo>
                    <a:pt x="67576" y="5561"/>
                  </a:lnTo>
                  <a:lnTo>
                    <a:pt x="67972" y="5076"/>
                  </a:lnTo>
                  <a:lnTo>
                    <a:pt x="68368" y="4622"/>
                  </a:lnTo>
                  <a:lnTo>
                    <a:pt x="68765" y="4196"/>
                  </a:lnTo>
                  <a:lnTo>
                    <a:pt x="69146" y="3785"/>
                  </a:lnTo>
                  <a:lnTo>
                    <a:pt x="69542" y="3419"/>
                  </a:lnTo>
                  <a:lnTo>
                    <a:pt x="69924" y="3066"/>
                  </a:lnTo>
                  <a:lnTo>
                    <a:pt x="70290" y="2729"/>
                  </a:lnTo>
                  <a:lnTo>
                    <a:pt x="70643" y="2436"/>
                  </a:lnTo>
                  <a:lnTo>
                    <a:pt x="70980" y="2157"/>
                  </a:lnTo>
                  <a:lnTo>
                    <a:pt x="71596" y="1687"/>
                  </a:lnTo>
                  <a:lnTo>
                    <a:pt x="72124" y="1335"/>
                  </a:lnTo>
                  <a:lnTo>
                    <a:pt x="72520" y="1071"/>
                  </a:lnTo>
                  <a:lnTo>
                    <a:pt x="72858" y="866"/>
                  </a:lnTo>
                  <a:lnTo>
                    <a:pt x="73283" y="822"/>
                  </a:lnTo>
                  <a:lnTo>
                    <a:pt x="73753" y="807"/>
                  </a:lnTo>
                  <a:lnTo>
                    <a:pt x="74340" y="792"/>
                  </a:lnTo>
                  <a:lnTo>
                    <a:pt x="74721" y="792"/>
                  </a:lnTo>
                  <a:lnTo>
                    <a:pt x="75132" y="822"/>
                  </a:lnTo>
                  <a:lnTo>
                    <a:pt x="75557" y="851"/>
                  </a:lnTo>
                  <a:lnTo>
                    <a:pt x="75968" y="910"/>
                  </a:lnTo>
                  <a:lnTo>
                    <a:pt x="76364" y="983"/>
                  </a:lnTo>
                  <a:lnTo>
                    <a:pt x="76746" y="1086"/>
                  </a:lnTo>
                  <a:lnTo>
                    <a:pt x="76937" y="1145"/>
                  </a:lnTo>
                  <a:lnTo>
                    <a:pt x="77098" y="1218"/>
                  </a:lnTo>
                  <a:lnTo>
                    <a:pt x="77259" y="1291"/>
                  </a:lnTo>
                  <a:lnTo>
                    <a:pt x="77421" y="1379"/>
                  </a:lnTo>
                  <a:lnTo>
                    <a:pt x="77553" y="1467"/>
                  </a:lnTo>
                  <a:lnTo>
                    <a:pt x="77685" y="1570"/>
                  </a:lnTo>
                  <a:lnTo>
                    <a:pt x="77787" y="1687"/>
                  </a:lnTo>
                  <a:lnTo>
                    <a:pt x="77890" y="1805"/>
                  </a:lnTo>
                  <a:lnTo>
                    <a:pt x="77964" y="1937"/>
                  </a:lnTo>
                  <a:lnTo>
                    <a:pt x="78022" y="2083"/>
                  </a:lnTo>
                  <a:lnTo>
                    <a:pt x="78052" y="2230"/>
                  </a:lnTo>
                  <a:lnTo>
                    <a:pt x="78081" y="2406"/>
                  </a:lnTo>
                  <a:lnTo>
                    <a:pt x="78066" y="2582"/>
                  </a:lnTo>
                  <a:lnTo>
                    <a:pt x="78037" y="2758"/>
                  </a:lnTo>
                  <a:lnTo>
                    <a:pt x="77993" y="2964"/>
                  </a:lnTo>
                  <a:lnTo>
                    <a:pt x="77919" y="3184"/>
                  </a:lnTo>
                  <a:lnTo>
                    <a:pt x="77817" y="3404"/>
                  </a:lnTo>
                  <a:lnTo>
                    <a:pt x="77685" y="3653"/>
                  </a:lnTo>
                  <a:lnTo>
                    <a:pt x="77523" y="3903"/>
                  </a:lnTo>
                  <a:lnTo>
                    <a:pt x="77333" y="4167"/>
                  </a:lnTo>
                  <a:lnTo>
                    <a:pt x="77039" y="4578"/>
                  </a:lnTo>
                  <a:lnTo>
                    <a:pt x="76760" y="4988"/>
                  </a:lnTo>
                  <a:lnTo>
                    <a:pt x="76482" y="5414"/>
                  </a:lnTo>
                  <a:lnTo>
                    <a:pt x="76203" y="5869"/>
                  </a:lnTo>
                  <a:lnTo>
                    <a:pt x="75939" y="6323"/>
                  </a:lnTo>
                  <a:lnTo>
                    <a:pt x="75689" y="6793"/>
                  </a:lnTo>
                  <a:lnTo>
                    <a:pt x="75440" y="7277"/>
                  </a:lnTo>
                  <a:lnTo>
                    <a:pt x="75205" y="7761"/>
                  </a:lnTo>
                  <a:lnTo>
                    <a:pt x="74971" y="8260"/>
                  </a:lnTo>
                  <a:lnTo>
                    <a:pt x="74765" y="8759"/>
                  </a:lnTo>
                  <a:lnTo>
                    <a:pt x="74560" y="9272"/>
                  </a:lnTo>
                  <a:lnTo>
                    <a:pt x="74369" y="9786"/>
                  </a:lnTo>
                  <a:lnTo>
                    <a:pt x="74193" y="10299"/>
                  </a:lnTo>
                  <a:lnTo>
                    <a:pt x="74032" y="10828"/>
                  </a:lnTo>
                  <a:lnTo>
                    <a:pt x="73900" y="11341"/>
                  </a:lnTo>
                  <a:lnTo>
                    <a:pt x="73768" y="11855"/>
                  </a:lnTo>
                  <a:lnTo>
                    <a:pt x="73665" y="12383"/>
                  </a:lnTo>
                  <a:lnTo>
                    <a:pt x="73577" y="12896"/>
                  </a:lnTo>
                  <a:lnTo>
                    <a:pt x="73503" y="13395"/>
                  </a:lnTo>
                  <a:lnTo>
                    <a:pt x="73459" y="13909"/>
                  </a:lnTo>
                  <a:lnTo>
                    <a:pt x="73430" y="14393"/>
                  </a:lnTo>
                  <a:lnTo>
                    <a:pt x="73430" y="14891"/>
                  </a:lnTo>
                  <a:lnTo>
                    <a:pt x="73459" y="15361"/>
                  </a:lnTo>
                  <a:lnTo>
                    <a:pt x="73503" y="15830"/>
                  </a:lnTo>
                  <a:lnTo>
                    <a:pt x="73562" y="16285"/>
                  </a:lnTo>
                  <a:lnTo>
                    <a:pt x="73665" y="16740"/>
                  </a:lnTo>
                  <a:lnTo>
                    <a:pt x="73782" y="17166"/>
                  </a:lnTo>
                  <a:lnTo>
                    <a:pt x="73944" y="17576"/>
                  </a:lnTo>
                  <a:lnTo>
                    <a:pt x="74120" y="17972"/>
                  </a:lnTo>
                  <a:lnTo>
                    <a:pt x="74222" y="18163"/>
                  </a:lnTo>
                  <a:lnTo>
                    <a:pt x="74340" y="18354"/>
                  </a:lnTo>
                  <a:lnTo>
                    <a:pt x="74442" y="18530"/>
                  </a:lnTo>
                  <a:lnTo>
                    <a:pt x="74574" y="18706"/>
                  </a:lnTo>
                  <a:lnTo>
                    <a:pt x="74706" y="18882"/>
                  </a:lnTo>
                  <a:lnTo>
                    <a:pt x="74853" y="19058"/>
                  </a:lnTo>
                  <a:lnTo>
                    <a:pt x="75249" y="19528"/>
                  </a:lnTo>
                  <a:lnTo>
                    <a:pt x="75631" y="20026"/>
                  </a:lnTo>
                  <a:lnTo>
                    <a:pt x="75983" y="20555"/>
                  </a:lnTo>
                  <a:lnTo>
                    <a:pt x="76306" y="21097"/>
                  </a:lnTo>
                  <a:lnTo>
                    <a:pt x="76614" y="21640"/>
                  </a:lnTo>
                  <a:lnTo>
                    <a:pt x="76907" y="22212"/>
                  </a:lnTo>
                  <a:lnTo>
                    <a:pt x="77171" y="22785"/>
                  </a:lnTo>
                  <a:lnTo>
                    <a:pt x="77421" y="23386"/>
                  </a:lnTo>
                  <a:lnTo>
                    <a:pt x="77641" y="23973"/>
                  </a:lnTo>
                  <a:lnTo>
                    <a:pt x="77831" y="24589"/>
                  </a:lnTo>
                  <a:lnTo>
                    <a:pt x="78022" y="25191"/>
                  </a:lnTo>
                  <a:lnTo>
                    <a:pt x="78169" y="25807"/>
                  </a:lnTo>
                  <a:lnTo>
                    <a:pt x="78316" y="26423"/>
                  </a:lnTo>
                  <a:lnTo>
                    <a:pt x="78418" y="27039"/>
                  </a:lnTo>
                  <a:lnTo>
                    <a:pt x="78521" y="27656"/>
                  </a:lnTo>
                  <a:lnTo>
                    <a:pt x="78594" y="28257"/>
                  </a:lnTo>
                  <a:lnTo>
                    <a:pt x="78638" y="28859"/>
                  </a:lnTo>
                  <a:lnTo>
                    <a:pt x="78682" y="29445"/>
                  </a:lnTo>
                  <a:lnTo>
                    <a:pt x="78682" y="30032"/>
                  </a:lnTo>
                  <a:lnTo>
                    <a:pt x="78682" y="30604"/>
                  </a:lnTo>
                  <a:lnTo>
                    <a:pt x="78653" y="31162"/>
                  </a:lnTo>
                  <a:lnTo>
                    <a:pt x="78609" y="31719"/>
                  </a:lnTo>
                  <a:lnTo>
                    <a:pt x="78536" y="32233"/>
                  </a:lnTo>
                  <a:lnTo>
                    <a:pt x="78448" y="32746"/>
                  </a:lnTo>
                  <a:lnTo>
                    <a:pt x="78345" y="33231"/>
                  </a:lnTo>
                  <a:lnTo>
                    <a:pt x="78228" y="33700"/>
                  </a:lnTo>
                  <a:lnTo>
                    <a:pt x="78081" y="34140"/>
                  </a:lnTo>
                  <a:lnTo>
                    <a:pt x="77919" y="34566"/>
                  </a:lnTo>
                  <a:lnTo>
                    <a:pt x="77743" y="34947"/>
                  </a:lnTo>
                  <a:lnTo>
                    <a:pt x="77538" y="35314"/>
                  </a:lnTo>
                  <a:lnTo>
                    <a:pt x="77318" y="35637"/>
                  </a:lnTo>
                  <a:lnTo>
                    <a:pt x="77201" y="35783"/>
                  </a:lnTo>
                  <a:lnTo>
                    <a:pt x="77083" y="35930"/>
                  </a:lnTo>
                  <a:lnTo>
                    <a:pt x="78257" y="37119"/>
                  </a:lnTo>
                  <a:lnTo>
                    <a:pt x="79548" y="38439"/>
                  </a:lnTo>
                  <a:lnTo>
                    <a:pt x="81162" y="40097"/>
                  </a:lnTo>
                  <a:lnTo>
                    <a:pt x="82966" y="41975"/>
                  </a:lnTo>
                  <a:lnTo>
                    <a:pt x="84844" y="43955"/>
                  </a:lnTo>
                  <a:lnTo>
                    <a:pt x="86693" y="45921"/>
                  </a:lnTo>
                  <a:lnTo>
                    <a:pt x="87573" y="46875"/>
                  </a:lnTo>
                  <a:lnTo>
                    <a:pt x="88380" y="47785"/>
                  </a:lnTo>
                  <a:lnTo>
                    <a:pt x="86752" y="49164"/>
                  </a:lnTo>
                  <a:lnTo>
                    <a:pt x="85240" y="50455"/>
                  </a:lnTo>
                  <a:lnTo>
                    <a:pt x="83861" y="51658"/>
                  </a:lnTo>
                  <a:lnTo>
                    <a:pt x="82585" y="52787"/>
                  </a:lnTo>
                  <a:lnTo>
                    <a:pt x="81426" y="53829"/>
                  </a:lnTo>
                  <a:lnTo>
                    <a:pt x="80384" y="54783"/>
                  </a:lnTo>
                  <a:lnTo>
                    <a:pt x="79445" y="55648"/>
                  </a:lnTo>
                  <a:lnTo>
                    <a:pt x="78624" y="56426"/>
                  </a:lnTo>
                  <a:lnTo>
                    <a:pt x="77274" y="57717"/>
                  </a:lnTo>
                  <a:lnTo>
                    <a:pt x="76350" y="58641"/>
                  </a:lnTo>
                  <a:lnTo>
                    <a:pt x="75792" y="59213"/>
                  </a:lnTo>
                  <a:lnTo>
                    <a:pt x="75616" y="59404"/>
                  </a:lnTo>
                  <a:lnTo>
                    <a:pt x="74662" y="58040"/>
                  </a:lnTo>
                  <a:lnTo>
                    <a:pt x="73679" y="56705"/>
                  </a:lnTo>
                  <a:lnTo>
                    <a:pt x="72697" y="55384"/>
                  </a:lnTo>
                  <a:lnTo>
                    <a:pt x="71699" y="54093"/>
                  </a:lnTo>
                  <a:lnTo>
                    <a:pt x="70701" y="52831"/>
                  </a:lnTo>
                  <a:lnTo>
                    <a:pt x="69689" y="51570"/>
                  </a:lnTo>
                  <a:lnTo>
                    <a:pt x="68662" y="50352"/>
                  </a:lnTo>
                  <a:lnTo>
                    <a:pt x="67635" y="49149"/>
                  </a:lnTo>
                  <a:lnTo>
                    <a:pt x="66593" y="47961"/>
                  </a:lnTo>
                  <a:lnTo>
                    <a:pt x="65552" y="46802"/>
                  </a:lnTo>
                  <a:lnTo>
                    <a:pt x="64510" y="45657"/>
                  </a:lnTo>
                  <a:lnTo>
                    <a:pt x="63454" y="44542"/>
                  </a:lnTo>
                  <a:lnTo>
                    <a:pt x="62397" y="43442"/>
                  </a:lnTo>
                  <a:lnTo>
                    <a:pt x="61341" y="42371"/>
                  </a:lnTo>
                  <a:lnTo>
                    <a:pt x="60285" y="41314"/>
                  </a:lnTo>
                  <a:lnTo>
                    <a:pt x="59214" y="40273"/>
                  </a:lnTo>
                  <a:lnTo>
                    <a:pt x="58157" y="39261"/>
                  </a:lnTo>
                  <a:lnTo>
                    <a:pt x="57086" y="38263"/>
                  </a:lnTo>
                  <a:lnTo>
                    <a:pt x="56030" y="37295"/>
                  </a:lnTo>
                  <a:lnTo>
                    <a:pt x="54959" y="36341"/>
                  </a:lnTo>
                  <a:lnTo>
                    <a:pt x="53903" y="35402"/>
                  </a:lnTo>
                  <a:lnTo>
                    <a:pt x="52832" y="34492"/>
                  </a:lnTo>
                  <a:lnTo>
                    <a:pt x="51775" y="33597"/>
                  </a:lnTo>
                  <a:lnTo>
                    <a:pt x="50734" y="32717"/>
                  </a:lnTo>
                  <a:lnTo>
                    <a:pt x="49677" y="31866"/>
                  </a:lnTo>
                  <a:lnTo>
                    <a:pt x="48636" y="31030"/>
                  </a:lnTo>
                  <a:lnTo>
                    <a:pt x="47594" y="30208"/>
                  </a:lnTo>
                  <a:lnTo>
                    <a:pt x="46567" y="29416"/>
                  </a:lnTo>
                  <a:lnTo>
                    <a:pt x="45540" y="28638"/>
                  </a:lnTo>
                  <a:lnTo>
                    <a:pt x="44513" y="27876"/>
                  </a:lnTo>
                  <a:lnTo>
                    <a:pt x="43515" y="27142"/>
                  </a:lnTo>
                  <a:lnTo>
                    <a:pt x="42518" y="26423"/>
                  </a:lnTo>
                  <a:lnTo>
                    <a:pt x="41520" y="25719"/>
                  </a:lnTo>
                  <a:lnTo>
                    <a:pt x="40537" y="25044"/>
                  </a:lnTo>
                  <a:lnTo>
                    <a:pt x="38615" y="23724"/>
                  </a:lnTo>
                  <a:lnTo>
                    <a:pt x="36737" y="22491"/>
                  </a:lnTo>
                  <a:lnTo>
                    <a:pt x="34933" y="21318"/>
                  </a:lnTo>
                  <a:lnTo>
                    <a:pt x="33172" y="20217"/>
                  </a:lnTo>
                  <a:lnTo>
                    <a:pt x="31485" y="19190"/>
                  </a:lnTo>
                  <a:lnTo>
                    <a:pt x="29856" y="18237"/>
                  </a:lnTo>
                  <a:lnTo>
                    <a:pt x="28316" y="17342"/>
                  </a:lnTo>
                  <a:lnTo>
                    <a:pt x="26864" y="16520"/>
                  </a:lnTo>
                  <a:lnTo>
                    <a:pt x="25499" y="15757"/>
                  </a:lnTo>
                  <a:lnTo>
                    <a:pt x="24223" y="15053"/>
                  </a:lnTo>
                  <a:lnTo>
                    <a:pt x="23049" y="14422"/>
                  </a:lnTo>
                  <a:lnTo>
                    <a:pt x="21024" y="13351"/>
                  </a:lnTo>
                  <a:lnTo>
                    <a:pt x="19469" y="12515"/>
                  </a:lnTo>
                  <a:lnTo>
                    <a:pt x="18105" y="11781"/>
                  </a:lnTo>
                  <a:lnTo>
                    <a:pt x="16652" y="11033"/>
                  </a:lnTo>
                  <a:lnTo>
                    <a:pt x="15156" y="10270"/>
                  </a:lnTo>
                  <a:lnTo>
                    <a:pt x="13601" y="9507"/>
                  </a:lnTo>
                  <a:lnTo>
                    <a:pt x="12046" y="8759"/>
                  </a:lnTo>
                  <a:lnTo>
                    <a:pt x="10490" y="8011"/>
                  </a:lnTo>
                  <a:lnTo>
                    <a:pt x="7527" y="6617"/>
                  </a:lnTo>
                  <a:lnTo>
                    <a:pt x="4871" y="5399"/>
                  </a:lnTo>
                  <a:lnTo>
                    <a:pt x="2759" y="4446"/>
                  </a:lnTo>
                  <a:lnTo>
                    <a:pt x="822" y="3580"/>
                  </a:lnTo>
                  <a:lnTo>
                    <a:pt x="881" y="3404"/>
                  </a:lnTo>
                  <a:lnTo>
                    <a:pt x="954" y="3228"/>
                  </a:lnTo>
                  <a:lnTo>
                    <a:pt x="1027" y="3052"/>
                  </a:lnTo>
                  <a:lnTo>
                    <a:pt x="1101" y="2876"/>
                  </a:lnTo>
                  <a:lnTo>
                    <a:pt x="1203" y="2729"/>
                  </a:lnTo>
                  <a:lnTo>
                    <a:pt x="1306" y="2568"/>
                  </a:lnTo>
                  <a:lnTo>
                    <a:pt x="1409" y="2421"/>
                  </a:lnTo>
                  <a:lnTo>
                    <a:pt x="1526" y="2289"/>
                  </a:lnTo>
                  <a:lnTo>
                    <a:pt x="1658" y="2142"/>
                  </a:lnTo>
                  <a:lnTo>
                    <a:pt x="1790" y="2025"/>
                  </a:lnTo>
                  <a:lnTo>
                    <a:pt x="1922" y="1893"/>
                  </a:lnTo>
                  <a:lnTo>
                    <a:pt x="2084" y="1775"/>
                  </a:lnTo>
                  <a:lnTo>
                    <a:pt x="2230" y="1673"/>
                  </a:lnTo>
                  <a:lnTo>
                    <a:pt x="2407" y="1570"/>
                  </a:lnTo>
                  <a:lnTo>
                    <a:pt x="2759" y="1379"/>
                  </a:lnTo>
                  <a:lnTo>
                    <a:pt x="3125" y="1218"/>
                  </a:lnTo>
                  <a:lnTo>
                    <a:pt x="3536" y="1071"/>
                  </a:lnTo>
                  <a:lnTo>
                    <a:pt x="3976" y="954"/>
                  </a:lnTo>
                  <a:lnTo>
                    <a:pt x="4446" y="851"/>
                  </a:lnTo>
                  <a:lnTo>
                    <a:pt x="4930" y="778"/>
                  </a:lnTo>
                  <a:lnTo>
                    <a:pt x="5443" y="719"/>
                  </a:lnTo>
                  <a:lnTo>
                    <a:pt x="5986" y="690"/>
                  </a:lnTo>
                  <a:close/>
                  <a:moveTo>
                    <a:pt x="6558" y="0"/>
                  </a:moveTo>
                  <a:lnTo>
                    <a:pt x="5942" y="15"/>
                  </a:lnTo>
                  <a:lnTo>
                    <a:pt x="5355" y="44"/>
                  </a:lnTo>
                  <a:lnTo>
                    <a:pt x="4798" y="103"/>
                  </a:lnTo>
                  <a:lnTo>
                    <a:pt x="4270" y="191"/>
                  </a:lnTo>
                  <a:lnTo>
                    <a:pt x="3771" y="294"/>
                  </a:lnTo>
                  <a:lnTo>
                    <a:pt x="3301" y="426"/>
                  </a:lnTo>
                  <a:lnTo>
                    <a:pt x="2861" y="587"/>
                  </a:lnTo>
                  <a:lnTo>
                    <a:pt x="2451" y="763"/>
                  </a:lnTo>
                  <a:lnTo>
                    <a:pt x="2230" y="880"/>
                  </a:lnTo>
                  <a:lnTo>
                    <a:pt x="2025" y="998"/>
                  </a:lnTo>
                  <a:lnTo>
                    <a:pt x="1834" y="1115"/>
                  </a:lnTo>
                  <a:lnTo>
                    <a:pt x="1644" y="1247"/>
                  </a:lnTo>
                  <a:lnTo>
                    <a:pt x="1468" y="1394"/>
                  </a:lnTo>
                  <a:lnTo>
                    <a:pt x="1306" y="1541"/>
                  </a:lnTo>
                  <a:lnTo>
                    <a:pt x="1145" y="1702"/>
                  </a:lnTo>
                  <a:lnTo>
                    <a:pt x="998" y="1863"/>
                  </a:lnTo>
                  <a:lnTo>
                    <a:pt x="851" y="2025"/>
                  </a:lnTo>
                  <a:lnTo>
                    <a:pt x="719" y="2201"/>
                  </a:lnTo>
                  <a:lnTo>
                    <a:pt x="602" y="2377"/>
                  </a:lnTo>
                  <a:lnTo>
                    <a:pt x="499" y="2568"/>
                  </a:lnTo>
                  <a:lnTo>
                    <a:pt x="397" y="2773"/>
                  </a:lnTo>
                  <a:lnTo>
                    <a:pt x="309" y="2978"/>
                  </a:lnTo>
                  <a:lnTo>
                    <a:pt x="235" y="3184"/>
                  </a:lnTo>
                  <a:lnTo>
                    <a:pt x="162" y="3404"/>
                  </a:lnTo>
                  <a:lnTo>
                    <a:pt x="0" y="3976"/>
                  </a:lnTo>
                  <a:lnTo>
                    <a:pt x="543" y="4211"/>
                  </a:lnTo>
                  <a:lnTo>
                    <a:pt x="2539" y="5091"/>
                  </a:lnTo>
                  <a:lnTo>
                    <a:pt x="4666" y="6059"/>
                  </a:lnTo>
                  <a:lnTo>
                    <a:pt x="7307" y="7277"/>
                  </a:lnTo>
                  <a:lnTo>
                    <a:pt x="10256" y="8656"/>
                  </a:lnTo>
                  <a:lnTo>
                    <a:pt x="11796" y="9390"/>
                  </a:lnTo>
                  <a:lnTo>
                    <a:pt x="13351" y="10138"/>
                  </a:lnTo>
                  <a:lnTo>
                    <a:pt x="14877" y="10901"/>
                  </a:lnTo>
                  <a:lnTo>
                    <a:pt x="16374" y="11649"/>
                  </a:lnTo>
                  <a:lnTo>
                    <a:pt x="17797" y="12397"/>
                  </a:lnTo>
                  <a:lnTo>
                    <a:pt x="19146" y="13116"/>
                  </a:lnTo>
                  <a:lnTo>
                    <a:pt x="20980" y="14099"/>
                  </a:lnTo>
                  <a:lnTo>
                    <a:pt x="22932" y="15141"/>
                  </a:lnTo>
                  <a:lnTo>
                    <a:pt x="25220" y="16373"/>
                  </a:lnTo>
                  <a:lnTo>
                    <a:pt x="26482" y="17078"/>
                  </a:lnTo>
                  <a:lnTo>
                    <a:pt x="27817" y="17840"/>
                  </a:lnTo>
                  <a:lnTo>
                    <a:pt x="29226" y="18647"/>
                  </a:lnTo>
                  <a:lnTo>
                    <a:pt x="30707" y="19528"/>
                  </a:lnTo>
                  <a:lnTo>
                    <a:pt x="32248" y="20452"/>
                  </a:lnTo>
                  <a:lnTo>
                    <a:pt x="33847" y="21435"/>
                  </a:lnTo>
                  <a:lnTo>
                    <a:pt x="35490" y="22491"/>
                  </a:lnTo>
                  <a:lnTo>
                    <a:pt x="37192" y="23592"/>
                  </a:lnTo>
                  <a:lnTo>
                    <a:pt x="38938" y="24765"/>
                  </a:lnTo>
                  <a:lnTo>
                    <a:pt x="40728" y="25998"/>
                  </a:lnTo>
                  <a:lnTo>
                    <a:pt x="42562" y="27303"/>
                  </a:lnTo>
                  <a:lnTo>
                    <a:pt x="44425" y="28653"/>
                  </a:lnTo>
                  <a:lnTo>
                    <a:pt x="45569" y="29519"/>
                  </a:lnTo>
                  <a:lnTo>
                    <a:pt x="46699" y="30384"/>
                  </a:lnTo>
                  <a:lnTo>
                    <a:pt x="47829" y="31265"/>
                  </a:lnTo>
                  <a:lnTo>
                    <a:pt x="48929" y="32145"/>
                  </a:lnTo>
                  <a:lnTo>
                    <a:pt x="50029" y="33040"/>
                  </a:lnTo>
                  <a:lnTo>
                    <a:pt x="51115" y="33935"/>
                  </a:lnTo>
                  <a:lnTo>
                    <a:pt x="52201" y="34830"/>
                  </a:lnTo>
                  <a:lnTo>
                    <a:pt x="53257" y="35754"/>
                  </a:lnTo>
                  <a:lnTo>
                    <a:pt x="54313" y="36664"/>
                  </a:lnTo>
                  <a:lnTo>
                    <a:pt x="55355" y="37603"/>
                  </a:lnTo>
                  <a:lnTo>
                    <a:pt x="56382" y="38527"/>
                  </a:lnTo>
                  <a:lnTo>
                    <a:pt x="57394" y="39481"/>
                  </a:lnTo>
                  <a:lnTo>
                    <a:pt x="58392" y="40420"/>
                  </a:lnTo>
                  <a:lnTo>
                    <a:pt x="59390" y="41388"/>
                  </a:lnTo>
                  <a:lnTo>
                    <a:pt x="60358" y="42341"/>
                  </a:lnTo>
                  <a:lnTo>
                    <a:pt x="61326" y="43324"/>
                  </a:lnTo>
                  <a:lnTo>
                    <a:pt x="62280" y="44293"/>
                  </a:lnTo>
                  <a:lnTo>
                    <a:pt x="63219" y="45290"/>
                  </a:lnTo>
                  <a:lnTo>
                    <a:pt x="64158" y="46273"/>
                  </a:lnTo>
                  <a:lnTo>
                    <a:pt x="65067" y="47271"/>
                  </a:lnTo>
                  <a:lnTo>
                    <a:pt x="65977" y="48283"/>
                  </a:lnTo>
                  <a:lnTo>
                    <a:pt x="66857" y="49296"/>
                  </a:lnTo>
                  <a:lnTo>
                    <a:pt x="67738" y="50323"/>
                  </a:lnTo>
                  <a:lnTo>
                    <a:pt x="68603" y="51335"/>
                  </a:lnTo>
                  <a:lnTo>
                    <a:pt x="69454" y="52377"/>
                  </a:lnTo>
                  <a:lnTo>
                    <a:pt x="70290" y="53418"/>
                  </a:lnTo>
                  <a:lnTo>
                    <a:pt x="71127" y="54460"/>
                  </a:lnTo>
                  <a:lnTo>
                    <a:pt x="71934" y="55516"/>
                  </a:lnTo>
                  <a:lnTo>
                    <a:pt x="72741" y="56573"/>
                  </a:lnTo>
                  <a:lnTo>
                    <a:pt x="73533" y="57644"/>
                  </a:lnTo>
                  <a:lnTo>
                    <a:pt x="74296" y="58715"/>
                  </a:lnTo>
                  <a:lnTo>
                    <a:pt x="75059" y="59786"/>
                  </a:lnTo>
                  <a:lnTo>
                    <a:pt x="75543" y="60490"/>
                  </a:lnTo>
                  <a:lnTo>
                    <a:pt x="76115" y="59859"/>
                  </a:lnTo>
                  <a:lnTo>
                    <a:pt x="76320" y="59654"/>
                  </a:lnTo>
                  <a:lnTo>
                    <a:pt x="76878" y="59081"/>
                  </a:lnTo>
                  <a:lnTo>
                    <a:pt x="77817" y="58157"/>
                  </a:lnTo>
                  <a:lnTo>
                    <a:pt x="79152" y="56866"/>
                  </a:lnTo>
                  <a:lnTo>
                    <a:pt x="79988" y="56088"/>
                  </a:lnTo>
                  <a:lnTo>
                    <a:pt x="80912" y="55223"/>
                  </a:lnTo>
                  <a:lnTo>
                    <a:pt x="81954" y="54269"/>
                  </a:lnTo>
                  <a:lnTo>
                    <a:pt x="83098" y="53242"/>
                  </a:lnTo>
                  <a:lnTo>
                    <a:pt x="84360" y="52127"/>
                  </a:lnTo>
                  <a:lnTo>
                    <a:pt x="85725" y="50939"/>
                  </a:lnTo>
                  <a:lnTo>
                    <a:pt x="87221" y="49662"/>
                  </a:lnTo>
                  <a:lnTo>
                    <a:pt x="88820" y="48298"/>
                  </a:lnTo>
                  <a:lnTo>
                    <a:pt x="89363" y="47843"/>
                  </a:lnTo>
                  <a:lnTo>
                    <a:pt x="88894" y="47330"/>
                  </a:lnTo>
                  <a:lnTo>
                    <a:pt x="87456" y="45745"/>
                  </a:lnTo>
                  <a:lnTo>
                    <a:pt x="85901" y="44073"/>
                  </a:lnTo>
                  <a:lnTo>
                    <a:pt x="84287" y="42371"/>
                  </a:lnTo>
                  <a:lnTo>
                    <a:pt x="82688" y="40698"/>
                  </a:lnTo>
                  <a:lnTo>
                    <a:pt x="79856" y="37779"/>
                  </a:lnTo>
                  <a:lnTo>
                    <a:pt x="77993" y="35871"/>
                  </a:lnTo>
                  <a:lnTo>
                    <a:pt x="78169" y="35563"/>
                  </a:lnTo>
                  <a:lnTo>
                    <a:pt x="78345" y="35241"/>
                  </a:lnTo>
                  <a:lnTo>
                    <a:pt x="78506" y="34903"/>
                  </a:lnTo>
                  <a:lnTo>
                    <a:pt x="78668" y="34536"/>
                  </a:lnTo>
                  <a:lnTo>
                    <a:pt x="78800" y="34140"/>
                  </a:lnTo>
                  <a:lnTo>
                    <a:pt x="78917" y="33744"/>
                  </a:lnTo>
                  <a:lnTo>
                    <a:pt x="79035" y="33319"/>
                  </a:lnTo>
                  <a:lnTo>
                    <a:pt x="79123" y="32878"/>
                  </a:lnTo>
                  <a:lnTo>
                    <a:pt x="79211" y="32336"/>
                  </a:lnTo>
                  <a:lnTo>
                    <a:pt x="79284" y="31793"/>
                  </a:lnTo>
                  <a:lnTo>
                    <a:pt x="79328" y="31221"/>
                  </a:lnTo>
                  <a:lnTo>
                    <a:pt x="79357" y="30634"/>
                  </a:lnTo>
                  <a:lnTo>
                    <a:pt x="79372" y="30032"/>
                  </a:lnTo>
                  <a:lnTo>
                    <a:pt x="79357" y="29431"/>
                  </a:lnTo>
                  <a:lnTo>
                    <a:pt x="79328" y="28815"/>
                  </a:lnTo>
                  <a:lnTo>
                    <a:pt x="79269" y="28184"/>
                  </a:lnTo>
                  <a:lnTo>
                    <a:pt x="79196" y="27538"/>
                  </a:lnTo>
                  <a:lnTo>
                    <a:pt x="79093" y="26893"/>
                  </a:lnTo>
                  <a:lnTo>
                    <a:pt x="78961" y="26247"/>
                  </a:lnTo>
                  <a:lnTo>
                    <a:pt x="78829" y="25602"/>
                  </a:lnTo>
                  <a:lnTo>
                    <a:pt x="78653" y="24971"/>
                  </a:lnTo>
                  <a:lnTo>
                    <a:pt x="78477" y="24340"/>
                  </a:lnTo>
                  <a:lnTo>
                    <a:pt x="78272" y="23738"/>
                  </a:lnTo>
                  <a:lnTo>
                    <a:pt x="78052" y="23137"/>
                  </a:lnTo>
                  <a:lnTo>
                    <a:pt x="77787" y="22491"/>
                  </a:lnTo>
                  <a:lnTo>
                    <a:pt x="77494" y="21860"/>
                  </a:lnTo>
                  <a:lnTo>
                    <a:pt x="77186" y="21259"/>
                  </a:lnTo>
                  <a:lnTo>
                    <a:pt x="76863" y="20687"/>
                  </a:lnTo>
                  <a:lnTo>
                    <a:pt x="76511" y="20129"/>
                  </a:lnTo>
                  <a:lnTo>
                    <a:pt x="76144" y="19586"/>
                  </a:lnTo>
                  <a:lnTo>
                    <a:pt x="75763" y="19087"/>
                  </a:lnTo>
                  <a:lnTo>
                    <a:pt x="75352" y="18603"/>
                  </a:lnTo>
                  <a:lnTo>
                    <a:pt x="75132" y="18325"/>
                  </a:lnTo>
                  <a:lnTo>
                    <a:pt x="74927" y="18016"/>
                  </a:lnTo>
                  <a:lnTo>
                    <a:pt x="74736" y="17694"/>
                  </a:lnTo>
                  <a:lnTo>
                    <a:pt x="74574" y="17342"/>
                  </a:lnTo>
                  <a:lnTo>
                    <a:pt x="74442" y="16975"/>
                  </a:lnTo>
                  <a:lnTo>
                    <a:pt x="74325" y="16579"/>
                  </a:lnTo>
                  <a:lnTo>
                    <a:pt x="74237" y="16183"/>
                  </a:lnTo>
                  <a:lnTo>
                    <a:pt x="74178" y="15757"/>
                  </a:lnTo>
                  <a:lnTo>
                    <a:pt x="74134" y="15332"/>
                  </a:lnTo>
                  <a:lnTo>
                    <a:pt x="74120" y="14891"/>
                  </a:lnTo>
                  <a:lnTo>
                    <a:pt x="74120" y="14451"/>
                  </a:lnTo>
                  <a:lnTo>
                    <a:pt x="74134" y="13982"/>
                  </a:lnTo>
                  <a:lnTo>
                    <a:pt x="74178" y="13512"/>
                  </a:lnTo>
                  <a:lnTo>
                    <a:pt x="74237" y="13028"/>
                  </a:lnTo>
                  <a:lnTo>
                    <a:pt x="74325" y="12515"/>
                  </a:lnTo>
                  <a:lnTo>
                    <a:pt x="74428" y="12001"/>
                  </a:lnTo>
                  <a:lnTo>
                    <a:pt x="74545" y="11532"/>
                  </a:lnTo>
                  <a:lnTo>
                    <a:pt x="74677" y="11048"/>
                  </a:lnTo>
                  <a:lnTo>
                    <a:pt x="74824" y="10578"/>
                  </a:lnTo>
                  <a:lnTo>
                    <a:pt x="74985" y="10079"/>
                  </a:lnTo>
                  <a:lnTo>
                    <a:pt x="75161" y="9595"/>
                  </a:lnTo>
                  <a:lnTo>
                    <a:pt x="75352" y="9111"/>
                  </a:lnTo>
                  <a:lnTo>
                    <a:pt x="75557" y="8627"/>
                  </a:lnTo>
                  <a:lnTo>
                    <a:pt x="75763" y="8157"/>
                  </a:lnTo>
                  <a:lnTo>
                    <a:pt x="75998" y="7673"/>
                  </a:lnTo>
                  <a:lnTo>
                    <a:pt x="76232" y="7204"/>
                  </a:lnTo>
                  <a:lnTo>
                    <a:pt x="76482" y="6749"/>
                  </a:lnTo>
                  <a:lnTo>
                    <a:pt x="76746" y="6294"/>
                  </a:lnTo>
                  <a:lnTo>
                    <a:pt x="77010" y="5839"/>
                  </a:lnTo>
                  <a:lnTo>
                    <a:pt x="77289" y="5414"/>
                  </a:lnTo>
                  <a:lnTo>
                    <a:pt x="77582" y="4988"/>
                  </a:lnTo>
                  <a:lnTo>
                    <a:pt x="77875" y="4578"/>
                  </a:lnTo>
                  <a:lnTo>
                    <a:pt x="78037" y="4372"/>
                  </a:lnTo>
                  <a:lnTo>
                    <a:pt x="78169" y="4152"/>
                  </a:lnTo>
                  <a:lnTo>
                    <a:pt x="78301" y="3947"/>
                  </a:lnTo>
                  <a:lnTo>
                    <a:pt x="78404" y="3741"/>
                  </a:lnTo>
                  <a:lnTo>
                    <a:pt x="78506" y="3551"/>
                  </a:lnTo>
                  <a:lnTo>
                    <a:pt x="78580" y="3345"/>
                  </a:lnTo>
                  <a:lnTo>
                    <a:pt x="78638" y="3154"/>
                  </a:lnTo>
                  <a:lnTo>
                    <a:pt x="78697" y="2978"/>
                  </a:lnTo>
                  <a:lnTo>
                    <a:pt x="78726" y="2788"/>
                  </a:lnTo>
                  <a:lnTo>
                    <a:pt x="78756" y="2612"/>
                  </a:lnTo>
                  <a:lnTo>
                    <a:pt x="78756" y="2436"/>
                  </a:lnTo>
                  <a:lnTo>
                    <a:pt x="78756" y="2260"/>
                  </a:lnTo>
                  <a:lnTo>
                    <a:pt x="78726" y="2098"/>
                  </a:lnTo>
                  <a:lnTo>
                    <a:pt x="78682" y="1937"/>
                  </a:lnTo>
                  <a:lnTo>
                    <a:pt x="78638" y="1775"/>
                  </a:lnTo>
                  <a:lnTo>
                    <a:pt x="78565" y="1629"/>
                  </a:lnTo>
                  <a:lnTo>
                    <a:pt x="78462" y="1438"/>
                  </a:lnTo>
                  <a:lnTo>
                    <a:pt x="78330" y="1277"/>
                  </a:lnTo>
                  <a:lnTo>
                    <a:pt x="78184" y="1115"/>
                  </a:lnTo>
                  <a:lnTo>
                    <a:pt x="78022" y="968"/>
                  </a:lnTo>
                  <a:lnTo>
                    <a:pt x="77831" y="822"/>
                  </a:lnTo>
                  <a:lnTo>
                    <a:pt x="77611" y="704"/>
                  </a:lnTo>
                  <a:lnTo>
                    <a:pt x="77377" y="587"/>
                  </a:lnTo>
                  <a:lnTo>
                    <a:pt x="77127" y="484"/>
                  </a:lnTo>
                  <a:lnTo>
                    <a:pt x="76848" y="396"/>
                  </a:lnTo>
                  <a:lnTo>
                    <a:pt x="76555" y="323"/>
                  </a:lnTo>
                  <a:lnTo>
                    <a:pt x="76232" y="264"/>
                  </a:lnTo>
                  <a:lnTo>
                    <a:pt x="75895" y="206"/>
                  </a:lnTo>
                  <a:lnTo>
                    <a:pt x="75543" y="162"/>
                  </a:lnTo>
                  <a:lnTo>
                    <a:pt x="75161" y="132"/>
                  </a:lnTo>
                  <a:lnTo>
                    <a:pt x="74750" y="118"/>
                  </a:lnTo>
                  <a:lnTo>
                    <a:pt x="73738" y="118"/>
                  </a:lnTo>
                  <a:lnTo>
                    <a:pt x="73254" y="147"/>
                  </a:lnTo>
                  <a:lnTo>
                    <a:pt x="72785" y="191"/>
                  </a:lnTo>
                  <a:lnTo>
                    <a:pt x="72653" y="206"/>
                  </a:lnTo>
                  <a:lnTo>
                    <a:pt x="72535" y="264"/>
                  </a:lnTo>
                  <a:lnTo>
                    <a:pt x="72418" y="338"/>
                  </a:lnTo>
                  <a:lnTo>
                    <a:pt x="72139" y="514"/>
                  </a:lnTo>
                  <a:lnTo>
                    <a:pt x="71714" y="778"/>
                  </a:lnTo>
                  <a:lnTo>
                    <a:pt x="71171" y="1159"/>
                  </a:lnTo>
                  <a:lnTo>
                    <a:pt x="70540" y="1643"/>
                  </a:lnTo>
                  <a:lnTo>
                    <a:pt x="70188" y="1922"/>
                  </a:lnTo>
                  <a:lnTo>
                    <a:pt x="69821" y="2230"/>
                  </a:lnTo>
                  <a:lnTo>
                    <a:pt x="69454" y="2568"/>
                  </a:lnTo>
                  <a:lnTo>
                    <a:pt x="69058" y="2920"/>
                  </a:lnTo>
                  <a:lnTo>
                    <a:pt x="68662" y="3316"/>
                  </a:lnTo>
                  <a:lnTo>
                    <a:pt x="68266" y="3727"/>
                  </a:lnTo>
                  <a:lnTo>
                    <a:pt x="67796" y="4240"/>
                  </a:lnTo>
                  <a:lnTo>
                    <a:pt x="67356" y="4754"/>
                  </a:lnTo>
                  <a:lnTo>
                    <a:pt x="66945" y="5282"/>
                  </a:lnTo>
                  <a:lnTo>
                    <a:pt x="66535" y="5825"/>
                  </a:lnTo>
                  <a:lnTo>
                    <a:pt x="66168" y="6367"/>
                  </a:lnTo>
                  <a:lnTo>
                    <a:pt x="65816" y="6925"/>
                  </a:lnTo>
                  <a:lnTo>
                    <a:pt x="65478" y="7497"/>
                  </a:lnTo>
                  <a:lnTo>
                    <a:pt x="65170" y="8069"/>
                  </a:lnTo>
                  <a:lnTo>
                    <a:pt x="64994" y="8436"/>
                  </a:lnTo>
                  <a:lnTo>
                    <a:pt x="64818" y="8803"/>
                  </a:lnTo>
                  <a:lnTo>
                    <a:pt x="64657" y="9170"/>
                  </a:lnTo>
                  <a:lnTo>
                    <a:pt x="64510" y="9536"/>
                  </a:lnTo>
                  <a:lnTo>
                    <a:pt x="64363" y="9918"/>
                  </a:lnTo>
                  <a:lnTo>
                    <a:pt x="64231" y="10299"/>
                  </a:lnTo>
                  <a:lnTo>
                    <a:pt x="64099" y="10681"/>
                  </a:lnTo>
                  <a:lnTo>
                    <a:pt x="63982" y="11062"/>
                  </a:lnTo>
                  <a:lnTo>
                    <a:pt x="63879" y="11444"/>
                  </a:lnTo>
                  <a:lnTo>
                    <a:pt x="63791" y="11840"/>
                  </a:lnTo>
                  <a:lnTo>
                    <a:pt x="63703" y="12221"/>
                  </a:lnTo>
                  <a:lnTo>
                    <a:pt x="63615" y="12617"/>
                  </a:lnTo>
                  <a:lnTo>
                    <a:pt x="63556" y="13014"/>
                  </a:lnTo>
                  <a:lnTo>
                    <a:pt x="63498" y="13410"/>
                  </a:lnTo>
                  <a:lnTo>
                    <a:pt x="63439" y="13806"/>
                  </a:lnTo>
                  <a:lnTo>
                    <a:pt x="63410" y="14202"/>
                  </a:lnTo>
                  <a:lnTo>
                    <a:pt x="63380" y="14495"/>
                  </a:lnTo>
                  <a:lnTo>
                    <a:pt x="63322" y="14789"/>
                  </a:lnTo>
                  <a:lnTo>
                    <a:pt x="63263" y="15082"/>
                  </a:lnTo>
                  <a:lnTo>
                    <a:pt x="63190" y="15376"/>
                  </a:lnTo>
                  <a:lnTo>
                    <a:pt x="63087" y="15654"/>
                  </a:lnTo>
                  <a:lnTo>
                    <a:pt x="62984" y="15933"/>
                  </a:lnTo>
                  <a:lnTo>
                    <a:pt x="62867" y="16212"/>
                  </a:lnTo>
                  <a:lnTo>
                    <a:pt x="62720" y="16476"/>
                  </a:lnTo>
                  <a:lnTo>
                    <a:pt x="62573" y="16740"/>
                  </a:lnTo>
                  <a:lnTo>
                    <a:pt x="62412" y="17004"/>
                  </a:lnTo>
                  <a:lnTo>
                    <a:pt x="62236" y="17254"/>
                  </a:lnTo>
                  <a:lnTo>
                    <a:pt x="62045" y="17488"/>
                  </a:lnTo>
                  <a:lnTo>
                    <a:pt x="61840" y="17738"/>
                  </a:lnTo>
                  <a:lnTo>
                    <a:pt x="61634" y="17958"/>
                  </a:lnTo>
                  <a:lnTo>
                    <a:pt x="61400" y="18178"/>
                  </a:lnTo>
                  <a:lnTo>
                    <a:pt x="61165" y="18398"/>
                  </a:lnTo>
                  <a:lnTo>
                    <a:pt x="60886" y="18618"/>
                  </a:lnTo>
                  <a:lnTo>
                    <a:pt x="60593" y="18838"/>
                  </a:lnTo>
                  <a:lnTo>
                    <a:pt x="60299" y="19029"/>
                  </a:lnTo>
                  <a:lnTo>
                    <a:pt x="59991" y="19220"/>
                  </a:lnTo>
                  <a:lnTo>
                    <a:pt x="59683" y="19381"/>
                  </a:lnTo>
                  <a:lnTo>
                    <a:pt x="59346" y="19542"/>
                  </a:lnTo>
                  <a:lnTo>
                    <a:pt x="59008" y="19674"/>
                  </a:lnTo>
                  <a:lnTo>
                    <a:pt x="58671" y="19806"/>
                  </a:lnTo>
                  <a:lnTo>
                    <a:pt x="58319" y="19924"/>
                  </a:lnTo>
                  <a:lnTo>
                    <a:pt x="57952" y="20012"/>
                  </a:lnTo>
                  <a:lnTo>
                    <a:pt x="57585" y="20100"/>
                  </a:lnTo>
                  <a:lnTo>
                    <a:pt x="57204" y="20173"/>
                  </a:lnTo>
                  <a:lnTo>
                    <a:pt x="56822" y="20217"/>
                  </a:lnTo>
                  <a:lnTo>
                    <a:pt x="56426" y="20261"/>
                  </a:lnTo>
                  <a:lnTo>
                    <a:pt x="56030" y="20276"/>
                  </a:lnTo>
                  <a:lnTo>
                    <a:pt x="55634" y="20291"/>
                  </a:lnTo>
                  <a:lnTo>
                    <a:pt x="55106" y="20276"/>
                  </a:lnTo>
                  <a:lnTo>
                    <a:pt x="54578" y="20247"/>
                  </a:lnTo>
                  <a:lnTo>
                    <a:pt x="54035" y="20173"/>
                  </a:lnTo>
                  <a:lnTo>
                    <a:pt x="53492" y="20085"/>
                  </a:lnTo>
                  <a:lnTo>
                    <a:pt x="52949" y="19968"/>
                  </a:lnTo>
                  <a:lnTo>
                    <a:pt x="52391" y="19836"/>
                  </a:lnTo>
                  <a:lnTo>
                    <a:pt x="51834" y="19674"/>
                  </a:lnTo>
                  <a:lnTo>
                    <a:pt x="51262" y="19484"/>
                  </a:lnTo>
                  <a:lnTo>
                    <a:pt x="50631" y="19249"/>
                  </a:lnTo>
                  <a:lnTo>
                    <a:pt x="50000" y="18985"/>
                  </a:lnTo>
                  <a:lnTo>
                    <a:pt x="49369" y="18691"/>
                  </a:lnTo>
                  <a:lnTo>
                    <a:pt x="48724" y="18354"/>
                  </a:lnTo>
                  <a:lnTo>
                    <a:pt x="48078" y="18002"/>
                  </a:lnTo>
                  <a:lnTo>
                    <a:pt x="47447" y="17620"/>
                  </a:lnTo>
                  <a:lnTo>
                    <a:pt x="46802" y="17210"/>
                  </a:lnTo>
                  <a:lnTo>
                    <a:pt x="46156" y="16769"/>
                  </a:lnTo>
                  <a:lnTo>
                    <a:pt x="44938" y="15933"/>
                  </a:lnTo>
                  <a:lnTo>
                    <a:pt x="43706" y="15097"/>
                  </a:lnTo>
                  <a:lnTo>
                    <a:pt x="42444" y="14275"/>
                  </a:lnTo>
                  <a:lnTo>
                    <a:pt x="41168" y="13468"/>
                  </a:lnTo>
                  <a:lnTo>
                    <a:pt x="39877" y="12661"/>
                  </a:lnTo>
                  <a:lnTo>
                    <a:pt x="38556" y="11884"/>
                  </a:lnTo>
                  <a:lnTo>
                    <a:pt x="37221" y="11106"/>
                  </a:lnTo>
                  <a:lnTo>
                    <a:pt x="35886" y="10343"/>
                  </a:lnTo>
                  <a:lnTo>
                    <a:pt x="34537" y="9610"/>
                  </a:lnTo>
                  <a:lnTo>
                    <a:pt x="33172" y="8876"/>
                  </a:lnTo>
                  <a:lnTo>
                    <a:pt x="31793" y="8172"/>
                  </a:lnTo>
                  <a:lnTo>
                    <a:pt x="30429" y="7482"/>
                  </a:lnTo>
                  <a:lnTo>
                    <a:pt x="29050" y="6822"/>
                  </a:lnTo>
                  <a:lnTo>
                    <a:pt x="27670" y="6177"/>
                  </a:lnTo>
                  <a:lnTo>
                    <a:pt x="26291" y="5546"/>
                  </a:lnTo>
                  <a:lnTo>
                    <a:pt x="24912" y="4959"/>
                  </a:lnTo>
                  <a:lnTo>
                    <a:pt x="23518" y="4372"/>
                  </a:lnTo>
                  <a:lnTo>
                    <a:pt x="22154" y="3829"/>
                  </a:lnTo>
                  <a:lnTo>
                    <a:pt x="20819" y="3316"/>
                  </a:lnTo>
                  <a:lnTo>
                    <a:pt x="19499" y="2832"/>
                  </a:lnTo>
                  <a:lnTo>
                    <a:pt x="18222" y="2392"/>
                  </a:lnTo>
                  <a:lnTo>
                    <a:pt x="16975" y="1981"/>
                  </a:lnTo>
                  <a:lnTo>
                    <a:pt x="15757" y="1614"/>
                  </a:lnTo>
                  <a:lnTo>
                    <a:pt x="14569" y="1277"/>
                  </a:lnTo>
                  <a:lnTo>
                    <a:pt x="13425" y="983"/>
                  </a:lnTo>
                  <a:lnTo>
                    <a:pt x="12310" y="719"/>
                  </a:lnTo>
                  <a:lnTo>
                    <a:pt x="11239" y="514"/>
                  </a:lnTo>
                  <a:lnTo>
                    <a:pt x="10212" y="323"/>
                  </a:lnTo>
                  <a:lnTo>
                    <a:pt x="9229" y="191"/>
                  </a:lnTo>
                  <a:lnTo>
                    <a:pt x="8290" y="88"/>
                  </a:lnTo>
                  <a:lnTo>
                    <a:pt x="7835" y="44"/>
                  </a:lnTo>
                  <a:lnTo>
                    <a:pt x="7395" y="15"/>
                  </a:lnTo>
                  <a:lnTo>
                    <a:pt x="6969" y="0"/>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5" name="Google Shape;2032;p26">
              <a:extLst>
                <a:ext uri="{FF2B5EF4-FFF2-40B4-BE49-F238E27FC236}">
                  <a16:creationId xmlns="" xmlns:a16="http://schemas.microsoft.com/office/drawing/2014/main" id="{FF5AAB80-03C7-4704-BFBE-E01049E64600}"/>
                </a:ext>
              </a:extLst>
            </p:cNvPr>
            <p:cNvSpPr/>
            <p:nvPr/>
          </p:nvSpPr>
          <p:spPr>
            <a:xfrm>
              <a:off x="1401700" y="2012600"/>
              <a:ext cx="2188975" cy="1467900"/>
            </a:xfrm>
            <a:custGeom>
              <a:avLst/>
              <a:gdLst/>
              <a:ahLst/>
              <a:cxnLst/>
              <a:rect l="l" t="t" r="r" b="b"/>
              <a:pathLst>
                <a:path w="87559" h="58716" fill="none" extrusionOk="0">
                  <a:moveTo>
                    <a:pt x="5736" y="1"/>
                  </a:moveTo>
                  <a:lnTo>
                    <a:pt x="5736" y="1"/>
                  </a:lnTo>
                  <a:lnTo>
                    <a:pt x="6162" y="1"/>
                  </a:lnTo>
                  <a:lnTo>
                    <a:pt x="6587" y="15"/>
                  </a:lnTo>
                  <a:lnTo>
                    <a:pt x="7042" y="45"/>
                  </a:lnTo>
                  <a:lnTo>
                    <a:pt x="7497" y="74"/>
                  </a:lnTo>
                  <a:lnTo>
                    <a:pt x="7967" y="133"/>
                  </a:lnTo>
                  <a:lnTo>
                    <a:pt x="8451" y="191"/>
                  </a:lnTo>
                  <a:lnTo>
                    <a:pt x="9448" y="338"/>
                  </a:lnTo>
                  <a:lnTo>
                    <a:pt x="10490" y="529"/>
                  </a:lnTo>
                  <a:lnTo>
                    <a:pt x="11561" y="749"/>
                  </a:lnTo>
                  <a:lnTo>
                    <a:pt x="12661" y="1013"/>
                  </a:lnTo>
                  <a:lnTo>
                    <a:pt x="13806" y="1306"/>
                  </a:lnTo>
                  <a:lnTo>
                    <a:pt x="14979" y="1644"/>
                  </a:lnTo>
                  <a:lnTo>
                    <a:pt x="16168" y="2011"/>
                  </a:lnTo>
                  <a:lnTo>
                    <a:pt x="17400" y="2421"/>
                  </a:lnTo>
                  <a:lnTo>
                    <a:pt x="18647" y="2847"/>
                  </a:lnTo>
                  <a:lnTo>
                    <a:pt x="19909" y="3316"/>
                  </a:lnTo>
                  <a:lnTo>
                    <a:pt x="21200" y="3815"/>
                  </a:lnTo>
                  <a:lnTo>
                    <a:pt x="22506" y="4343"/>
                  </a:lnTo>
                  <a:lnTo>
                    <a:pt x="23826" y="4886"/>
                  </a:lnTo>
                  <a:lnTo>
                    <a:pt x="25147" y="5473"/>
                  </a:lnTo>
                  <a:lnTo>
                    <a:pt x="26496" y="6075"/>
                  </a:lnTo>
                  <a:lnTo>
                    <a:pt x="27831" y="6705"/>
                  </a:lnTo>
                  <a:lnTo>
                    <a:pt x="29181" y="7351"/>
                  </a:lnTo>
                  <a:lnTo>
                    <a:pt x="30546" y="8026"/>
                  </a:lnTo>
                  <a:lnTo>
                    <a:pt x="31895" y="8730"/>
                  </a:lnTo>
                  <a:lnTo>
                    <a:pt x="33245" y="9449"/>
                  </a:lnTo>
                  <a:lnTo>
                    <a:pt x="34595" y="10183"/>
                  </a:lnTo>
                  <a:lnTo>
                    <a:pt x="35930" y="10931"/>
                  </a:lnTo>
                  <a:lnTo>
                    <a:pt x="37265" y="11708"/>
                  </a:lnTo>
                  <a:lnTo>
                    <a:pt x="38585" y="12501"/>
                  </a:lnTo>
                  <a:lnTo>
                    <a:pt x="39891" y="13293"/>
                  </a:lnTo>
                  <a:lnTo>
                    <a:pt x="41182" y="14114"/>
                  </a:lnTo>
                  <a:lnTo>
                    <a:pt x="42459" y="14936"/>
                  </a:lnTo>
                  <a:lnTo>
                    <a:pt x="43706" y="15787"/>
                  </a:lnTo>
                  <a:lnTo>
                    <a:pt x="44938" y="16638"/>
                  </a:lnTo>
                  <a:lnTo>
                    <a:pt x="44938" y="16638"/>
                  </a:lnTo>
                  <a:lnTo>
                    <a:pt x="45628" y="17107"/>
                  </a:lnTo>
                  <a:lnTo>
                    <a:pt x="46317" y="17548"/>
                  </a:lnTo>
                  <a:lnTo>
                    <a:pt x="46977" y="17944"/>
                  </a:lnTo>
                  <a:lnTo>
                    <a:pt x="47652" y="18310"/>
                  </a:lnTo>
                  <a:lnTo>
                    <a:pt x="48312" y="18633"/>
                  </a:lnTo>
                  <a:lnTo>
                    <a:pt x="48958" y="18941"/>
                  </a:lnTo>
                  <a:lnTo>
                    <a:pt x="49589" y="19205"/>
                  </a:lnTo>
                  <a:lnTo>
                    <a:pt x="50220" y="19440"/>
                  </a:lnTo>
                  <a:lnTo>
                    <a:pt x="50836" y="19646"/>
                  </a:lnTo>
                  <a:lnTo>
                    <a:pt x="51437" y="19822"/>
                  </a:lnTo>
                  <a:lnTo>
                    <a:pt x="52024" y="19968"/>
                  </a:lnTo>
                  <a:lnTo>
                    <a:pt x="52611" y="20086"/>
                  </a:lnTo>
                  <a:lnTo>
                    <a:pt x="53183" y="20174"/>
                  </a:lnTo>
                  <a:lnTo>
                    <a:pt x="53726" y="20232"/>
                  </a:lnTo>
                  <a:lnTo>
                    <a:pt x="54284" y="20276"/>
                  </a:lnTo>
                  <a:lnTo>
                    <a:pt x="54812" y="20276"/>
                  </a:lnTo>
                  <a:lnTo>
                    <a:pt x="54812" y="20276"/>
                  </a:lnTo>
                  <a:lnTo>
                    <a:pt x="55267" y="20276"/>
                  </a:lnTo>
                  <a:lnTo>
                    <a:pt x="55721" y="20247"/>
                  </a:lnTo>
                  <a:lnTo>
                    <a:pt x="56162" y="20203"/>
                  </a:lnTo>
                  <a:lnTo>
                    <a:pt x="56587" y="20130"/>
                  </a:lnTo>
                  <a:lnTo>
                    <a:pt x="56998" y="20056"/>
                  </a:lnTo>
                  <a:lnTo>
                    <a:pt x="57409" y="19954"/>
                  </a:lnTo>
                  <a:lnTo>
                    <a:pt x="57805" y="19851"/>
                  </a:lnTo>
                  <a:lnTo>
                    <a:pt x="58186" y="19719"/>
                  </a:lnTo>
                  <a:lnTo>
                    <a:pt x="58553" y="19587"/>
                  </a:lnTo>
                  <a:lnTo>
                    <a:pt x="58905" y="19425"/>
                  </a:lnTo>
                  <a:lnTo>
                    <a:pt x="59257" y="19249"/>
                  </a:lnTo>
                  <a:lnTo>
                    <a:pt x="59580" y="19073"/>
                  </a:lnTo>
                  <a:lnTo>
                    <a:pt x="59903" y="18883"/>
                  </a:lnTo>
                  <a:lnTo>
                    <a:pt x="60211" y="18677"/>
                  </a:lnTo>
                  <a:lnTo>
                    <a:pt x="60504" y="18457"/>
                  </a:lnTo>
                  <a:lnTo>
                    <a:pt x="60783" y="18222"/>
                  </a:lnTo>
                  <a:lnTo>
                    <a:pt x="61047" y="17988"/>
                  </a:lnTo>
                  <a:lnTo>
                    <a:pt x="61311" y="17738"/>
                  </a:lnTo>
                  <a:lnTo>
                    <a:pt x="61546" y="17489"/>
                  </a:lnTo>
                  <a:lnTo>
                    <a:pt x="61766" y="17225"/>
                  </a:lnTo>
                  <a:lnTo>
                    <a:pt x="61971" y="16946"/>
                  </a:lnTo>
                  <a:lnTo>
                    <a:pt x="62177" y="16667"/>
                  </a:lnTo>
                  <a:lnTo>
                    <a:pt x="62353" y="16374"/>
                  </a:lnTo>
                  <a:lnTo>
                    <a:pt x="62514" y="16080"/>
                  </a:lnTo>
                  <a:lnTo>
                    <a:pt x="62661" y="15787"/>
                  </a:lnTo>
                  <a:lnTo>
                    <a:pt x="62793" y="15479"/>
                  </a:lnTo>
                  <a:lnTo>
                    <a:pt x="62910" y="15171"/>
                  </a:lnTo>
                  <a:lnTo>
                    <a:pt x="63013" y="14863"/>
                  </a:lnTo>
                  <a:lnTo>
                    <a:pt x="63101" y="14540"/>
                  </a:lnTo>
                  <a:lnTo>
                    <a:pt x="63174" y="14217"/>
                  </a:lnTo>
                  <a:lnTo>
                    <a:pt x="63233" y="13894"/>
                  </a:lnTo>
                  <a:lnTo>
                    <a:pt x="63262" y="13572"/>
                  </a:lnTo>
                  <a:lnTo>
                    <a:pt x="63262" y="13572"/>
                  </a:lnTo>
                  <a:lnTo>
                    <a:pt x="63307" y="13161"/>
                  </a:lnTo>
                  <a:lnTo>
                    <a:pt x="63351" y="12750"/>
                  </a:lnTo>
                  <a:lnTo>
                    <a:pt x="63424" y="12339"/>
                  </a:lnTo>
                  <a:lnTo>
                    <a:pt x="63483" y="11943"/>
                  </a:lnTo>
                  <a:lnTo>
                    <a:pt x="63571" y="11547"/>
                  </a:lnTo>
                  <a:lnTo>
                    <a:pt x="63659" y="11166"/>
                  </a:lnTo>
                  <a:lnTo>
                    <a:pt x="63761" y="10784"/>
                  </a:lnTo>
                  <a:lnTo>
                    <a:pt x="63864" y="10417"/>
                  </a:lnTo>
                  <a:lnTo>
                    <a:pt x="63967" y="10051"/>
                  </a:lnTo>
                  <a:lnTo>
                    <a:pt x="64099" y="9698"/>
                  </a:lnTo>
                  <a:lnTo>
                    <a:pt x="64363" y="9009"/>
                  </a:lnTo>
                  <a:lnTo>
                    <a:pt x="64642" y="8334"/>
                  </a:lnTo>
                  <a:lnTo>
                    <a:pt x="64964" y="7688"/>
                  </a:lnTo>
                  <a:lnTo>
                    <a:pt x="65287" y="7072"/>
                  </a:lnTo>
                  <a:lnTo>
                    <a:pt x="65639" y="6485"/>
                  </a:lnTo>
                  <a:lnTo>
                    <a:pt x="66006" y="5928"/>
                  </a:lnTo>
                  <a:lnTo>
                    <a:pt x="66373" y="5385"/>
                  </a:lnTo>
                  <a:lnTo>
                    <a:pt x="66754" y="4872"/>
                  </a:lnTo>
                  <a:lnTo>
                    <a:pt x="67150" y="4387"/>
                  </a:lnTo>
                  <a:lnTo>
                    <a:pt x="67546" y="3933"/>
                  </a:lnTo>
                  <a:lnTo>
                    <a:pt x="67943" y="3507"/>
                  </a:lnTo>
                  <a:lnTo>
                    <a:pt x="68324" y="3096"/>
                  </a:lnTo>
                  <a:lnTo>
                    <a:pt x="68720" y="2730"/>
                  </a:lnTo>
                  <a:lnTo>
                    <a:pt x="69102" y="2377"/>
                  </a:lnTo>
                  <a:lnTo>
                    <a:pt x="69468" y="2040"/>
                  </a:lnTo>
                  <a:lnTo>
                    <a:pt x="69821" y="1747"/>
                  </a:lnTo>
                  <a:lnTo>
                    <a:pt x="70158" y="1468"/>
                  </a:lnTo>
                  <a:lnTo>
                    <a:pt x="70774" y="998"/>
                  </a:lnTo>
                  <a:lnTo>
                    <a:pt x="71302" y="646"/>
                  </a:lnTo>
                  <a:lnTo>
                    <a:pt x="71698" y="382"/>
                  </a:lnTo>
                  <a:lnTo>
                    <a:pt x="72036" y="177"/>
                  </a:lnTo>
                  <a:lnTo>
                    <a:pt x="72036" y="177"/>
                  </a:lnTo>
                  <a:lnTo>
                    <a:pt x="72461" y="133"/>
                  </a:lnTo>
                  <a:lnTo>
                    <a:pt x="72931" y="118"/>
                  </a:lnTo>
                  <a:lnTo>
                    <a:pt x="73518" y="103"/>
                  </a:lnTo>
                  <a:lnTo>
                    <a:pt x="73518" y="103"/>
                  </a:lnTo>
                  <a:lnTo>
                    <a:pt x="73899" y="103"/>
                  </a:lnTo>
                  <a:lnTo>
                    <a:pt x="74310" y="133"/>
                  </a:lnTo>
                  <a:lnTo>
                    <a:pt x="74735" y="162"/>
                  </a:lnTo>
                  <a:lnTo>
                    <a:pt x="75146" y="221"/>
                  </a:lnTo>
                  <a:lnTo>
                    <a:pt x="75542" y="294"/>
                  </a:lnTo>
                  <a:lnTo>
                    <a:pt x="75924" y="397"/>
                  </a:lnTo>
                  <a:lnTo>
                    <a:pt x="76115" y="456"/>
                  </a:lnTo>
                  <a:lnTo>
                    <a:pt x="76276" y="529"/>
                  </a:lnTo>
                  <a:lnTo>
                    <a:pt x="76437" y="602"/>
                  </a:lnTo>
                  <a:lnTo>
                    <a:pt x="76599" y="690"/>
                  </a:lnTo>
                  <a:lnTo>
                    <a:pt x="76731" y="778"/>
                  </a:lnTo>
                  <a:lnTo>
                    <a:pt x="76863" y="881"/>
                  </a:lnTo>
                  <a:lnTo>
                    <a:pt x="76965" y="998"/>
                  </a:lnTo>
                  <a:lnTo>
                    <a:pt x="77068" y="1116"/>
                  </a:lnTo>
                  <a:lnTo>
                    <a:pt x="77142" y="1248"/>
                  </a:lnTo>
                  <a:lnTo>
                    <a:pt x="77200" y="1394"/>
                  </a:lnTo>
                  <a:lnTo>
                    <a:pt x="77230" y="1541"/>
                  </a:lnTo>
                  <a:lnTo>
                    <a:pt x="77259" y="1717"/>
                  </a:lnTo>
                  <a:lnTo>
                    <a:pt x="77244" y="1893"/>
                  </a:lnTo>
                  <a:lnTo>
                    <a:pt x="77215" y="2069"/>
                  </a:lnTo>
                  <a:lnTo>
                    <a:pt x="77171" y="2275"/>
                  </a:lnTo>
                  <a:lnTo>
                    <a:pt x="77097" y="2495"/>
                  </a:lnTo>
                  <a:lnTo>
                    <a:pt x="76995" y="2715"/>
                  </a:lnTo>
                  <a:lnTo>
                    <a:pt x="76863" y="2964"/>
                  </a:lnTo>
                  <a:lnTo>
                    <a:pt x="76701" y="3214"/>
                  </a:lnTo>
                  <a:lnTo>
                    <a:pt x="76511" y="3478"/>
                  </a:lnTo>
                  <a:lnTo>
                    <a:pt x="76511" y="3478"/>
                  </a:lnTo>
                  <a:lnTo>
                    <a:pt x="76217" y="3889"/>
                  </a:lnTo>
                  <a:lnTo>
                    <a:pt x="75938" y="4299"/>
                  </a:lnTo>
                  <a:lnTo>
                    <a:pt x="75660" y="4725"/>
                  </a:lnTo>
                  <a:lnTo>
                    <a:pt x="75381" y="5180"/>
                  </a:lnTo>
                  <a:lnTo>
                    <a:pt x="75117" y="5634"/>
                  </a:lnTo>
                  <a:lnTo>
                    <a:pt x="74867" y="6104"/>
                  </a:lnTo>
                  <a:lnTo>
                    <a:pt x="74618" y="6588"/>
                  </a:lnTo>
                  <a:lnTo>
                    <a:pt x="74383" y="7072"/>
                  </a:lnTo>
                  <a:lnTo>
                    <a:pt x="74149" y="7571"/>
                  </a:lnTo>
                  <a:lnTo>
                    <a:pt x="73943" y="8070"/>
                  </a:lnTo>
                  <a:lnTo>
                    <a:pt x="73738" y="8583"/>
                  </a:lnTo>
                  <a:lnTo>
                    <a:pt x="73547" y="9097"/>
                  </a:lnTo>
                  <a:lnTo>
                    <a:pt x="73371" y="9610"/>
                  </a:lnTo>
                  <a:lnTo>
                    <a:pt x="73210" y="10139"/>
                  </a:lnTo>
                  <a:lnTo>
                    <a:pt x="73078" y="10652"/>
                  </a:lnTo>
                  <a:lnTo>
                    <a:pt x="72946" y="11166"/>
                  </a:lnTo>
                  <a:lnTo>
                    <a:pt x="72843" y="11694"/>
                  </a:lnTo>
                  <a:lnTo>
                    <a:pt x="72755" y="12207"/>
                  </a:lnTo>
                  <a:lnTo>
                    <a:pt x="72681" y="12706"/>
                  </a:lnTo>
                  <a:lnTo>
                    <a:pt x="72637" y="13220"/>
                  </a:lnTo>
                  <a:lnTo>
                    <a:pt x="72608" y="13704"/>
                  </a:lnTo>
                  <a:lnTo>
                    <a:pt x="72608" y="14202"/>
                  </a:lnTo>
                  <a:lnTo>
                    <a:pt x="72637" y="14672"/>
                  </a:lnTo>
                  <a:lnTo>
                    <a:pt x="72681" y="15141"/>
                  </a:lnTo>
                  <a:lnTo>
                    <a:pt x="72740" y="15596"/>
                  </a:lnTo>
                  <a:lnTo>
                    <a:pt x="72843" y="16051"/>
                  </a:lnTo>
                  <a:lnTo>
                    <a:pt x="72960" y="16477"/>
                  </a:lnTo>
                  <a:lnTo>
                    <a:pt x="73122" y="16887"/>
                  </a:lnTo>
                  <a:lnTo>
                    <a:pt x="73298" y="17283"/>
                  </a:lnTo>
                  <a:lnTo>
                    <a:pt x="73400" y="17474"/>
                  </a:lnTo>
                  <a:lnTo>
                    <a:pt x="73518" y="17665"/>
                  </a:lnTo>
                  <a:lnTo>
                    <a:pt x="73620" y="17841"/>
                  </a:lnTo>
                  <a:lnTo>
                    <a:pt x="73752" y="18017"/>
                  </a:lnTo>
                  <a:lnTo>
                    <a:pt x="73884" y="18193"/>
                  </a:lnTo>
                  <a:lnTo>
                    <a:pt x="74031" y="18369"/>
                  </a:lnTo>
                  <a:lnTo>
                    <a:pt x="74031" y="18369"/>
                  </a:lnTo>
                  <a:lnTo>
                    <a:pt x="74427" y="18839"/>
                  </a:lnTo>
                  <a:lnTo>
                    <a:pt x="74809" y="19337"/>
                  </a:lnTo>
                  <a:lnTo>
                    <a:pt x="75161" y="19866"/>
                  </a:lnTo>
                  <a:lnTo>
                    <a:pt x="75484" y="20408"/>
                  </a:lnTo>
                  <a:lnTo>
                    <a:pt x="75792" y="20951"/>
                  </a:lnTo>
                  <a:lnTo>
                    <a:pt x="76085" y="21523"/>
                  </a:lnTo>
                  <a:lnTo>
                    <a:pt x="76349" y="22096"/>
                  </a:lnTo>
                  <a:lnTo>
                    <a:pt x="76599" y="22697"/>
                  </a:lnTo>
                  <a:lnTo>
                    <a:pt x="76819" y="23284"/>
                  </a:lnTo>
                  <a:lnTo>
                    <a:pt x="77009" y="23900"/>
                  </a:lnTo>
                  <a:lnTo>
                    <a:pt x="77200" y="24502"/>
                  </a:lnTo>
                  <a:lnTo>
                    <a:pt x="77347" y="25118"/>
                  </a:lnTo>
                  <a:lnTo>
                    <a:pt x="77494" y="25734"/>
                  </a:lnTo>
                  <a:lnTo>
                    <a:pt x="77596" y="26350"/>
                  </a:lnTo>
                  <a:lnTo>
                    <a:pt x="77699" y="26967"/>
                  </a:lnTo>
                  <a:lnTo>
                    <a:pt x="77772" y="27568"/>
                  </a:lnTo>
                  <a:lnTo>
                    <a:pt x="77816" y="28170"/>
                  </a:lnTo>
                  <a:lnTo>
                    <a:pt x="77860" y="28756"/>
                  </a:lnTo>
                  <a:lnTo>
                    <a:pt x="77860" y="29343"/>
                  </a:lnTo>
                  <a:lnTo>
                    <a:pt x="77860" y="29915"/>
                  </a:lnTo>
                  <a:lnTo>
                    <a:pt x="77831" y="30473"/>
                  </a:lnTo>
                  <a:lnTo>
                    <a:pt x="77787" y="31030"/>
                  </a:lnTo>
                  <a:lnTo>
                    <a:pt x="77714" y="31544"/>
                  </a:lnTo>
                  <a:lnTo>
                    <a:pt x="77626" y="32057"/>
                  </a:lnTo>
                  <a:lnTo>
                    <a:pt x="77523" y="32542"/>
                  </a:lnTo>
                  <a:lnTo>
                    <a:pt x="77406" y="33011"/>
                  </a:lnTo>
                  <a:lnTo>
                    <a:pt x="77259" y="33451"/>
                  </a:lnTo>
                  <a:lnTo>
                    <a:pt x="77097" y="33877"/>
                  </a:lnTo>
                  <a:lnTo>
                    <a:pt x="76921" y="34258"/>
                  </a:lnTo>
                  <a:lnTo>
                    <a:pt x="76716" y="34625"/>
                  </a:lnTo>
                  <a:lnTo>
                    <a:pt x="76496" y="34948"/>
                  </a:lnTo>
                  <a:lnTo>
                    <a:pt x="76379" y="35094"/>
                  </a:lnTo>
                  <a:lnTo>
                    <a:pt x="76261" y="35241"/>
                  </a:lnTo>
                  <a:lnTo>
                    <a:pt x="76261" y="35241"/>
                  </a:lnTo>
                  <a:lnTo>
                    <a:pt x="77435" y="36430"/>
                  </a:lnTo>
                  <a:lnTo>
                    <a:pt x="78726" y="37750"/>
                  </a:lnTo>
                  <a:lnTo>
                    <a:pt x="80340" y="39408"/>
                  </a:lnTo>
                  <a:lnTo>
                    <a:pt x="82144" y="41286"/>
                  </a:lnTo>
                  <a:lnTo>
                    <a:pt x="84022" y="43266"/>
                  </a:lnTo>
                  <a:lnTo>
                    <a:pt x="85871" y="45232"/>
                  </a:lnTo>
                  <a:lnTo>
                    <a:pt x="86751" y="46186"/>
                  </a:lnTo>
                  <a:lnTo>
                    <a:pt x="87558" y="47096"/>
                  </a:lnTo>
                  <a:lnTo>
                    <a:pt x="87558" y="47096"/>
                  </a:lnTo>
                  <a:lnTo>
                    <a:pt x="85930" y="48475"/>
                  </a:lnTo>
                  <a:lnTo>
                    <a:pt x="84418" y="49766"/>
                  </a:lnTo>
                  <a:lnTo>
                    <a:pt x="83039" y="50969"/>
                  </a:lnTo>
                  <a:lnTo>
                    <a:pt x="81763" y="52098"/>
                  </a:lnTo>
                  <a:lnTo>
                    <a:pt x="80604" y="53140"/>
                  </a:lnTo>
                  <a:lnTo>
                    <a:pt x="79562" y="54094"/>
                  </a:lnTo>
                  <a:lnTo>
                    <a:pt x="78623" y="54959"/>
                  </a:lnTo>
                  <a:lnTo>
                    <a:pt x="77802" y="55737"/>
                  </a:lnTo>
                  <a:lnTo>
                    <a:pt x="76452" y="57028"/>
                  </a:lnTo>
                  <a:lnTo>
                    <a:pt x="75528" y="57952"/>
                  </a:lnTo>
                  <a:lnTo>
                    <a:pt x="74970" y="58524"/>
                  </a:lnTo>
                  <a:lnTo>
                    <a:pt x="74794" y="58715"/>
                  </a:lnTo>
                  <a:lnTo>
                    <a:pt x="74794" y="58715"/>
                  </a:lnTo>
                  <a:lnTo>
                    <a:pt x="73840" y="57351"/>
                  </a:lnTo>
                  <a:lnTo>
                    <a:pt x="72857" y="56016"/>
                  </a:lnTo>
                  <a:lnTo>
                    <a:pt x="71875" y="54695"/>
                  </a:lnTo>
                  <a:lnTo>
                    <a:pt x="70877" y="53404"/>
                  </a:lnTo>
                  <a:lnTo>
                    <a:pt x="69879" y="52142"/>
                  </a:lnTo>
                  <a:lnTo>
                    <a:pt x="68867" y="50881"/>
                  </a:lnTo>
                  <a:lnTo>
                    <a:pt x="67840" y="49663"/>
                  </a:lnTo>
                  <a:lnTo>
                    <a:pt x="66813" y="48460"/>
                  </a:lnTo>
                  <a:lnTo>
                    <a:pt x="65771" y="47272"/>
                  </a:lnTo>
                  <a:lnTo>
                    <a:pt x="64730" y="46113"/>
                  </a:lnTo>
                  <a:lnTo>
                    <a:pt x="63688" y="44968"/>
                  </a:lnTo>
                  <a:lnTo>
                    <a:pt x="62632" y="43853"/>
                  </a:lnTo>
                  <a:lnTo>
                    <a:pt x="61575" y="42753"/>
                  </a:lnTo>
                  <a:lnTo>
                    <a:pt x="60519" y="41682"/>
                  </a:lnTo>
                  <a:lnTo>
                    <a:pt x="59463" y="40625"/>
                  </a:lnTo>
                  <a:lnTo>
                    <a:pt x="58392" y="39584"/>
                  </a:lnTo>
                  <a:lnTo>
                    <a:pt x="57335" y="38572"/>
                  </a:lnTo>
                  <a:lnTo>
                    <a:pt x="56264" y="37574"/>
                  </a:lnTo>
                  <a:lnTo>
                    <a:pt x="55208" y="36606"/>
                  </a:lnTo>
                  <a:lnTo>
                    <a:pt x="54137" y="35652"/>
                  </a:lnTo>
                  <a:lnTo>
                    <a:pt x="53081" y="34713"/>
                  </a:lnTo>
                  <a:lnTo>
                    <a:pt x="52010" y="33803"/>
                  </a:lnTo>
                  <a:lnTo>
                    <a:pt x="50953" y="32908"/>
                  </a:lnTo>
                  <a:lnTo>
                    <a:pt x="49912" y="32028"/>
                  </a:lnTo>
                  <a:lnTo>
                    <a:pt x="48855" y="31177"/>
                  </a:lnTo>
                  <a:lnTo>
                    <a:pt x="47814" y="30341"/>
                  </a:lnTo>
                  <a:lnTo>
                    <a:pt x="46772" y="29519"/>
                  </a:lnTo>
                  <a:lnTo>
                    <a:pt x="45745" y="28727"/>
                  </a:lnTo>
                  <a:lnTo>
                    <a:pt x="44718" y="27949"/>
                  </a:lnTo>
                  <a:lnTo>
                    <a:pt x="43691" y="27187"/>
                  </a:lnTo>
                  <a:lnTo>
                    <a:pt x="42693" y="26453"/>
                  </a:lnTo>
                  <a:lnTo>
                    <a:pt x="41696" y="25734"/>
                  </a:lnTo>
                  <a:lnTo>
                    <a:pt x="40698" y="25030"/>
                  </a:lnTo>
                  <a:lnTo>
                    <a:pt x="39715" y="24355"/>
                  </a:lnTo>
                  <a:lnTo>
                    <a:pt x="37793" y="23035"/>
                  </a:lnTo>
                  <a:lnTo>
                    <a:pt x="35915" y="21802"/>
                  </a:lnTo>
                  <a:lnTo>
                    <a:pt x="34111" y="20629"/>
                  </a:lnTo>
                  <a:lnTo>
                    <a:pt x="32350" y="19528"/>
                  </a:lnTo>
                  <a:lnTo>
                    <a:pt x="30663" y="18501"/>
                  </a:lnTo>
                  <a:lnTo>
                    <a:pt x="29034" y="17548"/>
                  </a:lnTo>
                  <a:lnTo>
                    <a:pt x="27494" y="16653"/>
                  </a:lnTo>
                  <a:lnTo>
                    <a:pt x="26042" y="15831"/>
                  </a:lnTo>
                  <a:lnTo>
                    <a:pt x="24677" y="15068"/>
                  </a:lnTo>
                  <a:lnTo>
                    <a:pt x="23401" y="14364"/>
                  </a:lnTo>
                  <a:lnTo>
                    <a:pt x="22227" y="13733"/>
                  </a:lnTo>
                  <a:lnTo>
                    <a:pt x="20202" y="12662"/>
                  </a:lnTo>
                  <a:lnTo>
                    <a:pt x="18647" y="11826"/>
                  </a:lnTo>
                  <a:lnTo>
                    <a:pt x="18647" y="11826"/>
                  </a:lnTo>
                  <a:lnTo>
                    <a:pt x="17283" y="11092"/>
                  </a:lnTo>
                  <a:lnTo>
                    <a:pt x="15830" y="10344"/>
                  </a:lnTo>
                  <a:lnTo>
                    <a:pt x="14334" y="9581"/>
                  </a:lnTo>
                  <a:lnTo>
                    <a:pt x="12779" y="8818"/>
                  </a:lnTo>
                  <a:lnTo>
                    <a:pt x="11224" y="8070"/>
                  </a:lnTo>
                  <a:lnTo>
                    <a:pt x="9668" y="7322"/>
                  </a:lnTo>
                  <a:lnTo>
                    <a:pt x="6705" y="5928"/>
                  </a:lnTo>
                  <a:lnTo>
                    <a:pt x="4049" y="4710"/>
                  </a:lnTo>
                  <a:lnTo>
                    <a:pt x="1937" y="3757"/>
                  </a:lnTo>
                  <a:lnTo>
                    <a:pt x="0" y="2891"/>
                  </a:lnTo>
                  <a:lnTo>
                    <a:pt x="0" y="2891"/>
                  </a:lnTo>
                  <a:lnTo>
                    <a:pt x="59" y="2715"/>
                  </a:lnTo>
                  <a:lnTo>
                    <a:pt x="132" y="2539"/>
                  </a:lnTo>
                  <a:lnTo>
                    <a:pt x="205" y="2363"/>
                  </a:lnTo>
                  <a:lnTo>
                    <a:pt x="279" y="2187"/>
                  </a:lnTo>
                  <a:lnTo>
                    <a:pt x="381" y="2040"/>
                  </a:lnTo>
                  <a:lnTo>
                    <a:pt x="484" y="1879"/>
                  </a:lnTo>
                  <a:lnTo>
                    <a:pt x="587" y="1732"/>
                  </a:lnTo>
                  <a:lnTo>
                    <a:pt x="704" y="1600"/>
                  </a:lnTo>
                  <a:lnTo>
                    <a:pt x="836" y="1453"/>
                  </a:lnTo>
                  <a:lnTo>
                    <a:pt x="968" y="1336"/>
                  </a:lnTo>
                  <a:lnTo>
                    <a:pt x="1100" y="1204"/>
                  </a:lnTo>
                  <a:lnTo>
                    <a:pt x="1262" y="1086"/>
                  </a:lnTo>
                  <a:lnTo>
                    <a:pt x="1408" y="984"/>
                  </a:lnTo>
                  <a:lnTo>
                    <a:pt x="1585" y="881"/>
                  </a:lnTo>
                  <a:lnTo>
                    <a:pt x="1937" y="690"/>
                  </a:lnTo>
                  <a:lnTo>
                    <a:pt x="2303" y="529"/>
                  </a:lnTo>
                  <a:lnTo>
                    <a:pt x="2714" y="382"/>
                  </a:lnTo>
                  <a:lnTo>
                    <a:pt x="3154" y="265"/>
                  </a:lnTo>
                  <a:lnTo>
                    <a:pt x="3624" y="162"/>
                  </a:lnTo>
                  <a:lnTo>
                    <a:pt x="4108" y="89"/>
                  </a:lnTo>
                  <a:lnTo>
                    <a:pt x="4621" y="30"/>
                  </a:lnTo>
                  <a:lnTo>
                    <a:pt x="5164" y="1"/>
                  </a:lnTo>
                  <a:lnTo>
                    <a:pt x="5736"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6" name="Google Shape;2033;p26">
              <a:extLst>
                <a:ext uri="{FF2B5EF4-FFF2-40B4-BE49-F238E27FC236}">
                  <a16:creationId xmlns="" xmlns:a16="http://schemas.microsoft.com/office/drawing/2014/main" id="{9815AD26-8D00-4085-9CEB-FCE11D6AD827}"/>
                </a:ext>
              </a:extLst>
            </p:cNvPr>
            <p:cNvSpPr/>
            <p:nvPr/>
          </p:nvSpPr>
          <p:spPr>
            <a:xfrm>
              <a:off x="1381150" y="1995375"/>
              <a:ext cx="2234100" cy="1512250"/>
            </a:xfrm>
            <a:custGeom>
              <a:avLst/>
              <a:gdLst/>
              <a:ahLst/>
              <a:cxnLst/>
              <a:rect l="l" t="t" r="r" b="b"/>
              <a:pathLst>
                <a:path w="89364" h="60490" fill="none" extrusionOk="0">
                  <a:moveTo>
                    <a:pt x="6558" y="0"/>
                  </a:moveTo>
                  <a:lnTo>
                    <a:pt x="6558" y="0"/>
                  </a:lnTo>
                  <a:lnTo>
                    <a:pt x="5942" y="15"/>
                  </a:lnTo>
                  <a:lnTo>
                    <a:pt x="5355" y="44"/>
                  </a:lnTo>
                  <a:lnTo>
                    <a:pt x="4798" y="103"/>
                  </a:lnTo>
                  <a:lnTo>
                    <a:pt x="4270" y="191"/>
                  </a:lnTo>
                  <a:lnTo>
                    <a:pt x="3771" y="294"/>
                  </a:lnTo>
                  <a:lnTo>
                    <a:pt x="3301" y="426"/>
                  </a:lnTo>
                  <a:lnTo>
                    <a:pt x="2861" y="587"/>
                  </a:lnTo>
                  <a:lnTo>
                    <a:pt x="2451" y="763"/>
                  </a:lnTo>
                  <a:lnTo>
                    <a:pt x="2451" y="763"/>
                  </a:lnTo>
                  <a:lnTo>
                    <a:pt x="2230" y="880"/>
                  </a:lnTo>
                  <a:lnTo>
                    <a:pt x="2025" y="998"/>
                  </a:lnTo>
                  <a:lnTo>
                    <a:pt x="1834" y="1115"/>
                  </a:lnTo>
                  <a:lnTo>
                    <a:pt x="1644" y="1247"/>
                  </a:lnTo>
                  <a:lnTo>
                    <a:pt x="1468" y="1394"/>
                  </a:lnTo>
                  <a:lnTo>
                    <a:pt x="1306" y="1541"/>
                  </a:lnTo>
                  <a:lnTo>
                    <a:pt x="1145" y="1702"/>
                  </a:lnTo>
                  <a:lnTo>
                    <a:pt x="998" y="1863"/>
                  </a:lnTo>
                  <a:lnTo>
                    <a:pt x="851" y="2025"/>
                  </a:lnTo>
                  <a:lnTo>
                    <a:pt x="719" y="2201"/>
                  </a:lnTo>
                  <a:lnTo>
                    <a:pt x="602" y="2377"/>
                  </a:lnTo>
                  <a:lnTo>
                    <a:pt x="499" y="2568"/>
                  </a:lnTo>
                  <a:lnTo>
                    <a:pt x="397" y="2773"/>
                  </a:lnTo>
                  <a:lnTo>
                    <a:pt x="309" y="2978"/>
                  </a:lnTo>
                  <a:lnTo>
                    <a:pt x="235" y="3184"/>
                  </a:lnTo>
                  <a:lnTo>
                    <a:pt x="162" y="3404"/>
                  </a:lnTo>
                  <a:lnTo>
                    <a:pt x="0" y="3976"/>
                  </a:lnTo>
                  <a:lnTo>
                    <a:pt x="543" y="4211"/>
                  </a:lnTo>
                  <a:lnTo>
                    <a:pt x="543" y="4211"/>
                  </a:lnTo>
                  <a:lnTo>
                    <a:pt x="2539" y="5091"/>
                  </a:lnTo>
                  <a:lnTo>
                    <a:pt x="4666" y="6059"/>
                  </a:lnTo>
                  <a:lnTo>
                    <a:pt x="7307" y="7277"/>
                  </a:lnTo>
                  <a:lnTo>
                    <a:pt x="10256" y="8656"/>
                  </a:lnTo>
                  <a:lnTo>
                    <a:pt x="11796" y="9390"/>
                  </a:lnTo>
                  <a:lnTo>
                    <a:pt x="13351" y="10138"/>
                  </a:lnTo>
                  <a:lnTo>
                    <a:pt x="14877" y="10901"/>
                  </a:lnTo>
                  <a:lnTo>
                    <a:pt x="16374" y="11649"/>
                  </a:lnTo>
                  <a:lnTo>
                    <a:pt x="17797" y="12397"/>
                  </a:lnTo>
                  <a:lnTo>
                    <a:pt x="19146" y="13116"/>
                  </a:lnTo>
                  <a:lnTo>
                    <a:pt x="19146" y="13116"/>
                  </a:lnTo>
                  <a:lnTo>
                    <a:pt x="20980" y="14099"/>
                  </a:lnTo>
                  <a:lnTo>
                    <a:pt x="20980" y="14099"/>
                  </a:lnTo>
                  <a:lnTo>
                    <a:pt x="22932" y="15141"/>
                  </a:lnTo>
                  <a:lnTo>
                    <a:pt x="25220" y="16373"/>
                  </a:lnTo>
                  <a:lnTo>
                    <a:pt x="26482" y="17078"/>
                  </a:lnTo>
                  <a:lnTo>
                    <a:pt x="27817" y="17840"/>
                  </a:lnTo>
                  <a:lnTo>
                    <a:pt x="29226" y="18647"/>
                  </a:lnTo>
                  <a:lnTo>
                    <a:pt x="30707" y="19528"/>
                  </a:lnTo>
                  <a:lnTo>
                    <a:pt x="32248" y="20452"/>
                  </a:lnTo>
                  <a:lnTo>
                    <a:pt x="33847" y="21435"/>
                  </a:lnTo>
                  <a:lnTo>
                    <a:pt x="35490" y="22491"/>
                  </a:lnTo>
                  <a:lnTo>
                    <a:pt x="37192" y="23592"/>
                  </a:lnTo>
                  <a:lnTo>
                    <a:pt x="38938" y="24765"/>
                  </a:lnTo>
                  <a:lnTo>
                    <a:pt x="40728" y="25998"/>
                  </a:lnTo>
                  <a:lnTo>
                    <a:pt x="42562" y="27303"/>
                  </a:lnTo>
                  <a:lnTo>
                    <a:pt x="44425" y="28653"/>
                  </a:lnTo>
                  <a:lnTo>
                    <a:pt x="44425" y="28653"/>
                  </a:lnTo>
                  <a:lnTo>
                    <a:pt x="45569" y="29519"/>
                  </a:lnTo>
                  <a:lnTo>
                    <a:pt x="46699" y="30384"/>
                  </a:lnTo>
                  <a:lnTo>
                    <a:pt x="47829" y="31265"/>
                  </a:lnTo>
                  <a:lnTo>
                    <a:pt x="48929" y="32145"/>
                  </a:lnTo>
                  <a:lnTo>
                    <a:pt x="50029" y="33040"/>
                  </a:lnTo>
                  <a:lnTo>
                    <a:pt x="51115" y="33935"/>
                  </a:lnTo>
                  <a:lnTo>
                    <a:pt x="52201" y="34830"/>
                  </a:lnTo>
                  <a:lnTo>
                    <a:pt x="53257" y="35754"/>
                  </a:lnTo>
                  <a:lnTo>
                    <a:pt x="54313" y="36664"/>
                  </a:lnTo>
                  <a:lnTo>
                    <a:pt x="55355" y="37603"/>
                  </a:lnTo>
                  <a:lnTo>
                    <a:pt x="56382" y="38527"/>
                  </a:lnTo>
                  <a:lnTo>
                    <a:pt x="57394" y="39481"/>
                  </a:lnTo>
                  <a:lnTo>
                    <a:pt x="58392" y="40420"/>
                  </a:lnTo>
                  <a:lnTo>
                    <a:pt x="59390" y="41388"/>
                  </a:lnTo>
                  <a:lnTo>
                    <a:pt x="60358" y="42341"/>
                  </a:lnTo>
                  <a:lnTo>
                    <a:pt x="61326" y="43324"/>
                  </a:lnTo>
                  <a:lnTo>
                    <a:pt x="62280" y="44293"/>
                  </a:lnTo>
                  <a:lnTo>
                    <a:pt x="63219" y="45290"/>
                  </a:lnTo>
                  <a:lnTo>
                    <a:pt x="64158" y="46273"/>
                  </a:lnTo>
                  <a:lnTo>
                    <a:pt x="65067" y="47271"/>
                  </a:lnTo>
                  <a:lnTo>
                    <a:pt x="65977" y="48283"/>
                  </a:lnTo>
                  <a:lnTo>
                    <a:pt x="66857" y="49296"/>
                  </a:lnTo>
                  <a:lnTo>
                    <a:pt x="67738" y="50323"/>
                  </a:lnTo>
                  <a:lnTo>
                    <a:pt x="68603" y="51335"/>
                  </a:lnTo>
                  <a:lnTo>
                    <a:pt x="69454" y="52377"/>
                  </a:lnTo>
                  <a:lnTo>
                    <a:pt x="70290" y="53418"/>
                  </a:lnTo>
                  <a:lnTo>
                    <a:pt x="71127" y="54460"/>
                  </a:lnTo>
                  <a:lnTo>
                    <a:pt x="71934" y="55516"/>
                  </a:lnTo>
                  <a:lnTo>
                    <a:pt x="72741" y="56573"/>
                  </a:lnTo>
                  <a:lnTo>
                    <a:pt x="73533" y="57644"/>
                  </a:lnTo>
                  <a:lnTo>
                    <a:pt x="74296" y="58715"/>
                  </a:lnTo>
                  <a:lnTo>
                    <a:pt x="75059" y="59786"/>
                  </a:lnTo>
                  <a:lnTo>
                    <a:pt x="75543" y="60490"/>
                  </a:lnTo>
                  <a:lnTo>
                    <a:pt x="76115" y="59859"/>
                  </a:lnTo>
                  <a:lnTo>
                    <a:pt x="76115" y="59859"/>
                  </a:lnTo>
                  <a:lnTo>
                    <a:pt x="76320" y="59654"/>
                  </a:lnTo>
                  <a:lnTo>
                    <a:pt x="76878" y="59081"/>
                  </a:lnTo>
                  <a:lnTo>
                    <a:pt x="77817" y="58157"/>
                  </a:lnTo>
                  <a:lnTo>
                    <a:pt x="79152" y="56866"/>
                  </a:lnTo>
                  <a:lnTo>
                    <a:pt x="79988" y="56088"/>
                  </a:lnTo>
                  <a:lnTo>
                    <a:pt x="80912" y="55223"/>
                  </a:lnTo>
                  <a:lnTo>
                    <a:pt x="81954" y="54269"/>
                  </a:lnTo>
                  <a:lnTo>
                    <a:pt x="83098" y="53242"/>
                  </a:lnTo>
                  <a:lnTo>
                    <a:pt x="84360" y="52127"/>
                  </a:lnTo>
                  <a:lnTo>
                    <a:pt x="85725" y="50939"/>
                  </a:lnTo>
                  <a:lnTo>
                    <a:pt x="87221" y="49662"/>
                  </a:lnTo>
                  <a:lnTo>
                    <a:pt x="88820" y="48298"/>
                  </a:lnTo>
                  <a:lnTo>
                    <a:pt x="89363" y="47843"/>
                  </a:lnTo>
                  <a:lnTo>
                    <a:pt x="88894" y="47330"/>
                  </a:lnTo>
                  <a:lnTo>
                    <a:pt x="88894" y="47330"/>
                  </a:lnTo>
                  <a:lnTo>
                    <a:pt x="87456" y="45745"/>
                  </a:lnTo>
                  <a:lnTo>
                    <a:pt x="85901" y="44073"/>
                  </a:lnTo>
                  <a:lnTo>
                    <a:pt x="84287" y="42371"/>
                  </a:lnTo>
                  <a:lnTo>
                    <a:pt x="82688" y="40698"/>
                  </a:lnTo>
                  <a:lnTo>
                    <a:pt x="79856" y="37779"/>
                  </a:lnTo>
                  <a:lnTo>
                    <a:pt x="77993" y="35871"/>
                  </a:lnTo>
                  <a:lnTo>
                    <a:pt x="77993" y="35871"/>
                  </a:lnTo>
                  <a:lnTo>
                    <a:pt x="78169" y="35563"/>
                  </a:lnTo>
                  <a:lnTo>
                    <a:pt x="78345" y="35241"/>
                  </a:lnTo>
                  <a:lnTo>
                    <a:pt x="78506" y="34903"/>
                  </a:lnTo>
                  <a:lnTo>
                    <a:pt x="78668" y="34536"/>
                  </a:lnTo>
                  <a:lnTo>
                    <a:pt x="78800" y="34140"/>
                  </a:lnTo>
                  <a:lnTo>
                    <a:pt x="78917" y="33744"/>
                  </a:lnTo>
                  <a:lnTo>
                    <a:pt x="79035" y="33319"/>
                  </a:lnTo>
                  <a:lnTo>
                    <a:pt x="79123" y="32878"/>
                  </a:lnTo>
                  <a:lnTo>
                    <a:pt x="79123" y="32878"/>
                  </a:lnTo>
                  <a:lnTo>
                    <a:pt x="79211" y="32336"/>
                  </a:lnTo>
                  <a:lnTo>
                    <a:pt x="79284" y="31793"/>
                  </a:lnTo>
                  <a:lnTo>
                    <a:pt x="79328" y="31221"/>
                  </a:lnTo>
                  <a:lnTo>
                    <a:pt x="79357" y="30634"/>
                  </a:lnTo>
                  <a:lnTo>
                    <a:pt x="79372" y="30032"/>
                  </a:lnTo>
                  <a:lnTo>
                    <a:pt x="79357" y="29431"/>
                  </a:lnTo>
                  <a:lnTo>
                    <a:pt x="79328" y="28815"/>
                  </a:lnTo>
                  <a:lnTo>
                    <a:pt x="79269" y="28184"/>
                  </a:lnTo>
                  <a:lnTo>
                    <a:pt x="79269" y="28184"/>
                  </a:lnTo>
                  <a:lnTo>
                    <a:pt x="79196" y="27538"/>
                  </a:lnTo>
                  <a:lnTo>
                    <a:pt x="79093" y="26893"/>
                  </a:lnTo>
                  <a:lnTo>
                    <a:pt x="78961" y="26247"/>
                  </a:lnTo>
                  <a:lnTo>
                    <a:pt x="78829" y="25602"/>
                  </a:lnTo>
                  <a:lnTo>
                    <a:pt x="78653" y="24971"/>
                  </a:lnTo>
                  <a:lnTo>
                    <a:pt x="78477" y="24340"/>
                  </a:lnTo>
                  <a:lnTo>
                    <a:pt x="78272" y="23738"/>
                  </a:lnTo>
                  <a:lnTo>
                    <a:pt x="78052" y="23137"/>
                  </a:lnTo>
                  <a:lnTo>
                    <a:pt x="78052" y="23137"/>
                  </a:lnTo>
                  <a:lnTo>
                    <a:pt x="77787" y="22491"/>
                  </a:lnTo>
                  <a:lnTo>
                    <a:pt x="77494" y="21860"/>
                  </a:lnTo>
                  <a:lnTo>
                    <a:pt x="77186" y="21259"/>
                  </a:lnTo>
                  <a:lnTo>
                    <a:pt x="76863" y="20687"/>
                  </a:lnTo>
                  <a:lnTo>
                    <a:pt x="76511" y="20129"/>
                  </a:lnTo>
                  <a:lnTo>
                    <a:pt x="76144" y="19586"/>
                  </a:lnTo>
                  <a:lnTo>
                    <a:pt x="75763" y="19087"/>
                  </a:lnTo>
                  <a:lnTo>
                    <a:pt x="75352" y="18603"/>
                  </a:lnTo>
                  <a:lnTo>
                    <a:pt x="75352" y="18603"/>
                  </a:lnTo>
                  <a:lnTo>
                    <a:pt x="75132" y="18325"/>
                  </a:lnTo>
                  <a:lnTo>
                    <a:pt x="74927" y="18016"/>
                  </a:lnTo>
                  <a:lnTo>
                    <a:pt x="74736" y="17694"/>
                  </a:lnTo>
                  <a:lnTo>
                    <a:pt x="74574" y="17342"/>
                  </a:lnTo>
                  <a:lnTo>
                    <a:pt x="74442" y="16975"/>
                  </a:lnTo>
                  <a:lnTo>
                    <a:pt x="74325" y="16579"/>
                  </a:lnTo>
                  <a:lnTo>
                    <a:pt x="74237" y="16183"/>
                  </a:lnTo>
                  <a:lnTo>
                    <a:pt x="74178" y="15757"/>
                  </a:lnTo>
                  <a:lnTo>
                    <a:pt x="74178" y="15757"/>
                  </a:lnTo>
                  <a:lnTo>
                    <a:pt x="74134" y="15332"/>
                  </a:lnTo>
                  <a:lnTo>
                    <a:pt x="74120" y="14891"/>
                  </a:lnTo>
                  <a:lnTo>
                    <a:pt x="74120" y="14451"/>
                  </a:lnTo>
                  <a:lnTo>
                    <a:pt x="74134" y="13982"/>
                  </a:lnTo>
                  <a:lnTo>
                    <a:pt x="74178" y="13512"/>
                  </a:lnTo>
                  <a:lnTo>
                    <a:pt x="74237" y="13028"/>
                  </a:lnTo>
                  <a:lnTo>
                    <a:pt x="74325" y="12515"/>
                  </a:lnTo>
                  <a:lnTo>
                    <a:pt x="74428" y="12001"/>
                  </a:lnTo>
                  <a:lnTo>
                    <a:pt x="74428" y="12001"/>
                  </a:lnTo>
                  <a:lnTo>
                    <a:pt x="74545" y="11532"/>
                  </a:lnTo>
                  <a:lnTo>
                    <a:pt x="74677" y="11048"/>
                  </a:lnTo>
                  <a:lnTo>
                    <a:pt x="74824" y="10578"/>
                  </a:lnTo>
                  <a:lnTo>
                    <a:pt x="74985" y="10079"/>
                  </a:lnTo>
                  <a:lnTo>
                    <a:pt x="75161" y="9595"/>
                  </a:lnTo>
                  <a:lnTo>
                    <a:pt x="75352" y="9111"/>
                  </a:lnTo>
                  <a:lnTo>
                    <a:pt x="75557" y="8627"/>
                  </a:lnTo>
                  <a:lnTo>
                    <a:pt x="75763" y="8157"/>
                  </a:lnTo>
                  <a:lnTo>
                    <a:pt x="75998" y="7673"/>
                  </a:lnTo>
                  <a:lnTo>
                    <a:pt x="76232" y="7204"/>
                  </a:lnTo>
                  <a:lnTo>
                    <a:pt x="76482" y="6749"/>
                  </a:lnTo>
                  <a:lnTo>
                    <a:pt x="76746" y="6294"/>
                  </a:lnTo>
                  <a:lnTo>
                    <a:pt x="77010" y="5839"/>
                  </a:lnTo>
                  <a:lnTo>
                    <a:pt x="77289" y="5414"/>
                  </a:lnTo>
                  <a:lnTo>
                    <a:pt x="77582" y="4988"/>
                  </a:lnTo>
                  <a:lnTo>
                    <a:pt x="77875" y="4578"/>
                  </a:lnTo>
                  <a:lnTo>
                    <a:pt x="77875" y="4578"/>
                  </a:lnTo>
                  <a:lnTo>
                    <a:pt x="78037" y="4372"/>
                  </a:lnTo>
                  <a:lnTo>
                    <a:pt x="78169" y="4152"/>
                  </a:lnTo>
                  <a:lnTo>
                    <a:pt x="78301" y="3947"/>
                  </a:lnTo>
                  <a:lnTo>
                    <a:pt x="78404" y="3741"/>
                  </a:lnTo>
                  <a:lnTo>
                    <a:pt x="78506" y="3551"/>
                  </a:lnTo>
                  <a:lnTo>
                    <a:pt x="78580" y="3345"/>
                  </a:lnTo>
                  <a:lnTo>
                    <a:pt x="78638" y="3154"/>
                  </a:lnTo>
                  <a:lnTo>
                    <a:pt x="78697" y="2978"/>
                  </a:lnTo>
                  <a:lnTo>
                    <a:pt x="78726" y="2788"/>
                  </a:lnTo>
                  <a:lnTo>
                    <a:pt x="78756" y="2612"/>
                  </a:lnTo>
                  <a:lnTo>
                    <a:pt x="78756" y="2436"/>
                  </a:lnTo>
                  <a:lnTo>
                    <a:pt x="78756" y="2260"/>
                  </a:lnTo>
                  <a:lnTo>
                    <a:pt x="78726" y="2098"/>
                  </a:lnTo>
                  <a:lnTo>
                    <a:pt x="78682" y="1937"/>
                  </a:lnTo>
                  <a:lnTo>
                    <a:pt x="78638" y="1775"/>
                  </a:lnTo>
                  <a:lnTo>
                    <a:pt x="78565" y="1629"/>
                  </a:lnTo>
                  <a:lnTo>
                    <a:pt x="78565" y="1629"/>
                  </a:lnTo>
                  <a:lnTo>
                    <a:pt x="78462" y="1438"/>
                  </a:lnTo>
                  <a:lnTo>
                    <a:pt x="78330" y="1277"/>
                  </a:lnTo>
                  <a:lnTo>
                    <a:pt x="78184" y="1115"/>
                  </a:lnTo>
                  <a:lnTo>
                    <a:pt x="78022" y="968"/>
                  </a:lnTo>
                  <a:lnTo>
                    <a:pt x="77831" y="822"/>
                  </a:lnTo>
                  <a:lnTo>
                    <a:pt x="77611" y="704"/>
                  </a:lnTo>
                  <a:lnTo>
                    <a:pt x="77377" y="587"/>
                  </a:lnTo>
                  <a:lnTo>
                    <a:pt x="77127" y="484"/>
                  </a:lnTo>
                  <a:lnTo>
                    <a:pt x="76848" y="396"/>
                  </a:lnTo>
                  <a:lnTo>
                    <a:pt x="76555" y="323"/>
                  </a:lnTo>
                  <a:lnTo>
                    <a:pt x="76232" y="264"/>
                  </a:lnTo>
                  <a:lnTo>
                    <a:pt x="75895" y="206"/>
                  </a:lnTo>
                  <a:lnTo>
                    <a:pt x="75543" y="162"/>
                  </a:lnTo>
                  <a:lnTo>
                    <a:pt x="75161" y="132"/>
                  </a:lnTo>
                  <a:lnTo>
                    <a:pt x="74750" y="118"/>
                  </a:lnTo>
                  <a:lnTo>
                    <a:pt x="74340" y="118"/>
                  </a:lnTo>
                  <a:lnTo>
                    <a:pt x="74340" y="118"/>
                  </a:lnTo>
                  <a:lnTo>
                    <a:pt x="73738" y="118"/>
                  </a:lnTo>
                  <a:lnTo>
                    <a:pt x="73254" y="147"/>
                  </a:lnTo>
                  <a:lnTo>
                    <a:pt x="72785" y="191"/>
                  </a:lnTo>
                  <a:lnTo>
                    <a:pt x="72653" y="206"/>
                  </a:lnTo>
                  <a:lnTo>
                    <a:pt x="72535" y="264"/>
                  </a:lnTo>
                  <a:lnTo>
                    <a:pt x="72535" y="264"/>
                  </a:lnTo>
                  <a:lnTo>
                    <a:pt x="72418" y="338"/>
                  </a:lnTo>
                  <a:lnTo>
                    <a:pt x="72139" y="514"/>
                  </a:lnTo>
                  <a:lnTo>
                    <a:pt x="71714" y="778"/>
                  </a:lnTo>
                  <a:lnTo>
                    <a:pt x="71171" y="1159"/>
                  </a:lnTo>
                  <a:lnTo>
                    <a:pt x="70540" y="1643"/>
                  </a:lnTo>
                  <a:lnTo>
                    <a:pt x="70188" y="1922"/>
                  </a:lnTo>
                  <a:lnTo>
                    <a:pt x="69821" y="2230"/>
                  </a:lnTo>
                  <a:lnTo>
                    <a:pt x="69454" y="2568"/>
                  </a:lnTo>
                  <a:lnTo>
                    <a:pt x="69058" y="2920"/>
                  </a:lnTo>
                  <a:lnTo>
                    <a:pt x="68662" y="3316"/>
                  </a:lnTo>
                  <a:lnTo>
                    <a:pt x="68266" y="3727"/>
                  </a:lnTo>
                  <a:lnTo>
                    <a:pt x="68266" y="3727"/>
                  </a:lnTo>
                  <a:lnTo>
                    <a:pt x="67796" y="4240"/>
                  </a:lnTo>
                  <a:lnTo>
                    <a:pt x="67356" y="4754"/>
                  </a:lnTo>
                  <a:lnTo>
                    <a:pt x="66945" y="5282"/>
                  </a:lnTo>
                  <a:lnTo>
                    <a:pt x="66535" y="5825"/>
                  </a:lnTo>
                  <a:lnTo>
                    <a:pt x="66168" y="6367"/>
                  </a:lnTo>
                  <a:lnTo>
                    <a:pt x="65816" y="6925"/>
                  </a:lnTo>
                  <a:lnTo>
                    <a:pt x="65478" y="7497"/>
                  </a:lnTo>
                  <a:lnTo>
                    <a:pt x="65170" y="8069"/>
                  </a:lnTo>
                  <a:lnTo>
                    <a:pt x="65170" y="8069"/>
                  </a:lnTo>
                  <a:lnTo>
                    <a:pt x="64994" y="8436"/>
                  </a:lnTo>
                  <a:lnTo>
                    <a:pt x="64818" y="8803"/>
                  </a:lnTo>
                  <a:lnTo>
                    <a:pt x="64657" y="9170"/>
                  </a:lnTo>
                  <a:lnTo>
                    <a:pt x="64510" y="9536"/>
                  </a:lnTo>
                  <a:lnTo>
                    <a:pt x="64363" y="9918"/>
                  </a:lnTo>
                  <a:lnTo>
                    <a:pt x="64231" y="10299"/>
                  </a:lnTo>
                  <a:lnTo>
                    <a:pt x="64099" y="10681"/>
                  </a:lnTo>
                  <a:lnTo>
                    <a:pt x="63982" y="11062"/>
                  </a:lnTo>
                  <a:lnTo>
                    <a:pt x="63879" y="11444"/>
                  </a:lnTo>
                  <a:lnTo>
                    <a:pt x="63791" y="11840"/>
                  </a:lnTo>
                  <a:lnTo>
                    <a:pt x="63703" y="12221"/>
                  </a:lnTo>
                  <a:lnTo>
                    <a:pt x="63615" y="12617"/>
                  </a:lnTo>
                  <a:lnTo>
                    <a:pt x="63556" y="13014"/>
                  </a:lnTo>
                  <a:lnTo>
                    <a:pt x="63498" y="13410"/>
                  </a:lnTo>
                  <a:lnTo>
                    <a:pt x="63439" y="13806"/>
                  </a:lnTo>
                  <a:lnTo>
                    <a:pt x="63410" y="14202"/>
                  </a:lnTo>
                  <a:lnTo>
                    <a:pt x="63410" y="14202"/>
                  </a:lnTo>
                  <a:lnTo>
                    <a:pt x="63380" y="14495"/>
                  </a:lnTo>
                  <a:lnTo>
                    <a:pt x="63322" y="14789"/>
                  </a:lnTo>
                  <a:lnTo>
                    <a:pt x="63263" y="15082"/>
                  </a:lnTo>
                  <a:lnTo>
                    <a:pt x="63190" y="15376"/>
                  </a:lnTo>
                  <a:lnTo>
                    <a:pt x="63087" y="15654"/>
                  </a:lnTo>
                  <a:lnTo>
                    <a:pt x="62984" y="15933"/>
                  </a:lnTo>
                  <a:lnTo>
                    <a:pt x="62867" y="16212"/>
                  </a:lnTo>
                  <a:lnTo>
                    <a:pt x="62720" y="16476"/>
                  </a:lnTo>
                  <a:lnTo>
                    <a:pt x="62573" y="16740"/>
                  </a:lnTo>
                  <a:lnTo>
                    <a:pt x="62412" y="17004"/>
                  </a:lnTo>
                  <a:lnTo>
                    <a:pt x="62236" y="17254"/>
                  </a:lnTo>
                  <a:lnTo>
                    <a:pt x="62045" y="17488"/>
                  </a:lnTo>
                  <a:lnTo>
                    <a:pt x="61840" y="17738"/>
                  </a:lnTo>
                  <a:lnTo>
                    <a:pt x="61634" y="17958"/>
                  </a:lnTo>
                  <a:lnTo>
                    <a:pt x="61400" y="18178"/>
                  </a:lnTo>
                  <a:lnTo>
                    <a:pt x="61165" y="18398"/>
                  </a:lnTo>
                  <a:lnTo>
                    <a:pt x="61165" y="18398"/>
                  </a:lnTo>
                  <a:lnTo>
                    <a:pt x="60886" y="18618"/>
                  </a:lnTo>
                  <a:lnTo>
                    <a:pt x="60593" y="18838"/>
                  </a:lnTo>
                  <a:lnTo>
                    <a:pt x="60299" y="19029"/>
                  </a:lnTo>
                  <a:lnTo>
                    <a:pt x="59991" y="19220"/>
                  </a:lnTo>
                  <a:lnTo>
                    <a:pt x="59683" y="19381"/>
                  </a:lnTo>
                  <a:lnTo>
                    <a:pt x="59346" y="19542"/>
                  </a:lnTo>
                  <a:lnTo>
                    <a:pt x="59008" y="19674"/>
                  </a:lnTo>
                  <a:lnTo>
                    <a:pt x="58671" y="19806"/>
                  </a:lnTo>
                  <a:lnTo>
                    <a:pt x="58319" y="19924"/>
                  </a:lnTo>
                  <a:lnTo>
                    <a:pt x="57952" y="20012"/>
                  </a:lnTo>
                  <a:lnTo>
                    <a:pt x="57585" y="20100"/>
                  </a:lnTo>
                  <a:lnTo>
                    <a:pt x="57204" y="20173"/>
                  </a:lnTo>
                  <a:lnTo>
                    <a:pt x="56822" y="20217"/>
                  </a:lnTo>
                  <a:lnTo>
                    <a:pt x="56426" y="20261"/>
                  </a:lnTo>
                  <a:lnTo>
                    <a:pt x="56030" y="20276"/>
                  </a:lnTo>
                  <a:lnTo>
                    <a:pt x="55634" y="20291"/>
                  </a:lnTo>
                  <a:lnTo>
                    <a:pt x="55634" y="20291"/>
                  </a:lnTo>
                  <a:lnTo>
                    <a:pt x="55106" y="20276"/>
                  </a:lnTo>
                  <a:lnTo>
                    <a:pt x="54578" y="20247"/>
                  </a:lnTo>
                  <a:lnTo>
                    <a:pt x="54035" y="20173"/>
                  </a:lnTo>
                  <a:lnTo>
                    <a:pt x="53492" y="20085"/>
                  </a:lnTo>
                  <a:lnTo>
                    <a:pt x="52949" y="19968"/>
                  </a:lnTo>
                  <a:lnTo>
                    <a:pt x="52391" y="19836"/>
                  </a:lnTo>
                  <a:lnTo>
                    <a:pt x="51834" y="19674"/>
                  </a:lnTo>
                  <a:lnTo>
                    <a:pt x="51262" y="19484"/>
                  </a:lnTo>
                  <a:lnTo>
                    <a:pt x="51262" y="19484"/>
                  </a:lnTo>
                  <a:lnTo>
                    <a:pt x="50631" y="19249"/>
                  </a:lnTo>
                  <a:lnTo>
                    <a:pt x="50000" y="18985"/>
                  </a:lnTo>
                  <a:lnTo>
                    <a:pt x="49369" y="18691"/>
                  </a:lnTo>
                  <a:lnTo>
                    <a:pt x="48724" y="18354"/>
                  </a:lnTo>
                  <a:lnTo>
                    <a:pt x="48078" y="18002"/>
                  </a:lnTo>
                  <a:lnTo>
                    <a:pt x="47447" y="17620"/>
                  </a:lnTo>
                  <a:lnTo>
                    <a:pt x="46802" y="17210"/>
                  </a:lnTo>
                  <a:lnTo>
                    <a:pt x="46156" y="16769"/>
                  </a:lnTo>
                  <a:lnTo>
                    <a:pt x="46156" y="16769"/>
                  </a:lnTo>
                  <a:lnTo>
                    <a:pt x="44938" y="15933"/>
                  </a:lnTo>
                  <a:lnTo>
                    <a:pt x="43706" y="15097"/>
                  </a:lnTo>
                  <a:lnTo>
                    <a:pt x="42444" y="14275"/>
                  </a:lnTo>
                  <a:lnTo>
                    <a:pt x="41168" y="13468"/>
                  </a:lnTo>
                  <a:lnTo>
                    <a:pt x="39877" y="12661"/>
                  </a:lnTo>
                  <a:lnTo>
                    <a:pt x="38556" y="11884"/>
                  </a:lnTo>
                  <a:lnTo>
                    <a:pt x="37221" y="11106"/>
                  </a:lnTo>
                  <a:lnTo>
                    <a:pt x="35886" y="10343"/>
                  </a:lnTo>
                  <a:lnTo>
                    <a:pt x="34537" y="9610"/>
                  </a:lnTo>
                  <a:lnTo>
                    <a:pt x="33172" y="8876"/>
                  </a:lnTo>
                  <a:lnTo>
                    <a:pt x="31793" y="8172"/>
                  </a:lnTo>
                  <a:lnTo>
                    <a:pt x="30429" y="7482"/>
                  </a:lnTo>
                  <a:lnTo>
                    <a:pt x="29050" y="6822"/>
                  </a:lnTo>
                  <a:lnTo>
                    <a:pt x="27670" y="6177"/>
                  </a:lnTo>
                  <a:lnTo>
                    <a:pt x="26291" y="5546"/>
                  </a:lnTo>
                  <a:lnTo>
                    <a:pt x="24912" y="4959"/>
                  </a:lnTo>
                  <a:lnTo>
                    <a:pt x="24912" y="4959"/>
                  </a:lnTo>
                  <a:lnTo>
                    <a:pt x="23518" y="4372"/>
                  </a:lnTo>
                  <a:lnTo>
                    <a:pt x="22154" y="3829"/>
                  </a:lnTo>
                  <a:lnTo>
                    <a:pt x="20819" y="3316"/>
                  </a:lnTo>
                  <a:lnTo>
                    <a:pt x="19499" y="2832"/>
                  </a:lnTo>
                  <a:lnTo>
                    <a:pt x="18222" y="2392"/>
                  </a:lnTo>
                  <a:lnTo>
                    <a:pt x="16975" y="1981"/>
                  </a:lnTo>
                  <a:lnTo>
                    <a:pt x="15757" y="1614"/>
                  </a:lnTo>
                  <a:lnTo>
                    <a:pt x="14569" y="1277"/>
                  </a:lnTo>
                  <a:lnTo>
                    <a:pt x="13425" y="983"/>
                  </a:lnTo>
                  <a:lnTo>
                    <a:pt x="12310" y="719"/>
                  </a:lnTo>
                  <a:lnTo>
                    <a:pt x="11239" y="514"/>
                  </a:lnTo>
                  <a:lnTo>
                    <a:pt x="10212" y="323"/>
                  </a:lnTo>
                  <a:lnTo>
                    <a:pt x="9229" y="191"/>
                  </a:lnTo>
                  <a:lnTo>
                    <a:pt x="8290" y="88"/>
                  </a:lnTo>
                  <a:lnTo>
                    <a:pt x="7835" y="44"/>
                  </a:lnTo>
                  <a:lnTo>
                    <a:pt x="7395" y="15"/>
                  </a:lnTo>
                  <a:lnTo>
                    <a:pt x="6969" y="0"/>
                  </a:lnTo>
                  <a:lnTo>
                    <a:pt x="6558" y="0"/>
                  </a:lnTo>
                  <a:lnTo>
                    <a:pt x="6558"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7" name="Google Shape;2034;p26">
              <a:extLst>
                <a:ext uri="{FF2B5EF4-FFF2-40B4-BE49-F238E27FC236}">
                  <a16:creationId xmlns="" xmlns:a16="http://schemas.microsoft.com/office/drawing/2014/main" id="{7AAB2CDF-3F5C-4178-8C15-C459E700D624}"/>
                </a:ext>
              </a:extLst>
            </p:cNvPr>
            <p:cNvSpPr/>
            <p:nvPr/>
          </p:nvSpPr>
          <p:spPr>
            <a:xfrm>
              <a:off x="3301975" y="3622050"/>
              <a:ext cx="95400" cy="95375"/>
            </a:xfrm>
            <a:custGeom>
              <a:avLst/>
              <a:gdLst/>
              <a:ahLst/>
              <a:cxnLst/>
              <a:rect l="l" t="t" r="r" b="b"/>
              <a:pathLst>
                <a:path w="3816" h="3815" extrusionOk="0">
                  <a:moveTo>
                    <a:pt x="1937" y="0"/>
                  </a:moveTo>
                  <a:lnTo>
                    <a:pt x="1747" y="15"/>
                  </a:lnTo>
                  <a:lnTo>
                    <a:pt x="1571" y="30"/>
                  </a:lnTo>
                  <a:lnTo>
                    <a:pt x="1395" y="74"/>
                  </a:lnTo>
                  <a:lnTo>
                    <a:pt x="1219" y="132"/>
                  </a:lnTo>
                  <a:lnTo>
                    <a:pt x="1042" y="206"/>
                  </a:lnTo>
                  <a:lnTo>
                    <a:pt x="881" y="294"/>
                  </a:lnTo>
                  <a:lnTo>
                    <a:pt x="734" y="411"/>
                  </a:lnTo>
                  <a:lnTo>
                    <a:pt x="602" y="528"/>
                  </a:lnTo>
                  <a:lnTo>
                    <a:pt x="470" y="661"/>
                  </a:lnTo>
                  <a:lnTo>
                    <a:pt x="353" y="807"/>
                  </a:lnTo>
                  <a:lnTo>
                    <a:pt x="250" y="954"/>
                  </a:lnTo>
                  <a:lnTo>
                    <a:pt x="162" y="1130"/>
                  </a:lnTo>
                  <a:lnTo>
                    <a:pt x="104" y="1306"/>
                  </a:lnTo>
                  <a:lnTo>
                    <a:pt x="45" y="1497"/>
                  </a:lnTo>
                  <a:lnTo>
                    <a:pt x="15" y="1688"/>
                  </a:lnTo>
                  <a:lnTo>
                    <a:pt x="1" y="1878"/>
                  </a:lnTo>
                  <a:lnTo>
                    <a:pt x="1" y="2069"/>
                  </a:lnTo>
                  <a:lnTo>
                    <a:pt x="30" y="2245"/>
                  </a:lnTo>
                  <a:lnTo>
                    <a:pt x="74" y="2436"/>
                  </a:lnTo>
                  <a:lnTo>
                    <a:pt x="133" y="2612"/>
                  </a:lnTo>
                  <a:lnTo>
                    <a:pt x="206" y="2773"/>
                  </a:lnTo>
                  <a:lnTo>
                    <a:pt x="294" y="2935"/>
                  </a:lnTo>
                  <a:lnTo>
                    <a:pt x="397" y="3081"/>
                  </a:lnTo>
                  <a:lnTo>
                    <a:pt x="514" y="3228"/>
                  </a:lnTo>
                  <a:lnTo>
                    <a:pt x="661" y="3345"/>
                  </a:lnTo>
                  <a:lnTo>
                    <a:pt x="793" y="3463"/>
                  </a:lnTo>
                  <a:lnTo>
                    <a:pt x="954" y="3565"/>
                  </a:lnTo>
                  <a:lnTo>
                    <a:pt x="1131" y="3653"/>
                  </a:lnTo>
                  <a:lnTo>
                    <a:pt x="1307" y="3727"/>
                  </a:lnTo>
                  <a:lnTo>
                    <a:pt x="1497" y="3771"/>
                  </a:lnTo>
                  <a:lnTo>
                    <a:pt x="1688" y="3815"/>
                  </a:lnTo>
                  <a:lnTo>
                    <a:pt x="2069" y="3815"/>
                  </a:lnTo>
                  <a:lnTo>
                    <a:pt x="2246" y="3785"/>
                  </a:lnTo>
                  <a:lnTo>
                    <a:pt x="2436" y="3741"/>
                  </a:lnTo>
                  <a:lnTo>
                    <a:pt x="2612" y="3683"/>
                  </a:lnTo>
                  <a:lnTo>
                    <a:pt x="2774" y="3609"/>
                  </a:lnTo>
                  <a:lnTo>
                    <a:pt x="2935" y="3521"/>
                  </a:lnTo>
                  <a:lnTo>
                    <a:pt x="3082" y="3419"/>
                  </a:lnTo>
                  <a:lnTo>
                    <a:pt x="3214" y="3301"/>
                  </a:lnTo>
                  <a:lnTo>
                    <a:pt x="3346" y="3169"/>
                  </a:lnTo>
                  <a:lnTo>
                    <a:pt x="3463" y="3023"/>
                  </a:lnTo>
                  <a:lnTo>
                    <a:pt x="3566" y="2861"/>
                  </a:lnTo>
                  <a:lnTo>
                    <a:pt x="3654" y="2700"/>
                  </a:lnTo>
                  <a:lnTo>
                    <a:pt x="3727" y="2524"/>
                  </a:lnTo>
                  <a:lnTo>
                    <a:pt x="3771" y="2333"/>
                  </a:lnTo>
                  <a:lnTo>
                    <a:pt x="3801" y="2142"/>
                  </a:lnTo>
                  <a:lnTo>
                    <a:pt x="3815" y="1952"/>
                  </a:lnTo>
                  <a:lnTo>
                    <a:pt x="3815" y="1761"/>
                  </a:lnTo>
                  <a:lnTo>
                    <a:pt x="3786" y="1570"/>
                  </a:lnTo>
                  <a:lnTo>
                    <a:pt x="3742" y="1394"/>
                  </a:lnTo>
                  <a:lnTo>
                    <a:pt x="3683" y="1218"/>
                  </a:lnTo>
                  <a:lnTo>
                    <a:pt x="3610" y="1042"/>
                  </a:lnTo>
                  <a:lnTo>
                    <a:pt x="3522" y="895"/>
                  </a:lnTo>
                  <a:lnTo>
                    <a:pt x="3419" y="734"/>
                  </a:lnTo>
                  <a:lnTo>
                    <a:pt x="3302" y="602"/>
                  </a:lnTo>
                  <a:lnTo>
                    <a:pt x="3170" y="470"/>
                  </a:lnTo>
                  <a:lnTo>
                    <a:pt x="3023" y="352"/>
                  </a:lnTo>
                  <a:lnTo>
                    <a:pt x="2862" y="250"/>
                  </a:lnTo>
                  <a:lnTo>
                    <a:pt x="2700" y="176"/>
                  </a:lnTo>
                  <a:lnTo>
                    <a:pt x="2510" y="103"/>
                  </a:lnTo>
                  <a:lnTo>
                    <a:pt x="2319" y="44"/>
                  </a:lnTo>
                  <a:lnTo>
                    <a:pt x="2128" y="15"/>
                  </a:lnTo>
                  <a:lnTo>
                    <a:pt x="1937" y="0"/>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8" name="Google Shape;2035;p26">
              <a:extLst>
                <a:ext uri="{FF2B5EF4-FFF2-40B4-BE49-F238E27FC236}">
                  <a16:creationId xmlns="" xmlns:a16="http://schemas.microsoft.com/office/drawing/2014/main" id="{EF253D0D-388E-46B2-8C80-AEAB1A8B9403}"/>
                </a:ext>
              </a:extLst>
            </p:cNvPr>
            <p:cNvSpPr/>
            <p:nvPr/>
          </p:nvSpPr>
          <p:spPr>
            <a:xfrm>
              <a:off x="984650" y="340450"/>
              <a:ext cx="3078050" cy="1528775"/>
            </a:xfrm>
            <a:custGeom>
              <a:avLst/>
              <a:gdLst/>
              <a:ahLst/>
              <a:cxnLst/>
              <a:rect l="l" t="t" r="r" b="b"/>
              <a:pathLst>
                <a:path w="123122" h="61151" extrusionOk="0">
                  <a:moveTo>
                    <a:pt x="61781" y="0"/>
                  </a:moveTo>
                  <a:lnTo>
                    <a:pt x="61004" y="15"/>
                  </a:lnTo>
                  <a:lnTo>
                    <a:pt x="60212" y="15"/>
                  </a:lnTo>
                  <a:lnTo>
                    <a:pt x="59419" y="44"/>
                  </a:lnTo>
                  <a:lnTo>
                    <a:pt x="58642" y="74"/>
                  </a:lnTo>
                  <a:lnTo>
                    <a:pt x="57864" y="118"/>
                  </a:lnTo>
                  <a:lnTo>
                    <a:pt x="57087" y="162"/>
                  </a:lnTo>
                  <a:lnTo>
                    <a:pt x="56309" y="220"/>
                  </a:lnTo>
                  <a:lnTo>
                    <a:pt x="55532" y="294"/>
                  </a:lnTo>
                  <a:lnTo>
                    <a:pt x="54754" y="382"/>
                  </a:lnTo>
                  <a:lnTo>
                    <a:pt x="53991" y="470"/>
                  </a:lnTo>
                  <a:lnTo>
                    <a:pt x="53228" y="558"/>
                  </a:lnTo>
                  <a:lnTo>
                    <a:pt x="52465" y="675"/>
                  </a:lnTo>
                  <a:lnTo>
                    <a:pt x="51702" y="793"/>
                  </a:lnTo>
                  <a:lnTo>
                    <a:pt x="50954" y="910"/>
                  </a:lnTo>
                  <a:lnTo>
                    <a:pt x="50206" y="1057"/>
                  </a:lnTo>
                  <a:lnTo>
                    <a:pt x="49458" y="1203"/>
                  </a:lnTo>
                  <a:lnTo>
                    <a:pt x="48709" y="1350"/>
                  </a:lnTo>
                  <a:lnTo>
                    <a:pt x="47961" y="1511"/>
                  </a:lnTo>
                  <a:lnTo>
                    <a:pt x="47228" y="1687"/>
                  </a:lnTo>
                  <a:lnTo>
                    <a:pt x="46494" y="1864"/>
                  </a:lnTo>
                  <a:lnTo>
                    <a:pt x="45760" y="2054"/>
                  </a:lnTo>
                  <a:lnTo>
                    <a:pt x="45027" y="2245"/>
                  </a:lnTo>
                  <a:lnTo>
                    <a:pt x="44308" y="2465"/>
                  </a:lnTo>
                  <a:lnTo>
                    <a:pt x="43574" y="2670"/>
                  </a:lnTo>
                  <a:lnTo>
                    <a:pt x="42856" y="2891"/>
                  </a:lnTo>
                  <a:lnTo>
                    <a:pt x="42151" y="3125"/>
                  </a:lnTo>
                  <a:lnTo>
                    <a:pt x="41432" y="3375"/>
                  </a:lnTo>
                  <a:lnTo>
                    <a:pt x="40728" y="3624"/>
                  </a:lnTo>
                  <a:lnTo>
                    <a:pt x="40024" y="3874"/>
                  </a:lnTo>
                  <a:lnTo>
                    <a:pt x="39334" y="4138"/>
                  </a:lnTo>
                  <a:lnTo>
                    <a:pt x="38630" y="4416"/>
                  </a:lnTo>
                  <a:lnTo>
                    <a:pt x="37941" y="4695"/>
                  </a:lnTo>
                  <a:lnTo>
                    <a:pt x="37266" y="4989"/>
                  </a:lnTo>
                  <a:lnTo>
                    <a:pt x="36576" y="5282"/>
                  </a:lnTo>
                  <a:lnTo>
                    <a:pt x="35901" y="5590"/>
                  </a:lnTo>
                  <a:lnTo>
                    <a:pt x="35226" y="5913"/>
                  </a:lnTo>
                  <a:lnTo>
                    <a:pt x="34566" y="6221"/>
                  </a:lnTo>
                  <a:lnTo>
                    <a:pt x="33891" y="6558"/>
                  </a:lnTo>
                  <a:lnTo>
                    <a:pt x="33231" y="6896"/>
                  </a:lnTo>
                  <a:lnTo>
                    <a:pt x="32586" y="7233"/>
                  </a:lnTo>
                  <a:lnTo>
                    <a:pt x="31925" y="7585"/>
                  </a:lnTo>
                  <a:lnTo>
                    <a:pt x="31280" y="7952"/>
                  </a:lnTo>
                  <a:lnTo>
                    <a:pt x="30649" y="8319"/>
                  </a:lnTo>
                  <a:lnTo>
                    <a:pt x="30004" y="8700"/>
                  </a:lnTo>
                  <a:lnTo>
                    <a:pt x="29373" y="9082"/>
                  </a:lnTo>
                  <a:lnTo>
                    <a:pt x="28756" y="9463"/>
                  </a:lnTo>
                  <a:lnTo>
                    <a:pt x="28126" y="9859"/>
                  </a:lnTo>
                  <a:lnTo>
                    <a:pt x="27509" y="10270"/>
                  </a:lnTo>
                  <a:lnTo>
                    <a:pt x="26292" y="11092"/>
                  </a:lnTo>
                  <a:lnTo>
                    <a:pt x="25103" y="11957"/>
                  </a:lnTo>
                  <a:lnTo>
                    <a:pt x="23930" y="12838"/>
                  </a:lnTo>
                  <a:lnTo>
                    <a:pt x="22771" y="13762"/>
                  </a:lnTo>
                  <a:lnTo>
                    <a:pt x="21656" y="14701"/>
                  </a:lnTo>
                  <a:lnTo>
                    <a:pt x="20541" y="15655"/>
                  </a:lnTo>
                  <a:lnTo>
                    <a:pt x="19455" y="16652"/>
                  </a:lnTo>
                  <a:lnTo>
                    <a:pt x="18399" y="17665"/>
                  </a:lnTo>
                  <a:lnTo>
                    <a:pt x="17372" y="18706"/>
                  </a:lnTo>
                  <a:lnTo>
                    <a:pt x="16359" y="19777"/>
                  </a:lnTo>
                  <a:lnTo>
                    <a:pt x="15376" y="20863"/>
                  </a:lnTo>
                  <a:lnTo>
                    <a:pt x="14408" y="21978"/>
                  </a:lnTo>
                  <a:lnTo>
                    <a:pt x="13484" y="23108"/>
                  </a:lnTo>
                  <a:lnTo>
                    <a:pt x="12574" y="24267"/>
                  </a:lnTo>
                  <a:lnTo>
                    <a:pt x="11694" y="25455"/>
                  </a:lnTo>
                  <a:lnTo>
                    <a:pt x="10843" y="26658"/>
                  </a:lnTo>
                  <a:lnTo>
                    <a:pt x="10432" y="27260"/>
                  </a:lnTo>
                  <a:lnTo>
                    <a:pt x="10021" y="27876"/>
                  </a:lnTo>
                  <a:lnTo>
                    <a:pt x="9625" y="28492"/>
                  </a:lnTo>
                  <a:lnTo>
                    <a:pt x="9229" y="29123"/>
                  </a:lnTo>
                  <a:lnTo>
                    <a:pt x="8848" y="29754"/>
                  </a:lnTo>
                  <a:lnTo>
                    <a:pt x="8466" y="30385"/>
                  </a:lnTo>
                  <a:lnTo>
                    <a:pt x="8099" y="31015"/>
                  </a:lnTo>
                  <a:lnTo>
                    <a:pt x="7733" y="31661"/>
                  </a:lnTo>
                  <a:lnTo>
                    <a:pt x="7380" y="32306"/>
                  </a:lnTo>
                  <a:lnTo>
                    <a:pt x="7028" y="32967"/>
                  </a:lnTo>
                  <a:lnTo>
                    <a:pt x="6691" y="33627"/>
                  </a:lnTo>
                  <a:lnTo>
                    <a:pt x="6353" y="34287"/>
                  </a:lnTo>
                  <a:lnTo>
                    <a:pt x="6031" y="34947"/>
                  </a:lnTo>
                  <a:lnTo>
                    <a:pt x="5708" y="35622"/>
                  </a:lnTo>
                  <a:lnTo>
                    <a:pt x="5400" y="36297"/>
                  </a:lnTo>
                  <a:lnTo>
                    <a:pt x="5106" y="36987"/>
                  </a:lnTo>
                  <a:lnTo>
                    <a:pt x="4813" y="37661"/>
                  </a:lnTo>
                  <a:lnTo>
                    <a:pt x="4520" y="38351"/>
                  </a:lnTo>
                  <a:lnTo>
                    <a:pt x="4241" y="39041"/>
                  </a:lnTo>
                  <a:lnTo>
                    <a:pt x="3977" y="39745"/>
                  </a:lnTo>
                  <a:lnTo>
                    <a:pt x="3713" y="40449"/>
                  </a:lnTo>
                  <a:lnTo>
                    <a:pt x="3463" y="41153"/>
                  </a:lnTo>
                  <a:lnTo>
                    <a:pt x="3214" y="41857"/>
                  </a:lnTo>
                  <a:lnTo>
                    <a:pt x="2979" y="42576"/>
                  </a:lnTo>
                  <a:lnTo>
                    <a:pt x="2759" y="43295"/>
                  </a:lnTo>
                  <a:lnTo>
                    <a:pt x="2539" y="44014"/>
                  </a:lnTo>
                  <a:lnTo>
                    <a:pt x="2319" y="44733"/>
                  </a:lnTo>
                  <a:lnTo>
                    <a:pt x="2128" y="45467"/>
                  </a:lnTo>
                  <a:lnTo>
                    <a:pt x="1937" y="46200"/>
                  </a:lnTo>
                  <a:lnTo>
                    <a:pt x="1747" y="46934"/>
                  </a:lnTo>
                  <a:lnTo>
                    <a:pt x="1571" y="47667"/>
                  </a:lnTo>
                  <a:lnTo>
                    <a:pt x="1409" y="48416"/>
                  </a:lnTo>
                  <a:lnTo>
                    <a:pt x="1248" y="49149"/>
                  </a:lnTo>
                  <a:lnTo>
                    <a:pt x="1101" y="49897"/>
                  </a:lnTo>
                  <a:lnTo>
                    <a:pt x="954" y="50660"/>
                  </a:lnTo>
                  <a:lnTo>
                    <a:pt x="837" y="51408"/>
                  </a:lnTo>
                  <a:lnTo>
                    <a:pt x="705" y="52171"/>
                  </a:lnTo>
                  <a:lnTo>
                    <a:pt x="602" y="52934"/>
                  </a:lnTo>
                  <a:lnTo>
                    <a:pt x="500" y="53697"/>
                  </a:lnTo>
                  <a:lnTo>
                    <a:pt x="397" y="54460"/>
                  </a:lnTo>
                  <a:lnTo>
                    <a:pt x="324" y="55238"/>
                  </a:lnTo>
                  <a:lnTo>
                    <a:pt x="250" y="56001"/>
                  </a:lnTo>
                  <a:lnTo>
                    <a:pt x="177" y="56778"/>
                  </a:lnTo>
                  <a:lnTo>
                    <a:pt x="118" y="57556"/>
                  </a:lnTo>
                  <a:lnTo>
                    <a:pt x="74" y="58348"/>
                  </a:lnTo>
                  <a:lnTo>
                    <a:pt x="45" y="59126"/>
                  </a:lnTo>
                  <a:lnTo>
                    <a:pt x="15" y="59918"/>
                  </a:lnTo>
                  <a:lnTo>
                    <a:pt x="1" y="60695"/>
                  </a:lnTo>
                  <a:lnTo>
                    <a:pt x="123122" y="61150"/>
                  </a:lnTo>
                  <a:lnTo>
                    <a:pt x="123107" y="60373"/>
                  </a:lnTo>
                  <a:lnTo>
                    <a:pt x="123093" y="59580"/>
                  </a:lnTo>
                  <a:lnTo>
                    <a:pt x="123063" y="58803"/>
                  </a:lnTo>
                  <a:lnTo>
                    <a:pt x="123019" y="58011"/>
                  </a:lnTo>
                  <a:lnTo>
                    <a:pt x="122975" y="57233"/>
                  </a:lnTo>
                  <a:lnTo>
                    <a:pt x="122917" y="56455"/>
                  </a:lnTo>
                  <a:lnTo>
                    <a:pt x="122843" y="55693"/>
                  </a:lnTo>
                  <a:lnTo>
                    <a:pt x="122770" y="54915"/>
                  </a:lnTo>
                  <a:lnTo>
                    <a:pt x="122682" y="54152"/>
                  </a:lnTo>
                  <a:lnTo>
                    <a:pt x="122579" y="53389"/>
                  </a:lnTo>
                  <a:lnTo>
                    <a:pt x="122476" y="52626"/>
                  </a:lnTo>
                  <a:lnTo>
                    <a:pt x="122359" y="51863"/>
                  </a:lnTo>
                  <a:lnTo>
                    <a:pt x="122242" y="51100"/>
                  </a:lnTo>
                  <a:lnTo>
                    <a:pt x="122110" y="50352"/>
                  </a:lnTo>
                  <a:lnTo>
                    <a:pt x="121963" y="49604"/>
                  </a:lnTo>
                  <a:lnTo>
                    <a:pt x="121816" y="48856"/>
                  </a:lnTo>
                  <a:lnTo>
                    <a:pt x="121655" y="48107"/>
                  </a:lnTo>
                  <a:lnTo>
                    <a:pt x="121479" y="47374"/>
                  </a:lnTo>
                  <a:lnTo>
                    <a:pt x="121303" y="46640"/>
                  </a:lnTo>
                  <a:lnTo>
                    <a:pt x="121112" y="45907"/>
                  </a:lnTo>
                  <a:lnTo>
                    <a:pt x="120921" y="45173"/>
                  </a:lnTo>
                  <a:lnTo>
                    <a:pt x="120716" y="44440"/>
                  </a:lnTo>
                  <a:lnTo>
                    <a:pt x="120496" y="43721"/>
                  </a:lnTo>
                  <a:lnTo>
                    <a:pt x="120276" y="43002"/>
                  </a:lnTo>
                  <a:lnTo>
                    <a:pt x="120041" y="42298"/>
                  </a:lnTo>
                  <a:lnTo>
                    <a:pt x="119806" y="41579"/>
                  </a:lnTo>
                  <a:lnTo>
                    <a:pt x="119557" y="40874"/>
                  </a:lnTo>
                  <a:lnTo>
                    <a:pt x="119307" y="40170"/>
                  </a:lnTo>
                  <a:lnTo>
                    <a:pt x="119043" y="39466"/>
                  </a:lnTo>
                  <a:lnTo>
                    <a:pt x="118765" y="38777"/>
                  </a:lnTo>
                  <a:lnTo>
                    <a:pt x="118486" y="38087"/>
                  </a:lnTo>
                  <a:lnTo>
                    <a:pt x="118192" y="37397"/>
                  </a:lnTo>
                  <a:lnTo>
                    <a:pt x="117899" y="36723"/>
                  </a:lnTo>
                  <a:lnTo>
                    <a:pt x="117591" y="36033"/>
                  </a:lnTo>
                  <a:lnTo>
                    <a:pt x="117283" y="35358"/>
                  </a:lnTo>
                  <a:lnTo>
                    <a:pt x="116960" y="34698"/>
                  </a:lnTo>
                  <a:lnTo>
                    <a:pt x="116637" y="34023"/>
                  </a:lnTo>
                  <a:lnTo>
                    <a:pt x="116300" y="33363"/>
                  </a:lnTo>
                  <a:lnTo>
                    <a:pt x="115962" y="32717"/>
                  </a:lnTo>
                  <a:lnTo>
                    <a:pt x="115610" y="32057"/>
                  </a:lnTo>
                  <a:lnTo>
                    <a:pt x="115244" y="31412"/>
                  </a:lnTo>
                  <a:lnTo>
                    <a:pt x="114877" y="30781"/>
                  </a:lnTo>
                  <a:lnTo>
                    <a:pt x="114510" y="30135"/>
                  </a:lnTo>
                  <a:lnTo>
                    <a:pt x="114129" y="29504"/>
                  </a:lnTo>
                  <a:lnTo>
                    <a:pt x="113732" y="28873"/>
                  </a:lnTo>
                  <a:lnTo>
                    <a:pt x="113336" y="28257"/>
                  </a:lnTo>
                  <a:lnTo>
                    <a:pt x="112529" y="27025"/>
                  </a:lnTo>
                  <a:lnTo>
                    <a:pt x="111693" y="25822"/>
                  </a:lnTo>
                  <a:lnTo>
                    <a:pt x="110813" y="24633"/>
                  </a:lnTo>
                  <a:lnTo>
                    <a:pt x="109918" y="23474"/>
                  </a:lnTo>
                  <a:lnTo>
                    <a:pt x="108994" y="22330"/>
                  </a:lnTo>
                  <a:lnTo>
                    <a:pt x="108040" y="21200"/>
                  </a:lnTo>
                  <a:lnTo>
                    <a:pt x="107072" y="20115"/>
                  </a:lnTo>
                  <a:lnTo>
                    <a:pt x="106074" y="19044"/>
                  </a:lnTo>
                  <a:lnTo>
                    <a:pt x="105047" y="17987"/>
                  </a:lnTo>
                  <a:lnTo>
                    <a:pt x="103991" y="16960"/>
                  </a:lnTo>
                  <a:lnTo>
                    <a:pt x="102920" y="15963"/>
                  </a:lnTo>
                  <a:lnTo>
                    <a:pt x="101819" y="14994"/>
                  </a:lnTo>
                  <a:lnTo>
                    <a:pt x="100690" y="14041"/>
                  </a:lnTo>
                  <a:lnTo>
                    <a:pt x="99545" y="13116"/>
                  </a:lnTo>
                  <a:lnTo>
                    <a:pt x="98386" y="12221"/>
                  </a:lnTo>
                  <a:lnTo>
                    <a:pt x="97198" y="11356"/>
                  </a:lnTo>
                  <a:lnTo>
                    <a:pt x="95980" y="10520"/>
                  </a:lnTo>
                  <a:lnTo>
                    <a:pt x="95364" y="10109"/>
                  </a:lnTo>
                  <a:lnTo>
                    <a:pt x="94748" y="9713"/>
                  </a:lnTo>
                  <a:lnTo>
                    <a:pt x="94132" y="9317"/>
                  </a:lnTo>
                  <a:lnTo>
                    <a:pt x="93501" y="8935"/>
                  </a:lnTo>
                  <a:lnTo>
                    <a:pt x="92870" y="8554"/>
                  </a:lnTo>
                  <a:lnTo>
                    <a:pt x="92224" y="8172"/>
                  </a:lnTo>
                  <a:lnTo>
                    <a:pt x="91593" y="7805"/>
                  </a:lnTo>
                  <a:lnTo>
                    <a:pt x="90933" y="7453"/>
                  </a:lnTo>
                  <a:lnTo>
                    <a:pt x="90288" y="7101"/>
                  </a:lnTo>
                  <a:lnTo>
                    <a:pt x="89628" y="6764"/>
                  </a:lnTo>
                  <a:lnTo>
                    <a:pt x="88967" y="6426"/>
                  </a:lnTo>
                  <a:lnTo>
                    <a:pt x="88307" y="6104"/>
                  </a:lnTo>
                  <a:lnTo>
                    <a:pt x="87632" y="5781"/>
                  </a:lnTo>
                  <a:lnTo>
                    <a:pt x="86957" y="5473"/>
                  </a:lnTo>
                  <a:lnTo>
                    <a:pt x="86282" y="5165"/>
                  </a:lnTo>
                  <a:lnTo>
                    <a:pt x="85593" y="4871"/>
                  </a:lnTo>
                  <a:lnTo>
                    <a:pt x="84903" y="4592"/>
                  </a:lnTo>
                  <a:lnTo>
                    <a:pt x="84214" y="4314"/>
                  </a:lnTo>
                  <a:lnTo>
                    <a:pt x="83524" y="4035"/>
                  </a:lnTo>
                  <a:lnTo>
                    <a:pt x="82820" y="3771"/>
                  </a:lnTo>
                  <a:lnTo>
                    <a:pt x="82116" y="3521"/>
                  </a:lnTo>
                  <a:lnTo>
                    <a:pt x="81397" y="3272"/>
                  </a:lnTo>
                  <a:lnTo>
                    <a:pt x="80693" y="3037"/>
                  </a:lnTo>
                  <a:lnTo>
                    <a:pt x="79974" y="2803"/>
                  </a:lnTo>
                  <a:lnTo>
                    <a:pt x="79255" y="2582"/>
                  </a:lnTo>
                  <a:lnTo>
                    <a:pt x="78536" y="2377"/>
                  </a:lnTo>
                  <a:lnTo>
                    <a:pt x="77802" y="2172"/>
                  </a:lnTo>
                  <a:lnTo>
                    <a:pt x="77069" y="1981"/>
                  </a:lnTo>
                  <a:lnTo>
                    <a:pt x="76335" y="1790"/>
                  </a:lnTo>
                  <a:lnTo>
                    <a:pt x="75602" y="1614"/>
                  </a:lnTo>
                  <a:lnTo>
                    <a:pt x="74854" y="1453"/>
                  </a:lnTo>
                  <a:lnTo>
                    <a:pt x="74120" y="1291"/>
                  </a:lnTo>
                  <a:lnTo>
                    <a:pt x="73372" y="1145"/>
                  </a:lnTo>
                  <a:lnTo>
                    <a:pt x="72609" y="998"/>
                  </a:lnTo>
                  <a:lnTo>
                    <a:pt x="71861" y="866"/>
                  </a:lnTo>
                  <a:lnTo>
                    <a:pt x="71098" y="749"/>
                  </a:lnTo>
                  <a:lnTo>
                    <a:pt x="70335" y="631"/>
                  </a:lnTo>
                  <a:lnTo>
                    <a:pt x="69572" y="528"/>
                  </a:lnTo>
                  <a:lnTo>
                    <a:pt x="68809" y="426"/>
                  </a:lnTo>
                  <a:lnTo>
                    <a:pt x="68046" y="338"/>
                  </a:lnTo>
                  <a:lnTo>
                    <a:pt x="67269" y="264"/>
                  </a:lnTo>
                  <a:lnTo>
                    <a:pt x="66491" y="206"/>
                  </a:lnTo>
                  <a:lnTo>
                    <a:pt x="65713" y="147"/>
                  </a:lnTo>
                  <a:lnTo>
                    <a:pt x="64936" y="103"/>
                  </a:lnTo>
                  <a:lnTo>
                    <a:pt x="64158" y="59"/>
                  </a:lnTo>
                  <a:lnTo>
                    <a:pt x="63366" y="30"/>
                  </a:lnTo>
                  <a:lnTo>
                    <a:pt x="62574" y="15"/>
                  </a:lnTo>
                  <a:lnTo>
                    <a:pt x="61781" y="0"/>
                  </a:lnTo>
                  <a:close/>
                </a:path>
              </a:pathLst>
            </a:custGeom>
            <a:solidFill>
              <a:srgbClr val="EFEFE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9" name="Google Shape;2036;p26">
              <a:extLst>
                <a:ext uri="{FF2B5EF4-FFF2-40B4-BE49-F238E27FC236}">
                  <a16:creationId xmlns="" xmlns:a16="http://schemas.microsoft.com/office/drawing/2014/main" id="{FFA58EAA-70C3-4A83-9CF0-8EB09841A96A}"/>
                </a:ext>
              </a:extLst>
            </p:cNvPr>
            <p:cNvSpPr/>
            <p:nvPr/>
          </p:nvSpPr>
          <p:spPr>
            <a:xfrm>
              <a:off x="2426850" y="238125"/>
              <a:ext cx="193675" cy="194050"/>
            </a:xfrm>
            <a:custGeom>
              <a:avLst/>
              <a:gdLst/>
              <a:ahLst/>
              <a:cxnLst/>
              <a:rect l="l" t="t" r="r" b="b"/>
              <a:pathLst>
                <a:path w="7747" h="7762" extrusionOk="0">
                  <a:moveTo>
                    <a:pt x="3697" y="0"/>
                  </a:moveTo>
                  <a:lnTo>
                    <a:pt x="3507" y="15"/>
                  </a:lnTo>
                  <a:lnTo>
                    <a:pt x="3331" y="44"/>
                  </a:lnTo>
                  <a:lnTo>
                    <a:pt x="3140" y="73"/>
                  </a:lnTo>
                  <a:lnTo>
                    <a:pt x="2949" y="117"/>
                  </a:lnTo>
                  <a:lnTo>
                    <a:pt x="2773" y="161"/>
                  </a:lnTo>
                  <a:lnTo>
                    <a:pt x="2597" y="220"/>
                  </a:lnTo>
                  <a:lnTo>
                    <a:pt x="2421" y="279"/>
                  </a:lnTo>
                  <a:lnTo>
                    <a:pt x="2245" y="352"/>
                  </a:lnTo>
                  <a:lnTo>
                    <a:pt x="2084" y="440"/>
                  </a:lnTo>
                  <a:lnTo>
                    <a:pt x="1922" y="528"/>
                  </a:lnTo>
                  <a:lnTo>
                    <a:pt x="1761" y="631"/>
                  </a:lnTo>
                  <a:lnTo>
                    <a:pt x="1599" y="734"/>
                  </a:lnTo>
                  <a:lnTo>
                    <a:pt x="1453" y="851"/>
                  </a:lnTo>
                  <a:lnTo>
                    <a:pt x="1321" y="968"/>
                  </a:lnTo>
                  <a:lnTo>
                    <a:pt x="1174" y="1086"/>
                  </a:lnTo>
                  <a:lnTo>
                    <a:pt x="1042" y="1218"/>
                  </a:lnTo>
                  <a:lnTo>
                    <a:pt x="924" y="1364"/>
                  </a:lnTo>
                  <a:lnTo>
                    <a:pt x="807" y="1511"/>
                  </a:lnTo>
                  <a:lnTo>
                    <a:pt x="690" y="1658"/>
                  </a:lnTo>
                  <a:lnTo>
                    <a:pt x="587" y="1819"/>
                  </a:lnTo>
                  <a:lnTo>
                    <a:pt x="484" y="1981"/>
                  </a:lnTo>
                  <a:lnTo>
                    <a:pt x="396" y="2157"/>
                  </a:lnTo>
                  <a:lnTo>
                    <a:pt x="323" y="2333"/>
                  </a:lnTo>
                  <a:lnTo>
                    <a:pt x="250" y="2509"/>
                  </a:lnTo>
                  <a:lnTo>
                    <a:pt x="176" y="2700"/>
                  </a:lnTo>
                  <a:lnTo>
                    <a:pt x="132" y="2876"/>
                  </a:lnTo>
                  <a:lnTo>
                    <a:pt x="74" y="3081"/>
                  </a:lnTo>
                  <a:lnTo>
                    <a:pt x="44" y="3272"/>
                  </a:lnTo>
                  <a:lnTo>
                    <a:pt x="15" y="3462"/>
                  </a:lnTo>
                  <a:lnTo>
                    <a:pt x="0" y="3668"/>
                  </a:lnTo>
                  <a:lnTo>
                    <a:pt x="0" y="3859"/>
                  </a:lnTo>
                  <a:lnTo>
                    <a:pt x="0" y="4049"/>
                  </a:lnTo>
                  <a:lnTo>
                    <a:pt x="15" y="4240"/>
                  </a:lnTo>
                  <a:lnTo>
                    <a:pt x="30" y="4431"/>
                  </a:lnTo>
                  <a:lnTo>
                    <a:pt x="59" y="4621"/>
                  </a:lnTo>
                  <a:lnTo>
                    <a:pt x="103" y="4798"/>
                  </a:lnTo>
                  <a:lnTo>
                    <a:pt x="162" y="4988"/>
                  </a:lnTo>
                  <a:lnTo>
                    <a:pt x="220" y="5164"/>
                  </a:lnTo>
                  <a:lnTo>
                    <a:pt x="279" y="5340"/>
                  </a:lnTo>
                  <a:lnTo>
                    <a:pt x="352" y="5502"/>
                  </a:lnTo>
                  <a:lnTo>
                    <a:pt x="440" y="5678"/>
                  </a:lnTo>
                  <a:lnTo>
                    <a:pt x="528" y="5839"/>
                  </a:lnTo>
                  <a:lnTo>
                    <a:pt x="631" y="6001"/>
                  </a:lnTo>
                  <a:lnTo>
                    <a:pt x="734" y="6147"/>
                  </a:lnTo>
                  <a:lnTo>
                    <a:pt x="836" y="6294"/>
                  </a:lnTo>
                  <a:lnTo>
                    <a:pt x="954" y="6441"/>
                  </a:lnTo>
                  <a:lnTo>
                    <a:pt x="1086" y="6573"/>
                  </a:lnTo>
                  <a:lnTo>
                    <a:pt x="1218" y="6705"/>
                  </a:lnTo>
                  <a:lnTo>
                    <a:pt x="1365" y="6837"/>
                  </a:lnTo>
                  <a:lnTo>
                    <a:pt x="1511" y="6954"/>
                  </a:lnTo>
                  <a:lnTo>
                    <a:pt x="1658" y="7057"/>
                  </a:lnTo>
                  <a:lnTo>
                    <a:pt x="1819" y="7174"/>
                  </a:lnTo>
                  <a:lnTo>
                    <a:pt x="1981" y="7262"/>
                  </a:lnTo>
                  <a:lnTo>
                    <a:pt x="2142" y="7350"/>
                  </a:lnTo>
                  <a:lnTo>
                    <a:pt x="2318" y="7438"/>
                  </a:lnTo>
                  <a:lnTo>
                    <a:pt x="2509" y="7512"/>
                  </a:lnTo>
                  <a:lnTo>
                    <a:pt x="2685" y="7570"/>
                  </a:lnTo>
                  <a:lnTo>
                    <a:pt x="2876" y="7629"/>
                  </a:lnTo>
                  <a:lnTo>
                    <a:pt x="3066" y="7673"/>
                  </a:lnTo>
                  <a:lnTo>
                    <a:pt x="3272" y="7717"/>
                  </a:lnTo>
                  <a:lnTo>
                    <a:pt x="3463" y="7732"/>
                  </a:lnTo>
                  <a:lnTo>
                    <a:pt x="3653" y="7746"/>
                  </a:lnTo>
                  <a:lnTo>
                    <a:pt x="3859" y="7761"/>
                  </a:lnTo>
                  <a:lnTo>
                    <a:pt x="4049" y="7761"/>
                  </a:lnTo>
                  <a:lnTo>
                    <a:pt x="4240" y="7746"/>
                  </a:lnTo>
                  <a:lnTo>
                    <a:pt x="4431" y="7717"/>
                  </a:lnTo>
                  <a:lnTo>
                    <a:pt x="4607" y="7688"/>
                  </a:lnTo>
                  <a:lnTo>
                    <a:pt x="4798" y="7644"/>
                  </a:lnTo>
                  <a:lnTo>
                    <a:pt x="4974" y="7600"/>
                  </a:lnTo>
                  <a:lnTo>
                    <a:pt x="5150" y="7541"/>
                  </a:lnTo>
                  <a:lnTo>
                    <a:pt x="5326" y="7468"/>
                  </a:lnTo>
                  <a:lnTo>
                    <a:pt x="5502" y="7394"/>
                  </a:lnTo>
                  <a:lnTo>
                    <a:pt x="5663" y="7321"/>
                  </a:lnTo>
                  <a:lnTo>
                    <a:pt x="5825" y="7233"/>
                  </a:lnTo>
                  <a:lnTo>
                    <a:pt x="5986" y="7130"/>
                  </a:lnTo>
                  <a:lnTo>
                    <a:pt x="6147" y="7028"/>
                  </a:lnTo>
                  <a:lnTo>
                    <a:pt x="6294" y="6910"/>
                  </a:lnTo>
                  <a:lnTo>
                    <a:pt x="6441" y="6793"/>
                  </a:lnTo>
                  <a:lnTo>
                    <a:pt x="6573" y="6661"/>
                  </a:lnTo>
                  <a:lnTo>
                    <a:pt x="6705" y="6529"/>
                  </a:lnTo>
                  <a:lnTo>
                    <a:pt x="6822" y="6397"/>
                  </a:lnTo>
                  <a:lnTo>
                    <a:pt x="6940" y="6250"/>
                  </a:lnTo>
                  <a:lnTo>
                    <a:pt x="7057" y="6089"/>
                  </a:lnTo>
                  <a:lnTo>
                    <a:pt x="7160" y="5942"/>
                  </a:lnTo>
                  <a:lnTo>
                    <a:pt x="7262" y="5780"/>
                  </a:lnTo>
                  <a:lnTo>
                    <a:pt x="7350" y="5604"/>
                  </a:lnTo>
                  <a:lnTo>
                    <a:pt x="7424" y="5428"/>
                  </a:lnTo>
                  <a:lnTo>
                    <a:pt x="7497" y="5252"/>
                  </a:lnTo>
                  <a:lnTo>
                    <a:pt x="7571" y="5062"/>
                  </a:lnTo>
                  <a:lnTo>
                    <a:pt x="7629" y="4871"/>
                  </a:lnTo>
                  <a:lnTo>
                    <a:pt x="7673" y="4680"/>
                  </a:lnTo>
                  <a:lnTo>
                    <a:pt x="7703" y="4489"/>
                  </a:lnTo>
                  <a:lnTo>
                    <a:pt x="7732" y="4284"/>
                  </a:lnTo>
                  <a:lnTo>
                    <a:pt x="7747" y="4093"/>
                  </a:lnTo>
                  <a:lnTo>
                    <a:pt x="7747" y="3903"/>
                  </a:lnTo>
                  <a:lnTo>
                    <a:pt x="7747" y="3712"/>
                  </a:lnTo>
                  <a:lnTo>
                    <a:pt x="7732" y="3521"/>
                  </a:lnTo>
                  <a:lnTo>
                    <a:pt x="7717" y="3330"/>
                  </a:lnTo>
                  <a:lnTo>
                    <a:pt x="7688" y="3140"/>
                  </a:lnTo>
                  <a:lnTo>
                    <a:pt x="7644" y="2964"/>
                  </a:lnTo>
                  <a:lnTo>
                    <a:pt x="7600" y="2773"/>
                  </a:lnTo>
                  <a:lnTo>
                    <a:pt x="7541" y="2597"/>
                  </a:lnTo>
                  <a:lnTo>
                    <a:pt x="7468" y="2421"/>
                  </a:lnTo>
                  <a:lnTo>
                    <a:pt x="7395" y="2259"/>
                  </a:lnTo>
                  <a:lnTo>
                    <a:pt x="7306" y="2083"/>
                  </a:lnTo>
                  <a:lnTo>
                    <a:pt x="7218" y="1922"/>
                  </a:lnTo>
                  <a:lnTo>
                    <a:pt x="7130" y="1761"/>
                  </a:lnTo>
                  <a:lnTo>
                    <a:pt x="7013" y="1614"/>
                  </a:lnTo>
                  <a:lnTo>
                    <a:pt x="6910" y="1467"/>
                  </a:lnTo>
                  <a:lnTo>
                    <a:pt x="6793" y="1320"/>
                  </a:lnTo>
                  <a:lnTo>
                    <a:pt x="6661" y="1188"/>
                  </a:lnTo>
                  <a:lnTo>
                    <a:pt x="6529" y="1056"/>
                  </a:lnTo>
                  <a:lnTo>
                    <a:pt x="6382" y="924"/>
                  </a:lnTo>
                  <a:lnTo>
                    <a:pt x="6250" y="807"/>
                  </a:lnTo>
                  <a:lnTo>
                    <a:pt x="6089" y="690"/>
                  </a:lnTo>
                  <a:lnTo>
                    <a:pt x="5927" y="587"/>
                  </a:lnTo>
                  <a:lnTo>
                    <a:pt x="5766" y="499"/>
                  </a:lnTo>
                  <a:lnTo>
                    <a:pt x="5605" y="411"/>
                  </a:lnTo>
                  <a:lnTo>
                    <a:pt x="5429" y="323"/>
                  </a:lnTo>
                  <a:lnTo>
                    <a:pt x="5252" y="249"/>
                  </a:lnTo>
                  <a:lnTo>
                    <a:pt x="5062" y="191"/>
                  </a:lnTo>
                  <a:lnTo>
                    <a:pt x="4871" y="132"/>
                  </a:lnTo>
                  <a:lnTo>
                    <a:pt x="4680" y="88"/>
                  </a:lnTo>
                  <a:lnTo>
                    <a:pt x="4475" y="44"/>
                  </a:lnTo>
                  <a:lnTo>
                    <a:pt x="4284" y="29"/>
                  </a:lnTo>
                  <a:lnTo>
                    <a:pt x="4093" y="0"/>
                  </a:lnTo>
                  <a:close/>
                </a:path>
              </a:pathLst>
            </a:custGeom>
            <a:solidFill>
              <a:srgbClr val="EFEFE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0" name="Google Shape;2037;p26">
              <a:extLst>
                <a:ext uri="{FF2B5EF4-FFF2-40B4-BE49-F238E27FC236}">
                  <a16:creationId xmlns="" xmlns:a16="http://schemas.microsoft.com/office/drawing/2014/main" id="{496D0E1B-D10F-4AEC-B8A2-67140E03DC5E}"/>
                </a:ext>
              </a:extLst>
            </p:cNvPr>
            <p:cNvSpPr/>
            <p:nvPr/>
          </p:nvSpPr>
          <p:spPr>
            <a:xfrm>
              <a:off x="823275" y="1826650"/>
              <a:ext cx="3400825" cy="184525"/>
            </a:xfrm>
            <a:custGeom>
              <a:avLst/>
              <a:gdLst/>
              <a:ahLst/>
              <a:cxnLst/>
              <a:rect l="l" t="t" r="r" b="b"/>
              <a:pathLst>
                <a:path w="136033" h="7381" extrusionOk="0">
                  <a:moveTo>
                    <a:pt x="3448" y="0"/>
                  </a:moveTo>
                  <a:lnTo>
                    <a:pt x="3272" y="15"/>
                  </a:lnTo>
                  <a:lnTo>
                    <a:pt x="3096" y="30"/>
                  </a:lnTo>
                  <a:lnTo>
                    <a:pt x="2759" y="74"/>
                  </a:lnTo>
                  <a:lnTo>
                    <a:pt x="2436" y="162"/>
                  </a:lnTo>
                  <a:lnTo>
                    <a:pt x="2113" y="279"/>
                  </a:lnTo>
                  <a:lnTo>
                    <a:pt x="1820" y="426"/>
                  </a:lnTo>
                  <a:lnTo>
                    <a:pt x="1526" y="602"/>
                  </a:lnTo>
                  <a:lnTo>
                    <a:pt x="1262" y="793"/>
                  </a:lnTo>
                  <a:lnTo>
                    <a:pt x="1013" y="1013"/>
                  </a:lnTo>
                  <a:lnTo>
                    <a:pt x="793" y="1262"/>
                  </a:lnTo>
                  <a:lnTo>
                    <a:pt x="602" y="1526"/>
                  </a:lnTo>
                  <a:lnTo>
                    <a:pt x="426" y="1805"/>
                  </a:lnTo>
                  <a:lnTo>
                    <a:pt x="279" y="2113"/>
                  </a:lnTo>
                  <a:lnTo>
                    <a:pt x="162" y="2421"/>
                  </a:lnTo>
                  <a:lnTo>
                    <a:pt x="74" y="2759"/>
                  </a:lnTo>
                  <a:lnTo>
                    <a:pt x="15" y="3096"/>
                  </a:lnTo>
                  <a:lnTo>
                    <a:pt x="15" y="3272"/>
                  </a:lnTo>
                  <a:lnTo>
                    <a:pt x="0" y="3448"/>
                  </a:lnTo>
                  <a:lnTo>
                    <a:pt x="0" y="3624"/>
                  </a:lnTo>
                  <a:lnTo>
                    <a:pt x="15" y="3800"/>
                  </a:lnTo>
                  <a:lnTo>
                    <a:pt x="74" y="4138"/>
                  </a:lnTo>
                  <a:lnTo>
                    <a:pt x="147" y="4460"/>
                  </a:lnTo>
                  <a:lnTo>
                    <a:pt x="265" y="4783"/>
                  </a:lnTo>
                  <a:lnTo>
                    <a:pt x="411" y="5091"/>
                  </a:lnTo>
                  <a:lnTo>
                    <a:pt x="587" y="5370"/>
                  </a:lnTo>
                  <a:lnTo>
                    <a:pt x="778" y="5634"/>
                  </a:lnTo>
                  <a:lnTo>
                    <a:pt x="998" y="5884"/>
                  </a:lnTo>
                  <a:lnTo>
                    <a:pt x="1247" y="6104"/>
                  </a:lnTo>
                  <a:lnTo>
                    <a:pt x="1512" y="6309"/>
                  </a:lnTo>
                  <a:lnTo>
                    <a:pt x="1790" y="6485"/>
                  </a:lnTo>
                  <a:lnTo>
                    <a:pt x="2098" y="6632"/>
                  </a:lnTo>
                  <a:lnTo>
                    <a:pt x="2407" y="6749"/>
                  </a:lnTo>
                  <a:lnTo>
                    <a:pt x="2744" y="6822"/>
                  </a:lnTo>
                  <a:lnTo>
                    <a:pt x="3081" y="6881"/>
                  </a:lnTo>
                  <a:lnTo>
                    <a:pt x="3257" y="6896"/>
                  </a:lnTo>
                  <a:lnTo>
                    <a:pt x="3434" y="6896"/>
                  </a:lnTo>
                  <a:lnTo>
                    <a:pt x="132585" y="7380"/>
                  </a:lnTo>
                  <a:lnTo>
                    <a:pt x="132761" y="7380"/>
                  </a:lnTo>
                  <a:lnTo>
                    <a:pt x="132937" y="7365"/>
                  </a:lnTo>
                  <a:lnTo>
                    <a:pt x="133274" y="7307"/>
                  </a:lnTo>
                  <a:lnTo>
                    <a:pt x="133612" y="7219"/>
                  </a:lnTo>
                  <a:lnTo>
                    <a:pt x="133920" y="7116"/>
                  </a:lnTo>
                  <a:lnTo>
                    <a:pt x="134228" y="6969"/>
                  </a:lnTo>
                  <a:lnTo>
                    <a:pt x="134507" y="6793"/>
                  </a:lnTo>
                  <a:lnTo>
                    <a:pt x="134771" y="6588"/>
                  </a:lnTo>
                  <a:lnTo>
                    <a:pt x="135020" y="6368"/>
                  </a:lnTo>
                  <a:lnTo>
                    <a:pt x="135240" y="6133"/>
                  </a:lnTo>
                  <a:lnTo>
                    <a:pt x="135431" y="5869"/>
                  </a:lnTo>
                  <a:lnTo>
                    <a:pt x="135607" y="5575"/>
                  </a:lnTo>
                  <a:lnTo>
                    <a:pt x="135754" y="5282"/>
                  </a:lnTo>
                  <a:lnTo>
                    <a:pt x="135871" y="4959"/>
                  </a:lnTo>
                  <a:lnTo>
                    <a:pt x="135959" y="4636"/>
                  </a:lnTo>
                  <a:lnTo>
                    <a:pt x="136018" y="4299"/>
                  </a:lnTo>
                  <a:lnTo>
                    <a:pt x="136032" y="4123"/>
                  </a:lnTo>
                  <a:lnTo>
                    <a:pt x="136032" y="3947"/>
                  </a:lnTo>
                  <a:lnTo>
                    <a:pt x="136032" y="3771"/>
                  </a:lnTo>
                  <a:lnTo>
                    <a:pt x="136018" y="3595"/>
                  </a:lnTo>
                  <a:lnTo>
                    <a:pt x="135959" y="3257"/>
                  </a:lnTo>
                  <a:lnTo>
                    <a:pt x="135886" y="2920"/>
                  </a:lnTo>
                  <a:lnTo>
                    <a:pt x="135768" y="2597"/>
                  </a:lnTo>
                  <a:lnTo>
                    <a:pt x="135622" y="2304"/>
                  </a:lnTo>
                  <a:lnTo>
                    <a:pt x="135446" y="2010"/>
                  </a:lnTo>
                  <a:lnTo>
                    <a:pt x="135255" y="1746"/>
                  </a:lnTo>
                  <a:lnTo>
                    <a:pt x="135035" y="1511"/>
                  </a:lnTo>
                  <a:lnTo>
                    <a:pt x="134785" y="1277"/>
                  </a:lnTo>
                  <a:lnTo>
                    <a:pt x="134521" y="1086"/>
                  </a:lnTo>
                  <a:lnTo>
                    <a:pt x="134242" y="910"/>
                  </a:lnTo>
                  <a:lnTo>
                    <a:pt x="133934" y="763"/>
                  </a:lnTo>
                  <a:lnTo>
                    <a:pt x="133626" y="646"/>
                  </a:lnTo>
                  <a:lnTo>
                    <a:pt x="133289" y="558"/>
                  </a:lnTo>
                  <a:lnTo>
                    <a:pt x="132951" y="499"/>
                  </a:lnTo>
                  <a:lnTo>
                    <a:pt x="132775" y="485"/>
                  </a:lnTo>
                  <a:lnTo>
                    <a:pt x="132599" y="485"/>
                  </a:lnTo>
                  <a:lnTo>
                    <a:pt x="3448" y="0"/>
                  </a:lnTo>
                  <a:close/>
                </a:path>
              </a:pathLst>
            </a:custGeom>
            <a:solidFill>
              <a:srgbClr val="CCCCC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grpSp>
      <p:grpSp>
        <p:nvGrpSpPr>
          <p:cNvPr id="21" name="Google Shape;2039;p26">
            <a:extLst>
              <a:ext uri="{FF2B5EF4-FFF2-40B4-BE49-F238E27FC236}">
                <a16:creationId xmlns="" xmlns:a16="http://schemas.microsoft.com/office/drawing/2014/main" id="{500BA6A6-6925-4D5A-9461-C1D78B9B2460}"/>
              </a:ext>
            </a:extLst>
          </p:cNvPr>
          <p:cNvGrpSpPr/>
          <p:nvPr/>
        </p:nvGrpSpPr>
        <p:grpSpPr>
          <a:xfrm flipH="1">
            <a:off x="3565312" y="1060364"/>
            <a:ext cx="3307501" cy="2757537"/>
            <a:chOff x="3244675" y="1345900"/>
            <a:chExt cx="2654525" cy="2474100"/>
          </a:xfrm>
        </p:grpSpPr>
        <p:sp>
          <p:nvSpPr>
            <p:cNvPr id="22" name="Google Shape;2040;p26">
              <a:extLst>
                <a:ext uri="{FF2B5EF4-FFF2-40B4-BE49-F238E27FC236}">
                  <a16:creationId xmlns="" xmlns:a16="http://schemas.microsoft.com/office/drawing/2014/main" id="{982C327E-D129-47BD-9A2E-666723376064}"/>
                </a:ext>
              </a:extLst>
            </p:cNvPr>
            <p:cNvSpPr/>
            <p:nvPr/>
          </p:nvSpPr>
          <p:spPr>
            <a:xfrm>
              <a:off x="3244675" y="1345900"/>
              <a:ext cx="2654400" cy="2474100"/>
            </a:xfrm>
            <a:prstGeom prst="blockArc">
              <a:avLst>
                <a:gd name="adj1" fmla="val 10800000"/>
                <a:gd name="adj2" fmla="val 0"/>
                <a:gd name="adj3" fmla="val 25000"/>
              </a:avLst>
            </a:prstGeom>
            <a:solidFill>
              <a:srgbClr val="C8E17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3" name="Google Shape;2041;p26">
              <a:extLst>
                <a:ext uri="{FF2B5EF4-FFF2-40B4-BE49-F238E27FC236}">
                  <a16:creationId xmlns="" xmlns:a16="http://schemas.microsoft.com/office/drawing/2014/main" id="{436F9E76-F3F5-497F-8080-6535A4F78302}"/>
                </a:ext>
              </a:extLst>
            </p:cNvPr>
            <p:cNvSpPr/>
            <p:nvPr/>
          </p:nvSpPr>
          <p:spPr>
            <a:xfrm>
              <a:off x="3244675" y="1345900"/>
              <a:ext cx="2654400" cy="2474100"/>
            </a:xfrm>
            <a:prstGeom prst="blockArc">
              <a:avLst>
                <a:gd name="adj1" fmla="val 13537766"/>
                <a:gd name="adj2" fmla="val 0"/>
                <a:gd name="adj3" fmla="val 25000"/>
              </a:avLst>
            </a:prstGeom>
            <a:solidFill>
              <a:srgbClr val="8A779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4" name="Google Shape;2042;p26">
              <a:extLst>
                <a:ext uri="{FF2B5EF4-FFF2-40B4-BE49-F238E27FC236}">
                  <a16:creationId xmlns="" xmlns:a16="http://schemas.microsoft.com/office/drawing/2014/main" id="{6130442B-8F0A-4568-AAEB-1169653B95B9}"/>
                </a:ext>
              </a:extLst>
            </p:cNvPr>
            <p:cNvSpPr/>
            <p:nvPr/>
          </p:nvSpPr>
          <p:spPr>
            <a:xfrm>
              <a:off x="3244675" y="1345900"/>
              <a:ext cx="2654400" cy="2474100"/>
            </a:xfrm>
            <a:prstGeom prst="blockArc">
              <a:avLst>
                <a:gd name="adj1" fmla="val 16736545"/>
                <a:gd name="adj2" fmla="val 0"/>
                <a:gd name="adj3" fmla="val 25000"/>
              </a:avLst>
            </a:prstGeom>
            <a:solidFill>
              <a:srgbClr val="FF634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5" name="Google Shape;2043;p26">
              <a:extLst>
                <a:ext uri="{FF2B5EF4-FFF2-40B4-BE49-F238E27FC236}">
                  <a16:creationId xmlns="" xmlns:a16="http://schemas.microsoft.com/office/drawing/2014/main" id="{25F5AF9F-5DEE-4B6A-BCED-D93597CFB751}"/>
                </a:ext>
              </a:extLst>
            </p:cNvPr>
            <p:cNvSpPr/>
            <p:nvPr/>
          </p:nvSpPr>
          <p:spPr>
            <a:xfrm>
              <a:off x="3244800" y="1345900"/>
              <a:ext cx="2654400" cy="2474100"/>
            </a:xfrm>
            <a:prstGeom prst="blockArc">
              <a:avLst>
                <a:gd name="adj1" fmla="val 18675159"/>
                <a:gd name="adj2" fmla="val 0"/>
                <a:gd name="adj3" fmla="val 25000"/>
              </a:avLst>
            </a:prstGeom>
            <a:solidFill>
              <a:srgbClr val="F3AE5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grpSp>
    </p:spTree>
    <p:extLst>
      <p:ext uri="{BB962C8B-B14F-4D97-AF65-F5344CB8AC3E}">
        <p14:creationId xmlns:p14="http://schemas.microsoft.com/office/powerpoint/2010/main" val="151900617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BD3B4617-1590-4055-873C-08B14923512C}"/>
              </a:ext>
            </a:extLst>
          </p:cNvPr>
          <p:cNvSpPr>
            <a:spLocks noGrp="1"/>
          </p:cNvSpPr>
          <p:nvPr>
            <p:ph type="sldNum" idx="12"/>
          </p:nvPr>
        </p:nvSpPr>
        <p:spPr/>
        <p:txBody>
          <a:bodyPr/>
          <a:lstStyle/>
          <a:p>
            <a:fld id="{00000000-1234-1234-1234-123412341234}" type="slidenum">
              <a:rPr lang="en" smtClean="0"/>
              <a:pPr/>
              <a:t>26</a:t>
            </a:fld>
            <a:endParaRPr lang="en"/>
          </a:p>
        </p:txBody>
      </p:sp>
      <p:pic>
        <p:nvPicPr>
          <p:cNvPr id="5" name="Picture 4">
            <a:extLst>
              <a:ext uri="{FF2B5EF4-FFF2-40B4-BE49-F238E27FC236}">
                <a16:creationId xmlns="" xmlns:a16="http://schemas.microsoft.com/office/drawing/2014/main" id="{C4CB4040-336B-4C00-ADCA-FC30FF4EED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75790" y="294503"/>
            <a:ext cx="3937091" cy="2617140"/>
          </a:xfrm>
          <a:prstGeom prst="rect">
            <a:avLst/>
          </a:prstGeom>
        </p:spPr>
      </p:pic>
      <p:sp>
        <p:nvSpPr>
          <p:cNvPr id="7" name="TextBox 6">
            <a:extLst>
              <a:ext uri="{FF2B5EF4-FFF2-40B4-BE49-F238E27FC236}">
                <a16:creationId xmlns="" xmlns:a16="http://schemas.microsoft.com/office/drawing/2014/main" id="{299E053B-A37D-47F6-84E4-EE8F4B9E5CEF}"/>
              </a:ext>
            </a:extLst>
          </p:cNvPr>
          <p:cNvSpPr txBox="1"/>
          <p:nvPr/>
        </p:nvSpPr>
        <p:spPr>
          <a:xfrm>
            <a:off x="7946977" y="1313450"/>
            <a:ext cx="2364377" cy="646331"/>
          </a:xfrm>
          <a:prstGeom prst="rect">
            <a:avLst/>
          </a:prstGeom>
          <a:noFill/>
        </p:spPr>
        <p:txBody>
          <a:bodyPr wrap="square">
            <a:spAutoFit/>
          </a:bodyPr>
          <a:lstStyle/>
          <a:p>
            <a:pPr algn="ctr" rtl="1"/>
            <a:r>
              <a:rPr lang="ar-EG" sz="3600" b="1" dirty="0" smtClean="0">
                <a:solidFill>
                  <a:srgbClr val="0070C0"/>
                </a:solidFill>
              </a:rPr>
              <a:t>نظافة المكان</a:t>
            </a:r>
            <a:endParaRPr lang="en-US" sz="3600" b="1" dirty="0">
              <a:solidFill>
                <a:srgbClr val="0070C0"/>
              </a:solidFill>
            </a:endParaRPr>
          </a:p>
        </p:txBody>
      </p:sp>
      <p:grpSp>
        <p:nvGrpSpPr>
          <p:cNvPr id="8" name="Google Shape;2025;p26">
            <a:extLst>
              <a:ext uri="{FF2B5EF4-FFF2-40B4-BE49-F238E27FC236}">
                <a16:creationId xmlns="" xmlns:a16="http://schemas.microsoft.com/office/drawing/2014/main" id="{1B0E402D-BD05-49A5-BE51-9DCCB3BFD73D}"/>
              </a:ext>
            </a:extLst>
          </p:cNvPr>
          <p:cNvGrpSpPr/>
          <p:nvPr/>
        </p:nvGrpSpPr>
        <p:grpSpPr>
          <a:xfrm flipH="1">
            <a:off x="2473311" y="808446"/>
            <a:ext cx="2802597" cy="2840722"/>
            <a:chOff x="984650" y="238125"/>
            <a:chExt cx="3078050" cy="3479300"/>
          </a:xfrm>
        </p:grpSpPr>
        <p:sp>
          <p:nvSpPr>
            <p:cNvPr id="17" name="Google Shape;2034;p26">
              <a:extLst>
                <a:ext uri="{FF2B5EF4-FFF2-40B4-BE49-F238E27FC236}">
                  <a16:creationId xmlns="" xmlns:a16="http://schemas.microsoft.com/office/drawing/2014/main" id="{7AAB2CDF-3F5C-4178-8C15-C459E700D624}"/>
                </a:ext>
              </a:extLst>
            </p:cNvPr>
            <p:cNvSpPr/>
            <p:nvPr/>
          </p:nvSpPr>
          <p:spPr>
            <a:xfrm>
              <a:off x="3301975" y="3622050"/>
              <a:ext cx="95400" cy="95375"/>
            </a:xfrm>
            <a:custGeom>
              <a:avLst/>
              <a:gdLst/>
              <a:ahLst/>
              <a:cxnLst/>
              <a:rect l="l" t="t" r="r" b="b"/>
              <a:pathLst>
                <a:path w="3816" h="3815" extrusionOk="0">
                  <a:moveTo>
                    <a:pt x="1937" y="0"/>
                  </a:moveTo>
                  <a:lnTo>
                    <a:pt x="1747" y="15"/>
                  </a:lnTo>
                  <a:lnTo>
                    <a:pt x="1571" y="30"/>
                  </a:lnTo>
                  <a:lnTo>
                    <a:pt x="1395" y="74"/>
                  </a:lnTo>
                  <a:lnTo>
                    <a:pt x="1219" y="132"/>
                  </a:lnTo>
                  <a:lnTo>
                    <a:pt x="1042" y="206"/>
                  </a:lnTo>
                  <a:lnTo>
                    <a:pt x="881" y="294"/>
                  </a:lnTo>
                  <a:lnTo>
                    <a:pt x="734" y="411"/>
                  </a:lnTo>
                  <a:lnTo>
                    <a:pt x="602" y="528"/>
                  </a:lnTo>
                  <a:lnTo>
                    <a:pt x="470" y="661"/>
                  </a:lnTo>
                  <a:lnTo>
                    <a:pt x="353" y="807"/>
                  </a:lnTo>
                  <a:lnTo>
                    <a:pt x="250" y="954"/>
                  </a:lnTo>
                  <a:lnTo>
                    <a:pt x="162" y="1130"/>
                  </a:lnTo>
                  <a:lnTo>
                    <a:pt x="104" y="1306"/>
                  </a:lnTo>
                  <a:lnTo>
                    <a:pt x="45" y="1497"/>
                  </a:lnTo>
                  <a:lnTo>
                    <a:pt x="15" y="1688"/>
                  </a:lnTo>
                  <a:lnTo>
                    <a:pt x="1" y="1878"/>
                  </a:lnTo>
                  <a:lnTo>
                    <a:pt x="1" y="2069"/>
                  </a:lnTo>
                  <a:lnTo>
                    <a:pt x="30" y="2245"/>
                  </a:lnTo>
                  <a:lnTo>
                    <a:pt x="74" y="2436"/>
                  </a:lnTo>
                  <a:lnTo>
                    <a:pt x="133" y="2612"/>
                  </a:lnTo>
                  <a:lnTo>
                    <a:pt x="206" y="2773"/>
                  </a:lnTo>
                  <a:lnTo>
                    <a:pt x="294" y="2935"/>
                  </a:lnTo>
                  <a:lnTo>
                    <a:pt x="397" y="3081"/>
                  </a:lnTo>
                  <a:lnTo>
                    <a:pt x="514" y="3228"/>
                  </a:lnTo>
                  <a:lnTo>
                    <a:pt x="661" y="3345"/>
                  </a:lnTo>
                  <a:lnTo>
                    <a:pt x="793" y="3463"/>
                  </a:lnTo>
                  <a:lnTo>
                    <a:pt x="954" y="3565"/>
                  </a:lnTo>
                  <a:lnTo>
                    <a:pt x="1131" y="3653"/>
                  </a:lnTo>
                  <a:lnTo>
                    <a:pt x="1307" y="3727"/>
                  </a:lnTo>
                  <a:lnTo>
                    <a:pt x="1497" y="3771"/>
                  </a:lnTo>
                  <a:lnTo>
                    <a:pt x="1688" y="3815"/>
                  </a:lnTo>
                  <a:lnTo>
                    <a:pt x="2069" y="3815"/>
                  </a:lnTo>
                  <a:lnTo>
                    <a:pt x="2246" y="3785"/>
                  </a:lnTo>
                  <a:lnTo>
                    <a:pt x="2436" y="3741"/>
                  </a:lnTo>
                  <a:lnTo>
                    <a:pt x="2612" y="3683"/>
                  </a:lnTo>
                  <a:lnTo>
                    <a:pt x="2774" y="3609"/>
                  </a:lnTo>
                  <a:lnTo>
                    <a:pt x="2935" y="3521"/>
                  </a:lnTo>
                  <a:lnTo>
                    <a:pt x="3082" y="3419"/>
                  </a:lnTo>
                  <a:lnTo>
                    <a:pt x="3214" y="3301"/>
                  </a:lnTo>
                  <a:lnTo>
                    <a:pt x="3346" y="3169"/>
                  </a:lnTo>
                  <a:lnTo>
                    <a:pt x="3463" y="3023"/>
                  </a:lnTo>
                  <a:lnTo>
                    <a:pt x="3566" y="2861"/>
                  </a:lnTo>
                  <a:lnTo>
                    <a:pt x="3654" y="2700"/>
                  </a:lnTo>
                  <a:lnTo>
                    <a:pt x="3727" y="2524"/>
                  </a:lnTo>
                  <a:lnTo>
                    <a:pt x="3771" y="2333"/>
                  </a:lnTo>
                  <a:lnTo>
                    <a:pt x="3801" y="2142"/>
                  </a:lnTo>
                  <a:lnTo>
                    <a:pt x="3815" y="1952"/>
                  </a:lnTo>
                  <a:lnTo>
                    <a:pt x="3815" y="1761"/>
                  </a:lnTo>
                  <a:lnTo>
                    <a:pt x="3786" y="1570"/>
                  </a:lnTo>
                  <a:lnTo>
                    <a:pt x="3742" y="1394"/>
                  </a:lnTo>
                  <a:lnTo>
                    <a:pt x="3683" y="1218"/>
                  </a:lnTo>
                  <a:lnTo>
                    <a:pt x="3610" y="1042"/>
                  </a:lnTo>
                  <a:lnTo>
                    <a:pt x="3522" y="895"/>
                  </a:lnTo>
                  <a:lnTo>
                    <a:pt x="3419" y="734"/>
                  </a:lnTo>
                  <a:lnTo>
                    <a:pt x="3302" y="602"/>
                  </a:lnTo>
                  <a:lnTo>
                    <a:pt x="3170" y="470"/>
                  </a:lnTo>
                  <a:lnTo>
                    <a:pt x="3023" y="352"/>
                  </a:lnTo>
                  <a:lnTo>
                    <a:pt x="2862" y="250"/>
                  </a:lnTo>
                  <a:lnTo>
                    <a:pt x="2700" y="176"/>
                  </a:lnTo>
                  <a:lnTo>
                    <a:pt x="2510" y="103"/>
                  </a:lnTo>
                  <a:lnTo>
                    <a:pt x="2319" y="44"/>
                  </a:lnTo>
                  <a:lnTo>
                    <a:pt x="2128" y="15"/>
                  </a:lnTo>
                  <a:lnTo>
                    <a:pt x="1937" y="0"/>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8" name="Google Shape;2035;p26">
              <a:extLst>
                <a:ext uri="{FF2B5EF4-FFF2-40B4-BE49-F238E27FC236}">
                  <a16:creationId xmlns="" xmlns:a16="http://schemas.microsoft.com/office/drawing/2014/main" id="{EF253D0D-388E-46B2-8C80-AEAB1A8B9403}"/>
                </a:ext>
              </a:extLst>
            </p:cNvPr>
            <p:cNvSpPr/>
            <p:nvPr/>
          </p:nvSpPr>
          <p:spPr>
            <a:xfrm>
              <a:off x="984650" y="340450"/>
              <a:ext cx="3078050" cy="1528775"/>
            </a:xfrm>
            <a:custGeom>
              <a:avLst/>
              <a:gdLst/>
              <a:ahLst/>
              <a:cxnLst/>
              <a:rect l="l" t="t" r="r" b="b"/>
              <a:pathLst>
                <a:path w="123122" h="61151" extrusionOk="0">
                  <a:moveTo>
                    <a:pt x="61781" y="0"/>
                  </a:moveTo>
                  <a:lnTo>
                    <a:pt x="61004" y="15"/>
                  </a:lnTo>
                  <a:lnTo>
                    <a:pt x="60212" y="15"/>
                  </a:lnTo>
                  <a:lnTo>
                    <a:pt x="59419" y="44"/>
                  </a:lnTo>
                  <a:lnTo>
                    <a:pt x="58642" y="74"/>
                  </a:lnTo>
                  <a:lnTo>
                    <a:pt x="57864" y="118"/>
                  </a:lnTo>
                  <a:lnTo>
                    <a:pt x="57087" y="162"/>
                  </a:lnTo>
                  <a:lnTo>
                    <a:pt x="56309" y="220"/>
                  </a:lnTo>
                  <a:lnTo>
                    <a:pt x="55532" y="294"/>
                  </a:lnTo>
                  <a:lnTo>
                    <a:pt x="54754" y="382"/>
                  </a:lnTo>
                  <a:lnTo>
                    <a:pt x="53991" y="470"/>
                  </a:lnTo>
                  <a:lnTo>
                    <a:pt x="53228" y="558"/>
                  </a:lnTo>
                  <a:lnTo>
                    <a:pt x="52465" y="675"/>
                  </a:lnTo>
                  <a:lnTo>
                    <a:pt x="51702" y="793"/>
                  </a:lnTo>
                  <a:lnTo>
                    <a:pt x="50954" y="910"/>
                  </a:lnTo>
                  <a:lnTo>
                    <a:pt x="50206" y="1057"/>
                  </a:lnTo>
                  <a:lnTo>
                    <a:pt x="49458" y="1203"/>
                  </a:lnTo>
                  <a:lnTo>
                    <a:pt x="48709" y="1350"/>
                  </a:lnTo>
                  <a:lnTo>
                    <a:pt x="47961" y="1511"/>
                  </a:lnTo>
                  <a:lnTo>
                    <a:pt x="47228" y="1687"/>
                  </a:lnTo>
                  <a:lnTo>
                    <a:pt x="46494" y="1864"/>
                  </a:lnTo>
                  <a:lnTo>
                    <a:pt x="45760" y="2054"/>
                  </a:lnTo>
                  <a:lnTo>
                    <a:pt x="45027" y="2245"/>
                  </a:lnTo>
                  <a:lnTo>
                    <a:pt x="44308" y="2465"/>
                  </a:lnTo>
                  <a:lnTo>
                    <a:pt x="43574" y="2670"/>
                  </a:lnTo>
                  <a:lnTo>
                    <a:pt x="42856" y="2891"/>
                  </a:lnTo>
                  <a:lnTo>
                    <a:pt x="42151" y="3125"/>
                  </a:lnTo>
                  <a:lnTo>
                    <a:pt x="41432" y="3375"/>
                  </a:lnTo>
                  <a:lnTo>
                    <a:pt x="40728" y="3624"/>
                  </a:lnTo>
                  <a:lnTo>
                    <a:pt x="40024" y="3874"/>
                  </a:lnTo>
                  <a:lnTo>
                    <a:pt x="39334" y="4138"/>
                  </a:lnTo>
                  <a:lnTo>
                    <a:pt x="38630" y="4416"/>
                  </a:lnTo>
                  <a:lnTo>
                    <a:pt x="37941" y="4695"/>
                  </a:lnTo>
                  <a:lnTo>
                    <a:pt x="37266" y="4989"/>
                  </a:lnTo>
                  <a:lnTo>
                    <a:pt x="36576" y="5282"/>
                  </a:lnTo>
                  <a:lnTo>
                    <a:pt x="35901" y="5590"/>
                  </a:lnTo>
                  <a:lnTo>
                    <a:pt x="35226" y="5913"/>
                  </a:lnTo>
                  <a:lnTo>
                    <a:pt x="34566" y="6221"/>
                  </a:lnTo>
                  <a:lnTo>
                    <a:pt x="33891" y="6558"/>
                  </a:lnTo>
                  <a:lnTo>
                    <a:pt x="33231" y="6896"/>
                  </a:lnTo>
                  <a:lnTo>
                    <a:pt x="32586" y="7233"/>
                  </a:lnTo>
                  <a:lnTo>
                    <a:pt x="31925" y="7585"/>
                  </a:lnTo>
                  <a:lnTo>
                    <a:pt x="31280" y="7952"/>
                  </a:lnTo>
                  <a:lnTo>
                    <a:pt x="30649" y="8319"/>
                  </a:lnTo>
                  <a:lnTo>
                    <a:pt x="30004" y="8700"/>
                  </a:lnTo>
                  <a:lnTo>
                    <a:pt x="29373" y="9082"/>
                  </a:lnTo>
                  <a:lnTo>
                    <a:pt x="28756" y="9463"/>
                  </a:lnTo>
                  <a:lnTo>
                    <a:pt x="28126" y="9859"/>
                  </a:lnTo>
                  <a:lnTo>
                    <a:pt x="27509" y="10270"/>
                  </a:lnTo>
                  <a:lnTo>
                    <a:pt x="26292" y="11092"/>
                  </a:lnTo>
                  <a:lnTo>
                    <a:pt x="25103" y="11957"/>
                  </a:lnTo>
                  <a:lnTo>
                    <a:pt x="23930" y="12838"/>
                  </a:lnTo>
                  <a:lnTo>
                    <a:pt x="22771" y="13762"/>
                  </a:lnTo>
                  <a:lnTo>
                    <a:pt x="21656" y="14701"/>
                  </a:lnTo>
                  <a:lnTo>
                    <a:pt x="20541" y="15655"/>
                  </a:lnTo>
                  <a:lnTo>
                    <a:pt x="19455" y="16652"/>
                  </a:lnTo>
                  <a:lnTo>
                    <a:pt x="18399" y="17665"/>
                  </a:lnTo>
                  <a:lnTo>
                    <a:pt x="17372" y="18706"/>
                  </a:lnTo>
                  <a:lnTo>
                    <a:pt x="16359" y="19777"/>
                  </a:lnTo>
                  <a:lnTo>
                    <a:pt x="15376" y="20863"/>
                  </a:lnTo>
                  <a:lnTo>
                    <a:pt x="14408" y="21978"/>
                  </a:lnTo>
                  <a:lnTo>
                    <a:pt x="13484" y="23108"/>
                  </a:lnTo>
                  <a:lnTo>
                    <a:pt x="12574" y="24267"/>
                  </a:lnTo>
                  <a:lnTo>
                    <a:pt x="11694" y="25455"/>
                  </a:lnTo>
                  <a:lnTo>
                    <a:pt x="10843" y="26658"/>
                  </a:lnTo>
                  <a:lnTo>
                    <a:pt x="10432" y="27260"/>
                  </a:lnTo>
                  <a:lnTo>
                    <a:pt x="10021" y="27876"/>
                  </a:lnTo>
                  <a:lnTo>
                    <a:pt x="9625" y="28492"/>
                  </a:lnTo>
                  <a:lnTo>
                    <a:pt x="9229" y="29123"/>
                  </a:lnTo>
                  <a:lnTo>
                    <a:pt x="8848" y="29754"/>
                  </a:lnTo>
                  <a:lnTo>
                    <a:pt x="8466" y="30385"/>
                  </a:lnTo>
                  <a:lnTo>
                    <a:pt x="8099" y="31015"/>
                  </a:lnTo>
                  <a:lnTo>
                    <a:pt x="7733" y="31661"/>
                  </a:lnTo>
                  <a:lnTo>
                    <a:pt x="7380" y="32306"/>
                  </a:lnTo>
                  <a:lnTo>
                    <a:pt x="7028" y="32967"/>
                  </a:lnTo>
                  <a:lnTo>
                    <a:pt x="6691" y="33627"/>
                  </a:lnTo>
                  <a:lnTo>
                    <a:pt x="6353" y="34287"/>
                  </a:lnTo>
                  <a:lnTo>
                    <a:pt x="6031" y="34947"/>
                  </a:lnTo>
                  <a:lnTo>
                    <a:pt x="5708" y="35622"/>
                  </a:lnTo>
                  <a:lnTo>
                    <a:pt x="5400" y="36297"/>
                  </a:lnTo>
                  <a:lnTo>
                    <a:pt x="5106" y="36987"/>
                  </a:lnTo>
                  <a:lnTo>
                    <a:pt x="4813" y="37661"/>
                  </a:lnTo>
                  <a:lnTo>
                    <a:pt x="4520" y="38351"/>
                  </a:lnTo>
                  <a:lnTo>
                    <a:pt x="4241" y="39041"/>
                  </a:lnTo>
                  <a:lnTo>
                    <a:pt x="3977" y="39745"/>
                  </a:lnTo>
                  <a:lnTo>
                    <a:pt x="3713" y="40449"/>
                  </a:lnTo>
                  <a:lnTo>
                    <a:pt x="3463" y="41153"/>
                  </a:lnTo>
                  <a:lnTo>
                    <a:pt x="3214" y="41857"/>
                  </a:lnTo>
                  <a:lnTo>
                    <a:pt x="2979" y="42576"/>
                  </a:lnTo>
                  <a:lnTo>
                    <a:pt x="2759" y="43295"/>
                  </a:lnTo>
                  <a:lnTo>
                    <a:pt x="2539" y="44014"/>
                  </a:lnTo>
                  <a:lnTo>
                    <a:pt x="2319" y="44733"/>
                  </a:lnTo>
                  <a:lnTo>
                    <a:pt x="2128" y="45467"/>
                  </a:lnTo>
                  <a:lnTo>
                    <a:pt x="1937" y="46200"/>
                  </a:lnTo>
                  <a:lnTo>
                    <a:pt x="1747" y="46934"/>
                  </a:lnTo>
                  <a:lnTo>
                    <a:pt x="1571" y="47667"/>
                  </a:lnTo>
                  <a:lnTo>
                    <a:pt x="1409" y="48416"/>
                  </a:lnTo>
                  <a:lnTo>
                    <a:pt x="1248" y="49149"/>
                  </a:lnTo>
                  <a:lnTo>
                    <a:pt x="1101" y="49897"/>
                  </a:lnTo>
                  <a:lnTo>
                    <a:pt x="954" y="50660"/>
                  </a:lnTo>
                  <a:lnTo>
                    <a:pt x="837" y="51408"/>
                  </a:lnTo>
                  <a:lnTo>
                    <a:pt x="705" y="52171"/>
                  </a:lnTo>
                  <a:lnTo>
                    <a:pt x="602" y="52934"/>
                  </a:lnTo>
                  <a:lnTo>
                    <a:pt x="500" y="53697"/>
                  </a:lnTo>
                  <a:lnTo>
                    <a:pt x="397" y="54460"/>
                  </a:lnTo>
                  <a:lnTo>
                    <a:pt x="324" y="55238"/>
                  </a:lnTo>
                  <a:lnTo>
                    <a:pt x="250" y="56001"/>
                  </a:lnTo>
                  <a:lnTo>
                    <a:pt x="177" y="56778"/>
                  </a:lnTo>
                  <a:lnTo>
                    <a:pt x="118" y="57556"/>
                  </a:lnTo>
                  <a:lnTo>
                    <a:pt x="74" y="58348"/>
                  </a:lnTo>
                  <a:lnTo>
                    <a:pt x="45" y="59126"/>
                  </a:lnTo>
                  <a:lnTo>
                    <a:pt x="15" y="59918"/>
                  </a:lnTo>
                  <a:lnTo>
                    <a:pt x="1" y="60695"/>
                  </a:lnTo>
                  <a:lnTo>
                    <a:pt x="123122" y="61150"/>
                  </a:lnTo>
                  <a:lnTo>
                    <a:pt x="123107" y="60373"/>
                  </a:lnTo>
                  <a:lnTo>
                    <a:pt x="123093" y="59580"/>
                  </a:lnTo>
                  <a:lnTo>
                    <a:pt x="123063" y="58803"/>
                  </a:lnTo>
                  <a:lnTo>
                    <a:pt x="123019" y="58011"/>
                  </a:lnTo>
                  <a:lnTo>
                    <a:pt x="122975" y="57233"/>
                  </a:lnTo>
                  <a:lnTo>
                    <a:pt x="122917" y="56455"/>
                  </a:lnTo>
                  <a:lnTo>
                    <a:pt x="122843" y="55693"/>
                  </a:lnTo>
                  <a:lnTo>
                    <a:pt x="122770" y="54915"/>
                  </a:lnTo>
                  <a:lnTo>
                    <a:pt x="122682" y="54152"/>
                  </a:lnTo>
                  <a:lnTo>
                    <a:pt x="122579" y="53389"/>
                  </a:lnTo>
                  <a:lnTo>
                    <a:pt x="122476" y="52626"/>
                  </a:lnTo>
                  <a:lnTo>
                    <a:pt x="122359" y="51863"/>
                  </a:lnTo>
                  <a:lnTo>
                    <a:pt x="122242" y="51100"/>
                  </a:lnTo>
                  <a:lnTo>
                    <a:pt x="122110" y="50352"/>
                  </a:lnTo>
                  <a:lnTo>
                    <a:pt x="121963" y="49604"/>
                  </a:lnTo>
                  <a:lnTo>
                    <a:pt x="121816" y="48856"/>
                  </a:lnTo>
                  <a:lnTo>
                    <a:pt x="121655" y="48107"/>
                  </a:lnTo>
                  <a:lnTo>
                    <a:pt x="121479" y="47374"/>
                  </a:lnTo>
                  <a:lnTo>
                    <a:pt x="121303" y="46640"/>
                  </a:lnTo>
                  <a:lnTo>
                    <a:pt x="121112" y="45907"/>
                  </a:lnTo>
                  <a:lnTo>
                    <a:pt x="120921" y="45173"/>
                  </a:lnTo>
                  <a:lnTo>
                    <a:pt x="120716" y="44440"/>
                  </a:lnTo>
                  <a:lnTo>
                    <a:pt x="120496" y="43721"/>
                  </a:lnTo>
                  <a:lnTo>
                    <a:pt x="120276" y="43002"/>
                  </a:lnTo>
                  <a:lnTo>
                    <a:pt x="120041" y="42298"/>
                  </a:lnTo>
                  <a:lnTo>
                    <a:pt x="119806" y="41579"/>
                  </a:lnTo>
                  <a:lnTo>
                    <a:pt x="119557" y="40874"/>
                  </a:lnTo>
                  <a:lnTo>
                    <a:pt x="119307" y="40170"/>
                  </a:lnTo>
                  <a:lnTo>
                    <a:pt x="119043" y="39466"/>
                  </a:lnTo>
                  <a:lnTo>
                    <a:pt x="118765" y="38777"/>
                  </a:lnTo>
                  <a:lnTo>
                    <a:pt x="118486" y="38087"/>
                  </a:lnTo>
                  <a:lnTo>
                    <a:pt x="118192" y="37397"/>
                  </a:lnTo>
                  <a:lnTo>
                    <a:pt x="117899" y="36723"/>
                  </a:lnTo>
                  <a:lnTo>
                    <a:pt x="117591" y="36033"/>
                  </a:lnTo>
                  <a:lnTo>
                    <a:pt x="117283" y="35358"/>
                  </a:lnTo>
                  <a:lnTo>
                    <a:pt x="116960" y="34698"/>
                  </a:lnTo>
                  <a:lnTo>
                    <a:pt x="116637" y="34023"/>
                  </a:lnTo>
                  <a:lnTo>
                    <a:pt x="116300" y="33363"/>
                  </a:lnTo>
                  <a:lnTo>
                    <a:pt x="115962" y="32717"/>
                  </a:lnTo>
                  <a:lnTo>
                    <a:pt x="115610" y="32057"/>
                  </a:lnTo>
                  <a:lnTo>
                    <a:pt x="115244" y="31412"/>
                  </a:lnTo>
                  <a:lnTo>
                    <a:pt x="114877" y="30781"/>
                  </a:lnTo>
                  <a:lnTo>
                    <a:pt x="114510" y="30135"/>
                  </a:lnTo>
                  <a:lnTo>
                    <a:pt x="114129" y="29504"/>
                  </a:lnTo>
                  <a:lnTo>
                    <a:pt x="113732" y="28873"/>
                  </a:lnTo>
                  <a:lnTo>
                    <a:pt x="113336" y="28257"/>
                  </a:lnTo>
                  <a:lnTo>
                    <a:pt x="112529" y="27025"/>
                  </a:lnTo>
                  <a:lnTo>
                    <a:pt x="111693" y="25822"/>
                  </a:lnTo>
                  <a:lnTo>
                    <a:pt x="110813" y="24633"/>
                  </a:lnTo>
                  <a:lnTo>
                    <a:pt x="109918" y="23474"/>
                  </a:lnTo>
                  <a:lnTo>
                    <a:pt x="108994" y="22330"/>
                  </a:lnTo>
                  <a:lnTo>
                    <a:pt x="108040" y="21200"/>
                  </a:lnTo>
                  <a:lnTo>
                    <a:pt x="107072" y="20115"/>
                  </a:lnTo>
                  <a:lnTo>
                    <a:pt x="106074" y="19044"/>
                  </a:lnTo>
                  <a:lnTo>
                    <a:pt x="105047" y="17987"/>
                  </a:lnTo>
                  <a:lnTo>
                    <a:pt x="103991" y="16960"/>
                  </a:lnTo>
                  <a:lnTo>
                    <a:pt x="102920" y="15963"/>
                  </a:lnTo>
                  <a:lnTo>
                    <a:pt x="101819" y="14994"/>
                  </a:lnTo>
                  <a:lnTo>
                    <a:pt x="100690" y="14041"/>
                  </a:lnTo>
                  <a:lnTo>
                    <a:pt x="99545" y="13116"/>
                  </a:lnTo>
                  <a:lnTo>
                    <a:pt x="98386" y="12221"/>
                  </a:lnTo>
                  <a:lnTo>
                    <a:pt x="97198" y="11356"/>
                  </a:lnTo>
                  <a:lnTo>
                    <a:pt x="95980" y="10520"/>
                  </a:lnTo>
                  <a:lnTo>
                    <a:pt x="95364" y="10109"/>
                  </a:lnTo>
                  <a:lnTo>
                    <a:pt x="94748" y="9713"/>
                  </a:lnTo>
                  <a:lnTo>
                    <a:pt x="94132" y="9317"/>
                  </a:lnTo>
                  <a:lnTo>
                    <a:pt x="93501" y="8935"/>
                  </a:lnTo>
                  <a:lnTo>
                    <a:pt x="92870" y="8554"/>
                  </a:lnTo>
                  <a:lnTo>
                    <a:pt x="92224" y="8172"/>
                  </a:lnTo>
                  <a:lnTo>
                    <a:pt x="91593" y="7805"/>
                  </a:lnTo>
                  <a:lnTo>
                    <a:pt x="90933" y="7453"/>
                  </a:lnTo>
                  <a:lnTo>
                    <a:pt x="90288" y="7101"/>
                  </a:lnTo>
                  <a:lnTo>
                    <a:pt x="89628" y="6764"/>
                  </a:lnTo>
                  <a:lnTo>
                    <a:pt x="88967" y="6426"/>
                  </a:lnTo>
                  <a:lnTo>
                    <a:pt x="88307" y="6104"/>
                  </a:lnTo>
                  <a:lnTo>
                    <a:pt x="87632" y="5781"/>
                  </a:lnTo>
                  <a:lnTo>
                    <a:pt x="86957" y="5473"/>
                  </a:lnTo>
                  <a:lnTo>
                    <a:pt x="86282" y="5165"/>
                  </a:lnTo>
                  <a:lnTo>
                    <a:pt x="85593" y="4871"/>
                  </a:lnTo>
                  <a:lnTo>
                    <a:pt x="84903" y="4592"/>
                  </a:lnTo>
                  <a:lnTo>
                    <a:pt x="84214" y="4314"/>
                  </a:lnTo>
                  <a:lnTo>
                    <a:pt x="83524" y="4035"/>
                  </a:lnTo>
                  <a:lnTo>
                    <a:pt x="82820" y="3771"/>
                  </a:lnTo>
                  <a:lnTo>
                    <a:pt x="82116" y="3521"/>
                  </a:lnTo>
                  <a:lnTo>
                    <a:pt x="81397" y="3272"/>
                  </a:lnTo>
                  <a:lnTo>
                    <a:pt x="80693" y="3037"/>
                  </a:lnTo>
                  <a:lnTo>
                    <a:pt x="79974" y="2803"/>
                  </a:lnTo>
                  <a:lnTo>
                    <a:pt x="79255" y="2582"/>
                  </a:lnTo>
                  <a:lnTo>
                    <a:pt x="78536" y="2377"/>
                  </a:lnTo>
                  <a:lnTo>
                    <a:pt x="77802" y="2172"/>
                  </a:lnTo>
                  <a:lnTo>
                    <a:pt x="77069" y="1981"/>
                  </a:lnTo>
                  <a:lnTo>
                    <a:pt x="76335" y="1790"/>
                  </a:lnTo>
                  <a:lnTo>
                    <a:pt x="75602" y="1614"/>
                  </a:lnTo>
                  <a:lnTo>
                    <a:pt x="74854" y="1453"/>
                  </a:lnTo>
                  <a:lnTo>
                    <a:pt x="74120" y="1291"/>
                  </a:lnTo>
                  <a:lnTo>
                    <a:pt x="73372" y="1145"/>
                  </a:lnTo>
                  <a:lnTo>
                    <a:pt x="72609" y="998"/>
                  </a:lnTo>
                  <a:lnTo>
                    <a:pt x="71861" y="866"/>
                  </a:lnTo>
                  <a:lnTo>
                    <a:pt x="71098" y="749"/>
                  </a:lnTo>
                  <a:lnTo>
                    <a:pt x="70335" y="631"/>
                  </a:lnTo>
                  <a:lnTo>
                    <a:pt x="69572" y="528"/>
                  </a:lnTo>
                  <a:lnTo>
                    <a:pt x="68809" y="426"/>
                  </a:lnTo>
                  <a:lnTo>
                    <a:pt x="68046" y="338"/>
                  </a:lnTo>
                  <a:lnTo>
                    <a:pt x="67269" y="264"/>
                  </a:lnTo>
                  <a:lnTo>
                    <a:pt x="66491" y="206"/>
                  </a:lnTo>
                  <a:lnTo>
                    <a:pt x="65713" y="147"/>
                  </a:lnTo>
                  <a:lnTo>
                    <a:pt x="64936" y="103"/>
                  </a:lnTo>
                  <a:lnTo>
                    <a:pt x="64158" y="59"/>
                  </a:lnTo>
                  <a:lnTo>
                    <a:pt x="63366" y="30"/>
                  </a:lnTo>
                  <a:lnTo>
                    <a:pt x="62574" y="15"/>
                  </a:lnTo>
                  <a:lnTo>
                    <a:pt x="61781" y="0"/>
                  </a:lnTo>
                  <a:close/>
                </a:path>
              </a:pathLst>
            </a:custGeom>
            <a:solidFill>
              <a:srgbClr val="EFEFE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9" name="Google Shape;2036;p26">
              <a:extLst>
                <a:ext uri="{FF2B5EF4-FFF2-40B4-BE49-F238E27FC236}">
                  <a16:creationId xmlns="" xmlns:a16="http://schemas.microsoft.com/office/drawing/2014/main" id="{FFA58EAA-70C3-4A83-9CF0-8EB09841A96A}"/>
                </a:ext>
              </a:extLst>
            </p:cNvPr>
            <p:cNvSpPr/>
            <p:nvPr/>
          </p:nvSpPr>
          <p:spPr>
            <a:xfrm>
              <a:off x="2426850" y="238125"/>
              <a:ext cx="193675" cy="194050"/>
            </a:xfrm>
            <a:custGeom>
              <a:avLst/>
              <a:gdLst/>
              <a:ahLst/>
              <a:cxnLst/>
              <a:rect l="l" t="t" r="r" b="b"/>
              <a:pathLst>
                <a:path w="7747" h="7762" extrusionOk="0">
                  <a:moveTo>
                    <a:pt x="3697" y="0"/>
                  </a:moveTo>
                  <a:lnTo>
                    <a:pt x="3507" y="15"/>
                  </a:lnTo>
                  <a:lnTo>
                    <a:pt x="3331" y="44"/>
                  </a:lnTo>
                  <a:lnTo>
                    <a:pt x="3140" y="73"/>
                  </a:lnTo>
                  <a:lnTo>
                    <a:pt x="2949" y="117"/>
                  </a:lnTo>
                  <a:lnTo>
                    <a:pt x="2773" y="161"/>
                  </a:lnTo>
                  <a:lnTo>
                    <a:pt x="2597" y="220"/>
                  </a:lnTo>
                  <a:lnTo>
                    <a:pt x="2421" y="279"/>
                  </a:lnTo>
                  <a:lnTo>
                    <a:pt x="2245" y="352"/>
                  </a:lnTo>
                  <a:lnTo>
                    <a:pt x="2084" y="440"/>
                  </a:lnTo>
                  <a:lnTo>
                    <a:pt x="1922" y="528"/>
                  </a:lnTo>
                  <a:lnTo>
                    <a:pt x="1761" y="631"/>
                  </a:lnTo>
                  <a:lnTo>
                    <a:pt x="1599" y="734"/>
                  </a:lnTo>
                  <a:lnTo>
                    <a:pt x="1453" y="851"/>
                  </a:lnTo>
                  <a:lnTo>
                    <a:pt x="1321" y="968"/>
                  </a:lnTo>
                  <a:lnTo>
                    <a:pt x="1174" y="1086"/>
                  </a:lnTo>
                  <a:lnTo>
                    <a:pt x="1042" y="1218"/>
                  </a:lnTo>
                  <a:lnTo>
                    <a:pt x="924" y="1364"/>
                  </a:lnTo>
                  <a:lnTo>
                    <a:pt x="807" y="1511"/>
                  </a:lnTo>
                  <a:lnTo>
                    <a:pt x="690" y="1658"/>
                  </a:lnTo>
                  <a:lnTo>
                    <a:pt x="587" y="1819"/>
                  </a:lnTo>
                  <a:lnTo>
                    <a:pt x="484" y="1981"/>
                  </a:lnTo>
                  <a:lnTo>
                    <a:pt x="396" y="2157"/>
                  </a:lnTo>
                  <a:lnTo>
                    <a:pt x="323" y="2333"/>
                  </a:lnTo>
                  <a:lnTo>
                    <a:pt x="250" y="2509"/>
                  </a:lnTo>
                  <a:lnTo>
                    <a:pt x="176" y="2700"/>
                  </a:lnTo>
                  <a:lnTo>
                    <a:pt x="132" y="2876"/>
                  </a:lnTo>
                  <a:lnTo>
                    <a:pt x="74" y="3081"/>
                  </a:lnTo>
                  <a:lnTo>
                    <a:pt x="44" y="3272"/>
                  </a:lnTo>
                  <a:lnTo>
                    <a:pt x="15" y="3462"/>
                  </a:lnTo>
                  <a:lnTo>
                    <a:pt x="0" y="3668"/>
                  </a:lnTo>
                  <a:lnTo>
                    <a:pt x="0" y="3859"/>
                  </a:lnTo>
                  <a:lnTo>
                    <a:pt x="0" y="4049"/>
                  </a:lnTo>
                  <a:lnTo>
                    <a:pt x="15" y="4240"/>
                  </a:lnTo>
                  <a:lnTo>
                    <a:pt x="30" y="4431"/>
                  </a:lnTo>
                  <a:lnTo>
                    <a:pt x="59" y="4621"/>
                  </a:lnTo>
                  <a:lnTo>
                    <a:pt x="103" y="4798"/>
                  </a:lnTo>
                  <a:lnTo>
                    <a:pt x="162" y="4988"/>
                  </a:lnTo>
                  <a:lnTo>
                    <a:pt x="220" y="5164"/>
                  </a:lnTo>
                  <a:lnTo>
                    <a:pt x="279" y="5340"/>
                  </a:lnTo>
                  <a:lnTo>
                    <a:pt x="352" y="5502"/>
                  </a:lnTo>
                  <a:lnTo>
                    <a:pt x="440" y="5678"/>
                  </a:lnTo>
                  <a:lnTo>
                    <a:pt x="528" y="5839"/>
                  </a:lnTo>
                  <a:lnTo>
                    <a:pt x="631" y="6001"/>
                  </a:lnTo>
                  <a:lnTo>
                    <a:pt x="734" y="6147"/>
                  </a:lnTo>
                  <a:lnTo>
                    <a:pt x="836" y="6294"/>
                  </a:lnTo>
                  <a:lnTo>
                    <a:pt x="954" y="6441"/>
                  </a:lnTo>
                  <a:lnTo>
                    <a:pt x="1086" y="6573"/>
                  </a:lnTo>
                  <a:lnTo>
                    <a:pt x="1218" y="6705"/>
                  </a:lnTo>
                  <a:lnTo>
                    <a:pt x="1365" y="6837"/>
                  </a:lnTo>
                  <a:lnTo>
                    <a:pt x="1511" y="6954"/>
                  </a:lnTo>
                  <a:lnTo>
                    <a:pt x="1658" y="7057"/>
                  </a:lnTo>
                  <a:lnTo>
                    <a:pt x="1819" y="7174"/>
                  </a:lnTo>
                  <a:lnTo>
                    <a:pt x="1981" y="7262"/>
                  </a:lnTo>
                  <a:lnTo>
                    <a:pt x="2142" y="7350"/>
                  </a:lnTo>
                  <a:lnTo>
                    <a:pt x="2318" y="7438"/>
                  </a:lnTo>
                  <a:lnTo>
                    <a:pt x="2509" y="7512"/>
                  </a:lnTo>
                  <a:lnTo>
                    <a:pt x="2685" y="7570"/>
                  </a:lnTo>
                  <a:lnTo>
                    <a:pt x="2876" y="7629"/>
                  </a:lnTo>
                  <a:lnTo>
                    <a:pt x="3066" y="7673"/>
                  </a:lnTo>
                  <a:lnTo>
                    <a:pt x="3272" y="7717"/>
                  </a:lnTo>
                  <a:lnTo>
                    <a:pt x="3463" y="7732"/>
                  </a:lnTo>
                  <a:lnTo>
                    <a:pt x="3653" y="7746"/>
                  </a:lnTo>
                  <a:lnTo>
                    <a:pt x="3859" y="7761"/>
                  </a:lnTo>
                  <a:lnTo>
                    <a:pt x="4049" y="7761"/>
                  </a:lnTo>
                  <a:lnTo>
                    <a:pt x="4240" y="7746"/>
                  </a:lnTo>
                  <a:lnTo>
                    <a:pt x="4431" y="7717"/>
                  </a:lnTo>
                  <a:lnTo>
                    <a:pt x="4607" y="7688"/>
                  </a:lnTo>
                  <a:lnTo>
                    <a:pt x="4798" y="7644"/>
                  </a:lnTo>
                  <a:lnTo>
                    <a:pt x="4974" y="7600"/>
                  </a:lnTo>
                  <a:lnTo>
                    <a:pt x="5150" y="7541"/>
                  </a:lnTo>
                  <a:lnTo>
                    <a:pt x="5326" y="7468"/>
                  </a:lnTo>
                  <a:lnTo>
                    <a:pt x="5502" y="7394"/>
                  </a:lnTo>
                  <a:lnTo>
                    <a:pt x="5663" y="7321"/>
                  </a:lnTo>
                  <a:lnTo>
                    <a:pt x="5825" y="7233"/>
                  </a:lnTo>
                  <a:lnTo>
                    <a:pt x="5986" y="7130"/>
                  </a:lnTo>
                  <a:lnTo>
                    <a:pt x="6147" y="7028"/>
                  </a:lnTo>
                  <a:lnTo>
                    <a:pt x="6294" y="6910"/>
                  </a:lnTo>
                  <a:lnTo>
                    <a:pt x="6441" y="6793"/>
                  </a:lnTo>
                  <a:lnTo>
                    <a:pt x="6573" y="6661"/>
                  </a:lnTo>
                  <a:lnTo>
                    <a:pt x="6705" y="6529"/>
                  </a:lnTo>
                  <a:lnTo>
                    <a:pt x="6822" y="6397"/>
                  </a:lnTo>
                  <a:lnTo>
                    <a:pt x="6940" y="6250"/>
                  </a:lnTo>
                  <a:lnTo>
                    <a:pt x="7057" y="6089"/>
                  </a:lnTo>
                  <a:lnTo>
                    <a:pt x="7160" y="5942"/>
                  </a:lnTo>
                  <a:lnTo>
                    <a:pt x="7262" y="5780"/>
                  </a:lnTo>
                  <a:lnTo>
                    <a:pt x="7350" y="5604"/>
                  </a:lnTo>
                  <a:lnTo>
                    <a:pt x="7424" y="5428"/>
                  </a:lnTo>
                  <a:lnTo>
                    <a:pt x="7497" y="5252"/>
                  </a:lnTo>
                  <a:lnTo>
                    <a:pt x="7571" y="5062"/>
                  </a:lnTo>
                  <a:lnTo>
                    <a:pt x="7629" y="4871"/>
                  </a:lnTo>
                  <a:lnTo>
                    <a:pt x="7673" y="4680"/>
                  </a:lnTo>
                  <a:lnTo>
                    <a:pt x="7703" y="4489"/>
                  </a:lnTo>
                  <a:lnTo>
                    <a:pt x="7732" y="4284"/>
                  </a:lnTo>
                  <a:lnTo>
                    <a:pt x="7747" y="4093"/>
                  </a:lnTo>
                  <a:lnTo>
                    <a:pt x="7747" y="3903"/>
                  </a:lnTo>
                  <a:lnTo>
                    <a:pt x="7747" y="3712"/>
                  </a:lnTo>
                  <a:lnTo>
                    <a:pt x="7732" y="3521"/>
                  </a:lnTo>
                  <a:lnTo>
                    <a:pt x="7717" y="3330"/>
                  </a:lnTo>
                  <a:lnTo>
                    <a:pt x="7688" y="3140"/>
                  </a:lnTo>
                  <a:lnTo>
                    <a:pt x="7644" y="2964"/>
                  </a:lnTo>
                  <a:lnTo>
                    <a:pt x="7600" y="2773"/>
                  </a:lnTo>
                  <a:lnTo>
                    <a:pt x="7541" y="2597"/>
                  </a:lnTo>
                  <a:lnTo>
                    <a:pt x="7468" y="2421"/>
                  </a:lnTo>
                  <a:lnTo>
                    <a:pt x="7395" y="2259"/>
                  </a:lnTo>
                  <a:lnTo>
                    <a:pt x="7306" y="2083"/>
                  </a:lnTo>
                  <a:lnTo>
                    <a:pt x="7218" y="1922"/>
                  </a:lnTo>
                  <a:lnTo>
                    <a:pt x="7130" y="1761"/>
                  </a:lnTo>
                  <a:lnTo>
                    <a:pt x="7013" y="1614"/>
                  </a:lnTo>
                  <a:lnTo>
                    <a:pt x="6910" y="1467"/>
                  </a:lnTo>
                  <a:lnTo>
                    <a:pt x="6793" y="1320"/>
                  </a:lnTo>
                  <a:lnTo>
                    <a:pt x="6661" y="1188"/>
                  </a:lnTo>
                  <a:lnTo>
                    <a:pt x="6529" y="1056"/>
                  </a:lnTo>
                  <a:lnTo>
                    <a:pt x="6382" y="924"/>
                  </a:lnTo>
                  <a:lnTo>
                    <a:pt x="6250" y="807"/>
                  </a:lnTo>
                  <a:lnTo>
                    <a:pt x="6089" y="690"/>
                  </a:lnTo>
                  <a:lnTo>
                    <a:pt x="5927" y="587"/>
                  </a:lnTo>
                  <a:lnTo>
                    <a:pt x="5766" y="499"/>
                  </a:lnTo>
                  <a:lnTo>
                    <a:pt x="5605" y="411"/>
                  </a:lnTo>
                  <a:lnTo>
                    <a:pt x="5429" y="323"/>
                  </a:lnTo>
                  <a:lnTo>
                    <a:pt x="5252" y="249"/>
                  </a:lnTo>
                  <a:lnTo>
                    <a:pt x="5062" y="191"/>
                  </a:lnTo>
                  <a:lnTo>
                    <a:pt x="4871" y="132"/>
                  </a:lnTo>
                  <a:lnTo>
                    <a:pt x="4680" y="88"/>
                  </a:lnTo>
                  <a:lnTo>
                    <a:pt x="4475" y="44"/>
                  </a:lnTo>
                  <a:lnTo>
                    <a:pt x="4284" y="29"/>
                  </a:lnTo>
                  <a:lnTo>
                    <a:pt x="4093" y="0"/>
                  </a:lnTo>
                  <a:close/>
                </a:path>
              </a:pathLst>
            </a:custGeom>
            <a:solidFill>
              <a:srgbClr val="EFEFE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grpSp>
      <p:grpSp>
        <p:nvGrpSpPr>
          <p:cNvPr id="21" name="Google Shape;2039;p26">
            <a:extLst>
              <a:ext uri="{FF2B5EF4-FFF2-40B4-BE49-F238E27FC236}">
                <a16:creationId xmlns="" xmlns:a16="http://schemas.microsoft.com/office/drawing/2014/main" id="{500BA6A6-6925-4D5A-9461-C1D78B9B2460}"/>
              </a:ext>
            </a:extLst>
          </p:cNvPr>
          <p:cNvGrpSpPr/>
          <p:nvPr/>
        </p:nvGrpSpPr>
        <p:grpSpPr>
          <a:xfrm flipH="1">
            <a:off x="244185" y="1269200"/>
            <a:ext cx="5284085" cy="2757537"/>
            <a:chOff x="1658314" y="1345900"/>
            <a:chExt cx="4240886" cy="2474100"/>
          </a:xfrm>
        </p:grpSpPr>
        <p:sp>
          <p:nvSpPr>
            <p:cNvPr id="22" name="Google Shape;2040;p26">
              <a:extLst>
                <a:ext uri="{FF2B5EF4-FFF2-40B4-BE49-F238E27FC236}">
                  <a16:creationId xmlns="" xmlns:a16="http://schemas.microsoft.com/office/drawing/2014/main" id="{982C327E-D129-47BD-9A2E-666723376064}"/>
                </a:ext>
              </a:extLst>
            </p:cNvPr>
            <p:cNvSpPr/>
            <p:nvPr/>
          </p:nvSpPr>
          <p:spPr>
            <a:xfrm>
              <a:off x="3244675" y="1345900"/>
              <a:ext cx="2654400" cy="2474100"/>
            </a:xfrm>
            <a:prstGeom prst="blockArc">
              <a:avLst>
                <a:gd name="adj1" fmla="val 10800000"/>
                <a:gd name="adj2" fmla="val 0"/>
                <a:gd name="adj3" fmla="val 25000"/>
              </a:avLst>
            </a:prstGeom>
            <a:solidFill>
              <a:srgbClr val="C8E17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3" name="Google Shape;2041;p26">
              <a:extLst>
                <a:ext uri="{FF2B5EF4-FFF2-40B4-BE49-F238E27FC236}">
                  <a16:creationId xmlns="" xmlns:a16="http://schemas.microsoft.com/office/drawing/2014/main" id="{436F9E76-F3F5-497F-8080-6535A4F78302}"/>
                </a:ext>
              </a:extLst>
            </p:cNvPr>
            <p:cNvSpPr/>
            <p:nvPr/>
          </p:nvSpPr>
          <p:spPr>
            <a:xfrm>
              <a:off x="1658314" y="1345900"/>
              <a:ext cx="2654400" cy="2474100"/>
            </a:xfrm>
            <a:prstGeom prst="blockArc">
              <a:avLst>
                <a:gd name="adj1" fmla="val 13537766"/>
                <a:gd name="adj2" fmla="val 0"/>
                <a:gd name="adj3" fmla="val 25000"/>
              </a:avLst>
            </a:prstGeom>
            <a:solidFill>
              <a:srgbClr val="8A779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4" name="Google Shape;2042;p26">
              <a:extLst>
                <a:ext uri="{FF2B5EF4-FFF2-40B4-BE49-F238E27FC236}">
                  <a16:creationId xmlns="" xmlns:a16="http://schemas.microsoft.com/office/drawing/2014/main" id="{6130442B-8F0A-4568-AAEB-1169653B95B9}"/>
                </a:ext>
              </a:extLst>
            </p:cNvPr>
            <p:cNvSpPr/>
            <p:nvPr/>
          </p:nvSpPr>
          <p:spPr>
            <a:xfrm>
              <a:off x="3244675" y="1345900"/>
              <a:ext cx="2654400" cy="2474100"/>
            </a:xfrm>
            <a:prstGeom prst="blockArc">
              <a:avLst>
                <a:gd name="adj1" fmla="val 16736545"/>
                <a:gd name="adj2" fmla="val 0"/>
                <a:gd name="adj3" fmla="val 25000"/>
              </a:avLst>
            </a:prstGeom>
            <a:solidFill>
              <a:srgbClr val="FF634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5" name="Google Shape;2043;p26">
              <a:extLst>
                <a:ext uri="{FF2B5EF4-FFF2-40B4-BE49-F238E27FC236}">
                  <a16:creationId xmlns="" xmlns:a16="http://schemas.microsoft.com/office/drawing/2014/main" id="{25F5AF9F-5DEE-4B6A-BCED-D93597CFB751}"/>
                </a:ext>
              </a:extLst>
            </p:cNvPr>
            <p:cNvSpPr/>
            <p:nvPr/>
          </p:nvSpPr>
          <p:spPr>
            <a:xfrm>
              <a:off x="3244800" y="1345900"/>
              <a:ext cx="2654400" cy="2474100"/>
            </a:xfrm>
            <a:prstGeom prst="blockArc">
              <a:avLst>
                <a:gd name="adj1" fmla="val 18675159"/>
                <a:gd name="adj2" fmla="val 0"/>
                <a:gd name="adj3" fmla="val 25000"/>
              </a:avLst>
            </a:prstGeom>
            <a:solidFill>
              <a:srgbClr val="F3AE5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grpSp>
      <p:sp>
        <p:nvSpPr>
          <p:cNvPr id="26" name="TextBox 25">
            <a:extLst>
              <a:ext uri="{FF2B5EF4-FFF2-40B4-BE49-F238E27FC236}">
                <a16:creationId xmlns="" xmlns:a16="http://schemas.microsoft.com/office/drawing/2014/main" id="{299E053B-A37D-47F6-84E4-EE8F4B9E5CEF}"/>
              </a:ext>
            </a:extLst>
          </p:cNvPr>
          <p:cNvSpPr txBox="1"/>
          <p:nvPr/>
        </p:nvSpPr>
        <p:spPr>
          <a:xfrm>
            <a:off x="1058779" y="3160464"/>
            <a:ext cx="9625263" cy="2308324"/>
          </a:xfrm>
          <a:prstGeom prst="rect">
            <a:avLst/>
          </a:prstGeom>
          <a:noFill/>
        </p:spPr>
        <p:txBody>
          <a:bodyPr wrap="square">
            <a:spAutoFit/>
          </a:bodyPr>
          <a:lstStyle/>
          <a:p>
            <a:pPr marL="571500" indent="-571500" algn="justLow" rtl="1">
              <a:buFont typeface="Wingdings" pitchFamily="2" charset="2"/>
              <a:buChar char="v"/>
            </a:pPr>
            <a:r>
              <a:rPr lang="ar-EG" sz="3600" b="1" dirty="0" smtClean="0"/>
              <a:t>يجب </a:t>
            </a:r>
            <a:r>
              <a:rPr lang="ar-EG" sz="3600" b="1" dirty="0"/>
              <a:t>أن يحرص فرد الخدمة على نظام ونظافة المنطقة المسئول </a:t>
            </a:r>
            <a:r>
              <a:rPr lang="ar-EG" sz="3600" b="1" dirty="0" smtClean="0"/>
              <a:t>عنها. </a:t>
            </a:r>
          </a:p>
          <a:p>
            <a:pPr marL="571500" indent="-571500" algn="justLow" rtl="1">
              <a:buFont typeface="Wingdings" pitchFamily="2" charset="2"/>
              <a:buChar char="v"/>
            </a:pPr>
            <a:r>
              <a:rPr lang="ar-EG" sz="3600" b="1" dirty="0" smtClean="0"/>
              <a:t> </a:t>
            </a:r>
            <a:r>
              <a:rPr lang="ar-EG" sz="3600" b="1" dirty="0"/>
              <a:t>كما يجب ألا يسمح بتراكم الأطباق، كما يحظر عليه أن يضع شيء على إحدى موائد الطعام. </a:t>
            </a:r>
            <a:endParaRPr lang="en-US" sz="3600" b="1" dirty="0"/>
          </a:p>
        </p:txBody>
      </p:sp>
    </p:spTree>
    <p:extLst>
      <p:ext uri="{BB962C8B-B14F-4D97-AF65-F5344CB8AC3E}">
        <p14:creationId xmlns:p14="http://schemas.microsoft.com/office/powerpoint/2010/main" val="1159815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animEffect transition="in" filter="randombar(horizontal)">
                                      <p:cBhvr>
                                        <p:cTn id="7" dur="500"/>
                                        <p:tgtEl>
                                          <p:spTgt spid="2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6">
                                            <p:txEl>
                                              <p:pRg st="1" end="1"/>
                                            </p:txEl>
                                          </p:spTgt>
                                        </p:tgtEl>
                                        <p:attrNameLst>
                                          <p:attrName>style.visibility</p:attrName>
                                        </p:attrNameLst>
                                      </p:cBhvr>
                                      <p:to>
                                        <p:strVal val="visible"/>
                                      </p:to>
                                    </p:set>
                                    <p:animEffect transition="in" filter="randombar(horizontal)">
                                      <p:cBhvr>
                                        <p:cTn id="12" dur="500"/>
                                        <p:tgtEl>
                                          <p:spTgt spid="2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BD3B4617-1590-4055-873C-08B14923512C}"/>
              </a:ext>
            </a:extLst>
          </p:cNvPr>
          <p:cNvSpPr>
            <a:spLocks noGrp="1"/>
          </p:cNvSpPr>
          <p:nvPr>
            <p:ph type="sldNum" idx="12"/>
          </p:nvPr>
        </p:nvSpPr>
        <p:spPr/>
        <p:txBody>
          <a:bodyPr/>
          <a:lstStyle/>
          <a:p>
            <a:fld id="{00000000-1234-1234-1234-123412341234}" type="slidenum">
              <a:rPr lang="en" smtClean="0"/>
              <a:pPr/>
              <a:t>27</a:t>
            </a:fld>
            <a:endParaRPr lang="en"/>
          </a:p>
        </p:txBody>
      </p:sp>
      <p:grpSp>
        <p:nvGrpSpPr>
          <p:cNvPr id="8" name="Google Shape;2025;p26">
            <a:extLst>
              <a:ext uri="{FF2B5EF4-FFF2-40B4-BE49-F238E27FC236}">
                <a16:creationId xmlns="" xmlns:a16="http://schemas.microsoft.com/office/drawing/2014/main" id="{1B0E402D-BD05-49A5-BE51-9DCCB3BFD73D}"/>
              </a:ext>
            </a:extLst>
          </p:cNvPr>
          <p:cNvGrpSpPr/>
          <p:nvPr/>
        </p:nvGrpSpPr>
        <p:grpSpPr>
          <a:xfrm flipH="1">
            <a:off x="2473311" y="808446"/>
            <a:ext cx="2802597" cy="2840722"/>
            <a:chOff x="984650" y="238125"/>
            <a:chExt cx="3078050" cy="3479300"/>
          </a:xfrm>
        </p:grpSpPr>
        <p:sp>
          <p:nvSpPr>
            <p:cNvPr id="17" name="Google Shape;2034;p26">
              <a:extLst>
                <a:ext uri="{FF2B5EF4-FFF2-40B4-BE49-F238E27FC236}">
                  <a16:creationId xmlns="" xmlns:a16="http://schemas.microsoft.com/office/drawing/2014/main" id="{7AAB2CDF-3F5C-4178-8C15-C459E700D624}"/>
                </a:ext>
              </a:extLst>
            </p:cNvPr>
            <p:cNvSpPr/>
            <p:nvPr/>
          </p:nvSpPr>
          <p:spPr>
            <a:xfrm>
              <a:off x="3301975" y="3622050"/>
              <a:ext cx="95400" cy="95375"/>
            </a:xfrm>
            <a:custGeom>
              <a:avLst/>
              <a:gdLst/>
              <a:ahLst/>
              <a:cxnLst/>
              <a:rect l="l" t="t" r="r" b="b"/>
              <a:pathLst>
                <a:path w="3816" h="3815" extrusionOk="0">
                  <a:moveTo>
                    <a:pt x="1937" y="0"/>
                  </a:moveTo>
                  <a:lnTo>
                    <a:pt x="1747" y="15"/>
                  </a:lnTo>
                  <a:lnTo>
                    <a:pt x="1571" y="30"/>
                  </a:lnTo>
                  <a:lnTo>
                    <a:pt x="1395" y="74"/>
                  </a:lnTo>
                  <a:lnTo>
                    <a:pt x="1219" y="132"/>
                  </a:lnTo>
                  <a:lnTo>
                    <a:pt x="1042" y="206"/>
                  </a:lnTo>
                  <a:lnTo>
                    <a:pt x="881" y="294"/>
                  </a:lnTo>
                  <a:lnTo>
                    <a:pt x="734" y="411"/>
                  </a:lnTo>
                  <a:lnTo>
                    <a:pt x="602" y="528"/>
                  </a:lnTo>
                  <a:lnTo>
                    <a:pt x="470" y="661"/>
                  </a:lnTo>
                  <a:lnTo>
                    <a:pt x="353" y="807"/>
                  </a:lnTo>
                  <a:lnTo>
                    <a:pt x="250" y="954"/>
                  </a:lnTo>
                  <a:lnTo>
                    <a:pt x="162" y="1130"/>
                  </a:lnTo>
                  <a:lnTo>
                    <a:pt x="104" y="1306"/>
                  </a:lnTo>
                  <a:lnTo>
                    <a:pt x="45" y="1497"/>
                  </a:lnTo>
                  <a:lnTo>
                    <a:pt x="15" y="1688"/>
                  </a:lnTo>
                  <a:lnTo>
                    <a:pt x="1" y="1878"/>
                  </a:lnTo>
                  <a:lnTo>
                    <a:pt x="1" y="2069"/>
                  </a:lnTo>
                  <a:lnTo>
                    <a:pt x="30" y="2245"/>
                  </a:lnTo>
                  <a:lnTo>
                    <a:pt x="74" y="2436"/>
                  </a:lnTo>
                  <a:lnTo>
                    <a:pt x="133" y="2612"/>
                  </a:lnTo>
                  <a:lnTo>
                    <a:pt x="206" y="2773"/>
                  </a:lnTo>
                  <a:lnTo>
                    <a:pt x="294" y="2935"/>
                  </a:lnTo>
                  <a:lnTo>
                    <a:pt x="397" y="3081"/>
                  </a:lnTo>
                  <a:lnTo>
                    <a:pt x="514" y="3228"/>
                  </a:lnTo>
                  <a:lnTo>
                    <a:pt x="661" y="3345"/>
                  </a:lnTo>
                  <a:lnTo>
                    <a:pt x="793" y="3463"/>
                  </a:lnTo>
                  <a:lnTo>
                    <a:pt x="954" y="3565"/>
                  </a:lnTo>
                  <a:lnTo>
                    <a:pt x="1131" y="3653"/>
                  </a:lnTo>
                  <a:lnTo>
                    <a:pt x="1307" y="3727"/>
                  </a:lnTo>
                  <a:lnTo>
                    <a:pt x="1497" y="3771"/>
                  </a:lnTo>
                  <a:lnTo>
                    <a:pt x="1688" y="3815"/>
                  </a:lnTo>
                  <a:lnTo>
                    <a:pt x="2069" y="3815"/>
                  </a:lnTo>
                  <a:lnTo>
                    <a:pt x="2246" y="3785"/>
                  </a:lnTo>
                  <a:lnTo>
                    <a:pt x="2436" y="3741"/>
                  </a:lnTo>
                  <a:lnTo>
                    <a:pt x="2612" y="3683"/>
                  </a:lnTo>
                  <a:lnTo>
                    <a:pt x="2774" y="3609"/>
                  </a:lnTo>
                  <a:lnTo>
                    <a:pt x="2935" y="3521"/>
                  </a:lnTo>
                  <a:lnTo>
                    <a:pt x="3082" y="3419"/>
                  </a:lnTo>
                  <a:lnTo>
                    <a:pt x="3214" y="3301"/>
                  </a:lnTo>
                  <a:lnTo>
                    <a:pt x="3346" y="3169"/>
                  </a:lnTo>
                  <a:lnTo>
                    <a:pt x="3463" y="3023"/>
                  </a:lnTo>
                  <a:lnTo>
                    <a:pt x="3566" y="2861"/>
                  </a:lnTo>
                  <a:lnTo>
                    <a:pt x="3654" y="2700"/>
                  </a:lnTo>
                  <a:lnTo>
                    <a:pt x="3727" y="2524"/>
                  </a:lnTo>
                  <a:lnTo>
                    <a:pt x="3771" y="2333"/>
                  </a:lnTo>
                  <a:lnTo>
                    <a:pt x="3801" y="2142"/>
                  </a:lnTo>
                  <a:lnTo>
                    <a:pt x="3815" y="1952"/>
                  </a:lnTo>
                  <a:lnTo>
                    <a:pt x="3815" y="1761"/>
                  </a:lnTo>
                  <a:lnTo>
                    <a:pt x="3786" y="1570"/>
                  </a:lnTo>
                  <a:lnTo>
                    <a:pt x="3742" y="1394"/>
                  </a:lnTo>
                  <a:lnTo>
                    <a:pt x="3683" y="1218"/>
                  </a:lnTo>
                  <a:lnTo>
                    <a:pt x="3610" y="1042"/>
                  </a:lnTo>
                  <a:lnTo>
                    <a:pt x="3522" y="895"/>
                  </a:lnTo>
                  <a:lnTo>
                    <a:pt x="3419" y="734"/>
                  </a:lnTo>
                  <a:lnTo>
                    <a:pt x="3302" y="602"/>
                  </a:lnTo>
                  <a:lnTo>
                    <a:pt x="3170" y="470"/>
                  </a:lnTo>
                  <a:lnTo>
                    <a:pt x="3023" y="352"/>
                  </a:lnTo>
                  <a:lnTo>
                    <a:pt x="2862" y="250"/>
                  </a:lnTo>
                  <a:lnTo>
                    <a:pt x="2700" y="176"/>
                  </a:lnTo>
                  <a:lnTo>
                    <a:pt x="2510" y="103"/>
                  </a:lnTo>
                  <a:lnTo>
                    <a:pt x="2319" y="44"/>
                  </a:lnTo>
                  <a:lnTo>
                    <a:pt x="2128" y="15"/>
                  </a:lnTo>
                  <a:lnTo>
                    <a:pt x="1937" y="0"/>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8" name="Google Shape;2035;p26">
              <a:extLst>
                <a:ext uri="{FF2B5EF4-FFF2-40B4-BE49-F238E27FC236}">
                  <a16:creationId xmlns="" xmlns:a16="http://schemas.microsoft.com/office/drawing/2014/main" id="{EF253D0D-388E-46B2-8C80-AEAB1A8B9403}"/>
                </a:ext>
              </a:extLst>
            </p:cNvPr>
            <p:cNvSpPr/>
            <p:nvPr/>
          </p:nvSpPr>
          <p:spPr>
            <a:xfrm>
              <a:off x="984650" y="340450"/>
              <a:ext cx="3078050" cy="1528775"/>
            </a:xfrm>
            <a:custGeom>
              <a:avLst/>
              <a:gdLst/>
              <a:ahLst/>
              <a:cxnLst/>
              <a:rect l="l" t="t" r="r" b="b"/>
              <a:pathLst>
                <a:path w="123122" h="61151" extrusionOk="0">
                  <a:moveTo>
                    <a:pt x="61781" y="0"/>
                  </a:moveTo>
                  <a:lnTo>
                    <a:pt x="61004" y="15"/>
                  </a:lnTo>
                  <a:lnTo>
                    <a:pt x="60212" y="15"/>
                  </a:lnTo>
                  <a:lnTo>
                    <a:pt x="59419" y="44"/>
                  </a:lnTo>
                  <a:lnTo>
                    <a:pt x="58642" y="74"/>
                  </a:lnTo>
                  <a:lnTo>
                    <a:pt x="57864" y="118"/>
                  </a:lnTo>
                  <a:lnTo>
                    <a:pt x="57087" y="162"/>
                  </a:lnTo>
                  <a:lnTo>
                    <a:pt x="56309" y="220"/>
                  </a:lnTo>
                  <a:lnTo>
                    <a:pt x="55532" y="294"/>
                  </a:lnTo>
                  <a:lnTo>
                    <a:pt x="54754" y="382"/>
                  </a:lnTo>
                  <a:lnTo>
                    <a:pt x="53991" y="470"/>
                  </a:lnTo>
                  <a:lnTo>
                    <a:pt x="53228" y="558"/>
                  </a:lnTo>
                  <a:lnTo>
                    <a:pt x="52465" y="675"/>
                  </a:lnTo>
                  <a:lnTo>
                    <a:pt x="51702" y="793"/>
                  </a:lnTo>
                  <a:lnTo>
                    <a:pt x="50954" y="910"/>
                  </a:lnTo>
                  <a:lnTo>
                    <a:pt x="50206" y="1057"/>
                  </a:lnTo>
                  <a:lnTo>
                    <a:pt x="49458" y="1203"/>
                  </a:lnTo>
                  <a:lnTo>
                    <a:pt x="48709" y="1350"/>
                  </a:lnTo>
                  <a:lnTo>
                    <a:pt x="47961" y="1511"/>
                  </a:lnTo>
                  <a:lnTo>
                    <a:pt x="47228" y="1687"/>
                  </a:lnTo>
                  <a:lnTo>
                    <a:pt x="46494" y="1864"/>
                  </a:lnTo>
                  <a:lnTo>
                    <a:pt x="45760" y="2054"/>
                  </a:lnTo>
                  <a:lnTo>
                    <a:pt x="45027" y="2245"/>
                  </a:lnTo>
                  <a:lnTo>
                    <a:pt x="44308" y="2465"/>
                  </a:lnTo>
                  <a:lnTo>
                    <a:pt x="43574" y="2670"/>
                  </a:lnTo>
                  <a:lnTo>
                    <a:pt x="42856" y="2891"/>
                  </a:lnTo>
                  <a:lnTo>
                    <a:pt x="42151" y="3125"/>
                  </a:lnTo>
                  <a:lnTo>
                    <a:pt x="41432" y="3375"/>
                  </a:lnTo>
                  <a:lnTo>
                    <a:pt x="40728" y="3624"/>
                  </a:lnTo>
                  <a:lnTo>
                    <a:pt x="40024" y="3874"/>
                  </a:lnTo>
                  <a:lnTo>
                    <a:pt x="39334" y="4138"/>
                  </a:lnTo>
                  <a:lnTo>
                    <a:pt x="38630" y="4416"/>
                  </a:lnTo>
                  <a:lnTo>
                    <a:pt x="37941" y="4695"/>
                  </a:lnTo>
                  <a:lnTo>
                    <a:pt x="37266" y="4989"/>
                  </a:lnTo>
                  <a:lnTo>
                    <a:pt x="36576" y="5282"/>
                  </a:lnTo>
                  <a:lnTo>
                    <a:pt x="35901" y="5590"/>
                  </a:lnTo>
                  <a:lnTo>
                    <a:pt x="35226" y="5913"/>
                  </a:lnTo>
                  <a:lnTo>
                    <a:pt x="34566" y="6221"/>
                  </a:lnTo>
                  <a:lnTo>
                    <a:pt x="33891" y="6558"/>
                  </a:lnTo>
                  <a:lnTo>
                    <a:pt x="33231" y="6896"/>
                  </a:lnTo>
                  <a:lnTo>
                    <a:pt x="32586" y="7233"/>
                  </a:lnTo>
                  <a:lnTo>
                    <a:pt x="31925" y="7585"/>
                  </a:lnTo>
                  <a:lnTo>
                    <a:pt x="31280" y="7952"/>
                  </a:lnTo>
                  <a:lnTo>
                    <a:pt x="30649" y="8319"/>
                  </a:lnTo>
                  <a:lnTo>
                    <a:pt x="30004" y="8700"/>
                  </a:lnTo>
                  <a:lnTo>
                    <a:pt x="29373" y="9082"/>
                  </a:lnTo>
                  <a:lnTo>
                    <a:pt x="28756" y="9463"/>
                  </a:lnTo>
                  <a:lnTo>
                    <a:pt x="28126" y="9859"/>
                  </a:lnTo>
                  <a:lnTo>
                    <a:pt x="27509" y="10270"/>
                  </a:lnTo>
                  <a:lnTo>
                    <a:pt x="26292" y="11092"/>
                  </a:lnTo>
                  <a:lnTo>
                    <a:pt x="25103" y="11957"/>
                  </a:lnTo>
                  <a:lnTo>
                    <a:pt x="23930" y="12838"/>
                  </a:lnTo>
                  <a:lnTo>
                    <a:pt x="22771" y="13762"/>
                  </a:lnTo>
                  <a:lnTo>
                    <a:pt x="21656" y="14701"/>
                  </a:lnTo>
                  <a:lnTo>
                    <a:pt x="20541" y="15655"/>
                  </a:lnTo>
                  <a:lnTo>
                    <a:pt x="19455" y="16652"/>
                  </a:lnTo>
                  <a:lnTo>
                    <a:pt x="18399" y="17665"/>
                  </a:lnTo>
                  <a:lnTo>
                    <a:pt x="17372" y="18706"/>
                  </a:lnTo>
                  <a:lnTo>
                    <a:pt x="16359" y="19777"/>
                  </a:lnTo>
                  <a:lnTo>
                    <a:pt x="15376" y="20863"/>
                  </a:lnTo>
                  <a:lnTo>
                    <a:pt x="14408" y="21978"/>
                  </a:lnTo>
                  <a:lnTo>
                    <a:pt x="13484" y="23108"/>
                  </a:lnTo>
                  <a:lnTo>
                    <a:pt x="12574" y="24267"/>
                  </a:lnTo>
                  <a:lnTo>
                    <a:pt x="11694" y="25455"/>
                  </a:lnTo>
                  <a:lnTo>
                    <a:pt x="10843" y="26658"/>
                  </a:lnTo>
                  <a:lnTo>
                    <a:pt x="10432" y="27260"/>
                  </a:lnTo>
                  <a:lnTo>
                    <a:pt x="10021" y="27876"/>
                  </a:lnTo>
                  <a:lnTo>
                    <a:pt x="9625" y="28492"/>
                  </a:lnTo>
                  <a:lnTo>
                    <a:pt x="9229" y="29123"/>
                  </a:lnTo>
                  <a:lnTo>
                    <a:pt x="8848" y="29754"/>
                  </a:lnTo>
                  <a:lnTo>
                    <a:pt x="8466" y="30385"/>
                  </a:lnTo>
                  <a:lnTo>
                    <a:pt x="8099" y="31015"/>
                  </a:lnTo>
                  <a:lnTo>
                    <a:pt x="7733" y="31661"/>
                  </a:lnTo>
                  <a:lnTo>
                    <a:pt x="7380" y="32306"/>
                  </a:lnTo>
                  <a:lnTo>
                    <a:pt x="7028" y="32967"/>
                  </a:lnTo>
                  <a:lnTo>
                    <a:pt x="6691" y="33627"/>
                  </a:lnTo>
                  <a:lnTo>
                    <a:pt x="6353" y="34287"/>
                  </a:lnTo>
                  <a:lnTo>
                    <a:pt x="6031" y="34947"/>
                  </a:lnTo>
                  <a:lnTo>
                    <a:pt x="5708" y="35622"/>
                  </a:lnTo>
                  <a:lnTo>
                    <a:pt x="5400" y="36297"/>
                  </a:lnTo>
                  <a:lnTo>
                    <a:pt x="5106" y="36987"/>
                  </a:lnTo>
                  <a:lnTo>
                    <a:pt x="4813" y="37661"/>
                  </a:lnTo>
                  <a:lnTo>
                    <a:pt x="4520" y="38351"/>
                  </a:lnTo>
                  <a:lnTo>
                    <a:pt x="4241" y="39041"/>
                  </a:lnTo>
                  <a:lnTo>
                    <a:pt x="3977" y="39745"/>
                  </a:lnTo>
                  <a:lnTo>
                    <a:pt x="3713" y="40449"/>
                  </a:lnTo>
                  <a:lnTo>
                    <a:pt x="3463" y="41153"/>
                  </a:lnTo>
                  <a:lnTo>
                    <a:pt x="3214" y="41857"/>
                  </a:lnTo>
                  <a:lnTo>
                    <a:pt x="2979" y="42576"/>
                  </a:lnTo>
                  <a:lnTo>
                    <a:pt x="2759" y="43295"/>
                  </a:lnTo>
                  <a:lnTo>
                    <a:pt x="2539" y="44014"/>
                  </a:lnTo>
                  <a:lnTo>
                    <a:pt x="2319" y="44733"/>
                  </a:lnTo>
                  <a:lnTo>
                    <a:pt x="2128" y="45467"/>
                  </a:lnTo>
                  <a:lnTo>
                    <a:pt x="1937" y="46200"/>
                  </a:lnTo>
                  <a:lnTo>
                    <a:pt x="1747" y="46934"/>
                  </a:lnTo>
                  <a:lnTo>
                    <a:pt x="1571" y="47667"/>
                  </a:lnTo>
                  <a:lnTo>
                    <a:pt x="1409" y="48416"/>
                  </a:lnTo>
                  <a:lnTo>
                    <a:pt x="1248" y="49149"/>
                  </a:lnTo>
                  <a:lnTo>
                    <a:pt x="1101" y="49897"/>
                  </a:lnTo>
                  <a:lnTo>
                    <a:pt x="954" y="50660"/>
                  </a:lnTo>
                  <a:lnTo>
                    <a:pt x="837" y="51408"/>
                  </a:lnTo>
                  <a:lnTo>
                    <a:pt x="705" y="52171"/>
                  </a:lnTo>
                  <a:lnTo>
                    <a:pt x="602" y="52934"/>
                  </a:lnTo>
                  <a:lnTo>
                    <a:pt x="500" y="53697"/>
                  </a:lnTo>
                  <a:lnTo>
                    <a:pt x="397" y="54460"/>
                  </a:lnTo>
                  <a:lnTo>
                    <a:pt x="324" y="55238"/>
                  </a:lnTo>
                  <a:lnTo>
                    <a:pt x="250" y="56001"/>
                  </a:lnTo>
                  <a:lnTo>
                    <a:pt x="177" y="56778"/>
                  </a:lnTo>
                  <a:lnTo>
                    <a:pt x="118" y="57556"/>
                  </a:lnTo>
                  <a:lnTo>
                    <a:pt x="74" y="58348"/>
                  </a:lnTo>
                  <a:lnTo>
                    <a:pt x="45" y="59126"/>
                  </a:lnTo>
                  <a:lnTo>
                    <a:pt x="15" y="59918"/>
                  </a:lnTo>
                  <a:lnTo>
                    <a:pt x="1" y="60695"/>
                  </a:lnTo>
                  <a:lnTo>
                    <a:pt x="123122" y="61150"/>
                  </a:lnTo>
                  <a:lnTo>
                    <a:pt x="123107" y="60373"/>
                  </a:lnTo>
                  <a:lnTo>
                    <a:pt x="123093" y="59580"/>
                  </a:lnTo>
                  <a:lnTo>
                    <a:pt x="123063" y="58803"/>
                  </a:lnTo>
                  <a:lnTo>
                    <a:pt x="123019" y="58011"/>
                  </a:lnTo>
                  <a:lnTo>
                    <a:pt x="122975" y="57233"/>
                  </a:lnTo>
                  <a:lnTo>
                    <a:pt x="122917" y="56455"/>
                  </a:lnTo>
                  <a:lnTo>
                    <a:pt x="122843" y="55693"/>
                  </a:lnTo>
                  <a:lnTo>
                    <a:pt x="122770" y="54915"/>
                  </a:lnTo>
                  <a:lnTo>
                    <a:pt x="122682" y="54152"/>
                  </a:lnTo>
                  <a:lnTo>
                    <a:pt x="122579" y="53389"/>
                  </a:lnTo>
                  <a:lnTo>
                    <a:pt x="122476" y="52626"/>
                  </a:lnTo>
                  <a:lnTo>
                    <a:pt x="122359" y="51863"/>
                  </a:lnTo>
                  <a:lnTo>
                    <a:pt x="122242" y="51100"/>
                  </a:lnTo>
                  <a:lnTo>
                    <a:pt x="122110" y="50352"/>
                  </a:lnTo>
                  <a:lnTo>
                    <a:pt x="121963" y="49604"/>
                  </a:lnTo>
                  <a:lnTo>
                    <a:pt x="121816" y="48856"/>
                  </a:lnTo>
                  <a:lnTo>
                    <a:pt x="121655" y="48107"/>
                  </a:lnTo>
                  <a:lnTo>
                    <a:pt x="121479" y="47374"/>
                  </a:lnTo>
                  <a:lnTo>
                    <a:pt x="121303" y="46640"/>
                  </a:lnTo>
                  <a:lnTo>
                    <a:pt x="121112" y="45907"/>
                  </a:lnTo>
                  <a:lnTo>
                    <a:pt x="120921" y="45173"/>
                  </a:lnTo>
                  <a:lnTo>
                    <a:pt x="120716" y="44440"/>
                  </a:lnTo>
                  <a:lnTo>
                    <a:pt x="120496" y="43721"/>
                  </a:lnTo>
                  <a:lnTo>
                    <a:pt x="120276" y="43002"/>
                  </a:lnTo>
                  <a:lnTo>
                    <a:pt x="120041" y="42298"/>
                  </a:lnTo>
                  <a:lnTo>
                    <a:pt x="119806" y="41579"/>
                  </a:lnTo>
                  <a:lnTo>
                    <a:pt x="119557" y="40874"/>
                  </a:lnTo>
                  <a:lnTo>
                    <a:pt x="119307" y="40170"/>
                  </a:lnTo>
                  <a:lnTo>
                    <a:pt x="119043" y="39466"/>
                  </a:lnTo>
                  <a:lnTo>
                    <a:pt x="118765" y="38777"/>
                  </a:lnTo>
                  <a:lnTo>
                    <a:pt x="118486" y="38087"/>
                  </a:lnTo>
                  <a:lnTo>
                    <a:pt x="118192" y="37397"/>
                  </a:lnTo>
                  <a:lnTo>
                    <a:pt x="117899" y="36723"/>
                  </a:lnTo>
                  <a:lnTo>
                    <a:pt x="117591" y="36033"/>
                  </a:lnTo>
                  <a:lnTo>
                    <a:pt x="117283" y="35358"/>
                  </a:lnTo>
                  <a:lnTo>
                    <a:pt x="116960" y="34698"/>
                  </a:lnTo>
                  <a:lnTo>
                    <a:pt x="116637" y="34023"/>
                  </a:lnTo>
                  <a:lnTo>
                    <a:pt x="116300" y="33363"/>
                  </a:lnTo>
                  <a:lnTo>
                    <a:pt x="115962" y="32717"/>
                  </a:lnTo>
                  <a:lnTo>
                    <a:pt x="115610" y="32057"/>
                  </a:lnTo>
                  <a:lnTo>
                    <a:pt x="115244" y="31412"/>
                  </a:lnTo>
                  <a:lnTo>
                    <a:pt x="114877" y="30781"/>
                  </a:lnTo>
                  <a:lnTo>
                    <a:pt x="114510" y="30135"/>
                  </a:lnTo>
                  <a:lnTo>
                    <a:pt x="114129" y="29504"/>
                  </a:lnTo>
                  <a:lnTo>
                    <a:pt x="113732" y="28873"/>
                  </a:lnTo>
                  <a:lnTo>
                    <a:pt x="113336" y="28257"/>
                  </a:lnTo>
                  <a:lnTo>
                    <a:pt x="112529" y="27025"/>
                  </a:lnTo>
                  <a:lnTo>
                    <a:pt x="111693" y="25822"/>
                  </a:lnTo>
                  <a:lnTo>
                    <a:pt x="110813" y="24633"/>
                  </a:lnTo>
                  <a:lnTo>
                    <a:pt x="109918" y="23474"/>
                  </a:lnTo>
                  <a:lnTo>
                    <a:pt x="108994" y="22330"/>
                  </a:lnTo>
                  <a:lnTo>
                    <a:pt x="108040" y="21200"/>
                  </a:lnTo>
                  <a:lnTo>
                    <a:pt x="107072" y="20115"/>
                  </a:lnTo>
                  <a:lnTo>
                    <a:pt x="106074" y="19044"/>
                  </a:lnTo>
                  <a:lnTo>
                    <a:pt x="105047" y="17987"/>
                  </a:lnTo>
                  <a:lnTo>
                    <a:pt x="103991" y="16960"/>
                  </a:lnTo>
                  <a:lnTo>
                    <a:pt x="102920" y="15963"/>
                  </a:lnTo>
                  <a:lnTo>
                    <a:pt x="101819" y="14994"/>
                  </a:lnTo>
                  <a:lnTo>
                    <a:pt x="100690" y="14041"/>
                  </a:lnTo>
                  <a:lnTo>
                    <a:pt x="99545" y="13116"/>
                  </a:lnTo>
                  <a:lnTo>
                    <a:pt x="98386" y="12221"/>
                  </a:lnTo>
                  <a:lnTo>
                    <a:pt x="97198" y="11356"/>
                  </a:lnTo>
                  <a:lnTo>
                    <a:pt x="95980" y="10520"/>
                  </a:lnTo>
                  <a:lnTo>
                    <a:pt x="95364" y="10109"/>
                  </a:lnTo>
                  <a:lnTo>
                    <a:pt x="94748" y="9713"/>
                  </a:lnTo>
                  <a:lnTo>
                    <a:pt x="94132" y="9317"/>
                  </a:lnTo>
                  <a:lnTo>
                    <a:pt x="93501" y="8935"/>
                  </a:lnTo>
                  <a:lnTo>
                    <a:pt x="92870" y="8554"/>
                  </a:lnTo>
                  <a:lnTo>
                    <a:pt x="92224" y="8172"/>
                  </a:lnTo>
                  <a:lnTo>
                    <a:pt x="91593" y="7805"/>
                  </a:lnTo>
                  <a:lnTo>
                    <a:pt x="90933" y="7453"/>
                  </a:lnTo>
                  <a:lnTo>
                    <a:pt x="90288" y="7101"/>
                  </a:lnTo>
                  <a:lnTo>
                    <a:pt x="89628" y="6764"/>
                  </a:lnTo>
                  <a:lnTo>
                    <a:pt x="88967" y="6426"/>
                  </a:lnTo>
                  <a:lnTo>
                    <a:pt x="88307" y="6104"/>
                  </a:lnTo>
                  <a:lnTo>
                    <a:pt x="87632" y="5781"/>
                  </a:lnTo>
                  <a:lnTo>
                    <a:pt x="86957" y="5473"/>
                  </a:lnTo>
                  <a:lnTo>
                    <a:pt x="86282" y="5165"/>
                  </a:lnTo>
                  <a:lnTo>
                    <a:pt x="85593" y="4871"/>
                  </a:lnTo>
                  <a:lnTo>
                    <a:pt x="84903" y="4592"/>
                  </a:lnTo>
                  <a:lnTo>
                    <a:pt x="84214" y="4314"/>
                  </a:lnTo>
                  <a:lnTo>
                    <a:pt x="83524" y="4035"/>
                  </a:lnTo>
                  <a:lnTo>
                    <a:pt x="82820" y="3771"/>
                  </a:lnTo>
                  <a:lnTo>
                    <a:pt x="82116" y="3521"/>
                  </a:lnTo>
                  <a:lnTo>
                    <a:pt x="81397" y="3272"/>
                  </a:lnTo>
                  <a:lnTo>
                    <a:pt x="80693" y="3037"/>
                  </a:lnTo>
                  <a:lnTo>
                    <a:pt x="79974" y="2803"/>
                  </a:lnTo>
                  <a:lnTo>
                    <a:pt x="79255" y="2582"/>
                  </a:lnTo>
                  <a:lnTo>
                    <a:pt x="78536" y="2377"/>
                  </a:lnTo>
                  <a:lnTo>
                    <a:pt x="77802" y="2172"/>
                  </a:lnTo>
                  <a:lnTo>
                    <a:pt x="77069" y="1981"/>
                  </a:lnTo>
                  <a:lnTo>
                    <a:pt x="76335" y="1790"/>
                  </a:lnTo>
                  <a:lnTo>
                    <a:pt x="75602" y="1614"/>
                  </a:lnTo>
                  <a:lnTo>
                    <a:pt x="74854" y="1453"/>
                  </a:lnTo>
                  <a:lnTo>
                    <a:pt x="74120" y="1291"/>
                  </a:lnTo>
                  <a:lnTo>
                    <a:pt x="73372" y="1145"/>
                  </a:lnTo>
                  <a:lnTo>
                    <a:pt x="72609" y="998"/>
                  </a:lnTo>
                  <a:lnTo>
                    <a:pt x="71861" y="866"/>
                  </a:lnTo>
                  <a:lnTo>
                    <a:pt x="71098" y="749"/>
                  </a:lnTo>
                  <a:lnTo>
                    <a:pt x="70335" y="631"/>
                  </a:lnTo>
                  <a:lnTo>
                    <a:pt x="69572" y="528"/>
                  </a:lnTo>
                  <a:lnTo>
                    <a:pt x="68809" y="426"/>
                  </a:lnTo>
                  <a:lnTo>
                    <a:pt x="68046" y="338"/>
                  </a:lnTo>
                  <a:lnTo>
                    <a:pt x="67269" y="264"/>
                  </a:lnTo>
                  <a:lnTo>
                    <a:pt x="66491" y="206"/>
                  </a:lnTo>
                  <a:lnTo>
                    <a:pt x="65713" y="147"/>
                  </a:lnTo>
                  <a:lnTo>
                    <a:pt x="64936" y="103"/>
                  </a:lnTo>
                  <a:lnTo>
                    <a:pt x="64158" y="59"/>
                  </a:lnTo>
                  <a:lnTo>
                    <a:pt x="63366" y="30"/>
                  </a:lnTo>
                  <a:lnTo>
                    <a:pt x="62574" y="15"/>
                  </a:lnTo>
                  <a:lnTo>
                    <a:pt x="61781" y="0"/>
                  </a:lnTo>
                  <a:close/>
                </a:path>
              </a:pathLst>
            </a:custGeom>
            <a:solidFill>
              <a:srgbClr val="EFEFE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9" name="Google Shape;2036;p26">
              <a:extLst>
                <a:ext uri="{FF2B5EF4-FFF2-40B4-BE49-F238E27FC236}">
                  <a16:creationId xmlns="" xmlns:a16="http://schemas.microsoft.com/office/drawing/2014/main" id="{FFA58EAA-70C3-4A83-9CF0-8EB09841A96A}"/>
                </a:ext>
              </a:extLst>
            </p:cNvPr>
            <p:cNvSpPr/>
            <p:nvPr/>
          </p:nvSpPr>
          <p:spPr>
            <a:xfrm>
              <a:off x="2426850" y="238125"/>
              <a:ext cx="193675" cy="194050"/>
            </a:xfrm>
            <a:custGeom>
              <a:avLst/>
              <a:gdLst/>
              <a:ahLst/>
              <a:cxnLst/>
              <a:rect l="l" t="t" r="r" b="b"/>
              <a:pathLst>
                <a:path w="7747" h="7762" extrusionOk="0">
                  <a:moveTo>
                    <a:pt x="3697" y="0"/>
                  </a:moveTo>
                  <a:lnTo>
                    <a:pt x="3507" y="15"/>
                  </a:lnTo>
                  <a:lnTo>
                    <a:pt x="3331" y="44"/>
                  </a:lnTo>
                  <a:lnTo>
                    <a:pt x="3140" y="73"/>
                  </a:lnTo>
                  <a:lnTo>
                    <a:pt x="2949" y="117"/>
                  </a:lnTo>
                  <a:lnTo>
                    <a:pt x="2773" y="161"/>
                  </a:lnTo>
                  <a:lnTo>
                    <a:pt x="2597" y="220"/>
                  </a:lnTo>
                  <a:lnTo>
                    <a:pt x="2421" y="279"/>
                  </a:lnTo>
                  <a:lnTo>
                    <a:pt x="2245" y="352"/>
                  </a:lnTo>
                  <a:lnTo>
                    <a:pt x="2084" y="440"/>
                  </a:lnTo>
                  <a:lnTo>
                    <a:pt x="1922" y="528"/>
                  </a:lnTo>
                  <a:lnTo>
                    <a:pt x="1761" y="631"/>
                  </a:lnTo>
                  <a:lnTo>
                    <a:pt x="1599" y="734"/>
                  </a:lnTo>
                  <a:lnTo>
                    <a:pt x="1453" y="851"/>
                  </a:lnTo>
                  <a:lnTo>
                    <a:pt x="1321" y="968"/>
                  </a:lnTo>
                  <a:lnTo>
                    <a:pt x="1174" y="1086"/>
                  </a:lnTo>
                  <a:lnTo>
                    <a:pt x="1042" y="1218"/>
                  </a:lnTo>
                  <a:lnTo>
                    <a:pt x="924" y="1364"/>
                  </a:lnTo>
                  <a:lnTo>
                    <a:pt x="807" y="1511"/>
                  </a:lnTo>
                  <a:lnTo>
                    <a:pt x="690" y="1658"/>
                  </a:lnTo>
                  <a:lnTo>
                    <a:pt x="587" y="1819"/>
                  </a:lnTo>
                  <a:lnTo>
                    <a:pt x="484" y="1981"/>
                  </a:lnTo>
                  <a:lnTo>
                    <a:pt x="396" y="2157"/>
                  </a:lnTo>
                  <a:lnTo>
                    <a:pt x="323" y="2333"/>
                  </a:lnTo>
                  <a:lnTo>
                    <a:pt x="250" y="2509"/>
                  </a:lnTo>
                  <a:lnTo>
                    <a:pt x="176" y="2700"/>
                  </a:lnTo>
                  <a:lnTo>
                    <a:pt x="132" y="2876"/>
                  </a:lnTo>
                  <a:lnTo>
                    <a:pt x="74" y="3081"/>
                  </a:lnTo>
                  <a:lnTo>
                    <a:pt x="44" y="3272"/>
                  </a:lnTo>
                  <a:lnTo>
                    <a:pt x="15" y="3462"/>
                  </a:lnTo>
                  <a:lnTo>
                    <a:pt x="0" y="3668"/>
                  </a:lnTo>
                  <a:lnTo>
                    <a:pt x="0" y="3859"/>
                  </a:lnTo>
                  <a:lnTo>
                    <a:pt x="0" y="4049"/>
                  </a:lnTo>
                  <a:lnTo>
                    <a:pt x="15" y="4240"/>
                  </a:lnTo>
                  <a:lnTo>
                    <a:pt x="30" y="4431"/>
                  </a:lnTo>
                  <a:lnTo>
                    <a:pt x="59" y="4621"/>
                  </a:lnTo>
                  <a:lnTo>
                    <a:pt x="103" y="4798"/>
                  </a:lnTo>
                  <a:lnTo>
                    <a:pt x="162" y="4988"/>
                  </a:lnTo>
                  <a:lnTo>
                    <a:pt x="220" y="5164"/>
                  </a:lnTo>
                  <a:lnTo>
                    <a:pt x="279" y="5340"/>
                  </a:lnTo>
                  <a:lnTo>
                    <a:pt x="352" y="5502"/>
                  </a:lnTo>
                  <a:lnTo>
                    <a:pt x="440" y="5678"/>
                  </a:lnTo>
                  <a:lnTo>
                    <a:pt x="528" y="5839"/>
                  </a:lnTo>
                  <a:lnTo>
                    <a:pt x="631" y="6001"/>
                  </a:lnTo>
                  <a:lnTo>
                    <a:pt x="734" y="6147"/>
                  </a:lnTo>
                  <a:lnTo>
                    <a:pt x="836" y="6294"/>
                  </a:lnTo>
                  <a:lnTo>
                    <a:pt x="954" y="6441"/>
                  </a:lnTo>
                  <a:lnTo>
                    <a:pt x="1086" y="6573"/>
                  </a:lnTo>
                  <a:lnTo>
                    <a:pt x="1218" y="6705"/>
                  </a:lnTo>
                  <a:lnTo>
                    <a:pt x="1365" y="6837"/>
                  </a:lnTo>
                  <a:lnTo>
                    <a:pt x="1511" y="6954"/>
                  </a:lnTo>
                  <a:lnTo>
                    <a:pt x="1658" y="7057"/>
                  </a:lnTo>
                  <a:lnTo>
                    <a:pt x="1819" y="7174"/>
                  </a:lnTo>
                  <a:lnTo>
                    <a:pt x="1981" y="7262"/>
                  </a:lnTo>
                  <a:lnTo>
                    <a:pt x="2142" y="7350"/>
                  </a:lnTo>
                  <a:lnTo>
                    <a:pt x="2318" y="7438"/>
                  </a:lnTo>
                  <a:lnTo>
                    <a:pt x="2509" y="7512"/>
                  </a:lnTo>
                  <a:lnTo>
                    <a:pt x="2685" y="7570"/>
                  </a:lnTo>
                  <a:lnTo>
                    <a:pt x="2876" y="7629"/>
                  </a:lnTo>
                  <a:lnTo>
                    <a:pt x="3066" y="7673"/>
                  </a:lnTo>
                  <a:lnTo>
                    <a:pt x="3272" y="7717"/>
                  </a:lnTo>
                  <a:lnTo>
                    <a:pt x="3463" y="7732"/>
                  </a:lnTo>
                  <a:lnTo>
                    <a:pt x="3653" y="7746"/>
                  </a:lnTo>
                  <a:lnTo>
                    <a:pt x="3859" y="7761"/>
                  </a:lnTo>
                  <a:lnTo>
                    <a:pt x="4049" y="7761"/>
                  </a:lnTo>
                  <a:lnTo>
                    <a:pt x="4240" y="7746"/>
                  </a:lnTo>
                  <a:lnTo>
                    <a:pt x="4431" y="7717"/>
                  </a:lnTo>
                  <a:lnTo>
                    <a:pt x="4607" y="7688"/>
                  </a:lnTo>
                  <a:lnTo>
                    <a:pt x="4798" y="7644"/>
                  </a:lnTo>
                  <a:lnTo>
                    <a:pt x="4974" y="7600"/>
                  </a:lnTo>
                  <a:lnTo>
                    <a:pt x="5150" y="7541"/>
                  </a:lnTo>
                  <a:lnTo>
                    <a:pt x="5326" y="7468"/>
                  </a:lnTo>
                  <a:lnTo>
                    <a:pt x="5502" y="7394"/>
                  </a:lnTo>
                  <a:lnTo>
                    <a:pt x="5663" y="7321"/>
                  </a:lnTo>
                  <a:lnTo>
                    <a:pt x="5825" y="7233"/>
                  </a:lnTo>
                  <a:lnTo>
                    <a:pt x="5986" y="7130"/>
                  </a:lnTo>
                  <a:lnTo>
                    <a:pt x="6147" y="7028"/>
                  </a:lnTo>
                  <a:lnTo>
                    <a:pt x="6294" y="6910"/>
                  </a:lnTo>
                  <a:lnTo>
                    <a:pt x="6441" y="6793"/>
                  </a:lnTo>
                  <a:lnTo>
                    <a:pt x="6573" y="6661"/>
                  </a:lnTo>
                  <a:lnTo>
                    <a:pt x="6705" y="6529"/>
                  </a:lnTo>
                  <a:lnTo>
                    <a:pt x="6822" y="6397"/>
                  </a:lnTo>
                  <a:lnTo>
                    <a:pt x="6940" y="6250"/>
                  </a:lnTo>
                  <a:lnTo>
                    <a:pt x="7057" y="6089"/>
                  </a:lnTo>
                  <a:lnTo>
                    <a:pt x="7160" y="5942"/>
                  </a:lnTo>
                  <a:lnTo>
                    <a:pt x="7262" y="5780"/>
                  </a:lnTo>
                  <a:lnTo>
                    <a:pt x="7350" y="5604"/>
                  </a:lnTo>
                  <a:lnTo>
                    <a:pt x="7424" y="5428"/>
                  </a:lnTo>
                  <a:lnTo>
                    <a:pt x="7497" y="5252"/>
                  </a:lnTo>
                  <a:lnTo>
                    <a:pt x="7571" y="5062"/>
                  </a:lnTo>
                  <a:lnTo>
                    <a:pt x="7629" y="4871"/>
                  </a:lnTo>
                  <a:lnTo>
                    <a:pt x="7673" y="4680"/>
                  </a:lnTo>
                  <a:lnTo>
                    <a:pt x="7703" y="4489"/>
                  </a:lnTo>
                  <a:lnTo>
                    <a:pt x="7732" y="4284"/>
                  </a:lnTo>
                  <a:lnTo>
                    <a:pt x="7747" y="4093"/>
                  </a:lnTo>
                  <a:lnTo>
                    <a:pt x="7747" y="3903"/>
                  </a:lnTo>
                  <a:lnTo>
                    <a:pt x="7747" y="3712"/>
                  </a:lnTo>
                  <a:lnTo>
                    <a:pt x="7732" y="3521"/>
                  </a:lnTo>
                  <a:lnTo>
                    <a:pt x="7717" y="3330"/>
                  </a:lnTo>
                  <a:lnTo>
                    <a:pt x="7688" y="3140"/>
                  </a:lnTo>
                  <a:lnTo>
                    <a:pt x="7644" y="2964"/>
                  </a:lnTo>
                  <a:lnTo>
                    <a:pt x="7600" y="2773"/>
                  </a:lnTo>
                  <a:lnTo>
                    <a:pt x="7541" y="2597"/>
                  </a:lnTo>
                  <a:lnTo>
                    <a:pt x="7468" y="2421"/>
                  </a:lnTo>
                  <a:lnTo>
                    <a:pt x="7395" y="2259"/>
                  </a:lnTo>
                  <a:lnTo>
                    <a:pt x="7306" y="2083"/>
                  </a:lnTo>
                  <a:lnTo>
                    <a:pt x="7218" y="1922"/>
                  </a:lnTo>
                  <a:lnTo>
                    <a:pt x="7130" y="1761"/>
                  </a:lnTo>
                  <a:lnTo>
                    <a:pt x="7013" y="1614"/>
                  </a:lnTo>
                  <a:lnTo>
                    <a:pt x="6910" y="1467"/>
                  </a:lnTo>
                  <a:lnTo>
                    <a:pt x="6793" y="1320"/>
                  </a:lnTo>
                  <a:lnTo>
                    <a:pt x="6661" y="1188"/>
                  </a:lnTo>
                  <a:lnTo>
                    <a:pt x="6529" y="1056"/>
                  </a:lnTo>
                  <a:lnTo>
                    <a:pt x="6382" y="924"/>
                  </a:lnTo>
                  <a:lnTo>
                    <a:pt x="6250" y="807"/>
                  </a:lnTo>
                  <a:lnTo>
                    <a:pt x="6089" y="690"/>
                  </a:lnTo>
                  <a:lnTo>
                    <a:pt x="5927" y="587"/>
                  </a:lnTo>
                  <a:lnTo>
                    <a:pt x="5766" y="499"/>
                  </a:lnTo>
                  <a:lnTo>
                    <a:pt x="5605" y="411"/>
                  </a:lnTo>
                  <a:lnTo>
                    <a:pt x="5429" y="323"/>
                  </a:lnTo>
                  <a:lnTo>
                    <a:pt x="5252" y="249"/>
                  </a:lnTo>
                  <a:lnTo>
                    <a:pt x="5062" y="191"/>
                  </a:lnTo>
                  <a:lnTo>
                    <a:pt x="4871" y="132"/>
                  </a:lnTo>
                  <a:lnTo>
                    <a:pt x="4680" y="88"/>
                  </a:lnTo>
                  <a:lnTo>
                    <a:pt x="4475" y="44"/>
                  </a:lnTo>
                  <a:lnTo>
                    <a:pt x="4284" y="29"/>
                  </a:lnTo>
                  <a:lnTo>
                    <a:pt x="4093" y="0"/>
                  </a:lnTo>
                  <a:close/>
                </a:path>
              </a:pathLst>
            </a:custGeom>
            <a:solidFill>
              <a:srgbClr val="EFEFE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grpSp>
      <p:grpSp>
        <p:nvGrpSpPr>
          <p:cNvPr id="21" name="Google Shape;2039;p26">
            <a:extLst>
              <a:ext uri="{FF2B5EF4-FFF2-40B4-BE49-F238E27FC236}">
                <a16:creationId xmlns="" xmlns:a16="http://schemas.microsoft.com/office/drawing/2014/main" id="{500BA6A6-6925-4D5A-9461-C1D78B9B2460}"/>
              </a:ext>
            </a:extLst>
          </p:cNvPr>
          <p:cNvGrpSpPr/>
          <p:nvPr/>
        </p:nvGrpSpPr>
        <p:grpSpPr>
          <a:xfrm flipH="1">
            <a:off x="244185" y="1269200"/>
            <a:ext cx="5284085" cy="2757537"/>
            <a:chOff x="1658314" y="1345900"/>
            <a:chExt cx="4240886" cy="2474100"/>
          </a:xfrm>
        </p:grpSpPr>
        <p:sp>
          <p:nvSpPr>
            <p:cNvPr id="22" name="Google Shape;2040;p26">
              <a:extLst>
                <a:ext uri="{FF2B5EF4-FFF2-40B4-BE49-F238E27FC236}">
                  <a16:creationId xmlns="" xmlns:a16="http://schemas.microsoft.com/office/drawing/2014/main" id="{982C327E-D129-47BD-9A2E-666723376064}"/>
                </a:ext>
              </a:extLst>
            </p:cNvPr>
            <p:cNvSpPr/>
            <p:nvPr/>
          </p:nvSpPr>
          <p:spPr>
            <a:xfrm>
              <a:off x="3244675" y="1345900"/>
              <a:ext cx="2654400" cy="2474100"/>
            </a:xfrm>
            <a:prstGeom prst="blockArc">
              <a:avLst>
                <a:gd name="adj1" fmla="val 10800000"/>
                <a:gd name="adj2" fmla="val 0"/>
                <a:gd name="adj3" fmla="val 25000"/>
              </a:avLst>
            </a:prstGeom>
            <a:solidFill>
              <a:srgbClr val="C8E17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3" name="Google Shape;2041;p26">
              <a:extLst>
                <a:ext uri="{FF2B5EF4-FFF2-40B4-BE49-F238E27FC236}">
                  <a16:creationId xmlns="" xmlns:a16="http://schemas.microsoft.com/office/drawing/2014/main" id="{436F9E76-F3F5-497F-8080-6535A4F78302}"/>
                </a:ext>
              </a:extLst>
            </p:cNvPr>
            <p:cNvSpPr/>
            <p:nvPr/>
          </p:nvSpPr>
          <p:spPr>
            <a:xfrm>
              <a:off x="1658314" y="1345900"/>
              <a:ext cx="2654400" cy="2474100"/>
            </a:xfrm>
            <a:prstGeom prst="blockArc">
              <a:avLst>
                <a:gd name="adj1" fmla="val 13537766"/>
                <a:gd name="adj2" fmla="val 0"/>
                <a:gd name="adj3" fmla="val 25000"/>
              </a:avLst>
            </a:prstGeom>
            <a:solidFill>
              <a:srgbClr val="8A779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4" name="Google Shape;2042;p26">
              <a:extLst>
                <a:ext uri="{FF2B5EF4-FFF2-40B4-BE49-F238E27FC236}">
                  <a16:creationId xmlns="" xmlns:a16="http://schemas.microsoft.com/office/drawing/2014/main" id="{6130442B-8F0A-4568-AAEB-1169653B95B9}"/>
                </a:ext>
              </a:extLst>
            </p:cNvPr>
            <p:cNvSpPr/>
            <p:nvPr/>
          </p:nvSpPr>
          <p:spPr>
            <a:xfrm>
              <a:off x="3244675" y="1345900"/>
              <a:ext cx="2654400" cy="2474100"/>
            </a:xfrm>
            <a:prstGeom prst="blockArc">
              <a:avLst>
                <a:gd name="adj1" fmla="val 16736545"/>
                <a:gd name="adj2" fmla="val 0"/>
                <a:gd name="adj3" fmla="val 25000"/>
              </a:avLst>
            </a:prstGeom>
            <a:solidFill>
              <a:srgbClr val="FF634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5" name="Google Shape;2043;p26">
              <a:extLst>
                <a:ext uri="{FF2B5EF4-FFF2-40B4-BE49-F238E27FC236}">
                  <a16:creationId xmlns="" xmlns:a16="http://schemas.microsoft.com/office/drawing/2014/main" id="{25F5AF9F-5DEE-4B6A-BCED-D93597CFB751}"/>
                </a:ext>
              </a:extLst>
            </p:cNvPr>
            <p:cNvSpPr/>
            <p:nvPr/>
          </p:nvSpPr>
          <p:spPr>
            <a:xfrm>
              <a:off x="3244800" y="1345900"/>
              <a:ext cx="2654400" cy="2474100"/>
            </a:xfrm>
            <a:prstGeom prst="blockArc">
              <a:avLst>
                <a:gd name="adj1" fmla="val 18675159"/>
                <a:gd name="adj2" fmla="val 0"/>
                <a:gd name="adj3" fmla="val 25000"/>
              </a:avLst>
            </a:prstGeom>
            <a:solidFill>
              <a:srgbClr val="F3AE5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grpSp>
      <p:sp>
        <p:nvSpPr>
          <p:cNvPr id="26" name="TextBox 25">
            <a:extLst>
              <a:ext uri="{FF2B5EF4-FFF2-40B4-BE49-F238E27FC236}">
                <a16:creationId xmlns="" xmlns:a16="http://schemas.microsoft.com/office/drawing/2014/main" id="{299E053B-A37D-47F6-84E4-EE8F4B9E5CEF}"/>
              </a:ext>
            </a:extLst>
          </p:cNvPr>
          <p:cNvSpPr txBox="1"/>
          <p:nvPr/>
        </p:nvSpPr>
        <p:spPr>
          <a:xfrm>
            <a:off x="1058779" y="3160464"/>
            <a:ext cx="9625263" cy="2308324"/>
          </a:xfrm>
          <a:prstGeom prst="rect">
            <a:avLst/>
          </a:prstGeom>
          <a:noFill/>
        </p:spPr>
        <p:txBody>
          <a:bodyPr wrap="square">
            <a:spAutoFit/>
          </a:bodyPr>
          <a:lstStyle/>
          <a:p>
            <a:pPr marL="571500" indent="-571500" algn="justLow" rtl="1">
              <a:buFont typeface="Wingdings" pitchFamily="2" charset="2"/>
              <a:buChar char="v"/>
            </a:pPr>
            <a:r>
              <a:rPr lang="ar-EG" sz="3600" b="1" dirty="0" smtClean="0"/>
              <a:t>إذا </a:t>
            </a:r>
            <a:r>
              <a:rPr lang="ar-EG" sz="3600" b="1" dirty="0"/>
              <a:t>وجدت أن </a:t>
            </a:r>
            <a:r>
              <a:rPr lang="ar-EG" sz="3600" b="1" dirty="0" smtClean="0"/>
              <a:t>المائدة </a:t>
            </a:r>
            <a:r>
              <a:rPr lang="ar-EG" sz="3600" b="1" dirty="0"/>
              <a:t>الجانبية أصغر من أن تستوعب كل الأدوات التي تريدها، فعليك أن تغير من أسلوبك في العمل، فالخطأ هنا ليس في حجم المائدة الجانبية بل في طريقة استخدامها.</a:t>
            </a:r>
            <a:endParaRPr lang="en-US" sz="3600" b="1" dirty="0"/>
          </a:p>
        </p:txBody>
      </p:sp>
    </p:spTree>
    <p:extLst>
      <p:ext uri="{BB962C8B-B14F-4D97-AF65-F5344CB8AC3E}">
        <p14:creationId xmlns:p14="http://schemas.microsoft.com/office/powerpoint/2010/main" val="184608457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BD3B4617-1590-4055-873C-08B14923512C}"/>
              </a:ext>
            </a:extLst>
          </p:cNvPr>
          <p:cNvSpPr>
            <a:spLocks noGrp="1"/>
          </p:cNvSpPr>
          <p:nvPr>
            <p:ph type="sldNum" idx="12"/>
          </p:nvPr>
        </p:nvSpPr>
        <p:spPr/>
        <p:txBody>
          <a:bodyPr/>
          <a:lstStyle/>
          <a:p>
            <a:fld id="{00000000-1234-1234-1234-123412341234}" type="slidenum">
              <a:rPr lang="en" smtClean="0"/>
              <a:pPr/>
              <a:t>28</a:t>
            </a:fld>
            <a:endParaRPr lang="en"/>
          </a:p>
        </p:txBody>
      </p:sp>
      <p:grpSp>
        <p:nvGrpSpPr>
          <p:cNvPr id="8" name="Google Shape;2025;p26">
            <a:extLst>
              <a:ext uri="{FF2B5EF4-FFF2-40B4-BE49-F238E27FC236}">
                <a16:creationId xmlns="" xmlns:a16="http://schemas.microsoft.com/office/drawing/2014/main" id="{1B0E402D-BD05-49A5-BE51-9DCCB3BFD73D}"/>
              </a:ext>
            </a:extLst>
          </p:cNvPr>
          <p:cNvGrpSpPr/>
          <p:nvPr/>
        </p:nvGrpSpPr>
        <p:grpSpPr>
          <a:xfrm flipH="1">
            <a:off x="2473311" y="808446"/>
            <a:ext cx="2802597" cy="2840722"/>
            <a:chOff x="984650" y="238125"/>
            <a:chExt cx="3078050" cy="3479300"/>
          </a:xfrm>
        </p:grpSpPr>
        <p:sp>
          <p:nvSpPr>
            <p:cNvPr id="17" name="Google Shape;2034;p26">
              <a:extLst>
                <a:ext uri="{FF2B5EF4-FFF2-40B4-BE49-F238E27FC236}">
                  <a16:creationId xmlns="" xmlns:a16="http://schemas.microsoft.com/office/drawing/2014/main" id="{7AAB2CDF-3F5C-4178-8C15-C459E700D624}"/>
                </a:ext>
              </a:extLst>
            </p:cNvPr>
            <p:cNvSpPr/>
            <p:nvPr/>
          </p:nvSpPr>
          <p:spPr>
            <a:xfrm>
              <a:off x="3301975" y="3622050"/>
              <a:ext cx="95400" cy="95375"/>
            </a:xfrm>
            <a:custGeom>
              <a:avLst/>
              <a:gdLst/>
              <a:ahLst/>
              <a:cxnLst/>
              <a:rect l="l" t="t" r="r" b="b"/>
              <a:pathLst>
                <a:path w="3816" h="3815" extrusionOk="0">
                  <a:moveTo>
                    <a:pt x="1937" y="0"/>
                  </a:moveTo>
                  <a:lnTo>
                    <a:pt x="1747" y="15"/>
                  </a:lnTo>
                  <a:lnTo>
                    <a:pt x="1571" y="30"/>
                  </a:lnTo>
                  <a:lnTo>
                    <a:pt x="1395" y="74"/>
                  </a:lnTo>
                  <a:lnTo>
                    <a:pt x="1219" y="132"/>
                  </a:lnTo>
                  <a:lnTo>
                    <a:pt x="1042" y="206"/>
                  </a:lnTo>
                  <a:lnTo>
                    <a:pt x="881" y="294"/>
                  </a:lnTo>
                  <a:lnTo>
                    <a:pt x="734" y="411"/>
                  </a:lnTo>
                  <a:lnTo>
                    <a:pt x="602" y="528"/>
                  </a:lnTo>
                  <a:lnTo>
                    <a:pt x="470" y="661"/>
                  </a:lnTo>
                  <a:lnTo>
                    <a:pt x="353" y="807"/>
                  </a:lnTo>
                  <a:lnTo>
                    <a:pt x="250" y="954"/>
                  </a:lnTo>
                  <a:lnTo>
                    <a:pt x="162" y="1130"/>
                  </a:lnTo>
                  <a:lnTo>
                    <a:pt x="104" y="1306"/>
                  </a:lnTo>
                  <a:lnTo>
                    <a:pt x="45" y="1497"/>
                  </a:lnTo>
                  <a:lnTo>
                    <a:pt x="15" y="1688"/>
                  </a:lnTo>
                  <a:lnTo>
                    <a:pt x="1" y="1878"/>
                  </a:lnTo>
                  <a:lnTo>
                    <a:pt x="1" y="2069"/>
                  </a:lnTo>
                  <a:lnTo>
                    <a:pt x="30" y="2245"/>
                  </a:lnTo>
                  <a:lnTo>
                    <a:pt x="74" y="2436"/>
                  </a:lnTo>
                  <a:lnTo>
                    <a:pt x="133" y="2612"/>
                  </a:lnTo>
                  <a:lnTo>
                    <a:pt x="206" y="2773"/>
                  </a:lnTo>
                  <a:lnTo>
                    <a:pt x="294" y="2935"/>
                  </a:lnTo>
                  <a:lnTo>
                    <a:pt x="397" y="3081"/>
                  </a:lnTo>
                  <a:lnTo>
                    <a:pt x="514" y="3228"/>
                  </a:lnTo>
                  <a:lnTo>
                    <a:pt x="661" y="3345"/>
                  </a:lnTo>
                  <a:lnTo>
                    <a:pt x="793" y="3463"/>
                  </a:lnTo>
                  <a:lnTo>
                    <a:pt x="954" y="3565"/>
                  </a:lnTo>
                  <a:lnTo>
                    <a:pt x="1131" y="3653"/>
                  </a:lnTo>
                  <a:lnTo>
                    <a:pt x="1307" y="3727"/>
                  </a:lnTo>
                  <a:lnTo>
                    <a:pt x="1497" y="3771"/>
                  </a:lnTo>
                  <a:lnTo>
                    <a:pt x="1688" y="3815"/>
                  </a:lnTo>
                  <a:lnTo>
                    <a:pt x="2069" y="3815"/>
                  </a:lnTo>
                  <a:lnTo>
                    <a:pt x="2246" y="3785"/>
                  </a:lnTo>
                  <a:lnTo>
                    <a:pt x="2436" y="3741"/>
                  </a:lnTo>
                  <a:lnTo>
                    <a:pt x="2612" y="3683"/>
                  </a:lnTo>
                  <a:lnTo>
                    <a:pt x="2774" y="3609"/>
                  </a:lnTo>
                  <a:lnTo>
                    <a:pt x="2935" y="3521"/>
                  </a:lnTo>
                  <a:lnTo>
                    <a:pt x="3082" y="3419"/>
                  </a:lnTo>
                  <a:lnTo>
                    <a:pt x="3214" y="3301"/>
                  </a:lnTo>
                  <a:lnTo>
                    <a:pt x="3346" y="3169"/>
                  </a:lnTo>
                  <a:lnTo>
                    <a:pt x="3463" y="3023"/>
                  </a:lnTo>
                  <a:lnTo>
                    <a:pt x="3566" y="2861"/>
                  </a:lnTo>
                  <a:lnTo>
                    <a:pt x="3654" y="2700"/>
                  </a:lnTo>
                  <a:lnTo>
                    <a:pt x="3727" y="2524"/>
                  </a:lnTo>
                  <a:lnTo>
                    <a:pt x="3771" y="2333"/>
                  </a:lnTo>
                  <a:lnTo>
                    <a:pt x="3801" y="2142"/>
                  </a:lnTo>
                  <a:lnTo>
                    <a:pt x="3815" y="1952"/>
                  </a:lnTo>
                  <a:lnTo>
                    <a:pt x="3815" y="1761"/>
                  </a:lnTo>
                  <a:lnTo>
                    <a:pt x="3786" y="1570"/>
                  </a:lnTo>
                  <a:lnTo>
                    <a:pt x="3742" y="1394"/>
                  </a:lnTo>
                  <a:lnTo>
                    <a:pt x="3683" y="1218"/>
                  </a:lnTo>
                  <a:lnTo>
                    <a:pt x="3610" y="1042"/>
                  </a:lnTo>
                  <a:lnTo>
                    <a:pt x="3522" y="895"/>
                  </a:lnTo>
                  <a:lnTo>
                    <a:pt x="3419" y="734"/>
                  </a:lnTo>
                  <a:lnTo>
                    <a:pt x="3302" y="602"/>
                  </a:lnTo>
                  <a:lnTo>
                    <a:pt x="3170" y="470"/>
                  </a:lnTo>
                  <a:lnTo>
                    <a:pt x="3023" y="352"/>
                  </a:lnTo>
                  <a:lnTo>
                    <a:pt x="2862" y="250"/>
                  </a:lnTo>
                  <a:lnTo>
                    <a:pt x="2700" y="176"/>
                  </a:lnTo>
                  <a:lnTo>
                    <a:pt x="2510" y="103"/>
                  </a:lnTo>
                  <a:lnTo>
                    <a:pt x="2319" y="44"/>
                  </a:lnTo>
                  <a:lnTo>
                    <a:pt x="2128" y="15"/>
                  </a:lnTo>
                  <a:lnTo>
                    <a:pt x="1937" y="0"/>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8" name="Google Shape;2035;p26">
              <a:extLst>
                <a:ext uri="{FF2B5EF4-FFF2-40B4-BE49-F238E27FC236}">
                  <a16:creationId xmlns="" xmlns:a16="http://schemas.microsoft.com/office/drawing/2014/main" id="{EF253D0D-388E-46B2-8C80-AEAB1A8B9403}"/>
                </a:ext>
              </a:extLst>
            </p:cNvPr>
            <p:cNvSpPr/>
            <p:nvPr/>
          </p:nvSpPr>
          <p:spPr>
            <a:xfrm>
              <a:off x="984650" y="340450"/>
              <a:ext cx="3078050" cy="1528775"/>
            </a:xfrm>
            <a:custGeom>
              <a:avLst/>
              <a:gdLst/>
              <a:ahLst/>
              <a:cxnLst/>
              <a:rect l="l" t="t" r="r" b="b"/>
              <a:pathLst>
                <a:path w="123122" h="61151" extrusionOk="0">
                  <a:moveTo>
                    <a:pt x="61781" y="0"/>
                  </a:moveTo>
                  <a:lnTo>
                    <a:pt x="61004" y="15"/>
                  </a:lnTo>
                  <a:lnTo>
                    <a:pt x="60212" y="15"/>
                  </a:lnTo>
                  <a:lnTo>
                    <a:pt x="59419" y="44"/>
                  </a:lnTo>
                  <a:lnTo>
                    <a:pt x="58642" y="74"/>
                  </a:lnTo>
                  <a:lnTo>
                    <a:pt x="57864" y="118"/>
                  </a:lnTo>
                  <a:lnTo>
                    <a:pt x="57087" y="162"/>
                  </a:lnTo>
                  <a:lnTo>
                    <a:pt x="56309" y="220"/>
                  </a:lnTo>
                  <a:lnTo>
                    <a:pt x="55532" y="294"/>
                  </a:lnTo>
                  <a:lnTo>
                    <a:pt x="54754" y="382"/>
                  </a:lnTo>
                  <a:lnTo>
                    <a:pt x="53991" y="470"/>
                  </a:lnTo>
                  <a:lnTo>
                    <a:pt x="53228" y="558"/>
                  </a:lnTo>
                  <a:lnTo>
                    <a:pt x="52465" y="675"/>
                  </a:lnTo>
                  <a:lnTo>
                    <a:pt x="51702" y="793"/>
                  </a:lnTo>
                  <a:lnTo>
                    <a:pt x="50954" y="910"/>
                  </a:lnTo>
                  <a:lnTo>
                    <a:pt x="50206" y="1057"/>
                  </a:lnTo>
                  <a:lnTo>
                    <a:pt x="49458" y="1203"/>
                  </a:lnTo>
                  <a:lnTo>
                    <a:pt x="48709" y="1350"/>
                  </a:lnTo>
                  <a:lnTo>
                    <a:pt x="47961" y="1511"/>
                  </a:lnTo>
                  <a:lnTo>
                    <a:pt x="47228" y="1687"/>
                  </a:lnTo>
                  <a:lnTo>
                    <a:pt x="46494" y="1864"/>
                  </a:lnTo>
                  <a:lnTo>
                    <a:pt x="45760" y="2054"/>
                  </a:lnTo>
                  <a:lnTo>
                    <a:pt x="45027" y="2245"/>
                  </a:lnTo>
                  <a:lnTo>
                    <a:pt x="44308" y="2465"/>
                  </a:lnTo>
                  <a:lnTo>
                    <a:pt x="43574" y="2670"/>
                  </a:lnTo>
                  <a:lnTo>
                    <a:pt x="42856" y="2891"/>
                  </a:lnTo>
                  <a:lnTo>
                    <a:pt x="42151" y="3125"/>
                  </a:lnTo>
                  <a:lnTo>
                    <a:pt x="41432" y="3375"/>
                  </a:lnTo>
                  <a:lnTo>
                    <a:pt x="40728" y="3624"/>
                  </a:lnTo>
                  <a:lnTo>
                    <a:pt x="40024" y="3874"/>
                  </a:lnTo>
                  <a:lnTo>
                    <a:pt x="39334" y="4138"/>
                  </a:lnTo>
                  <a:lnTo>
                    <a:pt x="38630" y="4416"/>
                  </a:lnTo>
                  <a:lnTo>
                    <a:pt x="37941" y="4695"/>
                  </a:lnTo>
                  <a:lnTo>
                    <a:pt x="37266" y="4989"/>
                  </a:lnTo>
                  <a:lnTo>
                    <a:pt x="36576" y="5282"/>
                  </a:lnTo>
                  <a:lnTo>
                    <a:pt x="35901" y="5590"/>
                  </a:lnTo>
                  <a:lnTo>
                    <a:pt x="35226" y="5913"/>
                  </a:lnTo>
                  <a:lnTo>
                    <a:pt x="34566" y="6221"/>
                  </a:lnTo>
                  <a:lnTo>
                    <a:pt x="33891" y="6558"/>
                  </a:lnTo>
                  <a:lnTo>
                    <a:pt x="33231" y="6896"/>
                  </a:lnTo>
                  <a:lnTo>
                    <a:pt x="32586" y="7233"/>
                  </a:lnTo>
                  <a:lnTo>
                    <a:pt x="31925" y="7585"/>
                  </a:lnTo>
                  <a:lnTo>
                    <a:pt x="31280" y="7952"/>
                  </a:lnTo>
                  <a:lnTo>
                    <a:pt x="30649" y="8319"/>
                  </a:lnTo>
                  <a:lnTo>
                    <a:pt x="30004" y="8700"/>
                  </a:lnTo>
                  <a:lnTo>
                    <a:pt x="29373" y="9082"/>
                  </a:lnTo>
                  <a:lnTo>
                    <a:pt x="28756" y="9463"/>
                  </a:lnTo>
                  <a:lnTo>
                    <a:pt x="28126" y="9859"/>
                  </a:lnTo>
                  <a:lnTo>
                    <a:pt x="27509" y="10270"/>
                  </a:lnTo>
                  <a:lnTo>
                    <a:pt x="26292" y="11092"/>
                  </a:lnTo>
                  <a:lnTo>
                    <a:pt x="25103" y="11957"/>
                  </a:lnTo>
                  <a:lnTo>
                    <a:pt x="23930" y="12838"/>
                  </a:lnTo>
                  <a:lnTo>
                    <a:pt x="22771" y="13762"/>
                  </a:lnTo>
                  <a:lnTo>
                    <a:pt x="21656" y="14701"/>
                  </a:lnTo>
                  <a:lnTo>
                    <a:pt x="20541" y="15655"/>
                  </a:lnTo>
                  <a:lnTo>
                    <a:pt x="19455" y="16652"/>
                  </a:lnTo>
                  <a:lnTo>
                    <a:pt x="18399" y="17665"/>
                  </a:lnTo>
                  <a:lnTo>
                    <a:pt x="17372" y="18706"/>
                  </a:lnTo>
                  <a:lnTo>
                    <a:pt x="16359" y="19777"/>
                  </a:lnTo>
                  <a:lnTo>
                    <a:pt x="15376" y="20863"/>
                  </a:lnTo>
                  <a:lnTo>
                    <a:pt x="14408" y="21978"/>
                  </a:lnTo>
                  <a:lnTo>
                    <a:pt x="13484" y="23108"/>
                  </a:lnTo>
                  <a:lnTo>
                    <a:pt x="12574" y="24267"/>
                  </a:lnTo>
                  <a:lnTo>
                    <a:pt x="11694" y="25455"/>
                  </a:lnTo>
                  <a:lnTo>
                    <a:pt x="10843" y="26658"/>
                  </a:lnTo>
                  <a:lnTo>
                    <a:pt x="10432" y="27260"/>
                  </a:lnTo>
                  <a:lnTo>
                    <a:pt x="10021" y="27876"/>
                  </a:lnTo>
                  <a:lnTo>
                    <a:pt x="9625" y="28492"/>
                  </a:lnTo>
                  <a:lnTo>
                    <a:pt x="9229" y="29123"/>
                  </a:lnTo>
                  <a:lnTo>
                    <a:pt x="8848" y="29754"/>
                  </a:lnTo>
                  <a:lnTo>
                    <a:pt x="8466" y="30385"/>
                  </a:lnTo>
                  <a:lnTo>
                    <a:pt x="8099" y="31015"/>
                  </a:lnTo>
                  <a:lnTo>
                    <a:pt x="7733" y="31661"/>
                  </a:lnTo>
                  <a:lnTo>
                    <a:pt x="7380" y="32306"/>
                  </a:lnTo>
                  <a:lnTo>
                    <a:pt x="7028" y="32967"/>
                  </a:lnTo>
                  <a:lnTo>
                    <a:pt x="6691" y="33627"/>
                  </a:lnTo>
                  <a:lnTo>
                    <a:pt x="6353" y="34287"/>
                  </a:lnTo>
                  <a:lnTo>
                    <a:pt x="6031" y="34947"/>
                  </a:lnTo>
                  <a:lnTo>
                    <a:pt x="5708" y="35622"/>
                  </a:lnTo>
                  <a:lnTo>
                    <a:pt x="5400" y="36297"/>
                  </a:lnTo>
                  <a:lnTo>
                    <a:pt x="5106" y="36987"/>
                  </a:lnTo>
                  <a:lnTo>
                    <a:pt x="4813" y="37661"/>
                  </a:lnTo>
                  <a:lnTo>
                    <a:pt x="4520" y="38351"/>
                  </a:lnTo>
                  <a:lnTo>
                    <a:pt x="4241" y="39041"/>
                  </a:lnTo>
                  <a:lnTo>
                    <a:pt x="3977" y="39745"/>
                  </a:lnTo>
                  <a:lnTo>
                    <a:pt x="3713" y="40449"/>
                  </a:lnTo>
                  <a:lnTo>
                    <a:pt x="3463" y="41153"/>
                  </a:lnTo>
                  <a:lnTo>
                    <a:pt x="3214" y="41857"/>
                  </a:lnTo>
                  <a:lnTo>
                    <a:pt x="2979" y="42576"/>
                  </a:lnTo>
                  <a:lnTo>
                    <a:pt x="2759" y="43295"/>
                  </a:lnTo>
                  <a:lnTo>
                    <a:pt x="2539" y="44014"/>
                  </a:lnTo>
                  <a:lnTo>
                    <a:pt x="2319" y="44733"/>
                  </a:lnTo>
                  <a:lnTo>
                    <a:pt x="2128" y="45467"/>
                  </a:lnTo>
                  <a:lnTo>
                    <a:pt x="1937" y="46200"/>
                  </a:lnTo>
                  <a:lnTo>
                    <a:pt x="1747" y="46934"/>
                  </a:lnTo>
                  <a:lnTo>
                    <a:pt x="1571" y="47667"/>
                  </a:lnTo>
                  <a:lnTo>
                    <a:pt x="1409" y="48416"/>
                  </a:lnTo>
                  <a:lnTo>
                    <a:pt x="1248" y="49149"/>
                  </a:lnTo>
                  <a:lnTo>
                    <a:pt x="1101" y="49897"/>
                  </a:lnTo>
                  <a:lnTo>
                    <a:pt x="954" y="50660"/>
                  </a:lnTo>
                  <a:lnTo>
                    <a:pt x="837" y="51408"/>
                  </a:lnTo>
                  <a:lnTo>
                    <a:pt x="705" y="52171"/>
                  </a:lnTo>
                  <a:lnTo>
                    <a:pt x="602" y="52934"/>
                  </a:lnTo>
                  <a:lnTo>
                    <a:pt x="500" y="53697"/>
                  </a:lnTo>
                  <a:lnTo>
                    <a:pt x="397" y="54460"/>
                  </a:lnTo>
                  <a:lnTo>
                    <a:pt x="324" y="55238"/>
                  </a:lnTo>
                  <a:lnTo>
                    <a:pt x="250" y="56001"/>
                  </a:lnTo>
                  <a:lnTo>
                    <a:pt x="177" y="56778"/>
                  </a:lnTo>
                  <a:lnTo>
                    <a:pt x="118" y="57556"/>
                  </a:lnTo>
                  <a:lnTo>
                    <a:pt x="74" y="58348"/>
                  </a:lnTo>
                  <a:lnTo>
                    <a:pt x="45" y="59126"/>
                  </a:lnTo>
                  <a:lnTo>
                    <a:pt x="15" y="59918"/>
                  </a:lnTo>
                  <a:lnTo>
                    <a:pt x="1" y="60695"/>
                  </a:lnTo>
                  <a:lnTo>
                    <a:pt x="123122" y="61150"/>
                  </a:lnTo>
                  <a:lnTo>
                    <a:pt x="123107" y="60373"/>
                  </a:lnTo>
                  <a:lnTo>
                    <a:pt x="123093" y="59580"/>
                  </a:lnTo>
                  <a:lnTo>
                    <a:pt x="123063" y="58803"/>
                  </a:lnTo>
                  <a:lnTo>
                    <a:pt x="123019" y="58011"/>
                  </a:lnTo>
                  <a:lnTo>
                    <a:pt x="122975" y="57233"/>
                  </a:lnTo>
                  <a:lnTo>
                    <a:pt x="122917" y="56455"/>
                  </a:lnTo>
                  <a:lnTo>
                    <a:pt x="122843" y="55693"/>
                  </a:lnTo>
                  <a:lnTo>
                    <a:pt x="122770" y="54915"/>
                  </a:lnTo>
                  <a:lnTo>
                    <a:pt x="122682" y="54152"/>
                  </a:lnTo>
                  <a:lnTo>
                    <a:pt x="122579" y="53389"/>
                  </a:lnTo>
                  <a:lnTo>
                    <a:pt x="122476" y="52626"/>
                  </a:lnTo>
                  <a:lnTo>
                    <a:pt x="122359" y="51863"/>
                  </a:lnTo>
                  <a:lnTo>
                    <a:pt x="122242" y="51100"/>
                  </a:lnTo>
                  <a:lnTo>
                    <a:pt x="122110" y="50352"/>
                  </a:lnTo>
                  <a:lnTo>
                    <a:pt x="121963" y="49604"/>
                  </a:lnTo>
                  <a:lnTo>
                    <a:pt x="121816" y="48856"/>
                  </a:lnTo>
                  <a:lnTo>
                    <a:pt x="121655" y="48107"/>
                  </a:lnTo>
                  <a:lnTo>
                    <a:pt x="121479" y="47374"/>
                  </a:lnTo>
                  <a:lnTo>
                    <a:pt x="121303" y="46640"/>
                  </a:lnTo>
                  <a:lnTo>
                    <a:pt x="121112" y="45907"/>
                  </a:lnTo>
                  <a:lnTo>
                    <a:pt x="120921" y="45173"/>
                  </a:lnTo>
                  <a:lnTo>
                    <a:pt x="120716" y="44440"/>
                  </a:lnTo>
                  <a:lnTo>
                    <a:pt x="120496" y="43721"/>
                  </a:lnTo>
                  <a:lnTo>
                    <a:pt x="120276" y="43002"/>
                  </a:lnTo>
                  <a:lnTo>
                    <a:pt x="120041" y="42298"/>
                  </a:lnTo>
                  <a:lnTo>
                    <a:pt x="119806" y="41579"/>
                  </a:lnTo>
                  <a:lnTo>
                    <a:pt x="119557" y="40874"/>
                  </a:lnTo>
                  <a:lnTo>
                    <a:pt x="119307" y="40170"/>
                  </a:lnTo>
                  <a:lnTo>
                    <a:pt x="119043" y="39466"/>
                  </a:lnTo>
                  <a:lnTo>
                    <a:pt x="118765" y="38777"/>
                  </a:lnTo>
                  <a:lnTo>
                    <a:pt x="118486" y="38087"/>
                  </a:lnTo>
                  <a:lnTo>
                    <a:pt x="118192" y="37397"/>
                  </a:lnTo>
                  <a:lnTo>
                    <a:pt x="117899" y="36723"/>
                  </a:lnTo>
                  <a:lnTo>
                    <a:pt x="117591" y="36033"/>
                  </a:lnTo>
                  <a:lnTo>
                    <a:pt x="117283" y="35358"/>
                  </a:lnTo>
                  <a:lnTo>
                    <a:pt x="116960" y="34698"/>
                  </a:lnTo>
                  <a:lnTo>
                    <a:pt x="116637" y="34023"/>
                  </a:lnTo>
                  <a:lnTo>
                    <a:pt x="116300" y="33363"/>
                  </a:lnTo>
                  <a:lnTo>
                    <a:pt x="115962" y="32717"/>
                  </a:lnTo>
                  <a:lnTo>
                    <a:pt x="115610" y="32057"/>
                  </a:lnTo>
                  <a:lnTo>
                    <a:pt x="115244" y="31412"/>
                  </a:lnTo>
                  <a:lnTo>
                    <a:pt x="114877" y="30781"/>
                  </a:lnTo>
                  <a:lnTo>
                    <a:pt x="114510" y="30135"/>
                  </a:lnTo>
                  <a:lnTo>
                    <a:pt x="114129" y="29504"/>
                  </a:lnTo>
                  <a:lnTo>
                    <a:pt x="113732" y="28873"/>
                  </a:lnTo>
                  <a:lnTo>
                    <a:pt x="113336" y="28257"/>
                  </a:lnTo>
                  <a:lnTo>
                    <a:pt x="112529" y="27025"/>
                  </a:lnTo>
                  <a:lnTo>
                    <a:pt x="111693" y="25822"/>
                  </a:lnTo>
                  <a:lnTo>
                    <a:pt x="110813" y="24633"/>
                  </a:lnTo>
                  <a:lnTo>
                    <a:pt x="109918" y="23474"/>
                  </a:lnTo>
                  <a:lnTo>
                    <a:pt x="108994" y="22330"/>
                  </a:lnTo>
                  <a:lnTo>
                    <a:pt x="108040" y="21200"/>
                  </a:lnTo>
                  <a:lnTo>
                    <a:pt x="107072" y="20115"/>
                  </a:lnTo>
                  <a:lnTo>
                    <a:pt x="106074" y="19044"/>
                  </a:lnTo>
                  <a:lnTo>
                    <a:pt x="105047" y="17987"/>
                  </a:lnTo>
                  <a:lnTo>
                    <a:pt x="103991" y="16960"/>
                  </a:lnTo>
                  <a:lnTo>
                    <a:pt x="102920" y="15963"/>
                  </a:lnTo>
                  <a:lnTo>
                    <a:pt x="101819" y="14994"/>
                  </a:lnTo>
                  <a:lnTo>
                    <a:pt x="100690" y="14041"/>
                  </a:lnTo>
                  <a:lnTo>
                    <a:pt x="99545" y="13116"/>
                  </a:lnTo>
                  <a:lnTo>
                    <a:pt x="98386" y="12221"/>
                  </a:lnTo>
                  <a:lnTo>
                    <a:pt x="97198" y="11356"/>
                  </a:lnTo>
                  <a:lnTo>
                    <a:pt x="95980" y="10520"/>
                  </a:lnTo>
                  <a:lnTo>
                    <a:pt x="95364" y="10109"/>
                  </a:lnTo>
                  <a:lnTo>
                    <a:pt x="94748" y="9713"/>
                  </a:lnTo>
                  <a:lnTo>
                    <a:pt x="94132" y="9317"/>
                  </a:lnTo>
                  <a:lnTo>
                    <a:pt x="93501" y="8935"/>
                  </a:lnTo>
                  <a:lnTo>
                    <a:pt x="92870" y="8554"/>
                  </a:lnTo>
                  <a:lnTo>
                    <a:pt x="92224" y="8172"/>
                  </a:lnTo>
                  <a:lnTo>
                    <a:pt x="91593" y="7805"/>
                  </a:lnTo>
                  <a:lnTo>
                    <a:pt x="90933" y="7453"/>
                  </a:lnTo>
                  <a:lnTo>
                    <a:pt x="90288" y="7101"/>
                  </a:lnTo>
                  <a:lnTo>
                    <a:pt x="89628" y="6764"/>
                  </a:lnTo>
                  <a:lnTo>
                    <a:pt x="88967" y="6426"/>
                  </a:lnTo>
                  <a:lnTo>
                    <a:pt x="88307" y="6104"/>
                  </a:lnTo>
                  <a:lnTo>
                    <a:pt x="87632" y="5781"/>
                  </a:lnTo>
                  <a:lnTo>
                    <a:pt x="86957" y="5473"/>
                  </a:lnTo>
                  <a:lnTo>
                    <a:pt x="86282" y="5165"/>
                  </a:lnTo>
                  <a:lnTo>
                    <a:pt x="85593" y="4871"/>
                  </a:lnTo>
                  <a:lnTo>
                    <a:pt x="84903" y="4592"/>
                  </a:lnTo>
                  <a:lnTo>
                    <a:pt x="84214" y="4314"/>
                  </a:lnTo>
                  <a:lnTo>
                    <a:pt x="83524" y="4035"/>
                  </a:lnTo>
                  <a:lnTo>
                    <a:pt x="82820" y="3771"/>
                  </a:lnTo>
                  <a:lnTo>
                    <a:pt x="82116" y="3521"/>
                  </a:lnTo>
                  <a:lnTo>
                    <a:pt x="81397" y="3272"/>
                  </a:lnTo>
                  <a:lnTo>
                    <a:pt x="80693" y="3037"/>
                  </a:lnTo>
                  <a:lnTo>
                    <a:pt x="79974" y="2803"/>
                  </a:lnTo>
                  <a:lnTo>
                    <a:pt x="79255" y="2582"/>
                  </a:lnTo>
                  <a:lnTo>
                    <a:pt x="78536" y="2377"/>
                  </a:lnTo>
                  <a:lnTo>
                    <a:pt x="77802" y="2172"/>
                  </a:lnTo>
                  <a:lnTo>
                    <a:pt x="77069" y="1981"/>
                  </a:lnTo>
                  <a:lnTo>
                    <a:pt x="76335" y="1790"/>
                  </a:lnTo>
                  <a:lnTo>
                    <a:pt x="75602" y="1614"/>
                  </a:lnTo>
                  <a:lnTo>
                    <a:pt x="74854" y="1453"/>
                  </a:lnTo>
                  <a:lnTo>
                    <a:pt x="74120" y="1291"/>
                  </a:lnTo>
                  <a:lnTo>
                    <a:pt x="73372" y="1145"/>
                  </a:lnTo>
                  <a:lnTo>
                    <a:pt x="72609" y="998"/>
                  </a:lnTo>
                  <a:lnTo>
                    <a:pt x="71861" y="866"/>
                  </a:lnTo>
                  <a:lnTo>
                    <a:pt x="71098" y="749"/>
                  </a:lnTo>
                  <a:lnTo>
                    <a:pt x="70335" y="631"/>
                  </a:lnTo>
                  <a:lnTo>
                    <a:pt x="69572" y="528"/>
                  </a:lnTo>
                  <a:lnTo>
                    <a:pt x="68809" y="426"/>
                  </a:lnTo>
                  <a:lnTo>
                    <a:pt x="68046" y="338"/>
                  </a:lnTo>
                  <a:lnTo>
                    <a:pt x="67269" y="264"/>
                  </a:lnTo>
                  <a:lnTo>
                    <a:pt x="66491" y="206"/>
                  </a:lnTo>
                  <a:lnTo>
                    <a:pt x="65713" y="147"/>
                  </a:lnTo>
                  <a:lnTo>
                    <a:pt x="64936" y="103"/>
                  </a:lnTo>
                  <a:lnTo>
                    <a:pt x="64158" y="59"/>
                  </a:lnTo>
                  <a:lnTo>
                    <a:pt x="63366" y="30"/>
                  </a:lnTo>
                  <a:lnTo>
                    <a:pt x="62574" y="15"/>
                  </a:lnTo>
                  <a:lnTo>
                    <a:pt x="61781" y="0"/>
                  </a:lnTo>
                  <a:close/>
                </a:path>
              </a:pathLst>
            </a:custGeom>
            <a:solidFill>
              <a:srgbClr val="EFEFE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9" name="Google Shape;2036;p26">
              <a:extLst>
                <a:ext uri="{FF2B5EF4-FFF2-40B4-BE49-F238E27FC236}">
                  <a16:creationId xmlns="" xmlns:a16="http://schemas.microsoft.com/office/drawing/2014/main" id="{FFA58EAA-70C3-4A83-9CF0-8EB09841A96A}"/>
                </a:ext>
              </a:extLst>
            </p:cNvPr>
            <p:cNvSpPr/>
            <p:nvPr/>
          </p:nvSpPr>
          <p:spPr>
            <a:xfrm>
              <a:off x="2426850" y="238125"/>
              <a:ext cx="193675" cy="194050"/>
            </a:xfrm>
            <a:custGeom>
              <a:avLst/>
              <a:gdLst/>
              <a:ahLst/>
              <a:cxnLst/>
              <a:rect l="l" t="t" r="r" b="b"/>
              <a:pathLst>
                <a:path w="7747" h="7762" extrusionOk="0">
                  <a:moveTo>
                    <a:pt x="3697" y="0"/>
                  </a:moveTo>
                  <a:lnTo>
                    <a:pt x="3507" y="15"/>
                  </a:lnTo>
                  <a:lnTo>
                    <a:pt x="3331" y="44"/>
                  </a:lnTo>
                  <a:lnTo>
                    <a:pt x="3140" y="73"/>
                  </a:lnTo>
                  <a:lnTo>
                    <a:pt x="2949" y="117"/>
                  </a:lnTo>
                  <a:lnTo>
                    <a:pt x="2773" y="161"/>
                  </a:lnTo>
                  <a:lnTo>
                    <a:pt x="2597" y="220"/>
                  </a:lnTo>
                  <a:lnTo>
                    <a:pt x="2421" y="279"/>
                  </a:lnTo>
                  <a:lnTo>
                    <a:pt x="2245" y="352"/>
                  </a:lnTo>
                  <a:lnTo>
                    <a:pt x="2084" y="440"/>
                  </a:lnTo>
                  <a:lnTo>
                    <a:pt x="1922" y="528"/>
                  </a:lnTo>
                  <a:lnTo>
                    <a:pt x="1761" y="631"/>
                  </a:lnTo>
                  <a:lnTo>
                    <a:pt x="1599" y="734"/>
                  </a:lnTo>
                  <a:lnTo>
                    <a:pt x="1453" y="851"/>
                  </a:lnTo>
                  <a:lnTo>
                    <a:pt x="1321" y="968"/>
                  </a:lnTo>
                  <a:lnTo>
                    <a:pt x="1174" y="1086"/>
                  </a:lnTo>
                  <a:lnTo>
                    <a:pt x="1042" y="1218"/>
                  </a:lnTo>
                  <a:lnTo>
                    <a:pt x="924" y="1364"/>
                  </a:lnTo>
                  <a:lnTo>
                    <a:pt x="807" y="1511"/>
                  </a:lnTo>
                  <a:lnTo>
                    <a:pt x="690" y="1658"/>
                  </a:lnTo>
                  <a:lnTo>
                    <a:pt x="587" y="1819"/>
                  </a:lnTo>
                  <a:lnTo>
                    <a:pt x="484" y="1981"/>
                  </a:lnTo>
                  <a:lnTo>
                    <a:pt x="396" y="2157"/>
                  </a:lnTo>
                  <a:lnTo>
                    <a:pt x="323" y="2333"/>
                  </a:lnTo>
                  <a:lnTo>
                    <a:pt x="250" y="2509"/>
                  </a:lnTo>
                  <a:lnTo>
                    <a:pt x="176" y="2700"/>
                  </a:lnTo>
                  <a:lnTo>
                    <a:pt x="132" y="2876"/>
                  </a:lnTo>
                  <a:lnTo>
                    <a:pt x="74" y="3081"/>
                  </a:lnTo>
                  <a:lnTo>
                    <a:pt x="44" y="3272"/>
                  </a:lnTo>
                  <a:lnTo>
                    <a:pt x="15" y="3462"/>
                  </a:lnTo>
                  <a:lnTo>
                    <a:pt x="0" y="3668"/>
                  </a:lnTo>
                  <a:lnTo>
                    <a:pt x="0" y="3859"/>
                  </a:lnTo>
                  <a:lnTo>
                    <a:pt x="0" y="4049"/>
                  </a:lnTo>
                  <a:lnTo>
                    <a:pt x="15" y="4240"/>
                  </a:lnTo>
                  <a:lnTo>
                    <a:pt x="30" y="4431"/>
                  </a:lnTo>
                  <a:lnTo>
                    <a:pt x="59" y="4621"/>
                  </a:lnTo>
                  <a:lnTo>
                    <a:pt x="103" y="4798"/>
                  </a:lnTo>
                  <a:lnTo>
                    <a:pt x="162" y="4988"/>
                  </a:lnTo>
                  <a:lnTo>
                    <a:pt x="220" y="5164"/>
                  </a:lnTo>
                  <a:lnTo>
                    <a:pt x="279" y="5340"/>
                  </a:lnTo>
                  <a:lnTo>
                    <a:pt x="352" y="5502"/>
                  </a:lnTo>
                  <a:lnTo>
                    <a:pt x="440" y="5678"/>
                  </a:lnTo>
                  <a:lnTo>
                    <a:pt x="528" y="5839"/>
                  </a:lnTo>
                  <a:lnTo>
                    <a:pt x="631" y="6001"/>
                  </a:lnTo>
                  <a:lnTo>
                    <a:pt x="734" y="6147"/>
                  </a:lnTo>
                  <a:lnTo>
                    <a:pt x="836" y="6294"/>
                  </a:lnTo>
                  <a:lnTo>
                    <a:pt x="954" y="6441"/>
                  </a:lnTo>
                  <a:lnTo>
                    <a:pt x="1086" y="6573"/>
                  </a:lnTo>
                  <a:lnTo>
                    <a:pt x="1218" y="6705"/>
                  </a:lnTo>
                  <a:lnTo>
                    <a:pt x="1365" y="6837"/>
                  </a:lnTo>
                  <a:lnTo>
                    <a:pt x="1511" y="6954"/>
                  </a:lnTo>
                  <a:lnTo>
                    <a:pt x="1658" y="7057"/>
                  </a:lnTo>
                  <a:lnTo>
                    <a:pt x="1819" y="7174"/>
                  </a:lnTo>
                  <a:lnTo>
                    <a:pt x="1981" y="7262"/>
                  </a:lnTo>
                  <a:lnTo>
                    <a:pt x="2142" y="7350"/>
                  </a:lnTo>
                  <a:lnTo>
                    <a:pt x="2318" y="7438"/>
                  </a:lnTo>
                  <a:lnTo>
                    <a:pt x="2509" y="7512"/>
                  </a:lnTo>
                  <a:lnTo>
                    <a:pt x="2685" y="7570"/>
                  </a:lnTo>
                  <a:lnTo>
                    <a:pt x="2876" y="7629"/>
                  </a:lnTo>
                  <a:lnTo>
                    <a:pt x="3066" y="7673"/>
                  </a:lnTo>
                  <a:lnTo>
                    <a:pt x="3272" y="7717"/>
                  </a:lnTo>
                  <a:lnTo>
                    <a:pt x="3463" y="7732"/>
                  </a:lnTo>
                  <a:lnTo>
                    <a:pt x="3653" y="7746"/>
                  </a:lnTo>
                  <a:lnTo>
                    <a:pt x="3859" y="7761"/>
                  </a:lnTo>
                  <a:lnTo>
                    <a:pt x="4049" y="7761"/>
                  </a:lnTo>
                  <a:lnTo>
                    <a:pt x="4240" y="7746"/>
                  </a:lnTo>
                  <a:lnTo>
                    <a:pt x="4431" y="7717"/>
                  </a:lnTo>
                  <a:lnTo>
                    <a:pt x="4607" y="7688"/>
                  </a:lnTo>
                  <a:lnTo>
                    <a:pt x="4798" y="7644"/>
                  </a:lnTo>
                  <a:lnTo>
                    <a:pt x="4974" y="7600"/>
                  </a:lnTo>
                  <a:lnTo>
                    <a:pt x="5150" y="7541"/>
                  </a:lnTo>
                  <a:lnTo>
                    <a:pt x="5326" y="7468"/>
                  </a:lnTo>
                  <a:lnTo>
                    <a:pt x="5502" y="7394"/>
                  </a:lnTo>
                  <a:lnTo>
                    <a:pt x="5663" y="7321"/>
                  </a:lnTo>
                  <a:lnTo>
                    <a:pt x="5825" y="7233"/>
                  </a:lnTo>
                  <a:lnTo>
                    <a:pt x="5986" y="7130"/>
                  </a:lnTo>
                  <a:lnTo>
                    <a:pt x="6147" y="7028"/>
                  </a:lnTo>
                  <a:lnTo>
                    <a:pt x="6294" y="6910"/>
                  </a:lnTo>
                  <a:lnTo>
                    <a:pt x="6441" y="6793"/>
                  </a:lnTo>
                  <a:lnTo>
                    <a:pt x="6573" y="6661"/>
                  </a:lnTo>
                  <a:lnTo>
                    <a:pt x="6705" y="6529"/>
                  </a:lnTo>
                  <a:lnTo>
                    <a:pt x="6822" y="6397"/>
                  </a:lnTo>
                  <a:lnTo>
                    <a:pt x="6940" y="6250"/>
                  </a:lnTo>
                  <a:lnTo>
                    <a:pt x="7057" y="6089"/>
                  </a:lnTo>
                  <a:lnTo>
                    <a:pt x="7160" y="5942"/>
                  </a:lnTo>
                  <a:lnTo>
                    <a:pt x="7262" y="5780"/>
                  </a:lnTo>
                  <a:lnTo>
                    <a:pt x="7350" y="5604"/>
                  </a:lnTo>
                  <a:lnTo>
                    <a:pt x="7424" y="5428"/>
                  </a:lnTo>
                  <a:lnTo>
                    <a:pt x="7497" y="5252"/>
                  </a:lnTo>
                  <a:lnTo>
                    <a:pt x="7571" y="5062"/>
                  </a:lnTo>
                  <a:lnTo>
                    <a:pt x="7629" y="4871"/>
                  </a:lnTo>
                  <a:lnTo>
                    <a:pt x="7673" y="4680"/>
                  </a:lnTo>
                  <a:lnTo>
                    <a:pt x="7703" y="4489"/>
                  </a:lnTo>
                  <a:lnTo>
                    <a:pt x="7732" y="4284"/>
                  </a:lnTo>
                  <a:lnTo>
                    <a:pt x="7747" y="4093"/>
                  </a:lnTo>
                  <a:lnTo>
                    <a:pt x="7747" y="3903"/>
                  </a:lnTo>
                  <a:lnTo>
                    <a:pt x="7747" y="3712"/>
                  </a:lnTo>
                  <a:lnTo>
                    <a:pt x="7732" y="3521"/>
                  </a:lnTo>
                  <a:lnTo>
                    <a:pt x="7717" y="3330"/>
                  </a:lnTo>
                  <a:lnTo>
                    <a:pt x="7688" y="3140"/>
                  </a:lnTo>
                  <a:lnTo>
                    <a:pt x="7644" y="2964"/>
                  </a:lnTo>
                  <a:lnTo>
                    <a:pt x="7600" y="2773"/>
                  </a:lnTo>
                  <a:lnTo>
                    <a:pt x="7541" y="2597"/>
                  </a:lnTo>
                  <a:lnTo>
                    <a:pt x="7468" y="2421"/>
                  </a:lnTo>
                  <a:lnTo>
                    <a:pt x="7395" y="2259"/>
                  </a:lnTo>
                  <a:lnTo>
                    <a:pt x="7306" y="2083"/>
                  </a:lnTo>
                  <a:lnTo>
                    <a:pt x="7218" y="1922"/>
                  </a:lnTo>
                  <a:lnTo>
                    <a:pt x="7130" y="1761"/>
                  </a:lnTo>
                  <a:lnTo>
                    <a:pt x="7013" y="1614"/>
                  </a:lnTo>
                  <a:lnTo>
                    <a:pt x="6910" y="1467"/>
                  </a:lnTo>
                  <a:lnTo>
                    <a:pt x="6793" y="1320"/>
                  </a:lnTo>
                  <a:lnTo>
                    <a:pt x="6661" y="1188"/>
                  </a:lnTo>
                  <a:lnTo>
                    <a:pt x="6529" y="1056"/>
                  </a:lnTo>
                  <a:lnTo>
                    <a:pt x="6382" y="924"/>
                  </a:lnTo>
                  <a:lnTo>
                    <a:pt x="6250" y="807"/>
                  </a:lnTo>
                  <a:lnTo>
                    <a:pt x="6089" y="690"/>
                  </a:lnTo>
                  <a:lnTo>
                    <a:pt x="5927" y="587"/>
                  </a:lnTo>
                  <a:lnTo>
                    <a:pt x="5766" y="499"/>
                  </a:lnTo>
                  <a:lnTo>
                    <a:pt x="5605" y="411"/>
                  </a:lnTo>
                  <a:lnTo>
                    <a:pt x="5429" y="323"/>
                  </a:lnTo>
                  <a:lnTo>
                    <a:pt x="5252" y="249"/>
                  </a:lnTo>
                  <a:lnTo>
                    <a:pt x="5062" y="191"/>
                  </a:lnTo>
                  <a:lnTo>
                    <a:pt x="4871" y="132"/>
                  </a:lnTo>
                  <a:lnTo>
                    <a:pt x="4680" y="88"/>
                  </a:lnTo>
                  <a:lnTo>
                    <a:pt x="4475" y="44"/>
                  </a:lnTo>
                  <a:lnTo>
                    <a:pt x="4284" y="29"/>
                  </a:lnTo>
                  <a:lnTo>
                    <a:pt x="4093" y="0"/>
                  </a:lnTo>
                  <a:close/>
                </a:path>
              </a:pathLst>
            </a:custGeom>
            <a:solidFill>
              <a:srgbClr val="EFEFE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grpSp>
      <p:grpSp>
        <p:nvGrpSpPr>
          <p:cNvPr id="21" name="Google Shape;2039;p26">
            <a:extLst>
              <a:ext uri="{FF2B5EF4-FFF2-40B4-BE49-F238E27FC236}">
                <a16:creationId xmlns="" xmlns:a16="http://schemas.microsoft.com/office/drawing/2014/main" id="{500BA6A6-6925-4D5A-9461-C1D78B9B2460}"/>
              </a:ext>
            </a:extLst>
          </p:cNvPr>
          <p:cNvGrpSpPr/>
          <p:nvPr/>
        </p:nvGrpSpPr>
        <p:grpSpPr>
          <a:xfrm flipH="1">
            <a:off x="244185" y="1269200"/>
            <a:ext cx="5284085" cy="2757537"/>
            <a:chOff x="1658314" y="1345900"/>
            <a:chExt cx="4240886" cy="2474100"/>
          </a:xfrm>
        </p:grpSpPr>
        <p:sp>
          <p:nvSpPr>
            <p:cNvPr id="22" name="Google Shape;2040;p26">
              <a:extLst>
                <a:ext uri="{FF2B5EF4-FFF2-40B4-BE49-F238E27FC236}">
                  <a16:creationId xmlns="" xmlns:a16="http://schemas.microsoft.com/office/drawing/2014/main" id="{982C327E-D129-47BD-9A2E-666723376064}"/>
                </a:ext>
              </a:extLst>
            </p:cNvPr>
            <p:cNvSpPr/>
            <p:nvPr/>
          </p:nvSpPr>
          <p:spPr>
            <a:xfrm>
              <a:off x="3244675" y="1345900"/>
              <a:ext cx="2654400" cy="2474100"/>
            </a:xfrm>
            <a:prstGeom prst="blockArc">
              <a:avLst>
                <a:gd name="adj1" fmla="val 10800000"/>
                <a:gd name="adj2" fmla="val 0"/>
                <a:gd name="adj3" fmla="val 25000"/>
              </a:avLst>
            </a:prstGeom>
            <a:solidFill>
              <a:srgbClr val="C8E17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3" name="Google Shape;2041;p26">
              <a:extLst>
                <a:ext uri="{FF2B5EF4-FFF2-40B4-BE49-F238E27FC236}">
                  <a16:creationId xmlns="" xmlns:a16="http://schemas.microsoft.com/office/drawing/2014/main" id="{436F9E76-F3F5-497F-8080-6535A4F78302}"/>
                </a:ext>
              </a:extLst>
            </p:cNvPr>
            <p:cNvSpPr/>
            <p:nvPr/>
          </p:nvSpPr>
          <p:spPr>
            <a:xfrm>
              <a:off x="1658314" y="1345900"/>
              <a:ext cx="2654400" cy="2474100"/>
            </a:xfrm>
            <a:prstGeom prst="blockArc">
              <a:avLst>
                <a:gd name="adj1" fmla="val 13537766"/>
                <a:gd name="adj2" fmla="val 0"/>
                <a:gd name="adj3" fmla="val 25000"/>
              </a:avLst>
            </a:prstGeom>
            <a:solidFill>
              <a:srgbClr val="8A779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4" name="Google Shape;2042;p26">
              <a:extLst>
                <a:ext uri="{FF2B5EF4-FFF2-40B4-BE49-F238E27FC236}">
                  <a16:creationId xmlns="" xmlns:a16="http://schemas.microsoft.com/office/drawing/2014/main" id="{6130442B-8F0A-4568-AAEB-1169653B95B9}"/>
                </a:ext>
              </a:extLst>
            </p:cNvPr>
            <p:cNvSpPr/>
            <p:nvPr/>
          </p:nvSpPr>
          <p:spPr>
            <a:xfrm>
              <a:off x="3244675" y="1345900"/>
              <a:ext cx="2654400" cy="2474100"/>
            </a:xfrm>
            <a:prstGeom prst="blockArc">
              <a:avLst>
                <a:gd name="adj1" fmla="val 16736545"/>
                <a:gd name="adj2" fmla="val 0"/>
                <a:gd name="adj3" fmla="val 25000"/>
              </a:avLst>
            </a:prstGeom>
            <a:solidFill>
              <a:srgbClr val="FF634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5" name="Google Shape;2043;p26">
              <a:extLst>
                <a:ext uri="{FF2B5EF4-FFF2-40B4-BE49-F238E27FC236}">
                  <a16:creationId xmlns="" xmlns:a16="http://schemas.microsoft.com/office/drawing/2014/main" id="{25F5AF9F-5DEE-4B6A-BCED-D93597CFB751}"/>
                </a:ext>
              </a:extLst>
            </p:cNvPr>
            <p:cNvSpPr/>
            <p:nvPr/>
          </p:nvSpPr>
          <p:spPr>
            <a:xfrm>
              <a:off x="3244800" y="1345900"/>
              <a:ext cx="2654400" cy="2474100"/>
            </a:xfrm>
            <a:prstGeom prst="blockArc">
              <a:avLst>
                <a:gd name="adj1" fmla="val 18675159"/>
                <a:gd name="adj2" fmla="val 0"/>
                <a:gd name="adj3" fmla="val 25000"/>
              </a:avLst>
            </a:prstGeom>
            <a:solidFill>
              <a:srgbClr val="F3AE5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grpSp>
      <p:sp>
        <p:nvSpPr>
          <p:cNvPr id="26" name="TextBox 25">
            <a:extLst>
              <a:ext uri="{FF2B5EF4-FFF2-40B4-BE49-F238E27FC236}">
                <a16:creationId xmlns="" xmlns:a16="http://schemas.microsoft.com/office/drawing/2014/main" id="{299E053B-A37D-47F6-84E4-EE8F4B9E5CEF}"/>
              </a:ext>
            </a:extLst>
          </p:cNvPr>
          <p:cNvSpPr txBox="1"/>
          <p:nvPr/>
        </p:nvSpPr>
        <p:spPr>
          <a:xfrm>
            <a:off x="1058779" y="3160464"/>
            <a:ext cx="9625263" cy="1754326"/>
          </a:xfrm>
          <a:prstGeom prst="rect">
            <a:avLst/>
          </a:prstGeom>
          <a:noFill/>
        </p:spPr>
        <p:txBody>
          <a:bodyPr wrap="square">
            <a:spAutoFit/>
          </a:bodyPr>
          <a:lstStyle/>
          <a:p>
            <a:pPr marL="571500" indent="-571500" algn="justLow" rtl="1">
              <a:buFont typeface="Wingdings" pitchFamily="2" charset="2"/>
              <a:buChar char="v"/>
            </a:pPr>
            <a:r>
              <a:rPr lang="ar-EG" sz="3600" b="1" dirty="0"/>
              <a:t> </a:t>
            </a:r>
            <a:r>
              <a:rPr lang="ar-EG" sz="3600" b="1" dirty="0" smtClean="0"/>
              <a:t>احرص </a:t>
            </a:r>
            <a:r>
              <a:rPr lang="ar-EG" sz="3600" b="1" dirty="0"/>
              <a:t>على تنظيم تحركاتك بين قاعة الطعام وغرفة الخدمة والمطبخ وغيرها، كما يجب أن تعطي أولوية خاصة لرفع الأطباق المستخدمة. </a:t>
            </a:r>
            <a:endParaRPr lang="en-US" sz="3600" b="1" dirty="0"/>
          </a:p>
        </p:txBody>
      </p:sp>
    </p:spTree>
    <p:extLst>
      <p:ext uri="{BB962C8B-B14F-4D97-AF65-F5344CB8AC3E}">
        <p14:creationId xmlns:p14="http://schemas.microsoft.com/office/powerpoint/2010/main" val="368957337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BD3B4617-1590-4055-873C-08B14923512C}"/>
              </a:ext>
            </a:extLst>
          </p:cNvPr>
          <p:cNvSpPr>
            <a:spLocks noGrp="1"/>
          </p:cNvSpPr>
          <p:nvPr>
            <p:ph type="sldNum" idx="12"/>
          </p:nvPr>
        </p:nvSpPr>
        <p:spPr/>
        <p:txBody>
          <a:bodyPr/>
          <a:lstStyle/>
          <a:p>
            <a:fld id="{00000000-1234-1234-1234-123412341234}" type="slidenum">
              <a:rPr lang="en" smtClean="0"/>
              <a:pPr/>
              <a:t>29</a:t>
            </a:fld>
            <a:endParaRPr lang="en"/>
          </a:p>
        </p:txBody>
      </p:sp>
      <p:grpSp>
        <p:nvGrpSpPr>
          <p:cNvPr id="8" name="Google Shape;2025;p26">
            <a:extLst>
              <a:ext uri="{FF2B5EF4-FFF2-40B4-BE49-F238E27FC236}">
                <a16:creationId xmlns="" xmlns:a16="http://schemas.microsoft.com/office/drawing/2014/main" id="{1B0E402D-BD05-49A5-BE51-9DCCB3BFD73D}"/>
              </a:ext>
            </a:extLst>
          </p:cNvPr>
          <p:cNvGrpSpPr/>
          <p:nvPr/>
        </p:nvGrpSpPr>
        <p:grpSpPr>
          <a:xfrm flipH="1">
            <a:off x="2473311" y="808446"/>
            <a:ext cx="2802597" cy="2840722"/>
            <a:chOff x="984650" y="238125"/>
            <a:chExt cx="3078050" cy="3479300"/>
          </a:xfrm>
        </p:grpSpPr>
        <p:sp>
          <p:nvSpPr>
            <p:cNvPr id="17" name="Google Shape;2034;p26">
              <a:extLst>
                <a:ext uri="{FF2B5EF4-FFF2-40B4-BE49-F238E27FC236}">
                  <a16:creationId xmlns="" xmlns:a16="http://schemas.microsoft.com/office/drawing/2014/main" id="{7AAB2CDF-3F5C-4178-8C15-C459E700D624}"/>
                </a:ext>
              </a:extLst>
            </p:cNvPr>
            <p:cNvSpPr/>
            <p:nvPr/>
          </p:nvSpPr>
          <p:spPr>
            <a:xfrm>
              <a:off x="3301975" y="3622050"/>
              <a:ext cx="95400" cy="95375"/>
            </a:xfrm>
            <a:custGeom>
              <a:avLst/>
              <a:gdLst/>
              <a:ahLst/>
              <a:cxnLst/>
              <a:rect l="l" t="t" r="r" b="b"/>
              <a:pathLst>
                <a:path w="3816" h="3815" extrusionOk="0">
                  <a:moveTo>
                    <a:pt x="1937" y="0"/>
                  </a:moveTo>
                  <a:lnTo>
                    <a:pt x="1747" y="15"/>
                  </a:lnTo>
                  <a:lnTo>
                    <a:pt x="1571" y="30"/>
                  </a:lnTo>
                  <a:lnTo>
                    <a:pt x="1395" y="74"/>
                  </a:lnTo>
                  <a:lnTo>
                    <a:pt x="1219" y="132"/>
                  </a:lnTo>
                  <a:lnTo>
                    <a:pt x="1042" y="206"/>
                  </a:lnTo>
                  <a:lnTo>
                    <a:pt x="881" y="294"/>
                  </a:lnTo>
                  <a:lnTo>
                    <a:pt x="734" y="411"/>
                  </a:lnTo>
                  <a:lnTo>
                    <a:pt x="602" y="528"/>
                  </a:lnTo>
                  <a:lnTo>
                    <a:pt x="470" y="661"/>
                  </a:lnTo>
                  <a:lnTo>
                    <a:pt x="353" y="807"/>
                  </a:lnTo>
                  <a:lnTo>
                    <a:pt x="250" y="954"/>
                  </a:lnTo>
                  <a:lnTo>
                    <a:pt x="162" y="1130"/>
                  </a:lnTo>
                  <a:lnTo>
                    <a:pt x="104" y="1306"/>
                  </a:lnTo>
                  <a:lnTo>
                    <a:pt x="45" y="1497"/>
                  </a:lnTo>
                  <a:lnTo>
                    <a:pt x="15" y="1688"/>
                  </a:lnTo>
                  <a:lnTo>
                    <a:pt x="1" y="1878"/>
                  </a:lnTo>
                  <a:lnTo>
                    <a:pt x="1" y="2069"/>
                  </a:lnTo>
                  <a:lnTo>
                    <a:pt x="30" y="2245"/>
                  </a:lnTo>
                  <a:lnTo>
                    <a:pt x="74" y="2436"/>
                  </a:lnTo>
                  <a:lnTo>
                    <a:pt x="133" y="2612"/>
                  </a:lnTo>
                  <a:lnTo>
                    <a:pt x="206" y="2773"/>
                  </a:lnTo>
                  <a:lnTo>
                    <a:pt x="294" y="2935"/>
                  </a:lnTo>
                  <a:lnTo>
                    <a:pt x="397" y="3081"/>
                  </a:lnTo>
                  <a:lnTo>
                    <a:pt x="514" y="3228"/>
                  </a:lnTo>
                  <a:lnTo>
                    <a:pt x="661" y="3345"/>
                  </a:lnTo>
                  <a:lnTo>
                    <a:pt x="793" y="3463"/>
                  </a:lnTo>
                  <a:lnTo>
                    <a:pt x="954" y="3565"/>
                  </a:lnTo>
                  <a:lnTo>
                    <a:pt x="1131" y="3653"/>
                  </a:lnTo>
                  <a:lnTo>
                    <a:pt x="1307" y="3727"/>
                  </a:lnTo>
                  <a:lnTo>
                    <a:pt x="1497" y="3771"/>
                  </a:lnTo>
                  <a:lnTo>
                    <a:pt x="1688" y="3815"/>
                  </a:lnTo>
                  <a:lnTo>
                    <a:pt x="2069" y="3815"/>
                  </a:lnTo>
                  <a:lnTo>
                    <a:pt x="2246" y="3785"/>
                  </a:lnTo>
                  <a:lnTo>
                    <a:pt x="2436" y="3741"/>
                  </a:lnTo>
                  <a:lnTo>
                    <a:pt x="2612" y="3683"/>
                  </a:lnTo>
                  <a:lnTo>
                    <a:pt x="2774" y="3609"/>
                  </a:lnTo>
                  <a:lnTo>
                    <a:pt x="2935" y="3521"/>
                  </a:lnTo>
                  <a:lnTo>
                    <a:pt x="3082" y="3419"/>
                  </a:lnTo>
                  <a:lnTo>
                    <a:pt x="3214" y="3301"/>
                  </a:lnTo>
                  <a:lnTo>
                    <a:pt x="3346" y="3169"/>
                  </a:lnTo>
                  <a:lnTo>
                    <a:pt x="3463" y="3023"/>
                  </a:lnTo>
                  <a:lnTo>
                    <a:pt x="3566" y="2861"/>
                  </a:lnTo>
                  <a:lnTo>
                    <a:pt x="3654" y="2700"/>
                  </a:lnTo>
                  <a:lnTo>
                    <a:pt x="3727" y="2524"/>
                  </a:lnTo>
                  <a:lnTo>
                    <a:pt x="3771" y="2333"/>
                  </a:lnTo>
                  <a:lnTo>
                    <a:pt x="3801" y="2142"/>
                  </a:lnTo>
                  <a:lnTo>
                    <a:pt x="3815" y="1952"/>
                  </a:lnTo>
                  <a:lnTo>
                    <a:pt x="3815" y="1761"/>
                  </a:lnTo>
                  <a:lnTo>
                    <a:pt x="3786" y="1570"/>
                  </a:lnTo>
                  <a:lnTo>
                    <a:pt x="3742" y="1394"/>
                  </a:lnTo>
                  <a:lnTo>
                    <a:pt x="3683" y="1218"/>
                  </a:lnTo>
                  <a:lnTo>
                    <a:pt x="3610" y="1042"/>
                  </a:lnTo>
                  <a:lnTo>
                    <a:pt x="3522" y="895"/>
                  </a:lnTo>
                  <a:lnTo>
                    <a:pt x="3419" y="734"/>
                  </a:lnTo>
                  <a:lnTo>
                    <a:pt x="3302" y="602"/>
                  </a:lnTo>
                  <a:lnTo>
                    <a:pt x="3170" y="470"/>
                  </a:lnTo>
                  <a:lnTo>
                    <a:pt x="3023" y="352"/>
                  </a:lnTo>
                  <a:lnTo>
                    <a:pt x="2862" y="250"/>
                  </a:lnTo>
                  <a:lnTo>
                    <a:pt x="2700" y="176"/>
                  </a:lnTo>
                  <a:lnTo>
                    <a:pt x="2510" y="103"/>
                  </a:lnTo>
                  <a:lnTo>
                    <a:pt x="2319" y="44"/>
                  </a:lnTo>
                  <a:lnTo>
                    <a:pt x="2128" y="15"/>
                  </a:lnTo>
                  <a:lnTo>
                    <a:pt x="1937" y="0"/>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8" name="Google Shape;2035;p26">
              <a:extLst>
                <a:ext uri="{FF2B5EF4-FFF2-40B4-BE49-F238E27FC236}">
                  <a16:creationId xmlns="" xmlns:a16="http://schemas.microsoft.com/office/drawing/2014/main" id="{EF253D0D-388E-46B2-8C80-AEAB1A8B9403}"/>
                </a:ext>
              </a:extLst>
            </p:cNvPr>
            <p:cNvSpPr/>
            <p:nvPr/>
          </p:nvSpPr>
          <p:spPr>
            <a:xfrm>
              <a:off x="984650" y="340450"/>
              <a:ext cx="3078050" cy="1528775"/>
            </a:xfrm>
            <a:custGeom>
              <a:avLst/>
              <a:gdLst/>
              <a:ahLst/>
              <a:cxnLst/>
              <a:rect l="l" t="t" r="r" b="b"/>
              <a:pathLst>
                <a:path w="123122" h="61151" extrusionOk="0">
                  <a:moveTo>
                    <a:pt x="61781" y="0"/>
                  </a:moveTo>
                  <a:lnTo>
                    <a:pt x="61004" y="15"/>
                  </a:lnTo>
                  <a:lnTo>
                    <a:pt x="60212" y="15"/>
                  </a:lnTo>
                  <a:lnTo>
                    <a:pt x="59419" y="44"/>
                  </a:lnTo>
                  <a:lnTo>
                    <a:pt x="58642" y="74"/>
                  </a:lnTo>
                  <a:lnTo>
                    <a:pt x="57864" y="118"/>
                  </a:lnTo>
                  <a:lnTo>
                    <a:pt x="57087" y="162"/>
                  </a:lnTo>
                  <a:lnTo>
                    <a:pt x="56309" y="220"/>
                  </a:lnTo>
                  <a:lnTo>
                    <a:pt x="55532" y="294"/>
                  </a:lnTo>
                  <a:lnTo>
                    <a:pt x="54754" y="382"/>
                  </a:lnTo>
                  <a:lnTo>
                    <a:pt x="53991" y="470"/>
                  </a:lnTo>
                  <a:lnTo>
                    <a:pt x="53228" y="558"/>
                  </a:lnTo>
                  <a:lnTo>
                    <a:pt x="52465" y="675"/>
                  </a:lnTo>
                  <a:lnTo>
                    <a:pt x="51702" y="793"/>
                  </a:lnTo>
                  <a:lnTo>
                    <a:pt x="50954" y="910"/>
                  </a:lnTo>
                  <a:lnTo>
                    <a:pt x="50206" y="1057"/>
                  </a:lnTo>
                  <a:lnTo>
                    <a:pt x="49458" y="1203"/>
                  </a:lnTo>
                  <a:lnTo>
                    <a:pt x="48709" y="1350"/>
                  </a:lnTo>
                  <a:lnTo>
                    <a:pt x="47961" y="1511"/>
                  </a:lnTo>
                  <a:lnTo>
                    <a:pt x="47228" y="1687"/>
                  </a:lnTo>
                  <a:lnTo>
                    <a:pt x="46494" y="1864"/>
                  </a:lnTo>
                  <a:lnTo>
                    <a:pt x="45760" y="2054"/>
                  </a:lnTo>
                  <a:lnTo>
                    <a:pt x="45027" y="2245"/>
                  </a:lnTo>
                  <a:lnTo>
                    <a:pt x="44308" y="2465"/>
                  </a:lnTo>
                  <a:lnTo>
                    <a:pt x="43574" y="2670"/>
                  </a:lnTo>
                  <a:lnTo>
                    <a:pt x="42856" y="2891"/>
                  </a:lnTo>
                  <a:lnTo>
                    <a:pt x="42151" y="3125"/>
                  </a:lnTo>
                  <a:lnTo>
                    <a:pt x="41432" y="3375"/>
                  </a:lnTo>
                  <a:lnTo>
                    <a:pt x="40728" y="3624"/>
                  </a:lnTo>
                  <a:lnTo>
                    <a:pt x="40024" y="3874"/>
                  </a:lnTo>
                  <a:lnTo>
                    <a:pt x="39334" y="4138"/>
                  </a:lnTo>
                  <a:lnTo>
                    <a:pt x="38630" y="4416"/>
                  </a:lnTo>
                  <a:lnTo>
                    <a:pt x="37941" y="4695"/>
                  </a:lnTo>
                  <a:lnTo>
                    <a:pt x="37266" y="4989"/>
                  </a:lnTo>
                  <a:lnTo>
                    <a:pt x="36576" y="5282"/>
                  </a:lnTo>
                  <a:lnTo>
                    <a:pt x="35901" y="5590"/>
                  </a:lnTo>
                  <a:lnTo>
                    <a:pt x="35226" y="5913"/>
                  </a:lnTo>
                  <a:lnTo>
                    <a:pt x="34566" y="6221"/>
                  </a:lnTo>
                  <a:lnTo>
                    <a:pt x="33891" y="6558"/>
                  </a:lnTo>
                  <a:lnTo>
                    <a:pt x="33231" y="6896"/>
                  </a:lnTo>
                  <a:lnTo>
                    <a:pt x="32586" y="7233"/>
                  </a:lnTo>
                  <a:lnTo>
                    <a:pt x="31925" y="7585"/>
                  </a:lnTo>
                  <a:lnTo>
                    <a:pt x="31280" y="7952"/>
                  </a:lnTo>
                  <a:lnTo>
                    <a:pt x="30649" y="8319"/>
                  </a:lnTo>
                  <a:lnTo>
                    <a:pt x="30004" y="8700"/>
                  </a:lnTo>
                  <a:lnTo>
                    <a:pt x="29373" y="9082"/>
                  </a:lnTo>
                  <a:lnTo>
                    <a:pt x="28756" y="9463"/>
                  </a:lnTo>
                  <a:lnTo>
                    <a:pt x="28126" y="9859"/>
                  </a:lnTo>
                  <a:lnTo>
                    <a:pt x="27509" y="10270"/>
                  </a:lnTo>
                  <a:lnTo>
                    <a:pt x="26292" y="11092"/>
                  </a:lnTo>
                  <a:lnTo>
                    <a:pt x="25103" y="11957"/>
                  </a:lnTo>
                  <a:lnTo>
                    <a:pt x="23930" y="12838"/>
                  </a:lnTo>
                  <a:lnTo>
                    <a:pt x="22771" y="13762"/>
                  </a:lnTo>
                  <a:lnTo>
                    <a:pt x="21656" y="14701"/>
                  </a:lnTo>
                  <a:lnTo>
                    <a:pt x="20541" y="15655"/>
                  </a:lnTo>
                  <a:lnTo>
                    <a:pt x="19455" y="16652"/>
                  </a:lnTo>
                  <a:lnTo>
                    <a:pt x="18399" y="17665"/>
                  </a:lnTo>
                  <a:lnTo>
                    <a:pt x="17372" y="18706"/>
                  </a:lnTo>
                  <a:lnTo>
                    <a:pt x="16359" y="19777"/>
                  </a:lnTo>
                  <a:lnTo>
                    <a:pt x="15376" y="20863"/>
                  </a:lnTo>
                  <a:lnTo>
                    <a:pt x="14408" y="21978"/>
                  </a:lnTo>
                  <a:lnTo>
                    <a:pt x="13484" y="23108"/>
                  </a:lnTo>
                  <a:lnTo>
                    <a:pt x="12574" y="24267"/>
                  </a:lnTo>
                  <a:lnTo>
                    <a:pt x="11694" y="25455"/>
                  </a:lnTo>
                  <a:lnTo>
                    <a:pt x="10843" y="26658"/>
                  </a:lnTo>
                  <a:lnTo>
                    <a:pt x="10432" y="27260"/>
                  </a:lnTo>
                  <a:lnTo>
                    <a:pt x="10021" y="27876"/>
                  </a:lnTo>
                  <a:lnTo>
                    <a:pt x="9625" y="28492"/>
                  </a:lnTo>
                  <a:lnTo>
                    <a:pt x="9229" y="29123"/>
                  </a:lnTo>
                  <a:lnTo>
                    <a:pt x="8848" y="29754"/>
                  </a:lnTo>
                  <a:lnTo>
                    <a:pt x="8466" y="30385"/>
                  </a:lnTo>
                  <a:lnTo>
                    <a:pt x="8099" y="31015"/>
                  </a:lnTo>
                  <a:lnTo>
                    <a:pt x="7733" y="31661"/>
                  </a:lnTo>
                  <a:lnTo>
                    <a:pt x="7380" y="32306"/>
                  </a:lnTo>
                  <a:lnTo>
                    <a:pt x="7028" y="32967"/>
                  </a:lnTo>
                  <a:lnTo>
                    <a:pt x="6691" y="33627"/>
                  </a:lnTo>
                  <a:lnTo>
                    <a:pt x="6353" y="34287"/>
                  </a:lnTo>
                  <a:lnTo>
                    <a:pt x="6031" y="34947"/>
                  </a:lnTo>
                  <a:lnTo>
                    <a:pt x="5708" y="35622"/>
                  </a:lnTo>
                  <a:lnTo>
                    <a:pt x="5400" y="36297"/>
                  </a:lnTo>
                  <a:lnTo>
                    <a:pt x="5106" y="36987"/>
                  </a:lnTo>
                  <a:lnTo>
                    <a:pt x="4813" y="37661"/>
                  </a:lnTo>
                  <a:lnTo>
                    <a:pt x="4520" y="38351"/>
                  </a:lnTo>
                  <a:lnTo>
                    <a:pt x="4241" y="39041"/>
                  </a:lnTo>
                  <a:lnTo>
                    <a:pt x="3977" y="39745"/>
                  </a:lnTo>
                  <a:lnTo>
                    <a:pt x="3713" y="40449"/>
                  </a:lnTo>
                  <a:lnTo>
                    <a:pt x="3463" y="41153"/>
                  </a:lnTo>
                  <a:lnTo>
                    <a:pt x="3214" y="41857"/>
                  </a:lnTo>
                  <a:lnTo>
                    <a:pt x="2979" y="42576"/>
                  </a:lnTo>
                  <a:lnTo>
                    <a:pt x="2759" y="43295"/>
                  </a:lnTo>
                  <a:lnTo>
                    <a:pt x="2539" y="44014"/>
                  </a:lnTo>
                  <a:lnTo>
                    <a:pt x="2319" y="44733"/>
                  </a:lnTo>
                  <a:lnTo>
                    <a:pt x="2128" y="45467"/>
                  </a:lnTo>
                  <a:lnTo>
                    <a:pt x="1937" y="46200"/>
                  </a:lnTo>
                  <a:lnTo>
                    <a:pt x="1747" y="46934"/>
                  </a:lnTo>
                  <a:lnTo>
                    <a:pt x="1571" y="47667"/>
                  </a:lnTo>
                  <a:lnTo>
                    <a:pt x="1409" y="48416"/>
                  </a:lnTo>
                  <a:lnTo>
                    <a:pt x="1248" y="49149"/>
                  </a:lnTo>
                  <a:lnTo>
                    <a:pt x="1101" y="49897"/>
                  </a:lnTo>
                  <a:lnTo>
                    <a:pt x="954" y="50660"/>
                  </a:lnTo>
                  <a:lnTo>
                    <a:pt x="837" y="51408"/>
                  </a:lnTo>
                  <a:lnTo>
                    <a:pt x="705" y="52171"/>
                  </a:lnTo>
                  <a:lnTo>
                    <a:pt x="602" y="52934"/>
                  </a:lnTo>
                  <a:lnTo>
                    <a:pt x="500" y="53697"/>
                  </a:lnTo>
                  <a:lnTo>
                    <a:pt x="397" y="54460"/>
                  </a:lnTo>
                  <a:lnTo>
                    <a:pt x="324" y="55238"/>
                  </a:lnTo>
                  <a:lnTo>
                    <a:pt x="250" y="56001"/>
                  </a:lnTo>
                  <a:lnTo>
                    <a:pt x="177" y="56778"/>
                  </a:lnTo>
                  <a:lnTo>
                    <a:pt x="118" y="57556"/>
                  </a:lnTo>
                  <a:lnTo>
                    <a:pt x="74" y="58348"/>
                  </a:lnTo>
                  <a:lnTo>
                    <a:pt x="45" y="59126"/>
                  </a:lnTo>
                  <a:lnTo>
                    <a:pt x="15" y="59918"/>
                  </a:lnTo>
                  <a:lnTo>
                    <a:pt x="1" y="60695"/>
                  </a:lnTo>
                  <a:lnTo>
                    <a:pt x="123122" y="61150"/>
                  </a:lnTo>
                  <a:lnTo>
                    <a:pt x="123107" y="60373"/>
                  </a:lnTo>
                  <a:lnTo>
                    <a:pt x="123093" y="59580"/>
                  </a:lnTo>
                  <a:lnTo>
                    <a:pt x="123063" y="58803"/>
                  </a:lnTo>
                  <a:lnTo>
                    <a:pt x="123019" y="58011"/>
                  </a:lnTo>
                  <a:lnTo>
                    <a:pt x="122975" y="57233"/>
                  </a:lnTo>
                  <a:lnTo>
                    <a:pt x="122917" y="56455"/>
                  </a:lnTo>
                  <a:lnTo>
                    <a:pt x="122843" y="55693"/>
                  </a:lnTo>
                  <a:lnTo>
                    <a:pt x="122770" y="54915"/>
                  </a:lnTo>
                  <a:lnTo>
                    <a:pt x="122682" y="54152"/>
                  </a:lnTo>
                  <a:lnTo>
                    <a:pt x="122579" y="53389"/>
                  </a:lnTo>
                  <a:lnTo>
                    <a:pt x="122476" y="52626"/>
                  </a:lnTo>
                  <a:lnTo>
                    <a:pt x="122359" y="51863"/>
                  </a:lnTo>
                  <a:lnTo>
                    <a:pt x="122242" y="51100"/>
                  </a:lnTo>
                  <a:lnTo>
                    <a:pt x="122110" y="50352"/>
                  </a:lnTo>
                  <a:lnTo>
                    <a:pt x="121963" y="49604"/>
                  </a:lnTo>
                  <a:lnTo>
                    <a:pt x="121816" y="48856"/>
                  </a:lnTo>
                  <a:lnTo>
                    <a:pt x="121655" y="48107"/>
                  </a:lnTo>
                  <a:lnTo>
                    <a:pt x="121479" y="47374"/>
                  </a:lnTo>
                  <a:lnTo>
                    <a:pt x="121303" y="46640"/>
                  </a:lnTo>
                  <a:lnTo>
                    <a:pt x="121112" y="45907"/>
                  </a:lnTo>
                  <a:lnTo>
                    <a:pt x="120921" y="45173"/>
                  </a:lnTo>
                  <a:lnTo>
                    <a:pt x="120716" y="44440"/>
                  </a:lnTo>
                  <a:lnTo>
                    <a:pt x="120496" y="43721"/>
                  </a:lnTo>
                  <a:lnTo>
                    <a:pt x="120276" y="43002"/>
                  </a:lnTo>
                  <a:lnTo>
                    <a:pt x="120041" y="42298"/>
                  </a:lnTo>
                  <a:lnTo>
                    <a:pt x="119806" y="41579"/>
                  </a:lnTo>
                  <a:lnTo>
                    <a:pt x="119557" y="40874"/>
                  </a:lnTo>
                  <a:lnTo>
                    <a:pt x="119307" y="40170"/>
                  </a:lnTo>
                  <a:lnTo>
                    <a:pt x="119043" y="39466"/>
                  </a:lnTo>
                  <a:lnTo>
                    <a:pt x="118765" y="38777"/>
                  </a:lnTo>
                  <a:lnTo>
                    <a:pt x="118486" y="38087"/>
                  </a:lnTo>
                  <a:lnTo>
                    <a:pt x="118192" y="37397"/>
                  </a:lnTo>
                  <a:lnTo>
                    <a:pt x="117899" y="36723"/>
                  </a:lnTo>
                  <a:lnTo>
                    <a:pt x="117591" y="36033"/>
                  </a:lnTo>
                  <a:lnTo>
                    <a:pt x="117283" y="35358"/>
                  </a:lnTo>
                  <a:lnTo>
                    <a:pt x="116960" y="34698"/>
                  </a:lnTo>
                  <a:lnTo>
                    <a:pt x="116637" y="34023"/>
                  </a:lnTo>
                  <a:lnTo>
                    <a:pt x="116300" y="33363"/>
                  </a:lnTo>
                  <a:lnTo>
                    <a:pt x="115962" y="32717"/>
                  </a:lnTo>
                  <a:lnTo>
                    <a:pt x="115610" y="32057"/>
                  </a:lnTo>
                  <a:lnTo>
                    <a:pt x="115244" y="31412"/>
                  </a:lnTo>
                  <a:lnTo>
                    <a:pt x="114877" y="30781"/>
                  </a:lnTo>
                  <a:lnTo>
                    <a:pt x="114510" y="30135"/>
                  </a:lnTo>
                  <a:lnTo>
                    <a:pt x="114129" y="29504"/>
                  </a:lnTo>
                  <a:lnTo>
                    <a:pt x="113732" y="28873"/>
                  </a:lnTo>
                  <a:lnTo>
                    <a:pt x="113336" y="28257"/>
                  </a:lnTo>
                  <a:lnTo>
                    <a:pt x="112529" y="27025"/>
                  </a:lnTo>
                  <a:lnTo>
                    <a:pt x="111693" y="25822"/>
                  </a:lnTo>
                  <a:lnTo>
                    <a:pt x="110813" y="24633"/>
                  </a:lnTo>
                  <a:lnTo>
                    <a:pt x="109918" y="23474"/>
                  </a:lnTo>
                  <a:lnTo>
                    <a:pt x="108994" y="22330"/>
                  </a:lnTo>
                  <a:lnTo>
                    <a:pt x="108040" y="21200"/>
                  </a:lnTo>
                  <a:lnTo>
                    <a:pt x="107072" y="20115"/>
                  </a:lnTo>
                  <a:lnTo>
                    <a:pt x="106074" y="19044"/>
                  </a:lnTo>
                  <a:lnTo>
                    <a:pt x="105047" y="17987"/>
                  </a:lnTo>
                  <a:lnTo>
                    <a:pt x="103991" y="16960"/>
                  </a:lnTo>
                  <a:lnTo>
                    <a:pt x="102920" y="15963"/>
                  </a:lnTo>
                  <a:lnTo>
                    <a:pt x="101819" y="14994"/>
                  </a:lnTo>
                  <a:lnTo>
                    <a:pt x="100690" y="14041"/>
                  </a:lnTo>
                  <a:lnTo>
                    <a:pt x="99545" y="13116"/>
                  </a:lnTo>
                  <a:lnTo>
                    <a:pt x="98386" y="12221"/>
                  </a:lnTo>
                  <a:lnTo>
                    <a:pt x="97198" y="11356"/>
                  </a:lnTo>
                  <a:lnTo>
                    <a:pt x="95980" y="10520"/>
                  </a:lnTo>
                  <a:lnTo>
                    <a:pt x="95364" y="10109"/>
                  </a:lnTo>
                  <a:lnTo>
                    <a:pt x="94748" y="9713"/>
                  </a:lnTo>
                  <a:lnTo>
                    <a:pt x="94132" y="9317"/>
                  </a:lnTo>
                  <a:lnTo>
                    <a:pt x="93501" y="8935"/>
                  </a:lnTo>
                  <a:lnTo>
                    <a:pt x="92870" y="8554"/>
                  </a:lnTo>
                  <a:lnTo>
                    <a:pt x="92224" y="8172"/>
                  </a:lnTo>
                  <a:lnTo>
                    <a:pt x="91593" y="7805"/>
                  </a:lnTo>
                  <a:lnTo>
                    <a:pt x="90933" y="7453"/>
                  </a:lnTo>
                  <a:lnTo>
                    <a:pt x="90288" y="7101"/>
                  </a:lnTo>
                  <a:lnTo>
                    <a:pt x="89628" y="6764"/>
                  </a:lnTo>
                  <a:lnTo>
                    <a:pt x="88967" y="6426"/>
                  </a:lnTo>
                  <a:lnTo>
                    <a:pt x="88307" y="6104"/>
                  </a:lnTo>
                  <a:lnTo>
                    <a:pt x="87632" y="5781"/>
                  </a:lnTo>
                  <a:lnTo>
                    <a:pt x="86957" y="5473"/>
                  </a:lnTo>
                  <a:lnTo>
                    <a:pt x="86282" y="5165"/>
                  </a:lnTo>
                  <a:lnTo>
                    <a:pt x="85593" y="4871"/>
                  </a:lnTo>
                  <a:lnTo>
                    <a:pt x="84903" y="4592"/>
                  </a:lnTo>
                  <a:lnTo>
                    <a:pt x="84214" y="4314"/>
                  </a:lnTo>
                  <a:lnTo>
                    <a:pt x="83524" y="4035"/>
                  </a:lnTo>
                  <a:lnTo>
                    <a:pt x="82820" y="3771"/>
                  </a:lnTo>
                  <a:lnTo>
                    <a:pt x="82116" y="3521"/>
                  </a:lnTo>
                  <a:lnTo>
                    <a:pt x="81397" y="3272"/>
                  </a:lnTo>
                  <a:lnTo>
                    <a:pt x="80693" y="3037"/>
                  </a:lnTo>
                  <a:lnTo>
                    <a:pt x="79974" y="2803"/>
                  </a:lnTo>
                  <a:lnTo>
                    <a:pt x="79255" y="2582"/>
                  </a:lnTo>
                  <a:lnTo>
                    <a:pt x="78536" y="2377"/>
                  </a:lnTo>
                  <a:lnTo>
                    <a:pt x="77802" y="2172"/>
                  </a:lnTo>
                  <a:lnTo>
                    <a:pt x="77069" y="1981"/>
                  </a:lnTo>
                  <a:lnTo>
                    <a:pt x="76335" y="1790"/>
                  </a:lnTo>
                  <a:lnTo>
                    <a:pt x="75602" y="1614"/>
                  </a:lnTo>
                  <a:lnTo>
                    <a:pt x="74854" y="1453"/>
                  </a:lnTo>
                  <a:lnTo>
                    <a:pt x="74120" y="1291"/>
                  </a:lnTo>
                  <a:lnTo>
                    <a:pt x="73372" y="1145"/>
                  </a:lnTo>
                  <a:lnTo>
                    <a:pt x="72609" y="998"/>
                  </a:lnTo>
                  <a:lnTo>
                    <a:pt x="71861" y="866"/>
                  </a:lnTo>
                  <a:lnTo>
                    <a:pt x="71098" y="749"/>
                  </a:lnTo>
                  <a:lnTo>
                    <a:pt x="70335" y="631"/>
                  </a:lnTo>
                  <a:lnTo>
                    <a:pt x="69572" y="528"/>
                  </a:lnTo>
                  <a:lnTo>
                    <a:pt x="68809" y="426"/>
                  </a:lnTo>
                  <a:lnTo>
                    <a:pt x="68046" y="338"/>
                  </a:lnTo>
                  <a:lnTo>
                    <a:pt x="67269" y="264"/>
                  </a:lnTo>
                  <a:lnTo>
                    <a:pt x="66491" y="206"/>
                  </a:lnTo>
                  <a:lnTo>
                    <a:pt x="65713" y="147"/>
                  </a:lnTo>
                  <a:lnTo>
                    <a:pt x="64936" y="103"/>
                  </a:lnTo>
                  <a:lnTo>
                    <a:pt x="64158" y="59"/>
                  </a:lnTo>
                  <a:lnTo>
                    <a:pt x="63366" y="30"/>
                  </a:lnTo>
                  <a:lnTo>
                    <a:pt x="62574" y="15"/>
                  </a:lnTo>
                  <a:lnTo>
                    <a:pt x="61781" y="0"/>
                  </a:lnTo>
                  <a:close/>
                </a:path>
              </a:pathLst>
            </a:custGeom>
            <a:solidFill>
              <a:srgbClr val="EFEFE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9" name="Google Shape;2036;p26">
              <a:extLst>
                <a:ext uri="{FF2B5EF4-FFF2-40B4-BE49-F238E27FC236}">
                  <a16:creationId xmlns="" xmlns:a16="http://schemas.microsoft.com/office/drawing/2014/main" id="{FFA58EAA-70C3-4A83-9CF0-8EB09841A96A}"/>
                </a:ext>
              </a:extLst>
            </p:cNvPr>
            <p:cNvSpPr/>
            <p:nvPr/>
          </p:nvSpPr>
          <p:spPr>
            <a:xfrm>
              <a:off x="2426850" y="238125"/>
              <a:ext cx="193675" cy="194050"/>
            </a:xfrm>
            <a:custGeom>
              <a:avLst/>
              <a:gdLst/>
              <a:ahLst/>
              <a:cxnLst/>
              <a:rect l="l" t="t" r="r" b="b"/>
              <a:pathLst>
                <a:path w="7747" h="7762" extrusionOk="0">
                  <a:moveTo>
                    <a:pt x="3697" y="0"/>
                  </a:moveTo>
                  <a:lnTo>
                    <a:pt x="3507" y="15"/>
                  </a:lnTo>
                  <a:lnTo>
                    <a:pt x="3331" y="44"/>
                  </a:lnTo>
                  <a:lnTo>
                    <a:pt x="3140" y="73"/>
                  </a:lnTo>
                  <a:lnTo>
                    <a:pt x="2949" y="117"/>
                  </a:lnTo>
                  <a:lnTo>
                    <a:pt x="2773" y="161"/>
                  </a:lnTo>
                  <a:lnTo>
                    <a:pt x="2597" y="220"/>
                  </a:lnTo>
                  <a:lnTo>
                    <a:pt x="2421" y="279"/>
                  </a:lnTo>
                  <a:lnTo>
                    <a:pt x="2245" y="352"/>
                  </a:lnTo>
                  <a:lnTo>
                    <a:pt x="2084" y="440"/>
                  </a:lnTo>
                  <a:lnTo>
                    <a:pt x="1922" y="528"/>
                  </a:lnTo>
                  <a:lnTo>
                    <a:pt x="1761" y="631"/>
                  </a:lnTo>
                  <a:lnTo>
                    <a:pt x="1599" y="734"/>
                  </a:lnTo>
                  <a:lnTo>
                    <a:pt x="1453" y="851"/>
                  </a:lnTo>
                  <a:lnTo>
                    <a:pt x="1321" y="968"/>
                  </a:lnTo>
                  <a:lnTo>
                    <a:pt x="1174" y="1086"/>
                  </a:lnTo>
                  <a:lnTo>
                    <a:pt x="1042" y="1218"/>
                  </a:lnTo>
                  <a:lnTo>
                    <a:pt x="924" y="1364"/>
                  </a:lnTo>
                  <a:lnTo>
                    <a:pt x="807" y="1511"/>
                  </a:lnTo>
                  <a:lnTo>
                    <a:pt x="690" y="1658"/>
                  </a:lnTo>
                  <a:lnTo>
                    <a:pt x="587" y="1819"/>
                  </a:lnTo>
                  <a:lnTo>
                    <a:pt x="484" y="1981"/>
                  </a:lnTo>
                  <a:lnTo>
                    <a:pt x="396" y="2157"/>
                  </a:lnTo>
                  <a:lnTo>
                    <a:pt x="323" y="2333"/>
                  </a:lnTo>
                  <a:lnTo>
                    <a:pt x="250" y="2509"/>
                  </a:lnTo>
                  <a:lnTo>
                    <a:pt x="176" y="2700"/>
                  </a:lnTo>
                  <a:lnTo>
                    <a:pt x="132" y="2876"/>
                  </a:lnTo>
                  <a:lnTo>
                    <a:pt x="74" y="3081"/>
                  </a:lnTo>
                  <a:lnTo>
                    <a:pt x="44" y="3272"/>
                  </a:lnTo>
                  <a:lnTo>
                    <a:pt x="15" y="3462"/>
                  </a:lnTo>
                  <a:lnTo>
                    <a:pt x="0" y="3668"/>
                  </a:lnTo>
                  <a:lnTo>
                    <a:pt x="0" y="3859"/>
                  </a:lnTo>
                  <a:lnTo>
                    <a:pt x="0" y="4049"/>
                  </a:lnTo>
                  <a:lnTo>
                    <a:pt x="15" y="4240"/>
                  </a:lnTo>
                  <a:lnTo>
                    <a:pt x="30" y="4431"/>
                  </a:lnTo>
                  <a:lnTo>
                    <a:pt x="59" y="4621"/>
                  </a:lnTo>
                  <a:lnTo>
                    <a:pt x="103" y="4798"/>
                  </a:lnTo>
                  <a:lnTo>
                    <a:pt x="162" y="4988"/>
                  </a:lnTo>
                  <a:lnTo>
                    <a:pt x="220" y="5164"/>
                  </a:lnTo>
                  <a:lnTo>
                    <a:pt x="279" y="5340"/>
                  </a:lnTo>
                  <a:lnTo>
                    <a:pt x="352" y="5502"/>
                  </a:lnTo>
                  <a:lnTo>
                    <a:pt x="440" y="5678"/>
                  </a:lnTo>
                  <a:lnTo>
                    <a:pt x="528" y="5839"/>
                  </a:lnTo>
                  <a:lnTo>
                    <a:pt x="631" y="6001"/>
                  </a:lnTo>
                  <a:lnTo>
                    <a:pt x="734" y="6147"/>
                  </a:lnTo>
                  <a:lnTo>
                    <a:pt x="836" y="6294"/>
                  </a:lnTo>
                  <a:lnTo>
                    <a:pt x="954" y="6441"/>
                  </a:lnTo>
                  <a:lnTo>
                    <a:pt x="1086" y="6573"/>
                  </a:lnTo>
                  <a:lnTo>
                    <a:pt x="1218" y="6705"/>
                  </a:lnTo>
                  <a:lnTo>
                    <a:pt x="1365" y="6837"/>
                  </a:lnTo>
                  <a:lnTo>
                    <a:pt x="1511" y="6954"/>
                  </a:lnTo>
                  <a:lnTo>
                    <a:pt x="1658" y="7057"/>
                  </a:lnTo>
                  <a:lnTo>
                    <a:pt x="1819" y="7174"/>
                  </a:lnTo>
                  <a:lnTo>
                    <a:pt x="1981" y="7262"/>
                  </a:lnTo>
                  <a:lnTo>
                    <a:pt x="2142" y="7350"/>
                  </a:lnTo>
                  <a:lnTo>
                    <a:pt x="2318" y="7438"/>
                  </a:lnTo>
                  <a:lnTo>
                    <a:pt x="2509" y="7512"/>
                  </a:lnTo>
                  <a:lnTo>
                    <a:pt x="2685" y="7570"/>
                  </a:lnTo>
                  <a:lnTo>
                    <a:pt x="2876" y="7629"/>
                  </a:lnTo>
                  <a:lnTo>
                    <a:pt x="3066" y="7673"/>
                  </a:lnTo>
                  <a:lnTo>
                    <a:pt x="3272" y="7717"/>
                  </a:lnTo>
                  <a:lnTo>
                    <a:pt x="3463" y="7732"/>
                  </a:lnTo>
                  <a:lnTo>
                    <a:pt x="3653" y="7746"/>
                  </a:lnTo>
                  <a:lnTo>
                    <a:pt x="3859" y="7761"/>
                  </a:lnTo>
                  <a:lnTo>
                    <a:pt x="4049" y="7761"/>
                  </a:lnTo>
                  <a:lnTo>
                    <a:pt x="4240" y="7746"/>
                  </a:lnTo>
                  <a:lnTo>
                    <a:pt x="4431" y="7717"/>
                  </a:lnTo>
                  <a:lnTo>
                    <a:pt x="4607" y="7688"/>
                  </a:lnTo>
                  <a:lnTo>
                    <a:pt x="4798" y="7644"/>
                  </a:lnTo>
                  <a:lnTo>
                    <a:pt x="4974" y="7600"/>
                  </a:lnTo>
                  <a:lnTo>
                    <a:pt x="5150" y="7541"/>
                  </a:lnTo>
                  <a:lnTo>
                    <a:pt x="5326" y="7468"/>
                  </a:lnTo>
                  <a:lnTo>
                    <a:pt x="5502" y="7394"/>
                  </a:lnTo>
                  <a:lnTo>
                    <a:pt x="5663" y="7321"/>
                  </a:lnTo>
                  <a:lnTo>
                    <a:pt x="5825" y="7233"/>
                  </a:lnTo>
                  <a:lnTo>
                    <a:pt x="5986" y="7130"/>
                  </a:lnTo>
                  <a:lnTo>
                    <a:pt x="6147" y="7028"/>
                  </a:lnTo>
                  <a:lnTo>
                    <a:pt x="6294" y="6910"/>
                  </a:lnTo>
                  <a:lnTo>
                    <a:pt x="6441" y="6793"/>
                  </a:lnTo>
                  <a:lnTo>
                    <a:pt x="6573" y="6661"/>
                  </a:lnTo>
                  <a:lnTo>
                    <a:pt x="6705" y="6529"/>
                  </a:lnTo>
                  <a:lnTo>
                    <a:pt x="6822" y="6397"/>
                  </a:lnTo>
                  <a:lnTo>
                    <a:pt x="6940" y="6250"/>
                  </a:lnTo>
                  <a:lnTo>
                    <a:pt x="7057" y="6089"/>
                  </a:lnTo>
                  <a:lnTo>
                    <a:pt x="7160" y="5942"/>
                  </a:lnTo>
                  <a:lnTo>
                    <a:pt x="7262" y="5780"/>
                  </a:lnTo>
                  <a:lnTo>
                    <a:pt x="7350" y="5604"/>
                  </a:lnTo>
                  <a:lnTo>
                    <a:pt x="7424" y="5428"/>
                  </a:lnTo>
                  <a:lnTo>
                    <a:pt x="7497" y="5252"/>
                  </a:lnTo>
                  <a:lnTo>
                    <a:pt x="7571" y="5062"/>
                  </a:lnTo>
                  <a:lnTo>
                    <a:pt x="7629" y="4871"/>
                  </a:lnTo>
                  <a:lnTo>
                    <a:pt x="7673" y="4680"/>
                  </a:lnTo>
                  <a:lnTo>
                    <a:pt x="7703" y="4489"/>
                  </a:lnTo>
                  <a:lnTo>
                    <a:pt x="7732" y="4284"/>
                  </a:lnTo>
                  <a:lnTo>
                    <a:pt x="7747" y="4093"/>
                  </a:lnTo>
                  <a:lnTo>
                    <a:pt x="7747" y="3903"/>
                  </a:lnTo>
                  <a:lnTo>
                    <a:pt x="7747" y="3712"/>
                  </a:lnTo>
                  <a:lnTo>
                    <a:pt x="7732" y="3521"/>
                  </a:lnTo>
                  <a:lnTo>
                    <a:pt x="7717" y="3330"/>
                  </a:lnTo>
                  <a:lnTo>
                    <a:pt x="7688" y="3140"/>
                  </a:lnTo>
                  <a:lnTo>
                    <a:pt x="7644" y="2964"/>
                  </a:lnTo>
                  <a:lnTo>
                    <a:pt x="7600" y="2773"/>
                  </a:lnTo>
                  <a:lnTo>
                    <a:pt x="7541" y="2597"/>
                  </a:lnTo>
                  <a:lnTo>
                    <a:pt x="7468" y="2421"/>
                  </a:lnTo>
                  <a:lnTo>
                    <a:pt x="7395" y="2259"/>
                  </a:lnTo>
                  <a:lnTo>
                    <a:pt x="7306" y="2083"/>
                  </a:lnTo>
                  <a:lnTo>
                    <a:pt x="7218" y="1922"/>
                  </a:lnTo>
                  <a:lnTo>
                    <a:pt x="7130" y="1761"/>
                  </a:lnTo>
                  <a:lnTo>
                    <a:pt x="7013" y="1614"/>
                  </a:lnTo>
                  <a:lnTo>
                    <a:pt x="6910" y="1467"/>
                  </a:lnTo>
                  <a:lnTo>
                    <a:pt x="6793" y="1320"/>
                  </a:lnTo>
                  <a:lnTo>
                    <a:pt x="6661" y="1188"/>
                  </a:lnTo>
                  <a:lnTo>
                    <a:pt x="6529" y="1056"/>
                  </a:lnTo>
                  <a:lnTo>
                    <a:pt x="6382" y="924"/>
                  </a:lnTo>
                  <a:lnTo>
                    <a:pt x="6250" y="807"/>
                  </a:lnTo>
                  <a:lnTo>
                    <a:pt x="6089" y="690"/>
                  </a:lnTo>
                  <a:lnTo>
                    <a:pt x="5927" y="587"/>
                  </a:lnTo>
                  <a:lnTo>
                    <a:pt x="5766" y="499"/>
                  </a:lnTo>
                  <a:lnTo>
                    <a:pt x="5605" y="411"/>
                  </a:lnTo>
                  <a:lnTo>
                    <a:pt x="5429" y="323"/>
                  </a:lnTo>
                  <a:lnTo>
                    <a:pt x="5252" y="249"/>
                  </a:lnTo>
                  <a:lnTo>
                    <a:pt x="5062" y="191"/>
                  </a:lnTo>
                  <a:lnTo>
                    <a:pt x="4871" y="132"/>
                  </a:lnTo>
                  <a:lnTo>
                    <a:pt x="4680" y="88"/>
                  </a:lnTo>
                  <a:lnTo>
                    <a:pt x="4475" y="44"/>
                  </a:lnTo>
                  <a:lnTo>
                    <a:pt x="4284" y="29"/>
                  </a:lnTo>
                  <a:lnTo>
                    <a:pt x="4093" y="0"/>
                  </a:lnTo>
                  <a:close/>
                </a:path>
              </a:pathLst>
            </a:custGeom>
            <a:solidFill>
              <a:srgbClr val="EFEFE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grpSp>
      <p:grpSp>
        <p:nvGrpSpPr>
          <p:cNvPr id="21" name="Google Shape;2039;p26">
            <a:extLst>
              <a:ext uri="{FF2B5EF4-FFF2-40B4-BE49-F238E27FC236}">
                <a16:creationId xmlns="" xmlns:a16="http://schemas.microsoft.com/office/drawing/2014/main" id="{500BA6A6-6925-4D5A-9461-C1D78B9B2460}"/>
              </a:ext>
            </a:extLst>
          </p:cNvPr>
          <p:cNvGrpSpPr/>
          <p:nvPr/>
        </p:nvGrpSpPr>
        <p:grpSpPr>
          <a:xfrm flipH="1">
            <a:off x="244185" y="1269200"/>
            <a:ext cx="5284085" cy="2757537"/>
            <a:chOff x="1658314" y="1345900"/>
            <a:chExt cx="4240886" cy="2474100"/>
          </a:xfrm>
        </p:grpSpPr>
        <p:sp>
          <p:nvSpPr>
            <p:cNvPr id="22" name="Google Shape;2040;p26">
              <a:extLst>
                <a:ext uri="{FF2B5EF4-FFF2-40B4-BE49-F238E27FC236}">
                  <a16:creationId xmlns="" xmlns:a16="http://schemas.microsoft.com/office/drawing/2014/main" id="{982C327E-D129-47BD-9A2E-666723376064}"/>
                </a:ext>
              </a:extLst>
            </p:cNvPr>
            <p:cNvSpPr/>
            <p:nvPr/>
          </p:nvSpPr>
          <p:spPr>
            <a:xfrm>
              <a:off x="3244675" y="1345900"/>
              <a:ext cx="2654400" cy="2474100"/>
            </a:xfrm>
            <a:prstGeom prst="blockArc">
              <a:avLst>
                <a:gd name="adj1" fmla="val 10800000"/>
                <a:gd name="adj2" fmla="val 0"/>
                <a:gd name="adj3" fmla="val 25000"/>
              </a:avLst>
            </a:prstGeom>
            <a:solidFill>
              <a:srgbClr val="C8E17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3" name="Google Shape;2041;p26">
              <a:extLst>
                <a:ext uri="{FF2B5EF4-FFF2-40B4-BE49-F238E27FC236}">
                  <a16:creationId xmlns="" xmlns:a16="http://schemas.microsoft.com/office/drawing/2014/main" id="{436F9E76-F3F5-497F-8080-6535A4F78302}"/>
                </a:ext>
              </a:extLst>
            </p:cNvPr>
            <p:cNvSpPr/>
            <p:nvPr/>
          </p:nvSpPr>
          <p:spPr>
            <a:xfrm>
              <a:off x="1658314" y="1345900"/>
              <a:ext cx="2654400" cy="2474100"/>
            </a:xfrm>
            <a:prstGeom prst="blockArc">
              <a:avLst>
                <a:gd name="adj1" fmla="val 13537766"/>
                <a:gd name="adj2" fmla="val 0"/>
                <a:gd name="adj3" fmla="val 25000"/>
              </a:avLst>
            </a:prstGeom>
            <a:solidFill>
              <a:srgbClr val="8A779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4" name="Google Shape;2042;p26">
              <a:extLst>
                <a:ext uri="{FF2B5EF4-FFF2-40B4-BE49-F238E27FC236}">
                  <a16:creationId xmlns="" xmlns:a16="http://schemas.microsoft.com/office/drawing/2014/main" id="{6130442B-8F0A-4568-AAEB-1169653B95B9}"/>
                </a:ext>
              </a:extLst>
            </p:cNvPr>
            <p:cNvSpPr/>
            <p:nvPr/>
          </p:nvSpPr>
          <p:spPr>
            <a:xfrm>
              <a:off x="3244675" y="1345900"/>
              <a:ext cx="2654400" cy="2474100"/>
            </a:xfrm>
            <a:prstGeom prst="blockArc">
              <a:avLst>
                <a:gd name="adj1" fmla="val 16736545"/>
                <a:gd name="adj2" fmla="val 0"/>
                <a:gd name="adj3" fmla="val 25000"/>
              </a:avLst>
            </a:prstGeom>
            <a:solidFill>
              <a:srgbClr val="FF634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5" name="Google Shape;2043;p26">
              <a:extLst>
                <a:ext uri="{FF2B5EF4-FFF2-40B4-BE49-F238E27FC236}">
                  <a16:creationId xmlns="" xmlns:a16="http://schemas.microsoft.com/office/drawing/2014/main" id="{25F5AF9F-5DEE-4B6A-BCED-D93597CFB751}"/>
                </a:ext>
              </a:extLst>
            </p:cNvPr>
            <p:cNvSpPr/>
            <p:nvPr/>
          </p:nvSpPr>
          <p:spPr>
            <a:xfrm>
              <a:off x="3244800" y="1345900"/>
              <a:ext cx="2654400" cy="2474100"/>
            </a:xfrm>
            <a:prstGeom prst="blockArc">
              <a:avLst>
                <a:gd name="adj1" fmla="val 18675159"/>
                <a:gd name="adj2" fmla="val 0"/>
                <a:gd name="adj3" fmla="val 25000"/>
              </a:avLst>
            </a:prstGeom>
            <a:solidFill>
              <a:srgbClr val="F3AE5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grpSp>
      <p:sp>
        <p:nvSpPr>
          <p:cNvPr id="26" name="TextBox 25">
            <a:extLst>
              <a:ext uri="{FF2B5EF4-FFF2-40B4-BE49-F238E27FC236}">
                <a16:creationId xmlns="" xmlns:a16="http://schemas.microsoft.com/office/drawing/2014/main" id="{299E053B-A37D-47F6-84E4-EE8F4B9E5CEF}"/>
              </a:ext>
            </a:extLst>
          </p:cNvPr>
          <p:cNvSpPr txBox="1"/>
          <p:nvPr/>
        </p:nvSpPr>
        <p:spPr>
          <a:xfrm>
            <a:off x="1058779" y="3160464"/>
            <a:ext cx="9625263" cy="1754326"/>
          </a:xfrm>
          <a:prstGeom prst="rect">
            <a:avLst/>
          </a:prstGeom>
          <a:noFill/>
        </p:spPr>
        <p:txBody>
          <a:bodyPr wrap="square">
            <a:spAutoFit/>
          </a:bodyPr>
          <a:lstStyle/>
          <a:p>
            <a:pPr marL="571500" indent="-571500" algn="justLow" rtl="1">
              <a:buFont typeface="Wingdings" pitchFamily="2" charset="2"/>
              <a:buChar char="v"/>
            </a:pPr>
            <a:r>
              <a:rPr lang="ar-EG" sz="3600" b="1" dirty="0"/>
              <a:t> </a:t>
            </a:r>
            <a:r>
              <a:rPr lang="ar-EG" sz="3600" b="1" dirty="0" smtClean="0"/>
              <a:t>احرص </a:t>
            </a:r>
            <a:r>
              <a:rPr lang="ar-EG" sz="3600" b="1" dirty="0"/>
              <a:t>على تنظيم تحركاتك بين قاعة الطعام وغرفة الخدمة والمطبخ وغيرها، كما يجب أن تعطي أولوية خاصة لرفع الأطباق المستخدمة. </a:t>
            </a:r>
            <a:endParaRPr lang="en-US" sz="3600" b="1" dirty="0"/>
          </a:p>
        </p:txBody>
      </p:sp>
    </p:spTree>
    <p:extLst>
      <p:ext uri="{BB962C8B-B14F-4D97-AF65-F5344CB8AC3E}">
        <p14:creationId xmlns:p14="http://schemas.microsoft.com/office/powerpoint/2010/main" val="386987267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BD3B4617-1590-4055-873C-08B14923512C}"/>
              </a:ext>
            </a:extLst>
          </p:cNvPr>
          <p:cNvSpPr>
            <a:spLocks noGrp="1"/>
          </p:cNvSpPr>
          <p:nvPr>
            <p:ph type="sldNum" idx="12"/>
          </p:nvPr>
        </p:nvSpPr>
        <p:spPr/>
        <p:txBody>
          <a:bodyPr/>
          <a:lstStyle/>
          <a:p>
            <a:fld id="{00000000-1234-1234-1234-123412341234}" type="slidenum">
              <a:rPr lang="en" smtClean="0"/>
              <a:pPr/>
              <a:t>30</a:t>
            </a:fld>
            <a:endParaRPr lang="en"/>
          </a:p>
        </p:txBody>
      </p:sp>
      <p:grpSp>
        <p:nvGrpSpPr>
          <p:cNvPr id="8" name="Google Shape;2025;p26">
            <a:extLst>
              <a:ext uri="{FF2B5EF4-FFF2-40B4-BE49-F238E27FC236}">
                <a16:creationId xmlns="" xmlns:a16="http://schemas.microsoft.com/office/drawing/2014/main" id="{1B0E402D-BD05-49A5-BE51-9DCCB3BFD73D}"/>
              </a:ext>
            </a:extLst>
          </p:cNvPr>
          <p:cNvGrpSpPr/>
          <p:nvPr/>
        </p:nvGrpSpPr>
        <p:grpSpPr>
          <a:xfrm flipH="1">
            <a:off x="2473311" y="808446"/>
            <a:ext cx="2802597" cy="2840722"/>
            <a:chOff x="984650" y="238125"/>
            <a:chExt cx="3078050" cy="3479300"/>
          </a:xfrm>
        </p:grpSpPr>
        <p:sp>
          <p:nvSpPr>
            <p:cNvPr id="17" name="Google Shape;2034;p26">
              <a:extLst>
                <a:ext uri="{FF2B5EF4-FFF2-40B4-BE49-F238E27FC236}">
                  <a16:creationId xmlns="" xmlns:a16="http://schemas.microsoft.com/office/drawing/2014/main" id="{7AAB2CDF-3F5C-4178-8C15-C459E700D624}"/>
                </a:ext>
              </a:extLst>
            </p:cNvPr>
            <p:cNvSpPr/>
            <p:nvPr/>
          </p:nvSpPr>
          <p:spPr>
            <a:xfrm>
              <a:off x="3301975" y="3622050"/>
              <a:ext cx="95400" cy="95375"/>
            </a:xfrm>
            <a:custGeom>
              <a:avLst/>
              <a:gdLst/>
              <a:ahLst/>
              <a:cxnLst/>
              <a:rect l="l" t="t" r="r" b="b"/>
              <a:pathLst>
                <a:path w="3816" h="3815" extrusionOk="0">
                  <a:moveTo>
                    <a:pt x="1937" y="0"/>
                  </a:moveTo>
                  <a:lnTo>
                    <a:pt x="1747" y="15"/>
                  </a:lnTo>
                  <a:lnTo>
                    <a:pt x="1571" y="30"/>
                  </a:lnTo>
                  <a:lnTo>
                    <a:pt x="1395" y="74"/>
                  </a:lnTo>
                  <a:lnTo>
                    <a:pt x="1219" y="132"/>
                  </a:lnTo>
                  <a:lnTo>
                    <a:pt x="1042" y="206"/>
                  </a:lnTo>
                  <a:lnTo>
                    <a:pt x="881" y="294"/>
                  </a:lnTo>
                  <a:lnTo>
                    <a:pt x="734" y="411"/>
                  </a:lnTo>
                  <a:lnTo>
                    <a:pt x="602" y="528"/>
                  </a:lnTo>
                  <a:lnTo>
                    <a:pt x="470" y="661"/>
                  </a:lnTo>
                  <a:lnTo>
                    <a:pt x="353" y="807"/>
                  </a:lnTo>
                  <a:lnTo>
                    <a:pt x="250" y="954"/>
                  </a:lnTo>
                  <a:lnTo>
                    <a:pt x="162" y="1130"/>
                  </a:lnTo>
                  <a:lnTo>
                    <a:pt x="104" y="1306"/>
                  </a:lnTo>
                  <a:lnTo>
                    <a:pt x="45" y="1497"/>
                  </a:lnTo>
                  <a:lnTo>
                    <a:pt x="15" y="1688"/>
                  </a:lnTo>
                  <a:lnTo>
                    <a:pt x="1" y="1878"/>
                  </a:lnTo>
                  <a:lnTo>
                    <a:pt x="1" y="2069"/>
                  </a:lnTo>
                  <a:lnTo>
                    <a:pt x="30" y="2245"/>
                  </a:lnTo>
                  <a:lnTo>
                    <a:pt x="74" y="2436"/>
                  </a:lnTo>
                  <a:lnTo>
                    <a:pt x="133" y="2612"/>
                  </a:lnTo>
                  <a:lnTo>
                    <a:pt x="206" y="2773"/>
                  </a:lnTo>
                  <a:lnTo>
                    <a:pt x="294" y="2935"/>
                  </a:lnTo>
                  <a:lnTo>
                    <a:pt x="397" y="3081"/>
                  </a:lnTo>
                  <a:lnTo>
                    <a:pt x="514" y="3228"/>
                  </a:lnTo>
                  <a:lnTo>
                    <a:pt x="661" y="3345"/>
                  </a:lnTo>
                  <a:lnTo>
                    <a:pt x="793" y="3463"/>
                  </a:lnTo>
                  <a:lnTo>
                    <a:pt x="954" y="3565"/>
                  </a:lnTo>
                  <a:lnTo>
                    <a:pt x="1131" y="3653"/>
                  </a:lnTo>
                  <a:lnTo>
                    <a:pt x="1307" y="3727"/>
                  </a:lnTo>
                  <a:lnTo>
                    <a:pt x="1497" y="3771"/>
                  </a:lnTo>
                  <a:lnTo>
                    <a:pt x="1688" y="3815"/>
                  </a:lnTo>
                  <a:lnTo>
                    <a:pt x="2069" y="3815"/>
                  </a:lnTo>
                  <a:lnTo>
                    <a:pt x="2246" y="3785"/>
                  </a:lnTo>
                  <a:lnTo>
                    <a:pt x="2436" y="3741"/>
                  </a:lnTo>
                  <a:lnTo>
                    <a:pt x="2612" y="3683"/>
                  </a:lnTo>
                  <a:lnTo>
                    <a:pt x="2774" y="3609"/>
                  </a:lnTo>
                  <a:lnTo>
                    <a:pt x="2935" y="3521"/>
                  </a:lnTo>
                  <a:lnTo>
                    <a:pt x="3082" y="3419"/>
                  </a:lnTo>
                  <a:lnTo>
                    <a:pt x="3214" y="3301"/>
                  </a:lnTo>
                  <a:lnTo>
                    <a:pt x="3346" y="3169"/>
                  </a:lnTo>
                  <a:lnTo>
                    <a:pt x="3463" y="3023"/>
                  </a:lnTo>
                  <a:lnTo>
                    <a:pt x="3566" y="2861"/>
                  </a:lnTo>
                  <a:lnTo>
                    <a:pt x="3654" y="2700"/>
                  </a:lnTo>
                  <a:lnTo>
                    <a:pt x="3727" y="2524"/>
                  </a:lnTo>
                  <a:lnTo>
                    <a:pt x="3771" y="2333"/>
                  </a:lnTo>
                  <a:lnTo>
                    <a:pt x="3801" y="2142"/>
                  </a:lnTo>
                  <a:lnTo>
                    <a:pt x="3815" y="1952"/>
                  </a:lnTo>
                  <a:lnTo>
                    <a:pt x="3815" y="1761"/>
                  </a:lnTo>
                  <a:lnTo>
                    <a:pt x="3786" y="1570"/>
                  </a:lnTo>
                  <a:lnTo>
                    <a:pt x="3742" y="1394"/>
                  </a:lnTo>
                  <a:lnTo>
                    <a:pt x="3683" y="1218"/>
                  </a:lnTo>
                  <a:lnTo>
                    <a:pt x="3610" y="1042"/>
                  </a:lnTo>
                  <a:lnTo>
                    <a:pt x="3522" y="895"/>
                  </a:lnTo>
                  <a:lnTo>
                    <a:pt x="3419" y="734"/>
                  </a:lnTo>
                  <a:lnTo>
                    <a:pt x="3302" y="602"/>
                  </a:lnTo>
                  <a:lnTo>
                    <a:pt x="3170" y="470"/>
                  </a:lnTo>
                  <a:lnTo>
                    <a:pt x="3023" y="352"/>
                  </a:lnTo>
                  <a:lnTo>
                    <a:pt x="2862" y="250"/>
                  </a:lnTo>
                  <a:lnTo>
                    <a:pt x="2700" y="176"/>
                  </a:lnTo>
                  <a:lnTo>
                    <a:pt x="2510" y="103"/>
                  </a:lnTo>
                  <a:lnTo>
                    <a:pt x="2319" y="44"/>
                  </a:lnTo>
                  <a:lnTo>
                    <a:pt x="2128" y="15"/>
                  </a:lnTo>
                  <a:lnTo>
                    <a:pt x="1937" y="0"/>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8" name="Google Shape;2035;p26">
              <a:extLst>
                <a:ext uri="{FF2B5EF4-FFF2-40B4-BE49-F238E27FC236}">
                  <a16:creationId xmlns="" xmlns:a16="http://schemas.microsoft.com/office/drawing/2014/main" id="{EF253D0D-388E-46B2-8C80-AEAB1A8B9403}"/>
                </a:ext>
              </a:extLst>
            </p:cNvPr>
            <p:cNvSpPr/>
            <p:nvPr/>
          </p:nvSpPr>
          <p:spPr>
            <a:xfrm>
              <a:off x="984650" y="340450"/>
              <a:ext cx="3078050" cy="1528775"/>
            </a:xfrm>
            <a:custGeom>
              <a:avLst/>
              <a:gdLst/>
              <a:ahLst/>
              <a:cxnLst/>
              <a:rect l="l" t="t" r="r" b="b"/>
              <a:pathLst>
                <a:path w="123122" h="61151" extrusionOk="0">
                  <a:moveTo>
                    <a:pt x="61781" y="0"/>
                  </a:moveTo>
                  <a:lnTo>
                    <a:pt x="61004" y="15"/>
                  </a:lnTo>
                  <a:lnTo>
                    <a:pt x="60212" y="15"/>
                  </a:lnTo>
                  <a:lnTo>
                    <a:pt x="59419" y="44"/>
                  </a:lnTo>
                  <a:lnTo>
                    <a:pt x="58642" y="74"/>
                  </a:lnTo>
                  <a:lnTo>
                    <a:pt x="57864" y="118"/>
                  </a:lnTo>
                  <a:lnTo>
                    <a:pt x="57087" y="162"/>
                  </a:lnTo>
                  <a:lnTo>
                    <a:pt x="56309" y="220"/>
                  </a:lnTo>
                  <a:lnTo>
                    <a:pt x="55532" y="294"/>
                  </a:lnTo>
                  <a:lnTo>
                    <a:pt x="54754" y="382"/>
                  </a:lnTo>
                  <a:lnTo>
                    <a:pt x="53991" y="470"/>
                  </a:lnTo>
                  <a:lnTo>
                    <a:pt x="53228" y="558"/>
                  </a:lnTo>
                  <a:lnTo>
                    <a:pt x="52465" y="675"/>
                  </a:lnTo>
                  <a:lnTo>
                    <a:pt x="51702" y="793"/>
                  </a:lnTo>
                  <a:lnTo>
                    <a:pt x="50954" y="910"/>
                  </a:lnTo>
                  <a:lnTo>
                    <a:pt x="50206" y="1057"/>
                  </a:lnTo>
                  <a:lnTo>
                    <a:pt x="49458" y="1203"/>
                  </a:lnTo>
                  <a:lnTo>
                    <a:pt x="48709" y="1350"/>
                  </a:lnTo>
                  <a:lnTo>
                    <a:pt x="47961" y="1511"/>
                  </a:lnTo>
                  <a:lnTo>
                    <a:pt x="47228" y="1687"/>
                  </a:lnTo>
                  <a:lnTo>
                    <a:pt x="46494" y="1864"/>
                  </a:lnTo>
                  <a:lnTo>
                    <a:pt x="45760" y="2054"/>
                  </a:lnTo>
                  <a:lnTo>
                    <a:pt x="45027" y="2245"/>
                  </a:lnTo>
                  <a:lnTo>
                    <a:pt x="44308" y="2465"/>
                  </a:lnTo>
                  <a:lnTo>
                    <a:pt x="43574" y="2670"/>
                  </a:lnTo>
                  <a:lnTo>
                    <a:pt x="42856" y="2891"/>
                  </a:lnTo>
                  <a:lnTo>
                    <a:pt x="42151" y="3125"/>
                  </a:lnTo>
                  <a:lnTo>
                    <a:pt x="41432" y="3375"/>
                  </a:lnTo>
                  <a:lnTo>
                    <a:pt x="40728" y="3624"/>
                  </a:lnTo>
                  <a:lnTo>
                    <a:pt x="40024" y="3874"/>
                  </a:lnTo>
                  <a:lnTo>
                    <a:pt x="39334" y="4138"/>
                  </a:lnTo>
                  <a:lnTo>
                    <a:pt x="38630" y="4416"/>
                  </a:lnTo>
                  <a:lnTo>
                    <a:pt x="37941" y="4695"/>
                  </a:lnTo>
                  <a:lnTo>
                    <a:pt x="37266" y="4989"/>
                  </a:lnTo>
                  <a:lnTo>
                    <a:pt x="36576" y="5282"/>
                  </a:lnTo>
                  <a:lnTo>
                    <a:pt x="35901" y="5590"/>
                  </a:lnTo>
                  <a:lnTo>
                    <a:pt x="35226" y="5913"/>
                  </a:lnTo>
                  <a:lnTo>
                    <a:pt x="34566" y="6221"/>
                  </a:lnTo>
                  <a:lnTo>
                    <a:pt x="33891" y="6558"/>
                  </a:lnTo>
                  <a:lnTo>
                    <a:pt x="33231" y="6896"/>
                  </a:lnTo>
                  <a:lnTo>
                    <a:pt x="32586" y="7233"/>
                  </a:lnTo>
                  <a:lnTo>
                    <a:pt x="31925" y="7585"/>
                  </a:lnTo>
                  <a:lnTo>
                    <a:pt x="31280" y="7952"/>
                  </a:lnTo>
                  <a:lnTo>
                    <a:pt x="30649" y="8319"/>
                  </a:lnTo>
                  <a:lnTo>
                    <a:pt x="30004" y="8700"/>
                  </a:lnTo>
                  <a:lnTo>
                    <a:pt x="29373" y="9082"/>
                  </a:lnTo>
                  <a:lnTo>
                    <a:pt x="28756" y="9463"/>
                  </a:lnTo>
                  <a:lnTo>
                    <a:pt x="28126" y="9859"/>
                  </a:lnTo>
                  <a:lnTo>
                    <a:pt x="27509" y="10270"/>
                  </a:lnTo>
                  <a:lnTo>
                    <a:pt x="26292" y="11092"/>
                  </a:lnTo>
                  <a:lnTo>
                    <a:pt x="25103" y="11957"/>
                  </a:lnTo>
                  <a:lnTo>
                    <a:pt x="23930" y="12838"/>
                  </a:lnTo>
                  <a:lnTo>
                    <a:pt x="22771" y="13762"/>
                  </a:lnTo>
                  <a:lnTo>
                    <a:pt x="21656" y="14701"/>
                  </a:lnTo>
                  <a:lnTo>
                    <a:pt x="20541" y="15655"/>
                  </a:lnTo>
                  <a:lnTo>
                    <a:pt x="19455" y="16652"/>
                  </a:lnTo>
                  <a:lnTo>
                    <a:pt x="18399" y="17665"/>
                  </a:lnTo>
                  <a:lnTo>
                    <a:pt x="17372" y="18706"/>
                  </a:lnTo>
                  <a:lnTo>
                    <a:pt x="16359" y="19777"/>
                  </a:lnTo>
                  <a:lnTo>
                    <a:pt x="15376" y="20863"/>
                  </a:lnTo>
                  <a:lnTo>
                    <a:pt x="14408" y="21978"/>
                  </a:lnTo>
                  <a:lnTo>
                    <a:pt x="13484" y="23108"/>
                  </a:lnTo>
                  <a:lnTo>
                    <a:pt x="12574" y="24267"/>
                  </a:lnTo>
                  <a:lnTo>
                    <a:pt x="11694" y="25455"/>
                  </a:lnTo>
                  <a:lnTo>
                    <a:pt x="10843" y="26658"/>
                  </a:lnTo>
                  <a:lnTo>
                    <a:pt x="10432" y="27260"/>
                  </a:lnTo>
                  <a:lnTo>
                    <a:pt x="10021" y="27876"/>
                  </a:lnTo>
                  <a:lnTo>
                    <a:pt x="9625" y="28492"/>
                  </a:lnTo>
                  <a:lnTo>
                    <a:pt x="9229" y="29123"/>
                  </a:lnTo>
                  <a:lnTo>
                    <a:pt x="8848" y="29754"/>
                  </a:lnTo>
                  <a:lnTo>
                    <a:pt x="8466" y="30385"/>
                  </a:lnTo>
                  <a:lnTo>
                    <a:pt x="8099" y="31015"/>
                  </a:lnTo>
                  <a:lnTo>
                    <a:pt x="7733" y="31661"/>
                  </a:lnTo>
                  <a:lnTo>
                    <a:pt x="7380" y="32306"/>
                  </a:lnTo>
                  <a:lnTo>
                    <a:pt x="7028" y="32967"/>
                  </a:lnTo>
                  <a:lnTo>
                    <a:pt x="6691" y="33627"/>
                  </a:lnTo>
                  <a:lnTo>
                    <a:pt x="6353" y="34287"/>
                  </a:lnTo>
                  <a:lnTo>
                    <a:pt x="6031" y="34947"/>
                  </a:lnTo>
                  <a:lnTo>
                    <a:pt x="5708" y="35622"/>
                  </a:lnTo>
                  <a:lnTo>
                    <a:pt x="5400" y="36297"/>
                  </a:lnTo>
                  <a:lnTo>
                    <a:pt x="5106" y="36987"/>
                  </a:lnTo>
                  <a:lnTo>
                    <a:pt x="4813" y="37661"/>
                  </a:lnTo>
                  <a:lnTo>
                    <a:pt x="4520" y="38351"/>
                  </a:lnTo>
                  <a:lnTo>
                    <a:pt x="4241" y="39041"/>
                  </a:lnTo>
                  <a:lnTo>
                    <a:pt x="3977" y="39745"/>
                  </a:lnTo>
                  <a:lnTo>
                    <a:pt x="3713" y="40449"/>
                  </a:lnTo>
                  <a:lnTo>
                    <a:pt x="3463" y="41153"/>
                  </a:lnTo>
                  <a:lnTo>
                    <a:pt x="3214" y="41857"/>
                  </a:lnTo>
                  <a:lnTo>
                    <a:pt x="2979" y="42576"/>
                  </a:lnTo>
                  <a:lnTo>
                    <a:pt x="2759" y="43295"/>
                  </a:lnTo>
                  <a:lnTo>
                    <a:pt x="2539" y="44014"/>
                  </a:lnTo>
                  <a:lnTo>
                    <a:pt x="2319" y="44733"/>
                  </a:lnTo>
                  <a:lnTo>
                    <a:pt x="2128" y="45467"/>
                  </a:lnTo>
                  <a:lnTo>
                    <a:pt x="1937" y="46200"/>
                  </a:lnTo>
                  <a:lnTo>
                    <a:pt x="1747" y="46934"/>
                  </a:lnTo>
                  <a:lnTo>
                    <a:pt x="1571" y="47667"/>
                  </a:lnTo>
                  <a:lnTo>
                    <a:pt x="1409" y="48416"/>
                  </a:lnTo>
                  <a:lnTo>
                    <a:pt x="1248" y="49149"/>
                  </a:lnTo>
                  <a:lnTo>
                    <a:pt x="1101" y="49897"/>
                  </a:lnTo>
                  <a:lnTo>
                    <a:pt x="954" y="50660"/>
                  </a:lnTo>
                  <a:lnTo>
                    <a:pt x="837" y="51408"/>
                  </a:lnTo>
                  <a:lnTo>
                    <a:pt x="705" y="52171"/>
                  </a:lnTo>
                  <a:lnTo>
                    <a:pt x="602" y="52934"/>
                  </a:lnTo>
                  <a:lnTo>
                    <a:pt x="500" y="53697"/>
                  </a:lnTo>
                  <a:lnTo>
                    <a:pt x="397" y="54460"/>
                  </a:lnTo>
                  <a:lnTo>
                    <a:pt x="324" y="55238"/>
                  </a:lnTo>
                  <a:lnTo>
                    <a:pt x="250" y="56001"/>
                  </a:lnTo>
                  <a:lnTo>
                    <a:pt x="177" y="56778"/>
                  </a:lnTo>
                  <a:lnTo>
                    <a:pt x="118" y="57556"/>
                  </a:lnTo>
                  <a:lnTo>
                    <a:pt x="74" y="58348"/>
                  </a:lnTo>
                  <a:lnTo>
                    <a:pt x="45" y="59126"/>
                  </a:lnTo>
                  <a:lnTo>
                    <a:pt x="15" y="59918"/>
                  </a:lnTo>
                  <a:lnTo>
                    <a:pt x="1" y="60695"/>
                  </a:lnTo>
                  <a:lnTo>
                    <a:pt x="123122" y="61150"/>
                  </a:lnTo>
                  <a:lnTo>
                    <a:pt x="123107" y="60373"/>
                  </a:lnTo>
                  <a:lnTo>
                    <a:pt x="123093" y="59580"/>
                  </a:lnTo>
                  <a:lnTo>
                    <a:pt x="123063" y="58803"/>
                  </a:lnTo>
                  <a:lnTo>
                    <a:pt x="123019" y="58011"/>
                  </a:lnTo>
                  <a:lnTo>
                    <a:pt x="122975" y="57233"/>
                  </a:lnTo>
                  <a:lnTo>
                    <a:pt x="122917" y="56455"/>
                  </a:lnTo>
                  <a:lnTo>
                    <a:pt x="122843" y="55693"/>
                  </a:lnTo>
                  <a:lnTo>
                    <a:pt x="122770" y="54915"/>
                  </a:lnTo>
                  <a:lnTo>
                    <a:pt x="122682" y="54152"/>
                  </a:lnTo>
                  <a:lnTo>
                    <a:pt x="122579" y="53389"/>
                  </a:lnTo>
                  <a:lnTo>
                    <a:pt x="122476" y="52626"/>
                  </a:lnTo>
                  <a:lnTo>
                    <a:pt x="122359" y="51863"/>
                  </a:lnTo>
                  <a:lnTo>
                    <a:pt x="122242" y="51100"/>
                  </a:lnTo>
                  <a:lnTo>
                    <a:pt x="122110" y="50352"/>
                  </a:lnTo>
                  <a:lnTo>
                    <a:pt x="121963" y="49604"/>
                  </a:lnTo>
                  <a:lnTo>
                    <a:pt x="121816" y="48856"/>
                  </a:lnTo>
                  <a:lnTo>
                    <a:pt x="121655" y="48107"/>
                  </a:lnTo>
                  <a:lnTo>
                    <a:pt x="121479" y="47374"/>
                  </a:lnTo>
                  <a:lnTo>
                    <a:pt x="121303" y="46640"/>
                  </a:lnTo>
                  <a:lnTo>
                    <a:pt x="121112" y="45907"/>
                  </a:lnTo>
                  <a:lnTo>
                    <a:pt x="120921" y="45173"/>
                  </a:lnTo>
                  <a:lnTo>
                    <a:pt x="120716" y="44440"/>
                  </a:lnTo>
                  <a:lnTo>
                    <a:pt x="120496" y="43721"/>
                  </a:lnTo>
                  <a:lnTo>
                    <a:pt x="120276" y="43002"/>
                  </a:lnTo>
                  <a:lnTo>
                    <a:pt x="120041" y="42298"/>
                  </a:lnTo>
                  <a:lnTo>
                    <a:pt x="119806" y="41579"/>
                  </a:lnTo>
                  <a:lnTo>
                    <a:pt x="119557" y="40874"/>
                  </a:lnTo>
                  <a:lnTo>
                    <a:pt x="119307" y="40170"/>
                  </a:lnTo>
                  <a:lnTo>
                    <a:pt x="119043" y="39466"/>
                  </a:lnTo>
                  <a:lnTo>
                    <a:pt x="118765" y="38777"/>
                  </a:lnTo>
                  <a:lnTo>
                    <a:pt x="118486" y="38087"/>
                  </a:lnTo>
                  <a:lnTo>
                    <a:pt x="118192" y="37397"/>
                  </a:lnTo>
                  <a:lnTo>
                    <a:pt x="117899" y="36723"/>
                  </a:lnTo>
                  <a:lnTo>
                    <a:pt x="117591" y="36033"/>
                  </a:lnTo>
                  <a:lnTo>
                    <a:pt x="117283" y="35358"/>
                  </a:lnTo>
                  <a:lnTo>
                    <a:pt x="116960" y="34698"/>
                  </a:lnTo>
                  <a:lnTo>
                    <a:pt x="116637" y="34023"/>
                  </a:lnTo>
                  <a:lnTo>
                    <a:pt x="116300" y="33363"/>
                  </a:lnTo>
                  <a:lnTo>
                    <a:pt x="115962" y="32717"/>
                  </a:lnTo>
                  <a:lnTo>
                    <a:pt x="115610" y="32057"/>
                  </a:lnTo>
                  <a:lnTo>
                    <a:pt x="115244" y="31412"/>
                  </a:lnTo>
                  <a:lnTo>
                    <a:pt x="114877" y="30781"/>
                  </a:lnTo>
                  <a:lnTo>
                    <a:pt x="114510" y="30135"/>
                  </a:lnTo>
                  <a:lnTo>
                    <a:pt x="114129" y="29504"/>
                  </a:lnTo>
                  <a:lnTo>
                    <a:pt x="113732" y="28873"/>
                  </a:lnTo>
                  <a:lnTo>
                    <a:pt x="113336" y="28257"/>
                  </a:lnTo>
                  <a:lnTo>
                    <a:pt x="112529" y="27025"/>
                  </a:lnTo>
                  <a:lnTo>
                    <a:pt x="111693" y="25822"/>
                  </a:lnTo>
                  <a:lnTo>
                    <a:pt x="110813" y="24633"/>
                  </a:lnTo>
                  <a:lnTo>
                    <a:pt x="109918" y="23474"/>
                  </a:lnTo>
                  <a:lnTo>
                    <a:pt x="108994" y="22330"/>
                  </a:lnTo>
                  <a:lnTo>
                    <a:pt x="108040" y="21200"/>
                  </a:lnTo>
                  <a:lnTo>
                    <a:pt x="107072" y="20115"/>
                  </a:lnTo>
                  <a:lnTo>
                    <a:pt x="106074" y="19044"/>
                  </a:lnTo>
                  <a:lnTo>
                    <a:pt x="105047" y="17987"/>
                  </a:lnTo>
                  <a:lnTo>
                    <a:pt x="103991" y="16960"/>
                  </a:lnTo>
                  <a:lnTo>
                    <a:pt x="102920" y="15963"/>
                  </a:lnTo>
                  <a:lnTo>
                    <a:pt x="101819" y="14994"/>
                  </a:lnTo>
                  <a:lnTo>
                    <a:pt x="100690" y="14041"/>
                  </a:lnTo>
                  <a:lnTo>
                    <a:pt x="99545" y="13116"/>
                  </a:lnTo>
                  <a:lnTo>
                    <a:pt x="98386" y="12221"/>
                  </a:lnTo>
                  <a:lnTo>
                    <a:pt x="97198" y="11356"/>
                  </a:lnTo>
                  <a:lnTo>
                    <a:pt x="95980" y="10520"/>
                  </a:lnTo>
                  <a:lnTo>
                    <a:pt x="95364" y="10109"/>
                  </a:lnTo>
                  <a:lnTo>
                    <a:pt x="94748" y="9713"/>
                  </a:lnTo>
                  <a:lnTo>
                    <a:pt x="94132" y="9317"/>
                  </a:lnTo>
                  <a:lnTo>
                    <a:pt x="93501" y="8935"/>
                  </a:lnTo>
                  <a:lnTo>
                    <a:pt x="92870" y="8554"/>
                  </a:lnTo>
                  <a:lnTo>
                    <a:pt x="92224" y="8172"/>
                  </a:lnTo>
                  <a:lnTo>
                    <a:pt x="91593" y="7805"/>
                  </a:lnTo>
                  <a:lnTo>
                    <a:pt x="90933" y="7453"/>
                  </a:lnTo>
                  <a:lnTo>
                    <a:pt x="90288" y="7101"/>
                  </a:lnTo>
                  <a:lnTo>
                    <a:pt x="89628" y="6764"/>
                  </a:lnTo>
                  <a:lnTo>
                    <a:pt x="88967" y="6426"/>
                  </a:lnTo>
                  <a:lnTo>
                    <a:pt x="88307" y="6104"/>
                  </a:lnTo>
                  <a:lnTo>
                    <a:pt x="87632" y="5781"/>
                  </a:lnTo>
                  <a:lnTo>
                    <a:pt x="86957" y="5473"/>
                  </a:lnTo>
                  <a:lnTo>
                    <a:pt x="86282" y="5165"/>
                  </a:lnTo>
                  <a:lnTo>
                    <a:pt x="85593" y="4871"/>
                  </a:lnTo>
                  <a:lnTo>
                    <a:pt x="84903" y="4592"/>
                  </a:lnTo>
                  <a:lnTo>
                    <a:pt x="84214" y="4314"/>
                  </a:lnTo>
                  <a:lnTo>
                    <a:pt x="83524" y="4035"/>
                  </a:lnTo>
                  <a:lnTo>
                    <a:pt x="82820" y="3771"/>
                  </a:lnTo>
                  <a:lnTo>
                    <a:pt x="82116" y="3521"/>
                  </a:lnTo>
                  <a:lnTo>
                    <a:pt x="81397" y="3272"/>
                  </a:lnTo>
                  <a:lnTo>
                    <a:pt x="80693" y="3037"/>
                  </a:lnTo>
                  <a:lnTo>
                    <a:pt x="79974" y="2803"/>
                  </a:lnTo>
                  <a:lnTo>
                    <a:pt x="79255" y="2582"/>
                  </a:lnTo>
                  <a:lnTo>
                    <a:pt x="78536" y="2377"/>
                  </a:lnTo>
                  <a:lnTo>
                    <a:pt x="77802" y="2172"/>
                  </a:lnTo>
                  <a:lnTo>
                    <a:pt x="77069" y="1981"/>
                  </a:lnTo>
                  <a:lnTo>
                    <a:pt x="76335" y="1790"/>
                  </a:lnTo>
                  <a:lnTo>
                    <a:pt x="75602" y="1614"/>
                  </a:lnTo>
                  <a:lnTo>
                    <a:pt x="74854" y="1453"/>
                  </a:lnTo>
                  <a:lnTo>
                    <a:pt x="74120" y="1291"/>
                  </a:lnTo>
                  <a:lnTo>
                    <a:pt x="73372" y="1145"/>
                  </a:lnTo>
                  <a:lnTo>
                    <a:pt x="72609" y="998"/>
                  </a:lnTo>
                  <a:lnTo>
                    <a:pt x="71861" y="866"/>
                  </a:lnTo>
                  <a:lnTo>
                    <a:pt x="71098" y="749"/>
                  </a:lnTo>
                  <a:lnTo>
                    <a:pt x="70335" y="631"/>
                  </a:lnTo>
                  <a:lnTo>
                    <a:pt x="69572" y="528"/>
                  </a:lnTo>
                  <a:lnTo>
                    <a:pt x="68809" y="426"/>
                  </a:lnTo>
                  <a:lnTo>
                    <a:pt x="68046" y="338"/>
                  </a:lnTo>
                  <a:lnTo>
                    <a:pt x="67269" y="264"/>
                  </a:lnTo>
                  <a:lnTo>
                    <a:pt x="66491" y="206"/>
                  </a:lnTo>
                  <a:lnTo>
                    <a:pt x="65713" y="147"/>
                  </a:lnTo>
                  <a:lnTo>
                    <a:pt x="64936" y="103"/>
                  </a:lnTo>
                  <a:lnTo>
                    <a:pt x="64158" y="59"/>
                  </a:lnTo>
                  <a:lnTo>
                    <a:pt x="63366" y="30"/>
                  </a:lnTo>
                  <a:lnTo>
                    <a:pt x="62574" y="15"/>
                  </a:lnTo>
                  <a:lnTo>
                    <a:pt x="61781" y="0"/>
                  </a:lnTo>
                  <a:close/>
                </a:path>
              </a:pathLst>
            </a:custGeom>
            <a:solidFill>
              <a:srgbClr val="EFEFE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9" name="Google Shape;2036;p26">
              <a:extLst>
                <a:ext uri="{FF2B5EF4-FFF2-40B4-BE49-F238E27FC236}">
                  <a16:creationId xmlns="" xmlns:a16="http://schemas.microsoft.com/office/drawing/2014/main" id="{FFA58EAA-70C3-4A83-9CF0-8EB09841A96A}"/>
                </a:ext>
              </a:extLst>
            </p:cNvPr>
            <p:cNvSpPr/>
            <p:nvPr/>
          </p:nvSpPr>
          <p:spPr>
            <a:xfrm>
              <a:off x="2426850" y="238125"/>
              <a:ext cx="193675" cy="194050"/>
            </a:xfrm>
            <a:custGeom>
              <a:avLst/>
              <a:gdLst/>
              <a:ahLst/>
              <a:cxnLst/>
              <a:rect l="l" t="t" r="r" b="b"/>
              <a:pathLst>
                <a:path w="7747" h="7762" extrusionOk="0">
                  <a:moveTo>
                    <a:pt x="3697" y="0"/>
                  </a:moveTo>
                  <a:lnTo>
                    <a:pt x="3507" y="15"/>
                  </a:lnTo>
                  <a:lnTo>
                    <a:pt x="3331" y="44"/>
                  </a:lnTo>
                  <a:lnTo>
                    <a:pt x="3140" y="73"/>
                  </a:lnTo>
                  <a:lnTo>
                    <a:pt x="2949" y="117"/>
                  </a:lnTo>
                  <a:lnTo>
                    <a:pt x="2773" y="161"/>
                  </a:lnTo>
                  <a:lnTo>
                    <a:pt x="2597" y="220"/>
                  </a:lnTo>
                  <a:lnTo>
                    <a:pt x="2421" y="279"/>
                  </a:lnTo>
                  <a:lnTo>
                    <a:pt x="2245" y="352"/>
                  </a:lnTo>
                  <a:lnTo>
                    <a:pt x="2084" y="440"/>
                  </a:lnTo>
                  <a:lnTo>
                    <a:pt x="1922" y="528"/>
                  </a:lnTo>
                  <a:lnTo>
                    <a:pt x="1761" y="631"/>
                  </a:lnTo>
                  <a:lnTo>
                    <a:pt x="1599" y="734"/>
                  </a:lnTo>
                  <a:lnTo>
                    <a:pt x="1453" y="851"/>
                  </a:lnTo>
                  <a:lnTo>
                    <a:pt x="1321" y="968"/>
                  </a:lnTo>
                  <a:lnTo>
                    <a:pt x="1174" y="1086"/>
                  </a:lnTo>
                  <a:lnTo>
                    <a:pt x="1042" y="1218"/>
                  </a:lnTo>
                  <a:lnTo>
                    <a:pt x="924" y="1364"/>
                  </a:lnTo>
                  <a:lnTo>
                    <a:pt x="807" y="1511"/>
                  </a:lnTo>
                  <a:lnTo>
                    <a:pt x="690" y="1658"/>
                  </a:lnTo>
                  <a:lnTo>
                    <a:pt x="587" y="1819"/>
                  </a:lnTo>
                  <a:lnTo>
                    <a:pt x="484" y="1981"/>
                  </a:lnTo>
                  <a:lnTo>
                    <a:pt x="396" y="2157"/>
                  </a:lnTo>
                  <a:lnTo>
                    <a:pt x="323" y="2333"/>
                  </a:lnTo>
                  <a:lnTo>
                    <a:pt x="250" y="2509"/>
                  </a:lnTo>
                  <a:lnTo>
                    <a:pt x="176" y="2700"/>
                  </a:lnTo>
                  <a:lnTo>
                    <a:pt x="132" y="2876"/>
                  </a:lnTo>
                  <a:lnTo>
                    <a:pt x="74" y="3081"/>
                  </a:lnTo>
                  <a:lnTo>
                    <a:pt x="44" y="3272"/>
                  </a:lnTo>
                  <a:lnTo>
                    <a:pt x="15" y="3462"/>
                  </a:lnTo>
                  <a:lnTo>
                    <a:pt x="0" y="3668"/>
                  </a:lnTo>
                  <a:lnTo>
                    <a:pt x="0" y="3859"/>
                  </a:lnTo>
                  <a:lnTo>
                    <a:pt x="0" y="4049"/>
                  </a:lnTo>
                  <a:lnTo>
                    <a:pt x="15" y="4240"/>
                  </a:lnTo>
                  <a:lnTo>
                    <a:pt x="30" y="4431"/>
                  </a:lnTo>
                  <a:lnTo>
                    <a:pt x="59" y="4621"/>
                  </a:lnTo>
                  <a:lnTo>
                    <a:pt x="103" y="4798"/>
                  </a:lnTo>
                  <a:lnTo>
                    <a:pt x="162" y="4988"/>
                  </a:lnTo>
                  <a:lnTo>
                    <a:pt x="220" y="5164"/>
                  </a:lnTo>
                  <a:lnTo>
                    <a:pt x="279" y="5340"/>
                  </a:lnTo>
                  <a:lnTo>
                    <a:pt x="352" y="5502"/>
                  </a:lnTo>
                  <a:lnTo>
                    <a:pt x="440" y="5678"/>
                  </a:lnTo>
                  <a:lnTo>
                    <a:pt x="528" y="5839"/>
                  </a:lnTo>
                  <a:lnTo>
                    <a:pt x="631" y="6001"/>
                  </a:lnTo>
                  <a:lnTo>
                    <a:pt x="734" y="6147"/>
                  </a:lnTo>
                  <a:lnTo>
                    <a:pt x="836" y="6294"/>
                  </a:lnTo>
                  <a:lnTo>
                    <a:pt x="954" y="6441"/>
                  </a:lnTo>
                  <a:lnTo>
                    <a:pt x="1086" y="6573"/>
                  </a:lnTo>
                  <a:lnTo>
                    <a:pt x="1218" y="6705"/>
                  </a:lnTo>
                  <a:lnTo>
                    <a:pt x="1365" y="6837"/>
                  </a:lnTo>
                  <a:lnTo>
                    <a:pt x="1511" y="6954"/>
                  </a:lnTo>
                  <a:lnTo>
                    <a:pt x="1658" y="7057"/>
                  </a:lnTo>
                  <a:lnTo>
                    <a:pt x="1819" y="7174"/>
                  </a:lnTo>
                  <a:lnTo>
                    <a:pt x="1981" y="7262"/>
                  </a:lnTo>
                  <a:lnTo>
                    <a:pt x="2142" y="7350"/>
                  </a:lnTo>
                  <a:lnTo>
                    <a:pt x="2318" y="7438"/>
                  </a:lnTo>
                  <a:lnTo>
                    <a:pt x="2509" y="7512"/>
                  </a:lnTo>
                  <a:lnTo>
                    <a:pt x="2685" y="7570"/>
                  </a:lnTo>
                  <a:lnTo>
                    <a:pt x="2876" y="7629"/>
                  </a:lnTo>
                  <a:lnTo>
                    <a:pt x="3066" y="7673"/>
                  </a:lnTo>
                  <a:lnTo>
                    <a:pt x="3272" y="7717"/>
                  </a:lnTo>
                  <a:lnTo>
                    <a:pt x="3463" y="7732"/>
                  </a:lnTo>
                  <a:lnTo>
                    <a:pt x="3653" y="7746"/>
                  </a:lnTo>
                  <a:lnTo>
                    <a:pt x="3859" y="7761"/>
                  </a:lnTo>
                  <a:lnTo>
                    <a:pt x="4049" y="7761"/>
                  </a:lnTo>
                  <a:lnTo>
                    <a:pt x="4240" y="7746"/>
                  </a:lnTo>
                  <a:lnTo>
                    <a:pt x="4431" y="7717"/>
                  </a:lnTo>
                  <a:lnTo>
                    <a:pt x="4607" y="7688"/>
                  </a:lnTo>
                  <a:lnTo>
                    <a:pt x="4798" y="7644"/>
                  </a:lnTo>
                  <a:lnTo>
                    <a:pt x="4974" y="7600"/>
                  </a:lnTo>
                  <a:lnTo>
                    <a:pt x="5150" y="7541"/>
                  </a:lnTo>
                  <a:lnTo>
                    <a:pt x="5326" y="7468"/>
                  </a:lnTo>
                  <a:lnTo>
                    <a:pt x="5502" y="7394"/>
                  </a:lnTo>
                  <a:lnTo>
                    <a:pt x="5663" y="7321"/>
                  </a:lnTo>
                  <a:lnTo>
                    <a:pt x="5825" y="7233"/>
                  </a:lnTo>
                  <a:lnTo>
                    <a:pt x="5986" y="7130"/>
                  </a:lnTo>
                  <a:lnTo>
                    <a:pt x="6147" y="7028"/>
                  </a:lnTo>
                  <a:lnTo>
                    <a:pt x="6294" y="6910"/>
                  </a:lnTo>
                  <a:lnTo>
                    <a:pt x="6441" y="6793"/>
                  </a:lnTo>
                  <a:lnTo>
                    <a:pt x="6573" y="6661"/>
                  </a:lnTo>
                  <a:lnTo>
                    <a:pt x="6705" y="6529"/>
                  </a:lnTo>
                  <a:lnTo>
                    <a:pt x="6822" y="6397"/>
                  </a:lnTo>
                  <a:lnTo>
                    <a:pt x="6940" y="6250"/>
                  </a:lnTo>
                  <a:lnTo>
                    <a:pt x="7057" y="6089"/>
                  </a:lnTo>
                  <a:lnTo>
                    <a:pt x="7160" y="5942"/>
                  </a:lnTo>
                  <a:lnTo>
                    <a:pt x="7262" y="5780"/>
                  </a:lnTo>
                  <a:lnTo>
                    <a:pt x="7350" y="5604"/>
                  </a:lnTo>
                  <a:lnTo>
                    <a:pt x="7424" y="5428"/>
                  </a:lnTo>
                  <a:lnTo>
                    <a:pt x="7497" y="5252"/>
                  </a:lnTo>
                  <a:lnTo>
                    <a:pt x="7571" y="5062"/>
                  </a:lnTo>
                  <a:lnTo>
                    <a:pt x="7629" y="4871"/>
                  </a:lnTo>
                  <a:lnTo>
                    <a:pt x="7673" y="4680"/>
                  </a:lnTo>
                  <a:lnTo>
                    <a:pt x="7703" y="4489"/>
                  </a:lnTo>
                  <a:lnTo>
                    <a:pt x="7732" y="4284"/>
                  </a:lnTo>
                  <a:lnTo>
                    <a:pt x="7747" y="4093"/>
                  </a:lnTo>
                  <a:lnTo>
                    <a:pt x="7747" y="3903"/>
                  </a:lnTo>
                  <a:lnTo>
                    <a:pt x="7747" y="3712"/>
                  </a:lnTo>
                  <a:lnTo>
                    <a:pt x="7732" y="3521"/>
                  </a:lnTo>
                  <a:lnTo>
                    <a:pt x="7717" y="3330"/>
                  </a:lnTo>
                  <a:lnTo>
                    <a:pt x="7688" y="3140"/>
                  </a:lnTo>
                  <a:lnTo>
                    <a:pt x="7644" y="2964"/>
                  </a:lnTo>
                  <a:lnTo>
                    <a:pt x="7600" y="2773"/>
                  </a:lnTo>
                  <a:lnTo>
                    <a:pt x="7541" y="2597"/>
                  </a:lnTo>
                  <a:lnTo>
                    <a:pt x="7468" y="2421"/>
                  </a:lnTo>
                  <a:lnTo>
                    <a:pt x="7395" y="2259"/>
                  </a:lnTo>
                  <a:lnTo>
                    <a:pt x="7306" y="2083"/>
                  </a:lnTo>
                  <a:lnTo>
                    <a:pt x="7218" y="1922"/>
                  </a:lnTo>
                  <a:lnTo>
                    <a:pt x="7130" y="1761"/>
                  </a:lnTo>
                  <a:lnTo>
                    <a:pt x="7013" y="1614"/>
                  </a:lnTo>
                  <a:lnTo>
                    <a:pt x="6910" y="1467"/>
                  </a:lnTo>
                  <a:lnTo>
                    <a:pt x="6793" y="1320"/>
                  </a:lnTo>
                  <a:lnTo>
                    <a:pt x="6661" y="1188"/>
                  </a:lnTo>
                  <a:lnTo>
                    <a:pt x="6529" y="1056"/>
                  </a:lnTo>
                  <a:lnTo>
                    <a:pt x="6382" y="924"/>
                  </a:lnTo>
                  <a:lnTo>
                    <a:pt x="6250" y="807"/>
                  </a:lnTo>
                  <a:lnTo>
                    <a:pt x="6089" y="690"/>
                  </a:lnTo>
                  <a:lnTo>
                    <a:pt x="5927" y="587"/>
                  </a:lnTo>
                  <a:lnTo>
                    <a:pt x="5766" y="499"/>
                  </a:lnTo>
                  <a:lnTo>
                    <a:pt x="5605" y="411"/>
                  </a:lnTo>
                  <a:lnTo>
                    <a:pt x="5429" y="323"/>
                  </a:lnTo>
                  <a:lnTo>
                    <a:pt x="5252" y="249"/>
                  </a:lnTo>
                  <a:lnTo>
                    <a:pt x="5062" y="191"/>
                  </a:lnTo>
                  <a:lnTo>
                    <a:pt x="4871" y="132"/>
                  </a:lnTo>
                  <a:lnTo>
                    <a:pt x="4680" y="88"/>
                  </a:lnTo>
                  <a:lnTo>
                    <a:pt x="4475" y="44"/>
                  </a:lnTo>
                  <a:lnTo>
                    <a:pt x="4284" y="29"/>
                  </a:lnTo>
                  <a:lnTo>
                    <a:pt x="4093" y="0"/>
                  </a:lnTo>
                  <a:close/>
                </a:path>
              </a:pathLst>
            </a:custGeom>
            <a:solidFill>
              <a:srgbClr val="EFEFE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grpSp>
      <p:grpSp>
        <p:nvGrpSpPr>
          <p:cNvPr id="21" name="Google Shape;2039;p26">
            <a:extLst>
              <a:ext uri="{FF2B5EF4-FFF2-40B4-BE49-F238E27FC236}">
                <a16:creationId xmlns="" xmlns:a16="http://schemas.microsoft.com/office/drawing/2014/main" id="{500BA6A6-6925-4D5A-9461-C1D78B9B2460}"/>
              </a:ext>
            </a:extLst>
          </p:cNvPr>
          <p:cNvGrpSpPr/>
          <p:nvPr/>
        </p:nvGrpSpPr>
        <p:grpSpPr>
          <a:xfrm flipH="1">
            <a:off x="244185" y="1269200"/>
            <a:ext cx="5284085" cy="2757537"/>
            <a:chOff x="1658314" y="1345900"/>
            <a:chExt cx="4240886" cy="2474100"/>
          </a:xfrm>
        </p:grpSpPr>
        <p:sp>
          <p:nvSpPr>
            <p:cNvPr id="22" name="Google Shape;2040;p26">
              <a:extLst>
                <a:ext uri="{FF2B5EF4-FFF2-40B4-BE49-F238E27FC236}">
                  <a16:creationId xmlns="" xmlns:a16="http://schemas.microsoft.com/office/drawing/2014/main" id="{982C327E-D129-47BD-9A2E-666723376064}"/>
                </a:ext>
              </a:extLst>
            </p:cNvPr>
            <p:cNvSpPr/>
            <p:nvPr/>
          </p:nvSpPr>
          <p:spPr>
            <a:xfrm>
              <a:off x="3244675" y="1345900"/>
              <a:ext cx="2654400" cy="2474100"/>
            </a:xfrm>
            <a:prstGeom prst="blockArc">
              <a:avLst>
                <a:gd name="adj1" fmla="val 10800000"/>
                <a:gd name="adj2" fmla="val 0"/>
                <a:gd name="adj3" fmla="val 25000"/>
              </a:avLst>
            </a:prstGeom>
            <a:solidFill>
              <a:srgbClr val="C8E17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3" name="Google Shape;2041;p26">
              <a:extLst>
                <a:ext uri="{FF2B5EF4-FFF2-40B4-BE49-F238E27FC236}">
                  <a16:creationId xmlns="" xmlns:a16="http://schemas.microsoft.com/office/drawing/2014/main" id="{436F9E76-F3F5-497F-8080-6535A4F78302}"/>
                </a:ext>
              </a:extLst>
            </p:cNvPr>
            <p:cNvSpPr/>
            <p:nvPr/>
          </p:nvSpPr>
          <p:spPr>
            <a:xfrm>
              <a:off x="1658314" y="1345900"/>
              <a:ext cx="2654400" cy="2474100"/>
            </a:xfrm>
            <a:prstGeom prst="blockArc">
              <a:avLst>
                <a:gd name="adj1" fmla="val 13537766"/>
                <a:gd name="adj2" fmla="val 0"/>
                <a:gd name="adj3" fmla="val 25000"/>
              </a:avLst>
            </a:prstGeom>
            <a:solidFill>
              <a:srgbClr val="8A779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4" name="Google Shape;2042;p26">
              <a:extLst>
                <a:ext uri="{FF2B5EF4-FFF2-40B4-BE49-F238E27FC236}">
                  <a16:creationId xmlns="" xmlns:a16="http://schemas.microsoft.com/office/drawing/2014/main" id="{6130442B-8F0A-4568-AAEB-1169653B95B9}"/>
                </a:ext>
              </a:extLst>
            </p:cNvPr>
            <p:cNvSpPr/>
            <p:nvPr/>
          </p:nvSpPr>
          <p:spPr>
            <a:xfrm>
              <a:off x="3244675" y="1345900"/>
              <a:ext cx="2654400" cy="2474100"/>
            </a:xfrm>
            <a:prstGeom prst="blockArc">
              <a:avLst>
                <a:gd name="adj1" fmla="val 16736545"/>
                <a:gd name="adj2" fmla="val 0"/>
                <a:gd name="adj3" fmla="val 25000"/>
              </a:avLst>
            </a:prstGeom>
            <a:solidFill>
              <a:srgbClr val="FF634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5" name="Google Shape;2043;p26">
              <a:extLst>
                <a:ext uri="{FF2B5EF4-FFF2-40B4-BE49-F238E27FC236}">
                  <a16:creationId xmlns="" xmlns:a16="http://schemas.microsoft.com/office/drawing/2014/main" id="{25F5AF9F-5DEE-4B6A-BCED-D93597CFB751}"/>
                </a:ext>
              </a:extLst>
            </p:cNvPr>
            <p:cNvSpPr/>
            <p:nvPr/>
          </p:nvSpPr>
          <p:spPr>
            <a:xfrm>
              <a:off x="3244800" y="1345900"/>
              <a:ext cx="2654400" cy="2474100"/>
            </a:xfrm>
            <a:prstGeom prst="blockArc">
              <a:avLst>
                <a:gd name="adj1" fmla="val 18675159"/>
                <a:gd name="adj2" fmla="val 0"/>
                <a:gd name="adj3" fmla="val 25000"/>
              </a:avLst>
            </a:prstGeom>
            <a:solidFill>
              <a:srgbClr val="F3AE5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grpSp>
      <p:sp>
        <p:nvSpPr>
          <p:cNvPr id="26" name="TextBox 25">
            <a:extLst>
              <a:ext uri="{FF2B5EF4-FFF2-40B4-BE49-F238E27FC236}">
                <a16:creationId xmlns="" xmlns:a16="http://schemas.microsoft.com/office/drawing/2014/main" id="{299E053B-A37D-47F6-84E4-EE8F4B9E5CEF}"/>
              </a:ext>
            </a:extLst>
          </p:cNvPr>
          <p:cNvSpPr txBox="1"/>
          <p:nvPr/>
        </p:nvSpPr>
        <p:spPr>
          <a:xfrm>
            <a:off x="1058779" y="3160464"/>
            <a:ext cx="9625263" cy="1200329"/>
          </a:xfrm>
          <a:prstGeom prst="rect">
            <a:avLst/>
          </a:prstGeom>
          <a:noFill/>
        </p:spPr>
        <p:txBody>
          <a:bodyPr wrap="square">
            <a:spAutoFit/>
          </a:bodyPr>
          <a:lstStyle/>
          <a:p>
            <a:pPr marL="571500" indent="-571500" algn="justLow" rtl="1">
              <a:buFont typeface="Wingdings" pitchFamily="2" charset="2"/>
              <a:buChar char="v"/>
            </a:pPr>
            <a:r>
              <a:rPr lang="ar-EG" sz="3600" b="1" dirty="0" smtClean="0"/>
              <a:t>إذا </a:t>
            </a:r>
            <a:r>
              <a:rPr lang="ar-EG" sz="3600" b="1" dirty="0"/>
              <a:t>ما سقطت أحد القطع القضية (سكين أو شوكة مثلا) على الأرضية فعليك بالتقاطها وإعادتها مرة أخرى للتنظيف.</a:t>
            </a:r>
            <a:endParaRPr lang="en-US" sz="3600" b="1" dirty="0"/>
          </a:p>
        </p:txBody>
      </p:sp>
    </p:spTree>
    <p:extLst>
      <p:ext uri="{BB962C8B-B14F-4D97-AF65-F5344CB8AC3E}">
        <p14:creationId xmlns:p14="http://schemas.microsoft.com/office/powerpoint/2010/main" val="52189722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BD3B4617-1590-4055-873C-08B14923512C}"/>
              </a:ext>
            </a:extLst>
          </p:cNvPr>
          <p:cNvSpPr>
            <a:spLocks noGrp="1"/>
          </p:cNvSpPr>
          <p:nvPr>
            <p:ph type="sldNum" idx="12"/>
          </p:nvPr>
        </p:nvSpPr>
        <p:spPr/>
        <p:txBody>
          <a:bodyPr/>
          <a:lstStyle/>
          <a:p>
            <a:fld id="{00000000-1234-1234-1234-123412341234}" type="slidenum">
              <a:rPr lang="en" smtClean="0"/>
              <a:pPr/>
              <a:t>31</a:t>
            </a:fld>
            <a:endParaRPr lang="en"/>
          </a:p>
        </p:txBody>
      </p:sp>
      <p:grpSp>
        <p:nvGrpSpPr>
          <p:cNvPr id="8" name="Google Shape;2025;p26">
            <a:extLst>
              <a:ext uri="{FF2B5EF4-FFF2-40B4-BE49-F238E27FC236}">
                <a16:creationId xmlns="" xmlns:a16="http://schemas.microsoft.com/office/drawing/2014/main" id="{1B0E402D-BD05-49A5-BE51-9DCCB3BFD73D}"/>
              </a:ext>
            </a:extLst>
          </p:cNvPr>
          <p:cNvGrpSpPr/>
          <p:nvPr/>
        </p:nvGrpSpPr>
        <p:grpSpPr>
          <a:xfrm flipH="1">
            <a:off x="3079097" y="130579"/>
            <a:ext cx="2922033" cy="3518589"/>
            <a:chOff x="188150" y="-592123"/>
            <a:chExt cx="3209225" cy="4309548"/>
          </a:xfrm>
        </p:grpSpPr>
        <p:sp>
          <p:nvSpPr>
            <p:cNvPr id="17" name="Google Shape;2034;p26">
              <a:extLst>
                <a:ext uri="{FF2B5EF4-FFF2-40B4-BE49-F238E27FC236}">
                  <a16:creationId xmlns="" xmlns:a16="http://schemas.microsoft.com/office/drawing/2014/main" id="{7AAB2CDF-3F5C-4178-8C15-C459E700D624}"/>
                </a:ext>
              </a:extLst>
            </p:cNvPr>
            <p:cNvSpPr/>
            <p:nvPr/>
          </p:nvSpPr>
          <p:spPr>
            <a:xfrm>
              <a:off x="3301975" y="3622050"/>
              <a:ext cx="95400" cy="95375"/>
            </a:xfrm>
            <a:custGeom>
              <a:avLst/>
              <a:gdLst/>
              <a:ahLst/>
              <a:cxnLst/>
              <a:rect l="l" t="t" r="r" b="b"/>
              <a:pathLst>
                <a:path w="3816" h="3815" extrusionOk="0">
                  <a:moveTo>
                    <a:pt x="1937" y="0"/>
                  </a:moveTo>
                  <a:lnTo>
                    <a:pt x="1747" y="15"/>
                  </a:lnTo>
                  <a:lnTo>
                    <a:pt x="1571" y="30"/>
                  </a:lnTo>
                  <a:lnTo>
                    <a:pt x="1395" y="74"/>
                  </a:lnTo>
                  <a:lnTo>
                    <a:pt x="1219" y="132"/>
                  </a:lnTo>
                  <a:lnTo>
                    <a:pt x="1042" y="206"/>
                  </a:lnTo>
                  <a:lnTo>
                    <a:pt x="881" y="294"/>
                  </a:lnTo>
                  <a:lnTo>
                    <a:pt x="734" y="411"/>
                  </a:lnTo>
                  <a:lnTo>
                    <a:pt x="602" y="528"/>
                  </a:lnTo>
                  <a:lnTo>
                    <a:pt x="470" y="661"/>
                  </a:lnTo>
                  <a:lnTo>
                    <a:pt x="353" y="807"/>
                  </a:lnTo>
                  <a:lnTo>
                    <a:pt x="250" y="954"/>
                  </a:lnTo>
                  <a:lnTo>
                    <a:pt x="162" y="1130"/>
                  </a:lnTo>
                  <a:lnTo>
                    <a:pt x="104" y="1306"/>
                  </a:lnTo>
                  <a:lnTo>
                    <a:pt x="45" y="1497"/>
                  </a:lnTo>
                  <a:lnTo>
                    <a:pt x="15" y="1688"/>
                  </a:lnTo>
                  <a:lnTo>
                    <a:pt x="1" y="1878"/>
                  </a:lnTo>
                  <a:lnTo>
                    <a:pt x="1" y="2069"/>
                  </a:lnTo>
                  <a:lnTo>
                    <a:pt x="30" y="2245"/>
                  </a:lnTo>
                  <a:lnTo>
                    <a:pt x="74" y="2436"/>
                  </a:lnTo>
                  <a:lnTo>
                    <a:pt x="133" y="2612"/>
                  </a:lnTo>
                  <a:lnTo>
                    <a:pt x="206" y="2773"/>
                  </a:lnTo>
                  <a:lnTo>
                    <a:pt x="294" y="2935"/>
                  </a:lnTo>
                  <a:lnTo>
                    <a:pt x="397" y="3081"/>
                  </a:lnTo>
                  <a:lnTo>
                    <a:pt x="514" y="3228"/>
                  </a:lnTo>
                  <a:lnTo>
                    <a:pt x="661" y="3345"/>
                  </a:lnTo>
                  <a:lnTo>
                    <a:pt x="793" y="3463"/>
                  </a:lnTo>
                  <a:lnTo>
                    <a:pt x="954" y="3565"/>
                  </a:lnTo>
                  <a:lnTo>
                    <a:pt x="1131" y="3653"/>
                  </a:lnTo>
                  <a:lnTo>
                    <a:pt x="1307" y="3727"/>
                  </a:lnTo>
                  <a:lnTo>
                    <a:pt x="1497" y="3771"/>
                  </a:lnTo>
                  <a:lnTo>
                    <a:pt x="1688" y="3815"/>
                  </a:lnTo>
                  <a:lnTo>
                    <a:pt x="2069" y="3815"/>
                  </a:lnTo>
                  <a:lnTo>
                    <a:pt x="2246" y="3785"/>
                  </a:lnTo>
                  <a:lnTo>
                    <a:pt x="2436" y="3741"/>
                  </a:lnTo>
                  <a:lnTo>
                    <a:pt x="2612" y="3683"/>
                  </a:lnTo>
                  <a:lnTo>
                    <a:pt x="2774" y="3609"/>
                  </a:lnTo>
                  <a:lnTo>
                    <a:pt x="2935" y="3521"/>
                  </a:lnTo>
                  <a:lnTo>
                    <a:pt x="3082" y="3419"/>
                  </a:lnTo>
                  <a:lnTo>
                    <a:pt x="3214" y="3301"/>
                  </a:lnTo>
                  <a:lnTo>
                    <a:pt x="3346" y="3169"/>
                  </a:lnTo>
                  <a:lnTo>
                    <a:pt x="3463" y="3023"/>
                  </a:lnTo>
                  <a:lnTo>
                    <a:pt x="3566" y="2861"/>
                  </a:lnTo>
                  <a:lnTo>
                    <a:pt x="3654" y="2700"/>
                  </a:lnTo>
                  <a:lnTo>
                    <a:pt x="3727" y="2524"/>
                  </a:lnTo>
                  <a:lnTo>
                    <a:pt x="3771" y="2333"/>
                  </a:lnTo>
                  <a:lnTo>
                    <a:pt x="3801" y="2142"/>
                  </a:lnTo>
                  <a:lnTo>
                    <a:pt x="3815" y="1952"/>
                  </a:lnTo>
                  <a:lnTo>
                    <a:pt x="3815" y="1761"/>
                  </a:lnTo>
                  <a:lnTo>
                    <a:pt x="3786" y="1570"/>
                  </a:lnTo>
                  <a:lnTo>
                    <a:pt x="3742" y="1394"/>
                  </a:lnTo>
                  <a:lnTo>
                    <a:pt x="3683" y="1218"/>
                  </a:lnTo>
                  <a:lnTo>
                    <a:pt x="3610" y="1042"/>
                  </a:lnTo>
                  <a:lnTo>
                    <a:pt x="3522" y="895"/>
                  </a:lnTo>
                  <a:lnTo>
                    <a:pt x="3419" y="734"/>
                  </a:lnTo>
                  <a:lnTo>
                    <a:pt x="3302" y="602"/>
                  </a:lnTo>
                  <a:lnTo>
                    <a:pt x="3170" y="470"/>
                  </a:lnTo>
                  <a:lnTo>
                    <a:pt x="3023" y="352"/>
                  </a:lnTo>
                  <a:lnTo>
                    <a:pt x="2862" y="250"/>
                  </a:lnTo>
                  <a:lnTo>
                    <a:pt x="2700" y="176"/>
                  </a:lnTo>
                  <a:lnTo>
                    <a:pt x="2510" y="103"/>
                  </a:lnTo>
                  <a:lnTo>
                    <a:pt x="2319" y="44"/>
                  </a:lnTo>
                  <a:lnTo>
                    <a:pt x="2128" y="15"/>
                  </a:lnTo>
                  <a:lnTo>
                    <a:pt x="1937" y="0"/>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8" name="Google Shape;2035;p26">
              <a:extLst>
                <a:ext uri="{FF2B5EF4-FFF2-40B4-BE49-F238E27FC236}">
                  <a16:creationId xmlns="" xmlns:a16="http://schemas.microsoft.com/office/drawing/2014/main" id="{EF253D0D-388E-46B2-8C80-AEAB1A8B9403}"/>
                </a:ext>
              </a:extLst>
            </p:cNvPr>
            <p:cNvSpPr/>
            <p:nvPr/>
          </p:nvSpPr>
          <p:spPr>
            <a:xfrm>
              <a:off x="188150" y="-592123"/>
              <a:ext cx="3078050" cy="1528775"/>
            </a:xfrm>
            <a:custGeom>
              <a:avLst/>
              <a:gdLst/>
              <a:ahLst/>
              <a:cxnLst/>
              <a:rect l="l" t="t" r="r" b="b"/>
              <a:pathLst>
                <a:path w="123122" h="61151" extrusionOk="0">
                  <a:moveTo>
                    <a:pt x="61781" y="0"/>
                  </a:moveTo>
                  <a:lnTo>
                    <a:pt x="61004" y="15"/>
                  </a:lnTo>
                  <a:lnTo>
                    <a:pt x="60212" y="15"/>
                  </a:lnTo>
                  <a:lnTo>
                    <a:pt x="59419" y="44"/>
                  </a:lnTo>
                  <a:lnTo>
                    <a:pt x="58642" y="74"/>
                  </a:lnTo>
                  <a:lnTo>
                    <a:pt x="57864" y="118"/>
                  </a:lnTo>
                  <a:lnTo>
                    <a:pt x="57087" y="162"/>
                  </a:lnTo>
                  <a:lnTo>
                    <a:pt x="56309" y="220"/>
                  </a:lnTo>
                  <a:lnTo>
                    <a:pt x="55532" y="294"/>
                  </a:lnTo>
                  <a:lnTo>
                    <a:pt x="54754" y="382"/>
                  </a:lnTo>
                  <a:lnTo>
                    <a:pt x="53991" y="470"/>
                  </a:lnTo>
                  <a:lnTo>
                    <a:pt x="53228" y="558"/>
                  </a:lnTo>
                  <a:lnTo>
                    <a:pt x="52465" y="675"/>
                  </a:lnTo>
                  <a:lnTo>
                    <a:pt x="51702" y="793"/>
                  </a:lnTo>
                  <a:lnTo>
                    <a:pt x="50954" y="910"/>
                  </a:lnTo>
                  <a:lnTo>
                    <a:pt x="50206" y="1057"/>
                  </a:lnTo>
                  <a:lnTo>
                    <a:pt x="49458" y="1203"/>
                  </a:lnTo>
                  <a:lnTo>
                    <a:pt x="48709" y="1350"/>
                  </a:lnTo>
                  <a:lnTo>
                    <a:pt x="47961" y="1511"/>
                  </a:lnTo>
                  <a:lnTo>
                    <a:pt x="47228" y="1687"/>
                  </a:lnTo>
                  <a:lnTo>
                    <a:pt x="46494" y="1864"/>
                  </a:lnTo>
                  <a:lnTo>
                    <a:pt x="45760" y="2054"/>
                  </a:lnTo>
                  <a:lnTo>
                    <a:pt x="45027" y="2245"/>
                  </a:lnTo>
                  <a:lnTo>
                    <a:pt x="44308" y="2465"/>
                  </a:lnTo>
                  <a:lnTo>
                    <a:pt x="43574" y="2670"/>
                  </a:lnTo>
                  <a:lnTo>
                    <a:pt x="42856" y="2891"/>
                  </a:lnTo>
                  <a:lnTo>
                    <a:pt x="42151" y="3125"/>
                  </a:lnTo>
                  <a:lnTo>
                    <a:pt x="41432" y="3375"/>
                  </a:lnTo>
                  <a:lnTo>
                    <a:pt x="40728" y="3624"/>
                  </a:lnTo>
                  <a:lnTo>
                    <a:pt x="40024" y="3874"/>
                  </a:lnTo>
                  <a:lnTo>
                    <a:pt x="39334" y="4138"/>
                  </a:lnTo>
                  <a:lnTo>
                    <a:pt x="38630" y="4416"/>
                  </a:lnTo>
                  <a:lnTo>
                    <a:pt x="37941" y="4695"/>
                  </a:lnTo>
                  <a:lnTo>
                    <a:pt x="37266" y="4989"/>
                  </a:lnTo>
                  <a:lnTo>
                    <a:pt x="36576" y="5282"/>
                  </a:lnTo>
                  <a:lnTo>
                    <a:pt x="35901" y="5590"/>
                  </a:lnTo>
                  <a:lnTo>
                    <a:pt x="35226" y="5913"/>
                  </a:lnTo>
                  <a:lnTo>
                    <a:pt x="34566" y="6221"/>
                  </a:lnTo>
                  <a:lnTo>
                    <a:pt x="33891" y="6558"/>
                  </a:lnTo>
                  <a:lnTo>
                    <a:pt x="33231" y="6896"/>
                  </a:lnTo>
                  <a:lnTo>
                    <a:pt x="32586" y="7233"/>
                  </a:lnTo>
                  <a:lnTo>
                    <a:pt x="31925" y="7585"/>
                  </a:lnTo>
                  <a:lnTo>
                    <a:pt x="31280" y="7952"/>
                  </a:lnTo>
                  <a:lnTo>
                    <a:pt x="30649" y="8319"/>
                  </a:lnTo>
                  <a:lnTo>
                    <a:pt x="30004" y="8700"/>
                  </a:lnTo>
                  <a:lnTo>
                    <a:pt x="29373" y="9082"/>
                  </a:lnTo>
                  <a:lnTo>
                    <a:pt x="28756" y="9463"/>
                  </a:lnTo>
                  <a:lnTo>
                    <a:pt x="28126" y="9859"/>
                  </a:lnTo>
                  <a:lnTo>
                    <a:pt x="27509" y="10270"/>
                  </a:lnTo>
                  <a:lnTo>
                    <a:pt x="26292" y="11092"/>
                  </a:lnTo>
                  <a:lnTo>
                    <a:pt x="25103" y="11957"/>
                  </a:lnTo>
                  <a:lnTo>
                    <a:pt x="23930" y="12838"/>
                  </a:lnTo>
                  <a:lnTo>
                    <a:pt x="22771" y="13762"/>
                  </a:lnTo>
                  <a:lnTo>
                    <a:pt x="21656" y="14701"/>
                  </a:lnTo>
                  <a:lnTo>
                    <a:pt x="20541" y="15655"/>
                  </a:lnTo>
                  <a:lnTo>
                    <a:pt x="19455" y="16652"/>
                  </a:lnTo>
                  <a:lnTo>
                    <a:pt x="18399" y="17665"/>
                  </a:lnTo>
                  <a:lnTo>
                    <a:pt x="17372" y="18706"/>
                  </a:lnTo>
                  <a:lnTo>
                    <a:pt x="16359" y="19777"/>
                  </a:lnTo>
                  <a:lnTo>
                    <a:pt x="15376" y="20863"/>
                  </a:lnTo>
                  <a:lnTo>
                    <a:pt x="14408" y="21978"/>
                  </a:lnTo>
                  <a:lnTo>
                    <a:pt x="13484" y="23108"/>
                  </a:lnTo>
                  <a:lnTo>
                    <a:pt x="12574" y="24267"/>
                  </a:lnTo>
                  <a:lnTo>
                    <a:pt x="11694" y="25455"/>
                  </a:lnTo>
                  <a:lnTo>
                    <a:pt x="10843" y="26658"/>
                  </a:lnTo>
                  <a:lnTo>
                    <a:pt x="10432" y="27260"/>
                  </a:lnTo>
                  <a:lnTo>
                    <a:pt x="10021" y="27876"/>
                  </a:lnTo>
                  <a:lnTo>
                    <a:pt x="9625" y="28492"/>
                  </a:lnTo>
                  <a:lnTo>
                    <a:pt x="9229" y="29123"/>
                  </a:lnTo>
                  <a:lnTo>
                    <a:pt x="8848" y="29754"/>
                  </a:lnTo>
                  <a:lnTo>
                    <a:pt x="8466" y="30385"/>
                  </a:lnTo>
                  <a:lnTo>
                    <a:pt x="8099" y="31015"/>
                  </a:lnTo>
                  <a:lnTo>
                    <a:pt x="7733" y="31661"/>
                  </a:lnTo>
                  <a:lnTo>
                    <a:pt x="7380" y="32306"/>
                  </a:lnTo>
                  <a:lnTo>
                    <a:pt x="7028" y="32967"/>
                  </a:lnTo>
                  <a:lnTo>
                    <a:pt x="6691" y="33627"/>
                  </a:lnTo>
                  <a:lnTo>
                    <a:pt x="6353" y="34287"/>
                  </a:lnTo>
                  <a:lnTo>
                    <a:pt x="6031" y="34947"/>
                  </a:lnTo>
                  <a:lnTo>
                    <a:pt x="5708" y="35622"/>
                  </a:lnTo>
                  <a:lnTo>
                    <a:pt x="5400" y="36297"/>
                  </a:lnTo>
                  <a:lnTo>
                    <a:pt x="5106" y="36987"/>
                  </a:lnTo>
                  <a:lnTo>
                    <a:pt x="4813" y="37661"/>
                  </a:lnTo>
                  <a:lnTo>
                    <a:pt x="4520" y="38351"/>
                  </a:lnTo>
                  <a:lnTo>
                    <a:pt x="4241" y="39041"/>
                  </a:lnTo>
                  <a:lnTo>
                    <a:pt x="3977" y="39745"/>
                  </a:lnTo>
                  <a:lnTo>
                    <a:pt x="3713" y="40449"/>
                  </a:lnTo>
                  <a:lnTo>
                    <a:pt x="3463" y="41153"/>
                  </a:lnTo>
                  <a:lnTo>
                    <a:pt x="3214" y="41857"/>
                  </a:lnTo>
                  <a:lnTo>
                    <a:pt x="2979" y="42576"/>
                  </a:lnTo>
                  <a:lnTo>
                    <a:pt x="2759" y="43295"/>
                  </a:lnTo>
                  <a:lnTo>
                    <a:pt x="2539" y="44014"/>
                  </a:lnTo>
                  <a:lnTo>
                    <a:pt x="2319" y="44733"/>
                  </a:lnTo>
                  <a:lnTo>
                    <a:pt x="2128" y="45467"/>
                  </a:lnTo>
                  <a:lnTo>
                    <a:pt x="1937" y="46200"/>
                  </a:lnTo>
                  <a:lnTo>
                    <a:pt x="1747" y="46934"/>
                  </a:lnTo>
                  <a:lnTo>
                    <a:pt x="1571" y="47667"/>
                  </a:lnTo>
                  <a:lnTo>
                    <a:pt x="1409" y="48416"/>
                  </a:lnTo>
                  <a:lnTo>
                    <a:pt x="1248" y="49149"/>
                  </a:lnTo>
                  <a:lnTo>
                    <a:pt x="1101" y="49897"/>
                  </a:lnTo>
                  <a:lnTo>
                    <a:pt x="954" y="50660"/>
                  </a:lnTo>
                  <a:lnTo>
                    <a:pt x="837" y="51408"/>
                  </a:lnTo>
                  <a:lnTo>
                    <a:pt x="705" y="52171"/>
                  </a:lnTo>
                  <a:lnTo>
                    <a:pt x="602" y="52934"/>
                  </a:lnTo>
                  <a:lnTo>
                    <a:pt x="500" y="53697"/>
                  </a:lnTo>
                  <a:lnTo>
                    <a:pt x="397" y="54460"/>
                  </a:lnTo>
                  <a:lnTo>
                    <a:pt x="324" y="55238"/>
                  </a:lnTo>
                  <a:lnTo>
                    <a:pt x="250" y="56001"/>
                  </a:lnTo>
                  <a:lnTo>
                    <a:pt x="177" y="56778"/>
                  </a:lnTo>
                  <a:lnTo>
                    <a:pt x="118" y="57556"/>
                  </a:lnTo>
                  <a:lnTo>
                    <a:pt x="74" y="58348"/>
                  </a:lnTo>
                  <a:lnTo>
                    <a:pt x="45" y="59126"/>
                  </a:lnTo>
                  <a:lnTo>
                    <a:pt x="15" y="59918"/>
                  </a:lnTo>
                  <a:lnTo>
                    <a:pt x="1" y="60695"/>
                  </a:lnTo>
                  <a:lnTo>
                    <a:pt x="123122" y="61150"/>
                  </a:lnTo>
                  <a:lnTo>
                    <a:pt x="123107" y="60373"/>
                  </a:lnTo>
                  <a:lnTo>
                    <a:pt x="123093" y="59580"/>
                  </a:lnTo>
                  <a:lnTo>
                    <a:pt x="123063" y="58803"/>
                  </a:lnTo>
                  <a:lnTo>
                    <a:pt x="123019" y="58011"/>
                  </a:lnTo>
                  <a:lnTo>
                    <a:pt x="122975" y="57233"/>
                  </a:lnTo>
                  <a:lnTo>
                    <a:pt x="122917" y="56455"/>
                  </a:lnTo>
                  <a:lnTo>
                    <a:pt x="122843" y="55693"/>
                  </a:lnTo>
                  <a:lnTo>
                    <a:pt x="122770" y="54915"/>
                  </a:lnTo>
                  <a:lnTo>
                    <a:pt x="122682" y="54152"/>
                  </a:lnTo>
                  <a:lnTo>
                    <a:pt x="122579" y="53389"/>
                  </a:lnTo>
                  <a:lnTo>
                    <a:pt x="122476" y="52626"/>
                  </a:lnTo>
                  <a:lnTo>
                    <a:pt x="122359" y="51863"/>
                  </a:lnTo>
                  <a:lnTo>
                    <a:pt x="122242" y="51100"/>
                  </a:lnTo>
                  <a:lnTo>
                    <a:pt x="122110" y="50352"/>
                  </a:lnTo>
                  <a:lnTo>
                    <a:pt x="121963" y="49604"/>
                  </a:lnTo>
                  <a:lnTo>
                    <a:pt x="121816" y="48856"/>
                  </a:lnTo>
                  <a:lnTo>
                    <a:pt x="121655" y="48107"/>
                  </a:lnTo>
                  <a:lnTo>
                    <a:pt x="121479" y="47374"/>
                  </a:lnTo>
                  <a:lnTo>
                    <a:pt x="121303" y="46640"/>
                  </a:lnTo>
                  <a:lnTo>
                    <a:pt x="121112" y="45907"/>
                  </a:lnTo>
                  <a:lnTo>
                    <a:pt x="120921" y="45173"/>
                  </a:lnTo>
                  <a:lnTo>
                    <a:pt x="120716" y="44440"/>
                  </a:lnTo>
                  <a:lnTo>
                    <a:pt x="120496" y="43721"/>
                  </a:lnTo>
                  <a:lnTo>
                    <a:pt x="120276" y="43002"/>
                  </a:lnTo>
                  <a:lnTo>
                    <a:pt x="120041" y="42298"/>
                  </a:lnTo>
                  <a:lnTo>
                    <a:pt x="119806" y="41579"/>
                  </a:lnTo>
                  <a:lnTo>
                    <a:pt x="119557" y="40874"/>
                  </a:lnTo>
                  <a:lnTo>
                    <a:pt x="119307" y="40170"/>
                  </a:lnTo>
                  <a:lnTo>
                    <a:pt x="119043" y="39466"/>
                  </a:lnTo>
                  <a:lnTo>
                    <a:pt x="118765" y="38777"/>
                  </a:lnTo>
                  <a:lnTo>
                    <a:pt x="118486" y="38087"/>
                  </a:lnTo>
                  <a:lnTo>
                    <a:pt x="118192" y="37397"/>
                  </a:lnTo>
                  <a:lnTo>
                    <a:pt x="117899" y="36723"/>
                  </a:lnTo>
                  <a:lnTo>
                    <a:pt x="117591" y="36033"/>
                  </a:lnTo>
                  <a:lnTo>
                    <a:pt x="117283" y="35358"/>
                  </a:lnTo>
                  <a:lnTo>
                    <a:pt x="116960" y="34698"/>
                  </a:lnTo>
                  <a:lnTo>
                    <a:pt x="116637" y="34023"/>
                  </a:lnTo>
                  <a:lnTo>
                    <a:pt x="116300" y="33363"/>
                  </a:lnTo>
                  <a:lnTo>
                    <a:pt x="115962" y="32717"/>
                  </a:lnTo>
                  <a:lnTo>
                    <a:pt x="115610" y="32057"/>
                  </a:lnTo>
                  <a:lnTo>
                    <a:pt x="115244" y="31412"/>
                  </a:lnTo>
                  <a:lnTo>
                    <a:pt x="114877" y="30781"/>
                  </a:lnTo>
                  <a:lnTo>
                    <a:pt x="114510" y="30135"/>
                  </a:lnTo>
                  <a:lnTo>
                    <a:pt x="114129" y="29504"/>
                  </a:lnTo>
                  <a:lnTo>
                    <a:pt x="113732" y="28873"/>
                  </a:lnTo>
                  <a:lnTo>
                    <a:pt x="113336" y="28257"/>
                  </a:lnTo>
                  <a:lnTo>
                    <a:pt x="112529" y="27025"/>
                  </a:lnTo>
                  <a:lnTo>
                    <a:pt x="111693" y="25822"/>
                  </a:lnTo>
                  <a:lnTo>
                    <a:pt x="110813" y="24633"/>
                  </a:lnTo>
                  <a:lnTo>
                    <a:pt x="109918" y="23474"/>
                  </a:lnTo>
                  <a:lnTo>
                    <a:pt x="108994" y="22330"/>
                  </a:lnTo>
                  <a:lnTo>
                    <a:pt x="108040" y="21200"/>
                  </a:lnTo>
                  <a:lnTo>
                    <a:pt x="107072" y="20115"/>
                  </a:lnTo>
                  <a:lnTo>
                    <a:pt x="106074" y="19044"/>
                  </a:lnTo>
                  <a:lnTo>
                    <a:pt x="105047" y="17987"/>
                  </a:lnTo>
                  <a:lnTo>
                    <a:pt x="103991" y="16960"/>
                  </a:lnTo>
                  <a:lnTo>
                    <a:pt x="102920" y="15963"/>
                  </a:lnTo>
                  <a:lnTo>
                    <a:pt x="101819" y="14994"/>
                  </a:lnTo>
                  <a:lnTo>
                    <a:pt x="100690" y="14041"/>
                  </a:lnTo>
                  <a:lnTo>
                    <a:pt x="99545" y="13116"/>
                  </a:lnTo>
                  <a:lnTo>
                    <a:pt x="98386" y="12221"/>
                  </a:lnTo>
                  <a:lnTo>
                    <a:pt x="97198" y="11356"/>
                  </a:lnTo>
                  <a:lnTo>
                    <a:pt x="95980" y="10520"/>
                  </a:lnTo>
                  <a:lnTo>
                    <a:pt x="95364" y="10109"/>
                  </a:lnTo>
                  <a:lnTo>
                    <a:pt x="94748" y="9713"/>
                  </a:lnTo>
                  <a:lnTo>
                    <a:pt x="94132" y="9317"/>
                  </a:lnTo>
                  <a:lnTo>
                    <a:pt x="93501" y="8935"/>
                  </a:lnTo>
                  <a:lnTo>
                    <a:pt x="92870" y="8554"/>
                  </a:lnTo>
                  <a:lnTo>
                    <a:pt x="92224" y="8172"/>
                  </a:lnTo>
                  <a:lnTo>
                    <a:pt x="91593" y="7805"/>
                  </a:lnTo>
                  <a:lnTo>
                    <a:pt x="90933" y="7453"/>
                  </a:lnTo>
                  <a:lnTo>
                    <a:pt x="90288" y="7101"/>
                  </a:lnTo>
                  <a:lnTo>
                    <a:pt x="89628" y="6764"/>
                  </a:lnTo>
                  <a:lnTo>
                    <a:pt x="88967" y="6426"/>
                  </a:lnTo>
                  <a:lnTo>
                    <a:pt x="88307" y="6104"/>
                  </a:lnTo>
                  <a:lnTo>
                    <a:pt x="87632" y="5781"/>
                  </a:lnTo>
                  <a:lnTo>
                    <a:pt x="86957" y="5473"/>
                  </a:lnTo>
                  <a:lnTo>
                    <a:pt x="86282" y="5165"/>
                  </a:lnTo>
                  <a:lnTo>
                    <a:pt x="85593" y="4871"/>
                  </a:lnTo>
                  <a:lnTo>
                    <a:pt x="84903" y="4592"/>
                  </a:lnTo>
                  <a:lnTo>
                    <a:pt x="84214" y="4314"/>
                  </a:lnTo>
                  <a:lnTo>
                    <a:pt x="83524" y="4035"/>
                  </a:lnTo>
                  <a:lnTo>
                    <a:pt x="82820" y="3771"/>
                  </a:lnTo>
                  <a:lnTo>
                    <a:pt x="82116" y="3521"/>
                  </a:lnTo>
                  <a:lnTo>
                    <a:pt x="81397" y="3272"/>
                  </a:lnTo>
                  <a:lnTo>
                    <a:pt x="80693" y="3037"/>
                  </a:lnTo>
                  <a:lnTo>
                    <a:pt x="79974" y="2803"/>
                  </a:lnTo>
                  <a:lnTo>
                    <a:pt x="79255" y="2582"/>
                  </a:lnTo>
                  <a:lnTo>
                    <a:pt x="78536" y="2377"/>
                  </a:lnTo>
                  <a:lnTo>
                    <a:pt x="77802" y="2172"/>
                  </a:lnTo>
                  <a:lnTo>
                    <a:pt x="77069" y="1981"/>
                  </a:lnTo>
                  <a:lnTo>
                    <a:pt x="76335" y="1790"/>
                  </a:lnTo>
                  <a:lnTo>
                    <a:pt x="75602" y="1614"/>
                  </a:lnTo>
                  <a:lnTo>
                    <a:pt x="74854" y="1453"/>
                  </a:lnTo>
                  <a:lnTo>
                    <a:pt x="74120" y="1291"/>
                  </a:lnTo>
                  <a:lnTo>
                    <a:pt x="73372" y="1145"/>
                  </a:lnTo>
                  <a:lnTo>
                    <a:pt x="72609" y="998"/>
                  </a:lnTo>
                  <a:lnTo>
                    <a:pt x="71861" y="866"/>
                  </a:lnTo>
                  <a:lnTo>
                    <a:pt x="71098" y="749"/>
                  </a:lnTo>
                  <a:lnTo>
                    <a:pt x="70335" y="631"/>
                  </a:lnTo>
                  <a:lnTo>
                    <a:pt x="69572" y="528"/>
                  </a:lnTo>
                  <a:lnTo>
                    <a:pt x="68809" y="426"/>
                  </a:lnTo>
                  <a:lnTo>
                    <a:pt x="68046" y="338"/>
                  </a:lnTo>
                  <a:lnTo>
                    <a:pt x="67269" y="264"/>
                  </a:lnTo>
                  <a:lnTo>
                    <a:pt x="66491" y="206"/>
                  </a:lnTo>
                  <a:lnTo>
                    <a:pt x="65713" y="147"/>
                  </a:lnTo>
                  <a:lnTo>
                    <a:pt x="64936" y="103"/>
                  </a:lnTo>
                  <a:lnTo>
                    <a:pt x="64158" y="59"/>
                  </a:lnTo>
                  <a:lnTo>
                    <a:pt x="63366" y="30"/>
                  </a:lnTo>
                  <a:lnTo>
                    <a:pt x="62574" y="15"/>
                  </a:lnTo>
                  <a:lnTo>
                    <a:pt x="61781" y="0"/>
                  </a:lnTo>
                  <a:close/>
                </a:path>
              </a:pathLst>
            </a:custGeom>
            <a:solidFill>
              <a:srgbClr val="EFEFE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9" name="Google Shape;2036;p26">
              <a:extLst>
                <a:ext uri="{FF2B5EF4-FFF2-40B4-BE49-F238E27FC236}">
                  <a16:creationId xmlns="" xmlns:a16="http://schemas.microsoft.com/office/drawing/2014/main" id="{FFA58EAA-70C3-4A83-9CF0-8EB09841A96A}"/>
                </a:ext>
              </a:extLst>
            </p:cNvPr>
            <p:cNvSpPr/>
            <p:nvPr/>
          </p:nvSpPr>
          <p:spPr>
            <a:xfrm>
              <a:off x="2426850" y="238125"/>
              <a:ext cx="193675" cy="194050"/>
            </a:xfrm>
            <a:custGeom>
              <a:avLst/>
              <a:gdLst/>
              <a:ahLst/>
              <a:cxnLst/>
              <a:rect l="l" t="t" r="r" b="b"/>
              <a:pathLst>
                <a:path w="7747" h="7762" extrusionOk="0">
                  <a:moveTo>
                    <a:pt x="3697" y="0"/>
                  </a:moveTo>
                  <a:lnTo>
                    <a:pt x="3507" y="15"/>
                  </a:lnTo>
                  <a:lnTo>
                    <a:pt x="3331" y="44"/>
                  </a:lnTo>
                  <a:lnTo>
                    <a:pt x="3140" y="73"/>
                  </a:lnTo>
                  <a:lnTo>
                    <a:pt x="2949" y="117"/>
                  </a:lnTo>
                  <a:lnTo>
                    <a:pt x="2773" y="161"/>
                  </a:lnTo>
                  <a:lnTo>
                    <a:pt x="2597" y="220"/>
                  </a:lnTo>
                  <a:lnTo>
                    <a:pt x="2421" y="279"/>
                  </a:lnTo>
                  <a:lnTo>
                    <a:pt x="2245" y="352"/>
                  </a:lnTo>
                  <a:lnTo>
                    <a:pt x="2084" y="440"/>
                  </a:lnTo>
                  <a:lnTo>
                    <a:pt x="1922" y="528"/>
                  </a:lnTo>
                  <a:lnTo>
                    <a:pt x="1761" y="631"/>
                  </a:lnTo>
                  <a:lnTo>
                    <a:pt x="1599" y="734"/>
                  </a:lnTo>
                  <a:lnTo>
                    <a:pt x="1453" y="851"/>
                  </a:lnTo>
                  <a:lnTo>
                    <a:pt x="1321" y="968"/>
                  </a:lnTo>
                  <a:lnTo>
                    <a:pt x="1174" y="1086"/>
                  </a:lnTo>
                  <a:lnTo>
                    <a:pt x="1042" y="1218"/>
                  </a:lnTo>
                  <a:lnTo>
                    <a:pt x="924" y="1364"/>
                  </a:lnTo>
                  <a:lnTo>
                    <a:pt x="807" y="1511"/>
                  </a:lnTo>
                  <a:lnTo>
                    <a:pt x="690" y="1658"/>
                  </a:lnTo>
                  <a:lnTo>
                    <a:pt x="587" y="1819"/>
                  </a:lnTo>
                  <a:lnTo>
                    <a:pt x="484" y="1981"/>
                  </a:lnTo>
                  <a:lnTo>
                    <a:pt x="396" y="2157"/>
                  </a:lnTo>
                  <a:lnTo>
                    <a:pt x="323" y="2333"/>
                  </a:lnTo>
                  <a:lnTo>
                    <a:pt x="250" y="2509"/>
                  </a:lnTo>
                  <a:lnTo>
                    <a:pt x="176" y="2700"/>
                  </a:lnTo>
                  <a:lnTo>
                    <a:pt x="132" y="2876"/>
                  </a:lnTo>
                  <a:lnTo>
                    <a:pt x="74" y="3081"/>
                  </a:lnTo>
                  <a:lnTo>
                    <a:pt x="44" y="3272"/>
                  </a:lnTo>
                  <a:lnTo>
                    <a:pt x="15" y="3462"/>
                  </a:lnTo>
                  <a:lnTo>
                    <a:pt x="0" y="3668"/>
                  </a:lnTo>
                  <a:lnTo>
                    <a:pt x="0" y="3859"/>
                  </a:lnTo>
                  <a:lnTo>
                    <a:pt x="0" y="4049"/>
                  </a:lnTo>
                  <a:lnTo>
                    <a:pt x="15" y="4240"/>
                  </a:lnTo>
                  <a:lnTo>
                    <a:pt x="30" y="4431"/>
                  </a:lnTo>
                  <a:lnTo>
                    <a:pt x="59" y="4621"/>
                  </a:lnTo>
                  <a:lnTo>
                    <a:pt x="103" y="4798"/>
                  </a:lnTo>
                  <a:lnTo>
                    <a:pt x="162" y="4988"/>
                  </a:lnTo>
                  <a:lnTo>
                    <a:pt x="220" y="5164"/>
                  </a:lnTo>
                  <a:lnTo>
                    <a:pt x="279" y="5340"/>
                  </a:lnTo>
                  <a:lnTo>
                    <a:pt x="352" y="5502"/>
                  </a:lnTo>
                  <a:lnTo>
                    <a:pt x="440" y="5678"/>
                  </a:lnTo>
                  <a:lnTo>
                    <a:pt x="528" y="5839"/>
                  </a:lnTo>
                  <a:lnTo>
                    <a:pt x="631" y="6001"/>
                  </a:lnTo>
                  <a:lnTo>
                    <a:pt x="734" y="6147"/>
                  </a:lnTo>
                  <a:lnTo>
                    <a:pt x="836" y="6294"/>
                  </a:lnTo>
                  <a:lnTo>
                    <a:pt x="954" y="6441"/>
                  </a:lnTo>
                  <a:lnTo>
                    <a:pt x="1086" y="6573"/>
                  </a:lnTo>
                  <a:lnTo>
                    <a:pt x="1218" y="6705"/>
                  </a:lnTo>
                  <a:lnTo>
                    <a:pt x="1365" y="6837"/>
                  </a:lnTo>
                  <a:lnTo>
                    <a:pt x="1511" y="6954"/>
                  </a:lnTo>
                  <a:lnTo>
                    <a:pt x="1658" y="7057"/>
                  </a:lnTo>
                  <a:lnTo>
                    <a:pt x="1819" y="7174"/>
                  </a:lnTo>
                  <a:lnTo>
                    <a:pt x="1981" y="7262"/>
                  </a:lnTo>
                  <a:lnTo>
                    <a:pt x="2142" y="7350"/>
                  </a:lnTo>
                  <a:lnTo>
                    <a:pt x="2318" y="7438"/>
                  </a:lnTo>
                  <a:lnTo>
                    <a:pt x="2509" y="7512"/>
                  </a:lnTo>
                  <a:lnTo>
                    <a:pt x="2685" y="7570"/>
                  </a:lnTo>
                  <a:lnTo>
                    <a:pt x="2876" y="7629"/>
                  </a:lnTo>
                  <a:lnTo>
                    <a:pt x="3066" y="7673"/>
                  </a:lnTo>
                  <a:lnTo>
                    <a:pt x="3272" y="7717"/>
                  </a:lnTo>
                  <a:lnTo>
                    <a:pt x="3463" y="7732"/>
                  </a:lnTo>
                  <a:lnTo>
                    <a:pt x="3653" y="7746"/>
                  </a:lnTo>
                  <a:lnTo>
                    <a:pt x="3859" y="7761"/>
                  </a:lnTo>
                  <a:lnTo>
                    <a:pt x="4049" y="7761"/>
                  </a:lnTo>
                  <a:lnTo>
                    <a:pt x="4240" y="7746"/>
                  </a:lnTo>
                  <a:lnTo>
                    <a:pt x="4431" y="7717"/>
                  </a:lnTo>
                  <a:lnTo>
                    <a:pt x="4607" y="7688"/>
                  </a:lnTo>
                  <a:lnTo>
                    <a:pt x="4798" y="7644"/>
                  </a:lnTo>
                  <a:lnTo>
                    <a:pt x="4974" y="7600"/>
                  </a:lnTo>
                  <a:lnTo>
                    <a:pt x="5150" y="7541"/>
                  </a:lnTo>
                  <a:lnTo>
                    <a:pt x="5326" y="7468"/>
                  </a:lnTo>
                  <a:lnTo>
                    <a:pt x="5502" y="7394"/>
                  </a:lnTo>
                  <a:lnTo>
                    <a:pt x="5663" y="7321"/>
                  </a:lnTo>
                  <a:lnTo>
                    <a:pt x="5825" y="7233"/>
                  </a:lnTo>
                  <a:lnTo>
                    <a:pt x="5986" y="7130"/>
                  </a:lnTo>
                  <a:lnTo>
                    <a:pt x="6147" y="7028"/>
                  </a:lnTo>
                  <a:lnTo>
                    <a:pt x="6294" y="6910"/>
                  </a:lnTo>
                  <a:lnTo>
                    <a:pt x="6441" y="6793"/>
                  </a:lnTo>
                  <a:lnTo>
                    <a:pt x="6573" y="6661"/>
                  </a:lnTo>
                  <a:lnTo>
                    <a:pt x="6705" y="6529"/>
                  </a:lnTo>
                  <a:lnTo>
                    <a:pt x="6822" y="6397"/>
                  </a:lnTo>
                  <a:lnTo>
                    <a:pt x="6940" y="6250"/>
                  </a:lnTo>
                  <a:lnTo>
                    <a:pt x="7057" y="6089"/>
                  </a:lnTo>
                  <a:lnTo>
                    <a:pt x="7160" y="5942"/>
                  </a:lnTo>
                  <a:lnTo>
                    <a:pt x="7262" y="5780"/>
                  </a:lnTo>
                  <a:lnTo>
                    <a:pt x="7350" y="5604"/>
                  </a:lnTo>
                  <a:lnTo>
                    <a:pt x="7424" y="5428"/>
                  </a:lnTo>
                  <a:lnTo>
                    <a:pt x="7497" y="5252"/>
                  </a:lnTo>
                  <a:lnTo>
                    <a:pt x="7571" y="5062"/>
                  </a:lnTo>
                  <a:lnTo>
                    <a:pt x="7629" y="4871"/>
                  </a:lnTo>
                  <a:lnTo>
                    <a:pt x="7673" y="4680"/>
                  </a:lnTo>
                  <a:lnTo>
                    <a:pt x="7703" y="4489"/>
                  </a:lnTo>
                  <a:lnTo>
                    <a:pt x="7732" y="4284"/>
                  </a:lnTo>
                  <a:lnTo>
                    <a:pt x="7747" y="4093"/>
                  </a:lnTo>
                  <a:lnTo>
                    <a:pt x="7747" y="3903"/>
                  </a:lnTo>
                  <a:lnTo>
                    <a:pt x="7747" y="3712"/>
                  </a:lnTo>
                  <a:lnTo>
                    <a:pt x="7732" y="3521"/>
                  </a:lnTo>
                  <a:lnTo>
                    <a:pt x="7717" y="3330"/>
                  </a:lnTo>
                  <a:lnTo>
                    <a:pt x="7688" y="3140"/>
                  </a:lnTo>
                  <a:lnTo>
                    <a:pt x="7644" y="2964"/>
                  </a:lnTo>
                  <a:lnTo>
                    <a:pt x="7600" y="2773"/>
                  </a:lnTo>
                  <a:lnTo>
                    <a:pt x="7541" y="2597"/>
                  </a:lnTo>
                  <a:lnTo>
                    <a:pt x="7468" y="2421"/>
                  </a:lnTo>
                  <a:lnTo>
                    <a:pt x="7395" y="2259"/>
                  </a:lnTo>
                  <a:lnTo>
                    <a:pt x="7306" y="2083"/>
                  </a:lnTo>
                  <a:lnTo>
                    <a:pt x="7218" y="1922"/>
                  </a:lnTo>
                  <a:lnTo>
                    <a:pt x="7130" y="1761"/>
                  </a:lnTo>
                  <a:lnTo>
                    <a:pt x="7013" y="1614"/>
                  </a:lnTo>
                  <a:lnTo>
                    <a:pt x="6910" y="1467"/>
                  </a:lnTo>
                  <a:lnTo>
                    <a:pt x="6793" y="1320"/>
                  </a:lnTo>
                  <a:lnTo>
                    <a:pt x="6661" y="1188"/>
                  </a:lnTo>
                  <a:lnTo>
                    <a:pt x="6529" y="1056"/>
                  </a:lnTo>
                  <a:lnTo>
                    <a:pt x="6382" y="924"/>
                  </a:lnTo>
                  <a:lnTo>
                    <a:pt x="6250" y="807"/>
                  </a:lnTo>
                  <a:lnTo>
                    <a:pt x="6089" y="690"/>
                  </a:lnTo>
                  <a:lnTo>
                    <a:pt x="5927" y="587"/>
                  </a:lnTo>
                  <a:lnTo>
                    <a:pt x="5766" y="499"/>
                  </a:lnTo>
                  <a:lnTo>
                    <a:pt x="5605" y="411"/>
                  </a:lnTo>
                  <a:lnTo>
                    <a:pt x="5429" y="323"/>
                  </a:lnTo>
                  <a:lnTo>
                    <a:pt x="5252" y="249"/>
                  </a:lnTo>
                  <a:lnTo>
                    <a:pt x="5062" y="191"/>
                  </a:lnTo>
                  <a:lnTo>
                    <a:pt x="4871" y="132"/>
                  </a:lnTo>
                  <a:lnTo>
                    <a:pt x="4680" y="88"/>
                  </a:lnTo>
                  <a:lnTo>
                    <a:pt x="4475" y="44"/>
                  </a:lnTo>
                  <a:lnTo>
                    <a:pt x="4284" y="29"/>
                  </a:lnTo>
                  <a:lnTo>
                    <a:pt x="4093" y="0"/>
                  </a:lnTo>
                  <a:close/>
                </a:path>
              </a:pathLst>
            </a:custGeom>
            <a:solidFill>
              <a:srgbClr val="EFEFE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grpSp>
      <p:grpSp>
        <p:nvGrpSpPr>
          <p:cNvPr id="21" name="Google Shape;2039;p26">
            <a:extLst>
              <a:ext uri="{FF2B5EF4-FFF2-40B4-BE49-F238E27FC236}">
                <a16:creationId xmlns="" xmlns:a16="http://schemas.microsoft.com/office/drawing/2014/main" id="{500BA6A6-6925-4D5A-9461-C1D78B9B2460}"/>
              </a:ext>
            </a:extLst>
          </p:cNvPr>
          <p:cNvGrpSpPr/>
          <p:nvPr/>
        </p:nvGrpSpPr>
        <p:grpSpPr>
          <a:xfrm flipH="1">
            <a:off x="0" y="-109569"/>
            <a:ext cx="14361535" cy="3040464"/>
            <a:chOff x="-4778485" y="108849"/>
            <a:chExt cx="11526241" cy="2727945"/>
          </a:xfrm>
        </p:grpSpPr>
        <p:sp>
          <p:nvSpPr>
            <p:cNvPr id="22" name="Google Shape;2040;p26">
              <a:extLst>
                <a:ext uri="{FF2B5EF4-FFF2-40B4-BE49-F238E27FC236}">
                  <a16:creationId xmlns="" xmlns:a16="http://schemas.microsoft.com/office/drawing/2014/main" id="{982C327E-D129-47BD-9A2E-666723376064}"/>
                </a:ext>
              </a:extLst>
            </p:cNvPr>
            <p:cNvSpPr/>
            <p:nvPr/>
          </p:nvSpPr>
          <p:spPr>
            <a:xfrm>
              <a:off x="4093356" y="108849"/>
              <a:ext cx="2654400" cy="2474100"/>
            </a:xfrm>
            <a:prstGeom prst="blockArc">
              <a:avLst>
                <a:gd name="adj1" fmla="val 10800000"/>
                <a:gd name="adj2" fmla="val 0"/>
                <a:gd name="adj3" fmla="val 25000"/>
              </a:avLst>
            </a:prstGeom>
            <a:solidFill>
              <a:srgbClr val="C8E17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3" name="Google Shape;2041;p26">
              <a:extLst>
                <a:ext uri="{FF2B5EF4-FFF2-40B4-BE49-F238E27FC236}">
                  <a16:creationId xmlns="" xmlns:a16="http://schemas.microsoft.com/office/drawing/2014/main" id="{436F9E76-F3F5-497F-8080-6535A4F78302}"/>
                </a:ext>
              </a:extLst>
            </p:cNvPr>
            <p:cNvSpPr/>
            <p:nvPr/>
          </p:nvSpPr>
          <p:spPr>
            <a:xfrm>
              <a:off x="-3258321" y="343504"/>
              <a:ext cx="2654400" cy="2474100"/>
            </a:xfrm>
            <a:prstGeom prst="blockArc">
              <a:avLst>
                <a:gd name="adj1" fmla="val 13537766"/>
                <a:gd name="adj2" fmla="val 0"/>
                <a:gd name="adj3" fmla="val 25000"/>
              </a:avLst>
            </a:prstGeom>
            <a:solidFill>
              <a:srgbClr val="8A779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4" name="Google Shape;2042;p26">
              <a:extLst>
                <a:ext uri="{FF2B5EF4-FFF2-40B4-BE49-F238E27FC236}">
                  <a16:creationId xmlns="" xmlns:a16="http://schemas.microsoft.com/office/drawing/2014/main" id="{6130442B-8F0A-4568-AAEB-1169653B95B9}"/>
                </a:ext>
              </a:extLst>
            </p:cNvPr>
            <p:cNvSpPr/>
            <p:nvPr/>
          </p:nvSpPr>
          <p:spPr>
            <a:xfrm>
              <a:off x="2607361" y="193916"/>
              <a:ext cx="2654400" cy="2474100"/>
            </a:xfrm>
            <a:prstGeom prst="blockArc">
              <a:avLst>
                <a:gd name="adj1" fmla="val 16736545"/>
                <a:gd name="adj2" fmla="val 0"/>
                <a:gd name="adj3" fmla="val 25000"/>
              </a:avLst>
            </a:prstGeom>
            <a:solidFill>
              <a:srgbClr val="FF634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5" name="Google Shape;2043;p26">
              <a:extLst>
                <a:ext uri="{FF2B5EF4-FFF2-40B4-BE49-F238E27FC236}">
                  <a16:creationId xmlns="" xmlns:a16="http://schemas.microsoft.com/office/drawing/2014/main" id="{25F5AF9F-5DEE-4B6A-BCED-D93597CFB751}"/>
                </a:ext>
              </a:extLst>
            </p:cNvPr>
            <p:cNvSpPr/>
            <p:nvPr/>
          </p:nvSpPr>
          <p:spPr>
            <a:xfrm>
              <a:off x="-4778485" y="362694"/>
              <a:ext cx="2654400" cy="2474100"/>
            </a:xfrm>
            <a:prstGeom prst="blockArc">
              <a:avLst>
                <a:gd name="adj1" fmla="val 18675159"/>
                <a:gd name="adj2" fmla="val 0"/>
                <a:gd name="adj3" fmla="val 25000"/>
              </a:avLst>
            </a:prstGeom>
            <a:solidFill>
              <a:srgbClr val="F3AE5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grpSp>
      <p:sp>
        <p:nvSpPr>
          <p:cNvPr id="26" name="TextBox 25">
            <a:extLst>
              <a:ext uri="{FF2B5EF4-FFF2-40B4-BE49-F238E27FC236}">
                <a16:creationId xmlns="" xmlns:a16="http://schemas.microsoft.com/office/drawing/2014/main" id="{299E053B-A37D-47F6-84E4-EE8F4B9E5CEF}"/>
              </a:ext>
            </a:extLst>
          </p:cNvPr>
          <p:cNvSpPr txBox="1"/>
          <p:nvPr/>
        </p:nvSpPr>
        <p:spPr>
          <a:xfrm>
            <a:off x="1188498" y="2341875"/>
            <a:ext cx="10409944" cy="3970318"/>
          </a:xfrm>
          <a:prstGeom prst="rect">
            <a:avLst/>
          </a:prstGeom>
          <a:noFill/>
        </p:spPr>
        <p:txBody>
          <a:bodyPr wrap="square">
            <a:spAutoFit/>
          </a:bodyPr>
          <a:lstStyle/>
          <a:p>
            <a:pPr marL="571500" indent="-571500" algn="justLow" rtl="1">
              <a:buFont typeface="Wingdings" pitchFamily="2" charset="2"/>
              <a:buChar char="v"/>
            </a:pPr>
            <a:r>
              <a:rPr lang="ar-EG" sz="3600" b="1" dirty="0" smtClean="0"/>
              <a:t>إذا </a:t>
            </a:r>
            <a:r>
              <a:rPr lang="ar-EG" sz="3600" b="1" dirty="0"/>
              <a:t>ما سقط جزء من الطعام على الأرضية فلا يجب أن تعيده إلى نفس الطبق، بل استخدم الفوطة الورقية في رفعه، علما بأن العميل عادة ما سوف ينظر إلى ما تفعله، واستخدامك الورق في رفع الطعام من على الأرضية سوف يعني أن المطعم سوف يتخلص منه تماما.</a:t>
            </a:r>
          </a:p>
          <a:p>
            <a:pPr marL="571500" indent="-571500" algn="justLow" rtl="1">
              <a:buFont typeface="Wingdings" pitchFamily="2" charset="2"/>
              <a:buChar char="v"/>
            </a:pPr>
            <a:r>
              <a:rPr lang="ar-EG" sz="3600" b="1" dirty="0" smtClean="0"/>
              <a:t>لا </a:t>
            </a:r>
            <a:r>
              <a:rPr lang="ar-EG" sz="3600" b="1" dirty="0"/>
              <a:t>يجب أن يحمل فرد الخدمة في جيبه أي شيء يتعلق بعمله (على سبيل المثال شوكة أو سكينة أو قائمة طعام أو ملعقة).</a:t>
            </a:r>
          </a:p>
        </p:txBody>
      </p:sp>
    </p:spTree>
    <p:extLst>
      <p:ext uri="{BB962C8B-B14F-4D97-AF65-F5344CB8AC3E}">
        <p14:creationId xmlns:p14="http://schemas.microsoft.com/office/powerpoint/2010/main" val="191963659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BD3B4617-1590-4055-873C-08B14923512C}"/>
              </a:ext>
            </a:extLst>
          </p:cNvPr>
          <p:cNvSpPr>
            <a:spLocks noGrp="1"/>
          </p:cNvSpPr>
          <p:nvPr>
            <p:ph type="sldNum" idx="12"/>
          </p:nvPr>
        </p:nvSpPr>
        <p:spPr/>
        <p:txBody>
          <a:bodyPr/>
          <a:lstStyle/>
          <a:p>
            <a:fld id="{00000000-1234-1234-1234-123412341234}" type="slidenum">
              <a:rPr lang="en" smtClean="0"/>
              <a:pPr/>
              <a:t>32</a:t>
            </a:fld>
            <a:endParaRPr lang="en"/>
          </a:p>
        </p:txBody>
      </p:sp>
      <p:grpSp>
        <p:nvGrpSpPr>
          <p:cNvPr id="8" name="Google Shape;2025;p26">
            <a:extLst>
              <a:ext uri="{FF2B5EF4-FFF2-40B4-BE49-F238E27FC236}">
                <a16:creationId xmlns="" xmlns:a16="http://schemas.microsoft.com/office/drawing/2014/main" id="{1B0E402D-BD05-49A5-BE51-9DCCB3BFD73D}"/>
              </a:ext>
            </a:extLst>
          </p:cNvPr>
          <p:cNvGrpSpPr/>
          <p:nvPr/>
        </p:nvGrpSpPr>
        <p:grpSpPr>
          <a:xfrm flipH="1">
            <a:off x="3079097" y="130579"/>
            <a:ext cx="2922033" cy="3518589"/>
            <a:chOff x="188150" y="-592123"/>
            <a:chExt cx="3209225" cy="4309548"/>
          </a:xfrm>
        </p:grpSpPr>
        <p:sp>
          <p:nvSpPr>
            <p:cNvPr id="17" name="Google Shape;2034;p26">
              <a:extLst>
                <a:ext uri="{FF2B5EF4-FFF2-40B4-BE49-F238E27FC236}">
                  <a16:creationId xmlns="" xmlns:a16="http://schemas.microsoft.com/office/drawing/2014/main" id="{7AAB2CDF-3F5C-4178-8C15-C459E700D624}"/>
                </a:ext>
              </a:extLst>
            </p:cNvPr>
            <p:cNvSpPr/>
            <p:nvPr/>
          </p:nvSpPr>
          <p:spPr>
            <a:xfrm>
              <a:off x="3301975" y="3622050"/>
              <a:ext cx="95400" cy="95375"/>
            </a:xfrm>
            <a:custGeom>
              <a:avLst/>
              <a:gdLst/>
              <a:ahLst/>
              <a:cxnLst/>
              <a:rect l="l" t="t" r="r" b="b"/>
              <a:pathLst>
                <a:path w="3816" h="3815" extrusionOk="0">
                  <a:moveTo>
                    <a:pt x="1937" y="0"/>
                  </a:moveTo>
                  <a:lnTo>
                    <a:pt x="1747" y="15"/>
                  </a:lnTo>
                  <a:lnTo>
                    <a:pt x="1571" y="30"/>
                  </a:lnTo>
                  <a:lnTo>
                    <a:pt x="1395" y="74"/>
                  </a:lnTo>
                  <a:lnTo>
                    <a:pt x="1219" y="132"/>
                  </a:lnTo>
                  <a:lnTo>
                    <a:pt x="1042" y="206"/>
                  </a:lnTo>
                  <a:lnTo>
                    <a:pt x="881" y="294"/>
                  </a:lnTo>
                  <a:lnTo>
                    <a:pt x="734" y="411"/>
                  </a:lnTo>
                  <a:lnTo>
                    <a:pt x="602" y="528"/>
                  </a:lnTo>
                  <a:lnTo>
                    <a:pt x="470" y="661"/>
                  </a:lnTo>
                  <a:lnTo>
                    <a:pt x="353" y="807"/>
                  </a:lnTo>
                  <a:lnTo>
                    <a:pt x="250" y="954"/>
                  </a:lnTo>
                  <a:lnTo>
                    <a:pt x="162" y="1130"/>
                  </a:lnTo>
                  <a:lnTo>
                    <a:pt x="104" y="1306"/>
                  </a:lnTo>
                  <a:lnTo>
                    <a:pt x="45" y="1497"/>
                  </a:lnTo>
                  <a:lnTo>
                    <a:pt x="15" y="1688"/>
                  </a:lnTo>
                  <a:lnTo>
                    <a:pt x="1" y="1878"/>
                  </a:lnTo>
                  <a:lnTo>
                    <a:pt x="1" y="2069"/>
                  </a:lnTo>
                  <a:lnTo>
                    <a:pt x="30" y="2245"/>
                  </a:lnTo>
                  <a:lnTo>
                    <a:pt x="74" y="2436"/>
                  </a:lnTo>
                  <a:lnTo>
                    <a:pt x="133" y="2612"/>
                  </a:lnTo>
                  <a:lnTo>
                    <a:pt x="206" y="2773"/>
                  </a:lnTo>
                  <a:lnTo>
                    <a:pt x="294" y="2935"/>
                  </a:lnTo>
                  <a:lnTo>
                    <a:pt x="397" y="3081"/>
                  </a:lnTo>
                  <a:lnTo>
                    <a:pt x="514" y="3228"/>
                  </a:lnTo>
                  <a:lnTo>
                    <a:pt x="661" y="3345"/>
                  </a:lnTo>
                  <a:lnTo>
                    <a:pt x="793" y="3463"/>
                  </a:lnTo>
                  <a:lnTo>
                    <a:pt x="954" y="3565"/>
                  </a:lnTo>
                  <a:lnTo>
                    <a:pt x="1131" y="3653"/>
                  </a:lnTo>
                  <a:lnTo>
                    <a:pt x="1307" y="3727"/>
                  </a:lnTo>
                  <a:lnTo>
                    <a:pt x="1497" y="3771"/>
                  </a:lnTo>
                  <a:lnTo>
                    <a:pt x="1688" y="3815"/>
                  </a:lnTo>
                  <a:lnTo>
                    <a:pt x="2069" y="3815"/>
                  </a:lnTo>
                  <a:lnTo>
                    <a:pt x="2246" y="3785"/>
                  </a:lnTo>
                  <a:lnTo>
                    <a:pt x="2436" y="3741"/>
                  </a:lnTo>
                  <a:lnTo>
                    <a:pt x="2612" y="3683"/>
                  </a:lnTo>
                  <a:lnTo>
                    <a:pt x="2774" y="3609"/>
                  </a:lnTo>
                  <a:lnTo>
                    <a:pt x="2935" y="3521"/>
                  </a:lnTo>
                  <a:lnTo>
                    <a:pt x="3082" y="3419"/>
                  </a:lnTo>
                  <a:lnTo>
                    <a:pt x="3214" y="3301"/>
                  </a:lnTo>
                  <a:lnTo>
                    <a:pt x="3346" y="3169"/>
                  </a:lnTo>
                  <a:lnTo>
                    <a:pt x="3463" y="3023"/>
                  </a:lnTo>
                  <a:lnTo>
                    <a:pt x="3566" y="2861"/>
                  </a:lnTo>
                  <a:lnTo>
                    <a:pt x="3654" y="2700"/>
                  </a:lnTo>
                  <a:lnTo>
                    <a:pt x="3727" y="2524"/>
                  </a:lnTo>
                  <a:lnTo>
                    <a:pt x="3771" y="2333"/>
                  </a:lnTo>
                  <a:lnTo>
                    <a:pt x="3801" y="2142"/>
                  </a:lnTo>
                  <a:lnTo>
                    <a:pt x="3815" y="1952"/>
                  </a:lnTo>
                  <a:lnTo>
                    <a:pt x="3815" y="1761"/>
                  </a:lnTo>
                  <a:lnTo>
                    <a:pt x="3786" y="1570"/>
                  </a:lnTo>
                  <a:lnTo>
                    <a:pt x="3742" y="1394"/>
                  </a:lnTo>
                  <a:lnTo>
                    <a:pt x="3683" y="1218"/>
                  </a:lnTo>
                  <a:lnTo>
                    <a:pt x="3610" y="1042"/>
                  </a:lnTo>
                  <a:lnTo>
                    <a:pt x="3522" y="895"/>
                  </a:lnTo>
                  <a:lnTo>
                    <a:pt x="3419" y="734"/>
                  </a:lnTo>
                  <a:lnTo>
                    <a:pt x="3302" y="602"/>
                  </a:lnTo>
                  <a:lnTo>
                    <a:pt x="3170" y="470"/>
                  </a:lnTo>
                  <a:lnTo>
                    <a:pt x="3023" y="352"/>
                  </a:lnTo>
                  <a:lnTo>
                    <a:pt x="2862" y="250"/>
                  </a:lnTo>
                  <a:lnTo>
                    <a:pt x="2700" y="176"/>
                  </a:lnTo>
                  <a:lnTo>
                    <a:pt x="2510" y="103"/>
                  </a:lnTo>
                  <a:lnTo>
                    <a:pt x="2319" y="44"/>
                  </a:lnTo>
                  <a:lnTo>
                    <a:pt x="2128" y="15"/>
                  </a:lnTo>
                  <a:lnTo>
                    <a:pt x="1937" y="0"/>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8" name="Google Shape;2035;p26">
              <a:extLst>
                <a:ext uri="{FF2B5EF4-FFF2-40B4-BE49-F238E27FC236}">
                  <a16:creationId xmlns="" xmlns:a16="http://schemas.microsoft.com/office/drawing/2014/main" id="{EF253D0D-388E-46B2-8C80-AEAB1A8B9403}"/>
                </a:ext>
              </a:extLst>
            </p:cNvPr>
            <p:cNvSpPr/>
            <p:nvPr/>
          </p:nvSpPr>
          <p:spPr>
            <a:xfrm>
              <a:off x="188150" y="-592123"/>
              <a:ext cx="3078050" cy="1528775"/>
            </a:xfrm>
            <a:custGeom>
              <a:avLst/>
              <a:gdLst/>
              <a:ahLst/>
              <a:cxnLst/>
              <a:rect l="l" t="t" r="r" b="b"/>
              <a:pathLst>
                <a:path w="123122" h="61151" extrusionOk="0">
                  <a:moveTo>
                    <a:pt x="61781" y="0"/>
                  </a:moveTo>
                  <a:lnTo>
                    <a:pt x="61004" y="15"/>
                  </a:lnTo>
                  <a:lnTo>
                    <a:pt x="60212" y="15"/>
                  </a:lnTo>
                  <a:lnTo>
                    <a:pt x="59419" y="44"/>
                  </a:lnTo>
                  <a:lnTo>
                    <a:pt x="58642" y="74"/>
                  </a:lnTo>
                  <a:lnTo>
                    <a:pt x="57864" y="118"/>
                  </a:lnTo>
                  <a:lnTo>
                    <a:pt x="57087" y="162"/>
                  </a:lnTo>
                  <a:lnTo>
                    <a:pt x="56309" y="220"/>
                  </a:lnTo>
                  <a:lnTo>
                    <a:pt x="55532" y="294"/>
                  </a:lnTo>
                  <a:lnTo>
                    <a:pt x="54754" y="382"/>
                  </a:lnTo>
                  <a:lnTo>
                    <a:pt x="53991" y="470"/>
                  </a:lnTo>
                  <a:lnTo>
                    <a:pt x="53228" y="558"/>
                  </a:lnTo>
                  <a:lnTo>
                    <a:pt x="52465" y="675"/>
                  </a:lnTo>
                  <a:lnTo>
                    <a:pt x="51702" y="793"/>
                  </a:lnTo>
                  <a:lnTo>
                    <a:pt x="50954" y="910"/>
                  </a:lnTo>
                  <a:lnTo>
                    <a:pt x="50206" y="1057"/>
                  </a:lnTo>
                  <a:lnTo>
                    <a:pt x="49458" y="1203"/>
                  </a:lnTo>
                  <a:lnTo>
                    <a:pt x="48709" y="1350"/>
                  </a:lnTo>
                  <a:lnTo>
                    <a:pt x="47961" y="1511"/>
                  </a:lnTo>
                  <a:lnTo>
                    <a:pt x="47228" y="1687"/>
                  </a:lnTo>
                  <a:lnTo>
                    <a:pt x="46494" y="1864"/>
                  </a:lnTo>
                  <a:lnTo>
                    <a:pt x="45760" y="2054"/>
                  </a:lnTo>
                  <a:lnTo>
                    <a:pt x="45027" y="2245"/>
                  </a:lnTo>
                  <a:lnTo>
                    <a:pt x="44308" y="2465"/>
                  </a:lnTo>
                  <a:lnTo>
                    <a:pt x="43574" y="2670"/>
                  </a:lnTo>
                  <a:lnTo>
                    <a:pt x="42856" y="2891"/>
                  </a:lnTo>
                  <a:lnTo>
                    <a:pt x="42151" y="3125"/>
                  </a:lnTo>
                  <a:lnTo>
                    <a:pt x="41432" y="3375"/>
                  </a:lnTo>
                  <a:lnTo>
                    <a:pt x="40728" y="3624"/>
                  </a:lnTo>
                  <a:lnTo>
                    <a:pt x="40024" y="3874"/>
                  </a:lnTo>
                  <a:lnTo>
                    <a:pt x="39334" y="4138"/>
                  </a:lnTo>
                  <a:lnTo>
                    <a:pt x="38630" y="4416"/>
                  </a:lnTo>
                  <a:lnTo>
                    <a:pt x="37941" y="4695"/>
                  </a:lnTo>
                  <a:lnTo>
                    <a:pt x="37266" y="4989"/>
                  </a:lnTo>
                  <a:lnTo>
                    <a:pt x="36576" y="5282"/>
                  </a:lnTo>
                  <a:lnTo>
                    <a:pt x="35901" y="5590"/>
                  </a:lnTo>
                  <a:lnTo>
                    <a:pt x="35226" y="5913"/>
                  </a:lnTo>
                  <a:lnTo>
                    <a:pt x="34566" y="6221"/>
                  </a:lnTo>
                  <a:lnTo>
                    <a:pt x="33891" y="6558"/>
                  </a:lnTo>
                  <a:lnTo>
                    <a:pt x="33231" y="6896"/>
                  </a:lnTo>
                  <a:lnTo>
                    <a:pt x="32586" y="7233"/>
                  </a:lnTo>
                  <a:lnTo>
                    <a:pt x="31925" y="7585"/>
                  </a:lnTo>
                  <a:lnTo>
                    <a:pt x="31280" y="7952"/>
                  </a:lnTo>
                  <a:lnTo>
                    <a:pt x="30649" y="8319"/>
                  </a:lnTo>
                  <a:lnTo>
                    <a:pt x="30004" y="8700"/>
                  </a:lnTo>
                  <a:lnTo>
                    <a:pt x="29373" y="9082"/>
                  </a:lnTo>
                  <a:lnTo>
                    <a:pt x="28756" y="9463"/>
                  </a:lnTo>
                  <a:lnTo>
                    <a:pt x="28126" y="9859"/>
                  </a:lnTo>
                  <a:lnTo>
                    <a:pt x="27509" y="10270"/>
                  </a:lnTo>
                  <a:lnTo>
                    <a:pt x="26292" y="11092"/>
                  </a:lnTo>
                  <a:lnTo>
                    <a:pt x="25103" y="11957"/>
                  </a:lnTo>
                  <a:lnTo>
                    <a:pt x="23930" y="12838"/>
                  </a:lnTo>
                  <a:lnTo>
                    <a:pt x="22771" y="13762"/>
                  </a:lnTo>
                  <a:lnTo>
                    <a:pt x="21656" y="14701"/>
                  </a:lnTo>
                  <a:lnTo>
                    <a:pt x="20541" y="15655"/>
                  </a:lnTo>
                  <a:lnTo>
                    <a:pt x="19455" y="16652"/>
                  </a:lnTo>
                  <a:lnTo>
                    <a:pt x="18399" y="17665"/>
                  </a:lnTo>
                  <a:lnTo>
                    <a:pt x="17372" y="18706"/>
                  </a:lnTo>
                  <a:lnTo>
                    <a:pt x="16359" y="19777"/>
                  </a:lnTo>
                  <a:lnTo>
                    <a:pt x="15376" y="20863"/>
                  </a:lnTo>
                  <a:lnTo>
                    <a:pt x="14408" y="21978"/>
                  </a:lnTo>
                  <a:lnTo>
                    <a:pt x="13484" y="23108"/>
                  </a:lnTo>
                  <a:lnTo>
                    <a:pt x="12574" y="24267"/>
                  </a:lnTo>
                  <a:lnTo>
                    <a:pt x="11694" y="25455"/>
                  </a:lnTo>
                  <a:lnTo>
                    <a:pt x="10843" y="26658"/>
                  </a:lnTo>
                  <a:lnTo>
                    <a:pt x="10432" y="27260"/>
                  </a:lnTo>
                  <a:lnTo>
                    <a:pt x="10021" y="27876"/>
                  </a:lnTo>
                  <a:lnTo>
                    <a:pt x="9625" y="28492"/>
                  </a:lnTo>
                  <a:lnTo>
                    <a:pt x="9229" y="29123"/>
                  </a:lnTo>
                  <a:lnTo>
                    <a:pt x="8848" y="29754"/>
                  </a:lnTo>
                  <a:lnTo>
                    <a:pt x="8466" y="30385"/>
                  </a:lnTo>
                  <a:lnTo>
                    <a:pt x="8099" y="31015"/>
                  </a:lnTo>
                  <a:lnTo>
                    <a:pt x="7733" y="31661"/>
                  </a:lnTo>
                  <a:lnTo>
                    <a:pt x="7380" y="32306"/>
                  </a:lnTo>
                  <a:lnTo>
                    <a:pt x="7028" y="32967"/>
                  </a:lnTo>
                  <a:lnTo>
                    <a:pt x="6691" y="33627"/>
                  </a:lnTo>
                  <a:lnTo>
                    <a:pt x="6353" y="34287"/>
                  </a:lnTo>
                  <a:lnTo>
                    <a:pt x="6031" y="34947"/>
                  </a:lnTo>
                  <a:lnTo>
                    <a:pt x="5708" y="35622"/>
                  </a:lnTo>
                  <a:lnTo>
                    <a:pt x="5400" y="36297"/>
                  </a:lnTo>
                  <a:lnTo>
                    <a:pt x="5106" y="36987"/>
                  </a:lnTo>
                  <a:lnTo>
                    <a:pt x="4813" y="37661"/>
                  </a:lnTo>
                  <a:lnTo>
                    <a:pt x="4520" y="38351"/>
                  </a:lnTo>
                  <a:lnTo>
                    <a:pt x="4241" y="39041"/>
                  </a:lnTo>
                  <a:lnTo>
                    <a:pt x="3977" y="39745"/>
                  </a:lnTo>
                  <a:lnTo>
                    <a:pt x="3713" y="40449"/>
                  </a:lnTo>
                  <a:lnTo>
                    <a:pt x="3463" y="41153"/>
                  </a:lnTo>
                  <a:lnTo>
                    <a:pt x="3214" y="41857"/>
                  </a:lnTo>
                  <a:lnTo>
                    <a:pt x="2979" y="42576"/>
                  </a:lnTo>
                  <a:lnTo>
                    <a:pt x="2759" y="43295"/>
                  </a:lnTo>
                  <a:lnTo>
                    <a:pt x="2539" y="44014"/>
                  </a:lnTo>
                  <a:lnTo>
                    <a:pt x="2319" y="44733"/>
                  </a:lnTo>
                  <a:lnTo>
                    <a:pt x="2128" y="45467"/>
                  </a:lnTo>
                  <a:lnTo>
                    <a:pt x="1937" y="46200"/>
                  </a:lnTo>
                  <a:lnTo>
                    <a:pt x="1747" y="46934"/>
                  </a:lnTo>
                  <a:lnTo>
                    <a:pt x="1571" y="47667"/>
                  </a:lnTo>
                  <a:lnTo>
                    <a:pt x="1409" y="48416"/>
                  </a:lnTo>
                  <a:lnTo>
                    <a:pt x="1248" y="49149"/>
                  </a:lnTo>
                  <a:lnTo>
                    <a:pt x="1101" y="49897"/>
                  </a:lnTo>
                  <a:lnTo>
                    <a:pt x="954" y="50660"/>
                  </a:lnTo>
                  <a:lnTo>
                    <a:pt x="837" y="51408"/>
                  </a:lnTo>
                  <a:lnTo>
                    <a:pt x="705" y="52171"/>
                  </a:lnTo>
                  <a:lnTo>
                    <a:pt x="602" y="52934"/>
                  </a:lnTo>
                  <a:lnTo>
                    <a:pt x="500" y="53697"/>
                  </a:lnTo>
                  <a:lnTo>
                    <a:pt x="397" y="54460"/>
                  </a:lnTo>
                  <a:lnTo>
                    <a:pt x="324" y="55238"/>
                  </a:lnTo>
                  <a:lnTo>
                    <a:pt x="250" y="56001"/>
                  </a:lnTo>
                  <a:lnTo>
                    <a:pt x="177" y="56778"/>
                  </a:lnTo>
                  <a:lnTo>
                    <a:pt x="118" y="57556"/>
                  </a:lnTo>
                  <a:lnTo>
                    <a:pt x="74" y="58348"/>
                  </a:lnTo>
                  <a:lnTo>
                    <a:pt x="45" y="59126"/>
                  </a:lnTo>
                  <a:lnTo>
                    <a:pt x="15" y="59918"/>
                  </a:lnTo>
                  <a:lnTo>
                    <a:pt x="1" y="60695"/>
                  </a:lnTo>
                  <a:lnTo>
                    <a:pt x="123122" y="61150"/>
                  </a:lnTo>
                  <a:lnTo>
                    <a:pt x="123107" y="60373"/>
                  </a:lnTo>
                  <a:lnTo>
                    <a:pt x="123093" y="59580"/>
                  </a:lnTo>
                  <a:lnTo>
                    <a:pt x="123063" y="58803"/>
                  </a:lnTo>
                  <a:lnTo>
                    <a:pt x="123019" y="58011"/>
                  </a:lnTo>
                  <a:lnTo>
                    <a:pt x="122975" y="57233"/>
                  </a:lnTo>
                  <a:lnTo>
                    <a:pt x="122917" y="56455"/>
                  </a:lnTo>
                  <a:lnTo>
                    <a:pt x="122843" y="55693"/>
                  </a:lnTo>
                  <a:lnTo>
                    <a:pt x="122770" y="54915"/>
                  </a:lnTo>
                  <a:lnTo>
                    <a:pt x="122682" y="54152"/>
                  </a:lnTo>
                  <a:lnTo>
                    <a:pt x="122579" y="53389"/>
                  </a:lnTo>
                  <a:lnTo>
                    <a:pt x="122476" y="52626"/>
                  </a:lnTo>
                  <a:lnTo>
                    <a:pt x="122359" y="51863"/>
                  </a:lnTo>
                  <a:lnTo>
                    <a:pt x="122242" y="51100"/>
                  </a:lnTo>
                  <a:lnTo>
                    <a:pt x="122110" y="50352"/>
                  </a:lnTo>
                  <a:lnTo>
                    <a:pt x="121963" y="49604"/>
                  </a:lnTo>
                  <a:lnTo>
                    <a:pt x="121816" y="48856"/>
                  </a:lnTo>
                  <a:lnTo>
                    <a:pt x="121655" y="48107"/>
                  </a:lnTo>
                  <a:lnTo>
                    <a:pt x="121479" y="47374"/>
                  </a:lnTo>
                  <a:lnTo>
                    <a:pt x="121303" y="46640"/>
                  </a:lnTo>
                  <a:lnTo>
                    <a:pt x="121112" y="45907"/>
                  </a:lnTo>
                  <a:lnTo>
                    <a:pt x="120921" y="45173"/>
                  </a:lnTo>
                  <a:lnTo>
                    <a:pt x="120716" y="44440"/>
                  </a:lnTo>
                  <a:lnTo>
                    <a:pt x="120496" y="43721"/>
                  </a:lnTo>
                  <a:lnTo>
                    <a:pt x="120276" y="43002"/>
                  </a:lnTo>
                  <a:lnTo>
                    <a:pt x="120041" y="42298"/>
                  </a:lnTo>
                  <a:lnTo>
                    <a:pt x="119806" y="41579"/>
                  </a:lnTo>
                  <a:lnTo>
                    <a:pt x="119557" y="40874"/>
                  </a:lnTo>
                  <a:lnTo>
                    <a:pt x="119307" y="40170"/>
                  </a:lnTo>
                  <a:lnTo>
                    <a:pt x="119043" y="39466"/>
                  </a:lnTo>
                  <a:lnTo>
                    <a:pt x="118765" y="38777"/>
                  </a:lnTo>
                  <a:lnTo>
                    <a:pt x="118486" y="38087"/>
                  </a:lnTo>
                  <a:lnTo>
                    <a:pt x="118192" y="37397"/>
                  </a:lnTo>
                  <a:lnTo>
                    <a:pt x="117899" y="36723"/>
                  </a:lnTo>
                  <a:lnTo>
                    <a:pt x="117591" y="36033"/>
                  </a:lnTo>
                  <a:lnTo>
                    <a:pt x="117283" y="35358"/>
                  </a:lnTo>
                  <a:lnTo>
                    <a:pt x="116960" y="34698"/>
                  </a:lnTo>
                  <a:lnTo>
                    <a:pt x="116637" y="34023"/>
                  </a:lnTo>
                  <a:lnTo>
                    <a:pt x="116300" y="33363"/>
                  </a:lnTo>
                  <a:lnTo>
                    <a:pt x="115962" y="32717"/>
                  </a:lnTo>
                  <a:lnTo>
                    <a:pt x="115610" y="32057"/>
                  </a:lnTo>
                  <a:lnTo>
                    <a:pt x="115244" y="31412"/>
                  </a:lnTo>
                  <a:lnTo>
                    <a:pt x="114877" y="30781"/>
                  </a:lnTo>
                  <a:lnTo>
                    <a:pt x="114510" y="30135"/>
                  </a:lnTo>
                  <a:lnTo>
                    <a:pt x="114129" y="29504"/>
                  </a:lnTo>
                  <a:lnTo>
                    <a:pt x="113732" y="28873"/>
                  </a:lnTo>
                  <a:lnTo>
                    <a:pt x="113336" y="28257"/>
                  </a:lnTo>
                  <a:lnTo>
                    <a:pt x="112529" y="27025"/>
                  </a:lnTo>
                  <a:lnTo>
                    <a:pt x="111693" y="25822"/>
                  </a:lnTo>
                  <a:lnTo>
                    <a:pt x="110813" y="24633"/>
                  </a:lnTo>
                  <a:lnTo>
                    <a:pt x="109918" y="23474"/>
                  </a:lnTo>
                  <a:lnTo>
                    <a:pt x="108994" y="22330"/>
                  </a:lnTo>
                  <a:lnTo>
                    <a:pt x="108040" y="21200"/>
                  </a:lnTo>
                  <a:lnTo>
                    <a:pt x="107072" y="20115"/>
                  </a:lnTo>
                  <a:lnTo>
                    <a:pt x="106074" y="19044"/>
                  </a:lnTo>
                  <a:lnTo>
                    <a:pt x="105047" y="17987"/>
                  </a:lnTo>
                  <a:lnTo>
                    <a:pt x="103991" y="16960"/>
                  </a:lnTo>
                  <a:lnTo>
                    <a:pt x="102920" y="15963"/>
                  </a:lnTo>
                  <a:lnTo>
                    <a:pt x="101819" y="14994"/>
                  </a:lnTo>
                  <a:lnTo>
                    <a:pt x="100690" y="14041"/>
                  </a:lnTo>
                  <a:lnTo>
                    <a:pt x="99545" y="13116"/>
                  </a:lnTo>
                  <a:lnTo>
                    <a:pt x="98386" y="12221"/>
                  </a:lnTo>
                  <a:lnTo>
                    <a:pt x="97198" y="11356"/>
                  </a:lnTo>
                  <a:lnTo>
                    <a:pt x="95980" y="10520"/>
                  </a:lnTo>
                  <a:lnTo>
                    <a:pt x="95364" y="10109"/>
                  </a:lnTo>
                  <a:lnTo>
                    <a:pt x="94748" y="9713"/>
                  </a:lnTo>
                  <a:lnTo>
                    <a:pt x="94132" y="9317"/>
                  </a:lnTo>
                  <a:lnTo>
                    <a:pt x="93501" y="8935"/>
                  </a:lnTo>
                  <a:lnTo>
                    <a:pt x="92870" y="8554"/>
                  </a:lnTo>
                  <a:lnTo>
                    <a:pt x="92224" y="8172"/>
                  </a:lnTo>
                  <a:lnTo>
                    <a:pt x="91593" y="7805"/>
                  </a:lnTo>
                  <a:lnTo>
                    <a:pt x="90933" y="7453"/>
                  </a:lnTo>
                  <a:lnTo>
                    <a:pt x="90288" y="7101"/>
                  </a:lnTo>
                  <a:lnTo>
                    <a:pt x="89628" y="6764"/>
                  </a:lnTo>
                  <a:lnTo>
                    <a:pt x="88967" y="6426"/>
                  </a:lnTo>
                  <a:lnTo>
                    <a:pt x="88307" y="6104"/>
                  </a:lnTo>
                  <a:lnTo>
                    <a:pt x="87632" y="5781"/>
                  </a:lnTo>
                  <a:lnTo>
                    <a:pt x="86957" y="5473"/>
                  </a:lnTo>
                  <a:lnTo>
                    <a:pt x="86282" y="5165"/>
                  </a:lnTo>
                  <a:lnTo>
                    <a:pt x="85593" y="4871"/>
                  </a:lnTo>
                  <a:lnTo>
                    <a:pt x="84903" y="4592"/>
                  </a:lnTo>
                  <a:lnTo>
                    <a:pt x="84214" y="4314"/>
                  </a:lnTo>
                  <a:lnTo>
                    <a:pt x="83524" y="4035"/>
                  </a:lnTo>
                  <a:lnTo>
                    <a:pt x="82820" y="3771"/>
                  </a:lnTo>
                  <a:lnTo>
                    <a:pt x="82116" y="3521"/>
                  </a:lnTo>
                  <a:lnTo>
                    <a:pt x="81397" y="3272"/>
                  </a:lnTo>
                  <a:lnTo>
                    <a:pt x="80693" y="3037"/>
                  </a:lnTo>
                  <a:lnTo>
                    <a:pt x="79974" y="2803"/>
                  </a:lnTo>
                  <a:lnTo>
                    <a:pt x="79255" y="2582"/>
                  </a:lnTo>
                  <a:lnTo>
                    <a:pt x="78536" y="2377"/>
                  </a:lnTo>
                  <a:lnTo>
                    <a:pt x="77802" y="2172"/>
                  </a:lnTo>
                  <a:lnTo>
                    <a:pt x="77069" y="1981"/>
                  </a:lnTo>
                  <a:lnTo>
                    <a:pt x="76335" y="1790"/>
                  </a:lnTo>
                  <a:lnTo>
                    <a:pt x="75602" y="1614"/>
                  </a:lnTo>
                  <a:lnTo>
                    <a:pt x="74854" y="1453"/>
                  </a:lnTo>
                  <a:lnTo>
                    <a:pt x="74120" y="1291"/>
                  </a:lnTo>
                  <a:lnTo>
                    <a:pt x="73372" y="1145"/>
                  </a:lnTo>
                  <a:lnTo>
                    <a:pt x="72609" y="998"/>
                  </a:lnTo>
                  <a:lnTo>
                    <a:pt x="71861" y="866"/>
                  </a:lnTo>
                  <a:lnTo>
                    <a:pt x="71098" y="749"/>
                  </a:lnTo>
                  <a:lnTo>
                    <a:pt x="70335" y="631"/>
                  </a:lnTo>
                  <a:lnTo>
                    <a:pt x="69572" y="528"/>
                  </a:lnTo>
                  <a:lnTo>
                    <a:pt x="68809" y="426"/>
                  </a:lnTo>
                  <a:lnTo>
                    <a:pt x="68046" y="338"/>
                  </a:lnTo>
                  <a:lnTo>
                    <a:pt x="67269" y="264"/>
                  </a:lnTo>
                  <a:lnTo>
                    <a:pt x="66491" y="206"/>
                  </a:lnTo>
                  <a:lnTo>
                    <a:pt x="65713" y="147"/>
                  </a:lnTo>
                  <a:lnTo>
                    <a:pt x="64936" y="103"/>
                  </a:lnTo>
                  <a:lnTo>
                    <a:pt x="64158" y="59"/>
                  </a:lnTo>
                  <a:lnTo>
                    <a:pt x="63366" y="30"/>
                  </a:lnTo>
                  <a:lnTo>
                    <a:pt x="62574" y="15"/>
                  </a:lnTo>
                  <a:lnTo>
                    <a:pt x="61781" y="0"/>
                  </a:lnTo>
                  <a:close/>
                </a:path>
              </a:pathLst>
            </a:custGeom>
            <a:solidFill>
              <a:srgbClr val="EFEFE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19" name="Google Shape;2036;p26">
              <a:extLst>
                <a:ext uri="{FF2B5EF4-FFF2-40B4-BE49-F238E27FC236}">
                  <a16:creationId xmlns="" xmlns:a16="http://schemas.microsoft.com/office/drawing/2014/main" id="{FFA58EAA-70C3-4A83-9CF0-8EB09841A96A}"/>
                </a:ext>
              </a:extLst>
            </p:cNvPr>
            <p:cNvSpPr/>
            <p:nvPr/>
          </p:nvSpPr>
          <p:spPr>
            <a:xfrm>
              <a:off x="2426850" y="238125"/>
              <a:ext cx="193675" cy="194050"/>
            </a:xfrm>
            <a:custGeom>
              <a:avLst/>
              <a:gdLst/>
              <a:ahLst/>
              <a:cxnLst/>
              <a:rect l="l" t="t" r="r" b="b"/>
              <a:pathLst>
                <a:path w="7747" h="7762" extrusionOk="0">
                  <a:moveTo>
                    <a:pt x="3697" y="0"/>
                  </a:moveTo>
                  <a:lnTo>
                    <a:pt x="3507" y="15"/>
                  </a:lnTo>
                  <a:lnTo>
                    <a:pt x="3331" y="44"/>
                  </a:lnTo>
                  <a:lnTo>
                    <a:pt x="3140" y="73"/>
                  </a:lnTo>
                  <a:lnTo>
                    <a:pt x="2949" y="117"/>
                  </a:lnTo>
                  <a:lnTo>
                    <a:pt x="2773" y="161"/>
                  </a:lnTo>
                  <a:lnTo>
                    <a:pt x="2597" y="220"/>
                  </a:lnTo>
                  <a:lnTo>
                    <a:pt x="2421" y="279"/>
                  </a:lnTo>
                  <a:lnTo>
                    <a:pt x="2245" y="352"/>
                  </a:lnTo>
                  <a:lnTo>
                    <a:pt x="2084" y="440"/>
                  </a:lnTo>
                  <a:lnTo>
                    <a:pt x="1922" y="528"/>
                  </a:lnTo>
                  <a:lnTo>
                    <a:pt x="1761" y="631"/>
                  </a:lnTo>
                  <a:lnTo>
                    <a:pt x="1599" y="734"/>
                  </a:lnTo>
                  <a:lnTo>
                    <a:pt x="1453" y="851"/>
                  </a:lnTo>
                  <a:lnTo>
                    <a:pt x="1321" y="968"/>
                  </a:lnTo>
                  <a:lnTo>
                    <a:pt x="1174" y="1086"/>
                  </a:lnTo>
                  <a:lnTo>
                    <a:pt x="1042" y="1218"/>
                  </a:lnTo>
                  <a:lnTo>
                    <a:pt x="924" y="1364"/>
                  </a:lnTo>
                  <a:lnTo>
                    <a:pt x="807" y="1511"/>
                  </a:lnTo>
                  <a:lnTo>
                    <a:pt x="690" y="1658"/>
                  </a:lnTo>
                  <a:lnTo>
                    <a:pt x="587" y="1819"/>
                  </a:lnTo>
                  <a:lnTo>
                    <a:pt x="484" y="1981"/>
                  </a:lnTo>
                  <a:lnTo>
                    <a:pt x="396" y="2157"/>
                  </a:lnTo>
                  <a:lnTo>
                    <a:pt x="323" y="2333"/>
                  </a:lnTo>
                  <a:lnTo>
                    <a:pt x="250" y="2509"/>
                  </a:lnTo>
                  <a:lnTo>
                    <a:pt x="176" y="2700"/>
                  </a:lnTo>
                  <a:lnTo>
                    <a:pt x="132" y="2876"/>
                  </a:lnTo>
                  <a:lnTo>
                    <a:pt x="74" y="3081"/>
                  </a:lnTo>
                  <a:lnTo>
                    <a:pt x="44" y="3272"/>
                  </a:lnTo>
                  <a:lnTo>
                    <a:pt x="15" y="3462"/>
                  </a:lnTo>
                  <a:lnTo>
                    <a:pt x="0" y="3668"/>
                  </a:lnTo>
                  <a:lnTo>
                    <a:pt x="0" y="3859"/>
                  </a:lnTo>
                  <a:lnTo>
                    <a:pt x="0" y="4049"/>
                  </a:lnTo>
                  <a:lnTo>
                    <a:pt x="15" y="4240"/>
                  </a:lnTo>
                  <a:lnTo>
                    <a:pt x="30" y="4431"/>
                  </a:lnTo>
                  <a:lnTo>
                    <a:pt x="59" y="4621"/>
                  </a:lnTo>
                  <a:lnTo>
                    <a:pt x="103" y="4798"/>
                  </a:lnTo>
                  <a:lnTo>
                    <a:pt x="162" y="4988"/>
                  </a:lnTo>
                  <a:lnTo>
                    <a:pt x="220" y="5164"/>
                  </a:lnTo>
                  <a:lnTo>
                    <a:pt x="279" y="5340"/>
                  </a:lnTo>
                  <a:lnTo>
                    <a:pt x="352" y="5502"/>
                  </a:lnTo>
                  <a:lnTo>
                    <a:pt x="440" y="5678"/>
                  </a:lnTo>
                  <a:lnTo>
                    <a:pt x="528" y="5839"/>
                  </a:lnTo>
                  <a:lnTo>
                    <a:pt x="631" y="6001"/>
                  </a:lnTo>
                  <a:lnTo>
                    <a:pt x="734" y="6147"/>
                  </a:lnTo>
                  <a:lnTo>
                    <a:pt x="836" y="6294"/>
                  </a:lnTo>
                  <a:lnTo>
                    <a:pt x="954" y="6441"/>
                  </a:lnTo>
                  <a:lnTo>
                    <a:pt x="1086" y="6573"/>
                  </a:lnTo>
                  <a:lnTo>
                    <a:pt x="1218" y="6705"/>
                  </a:lnTo>
                  <a:lnTo>
                    <a:pt x="1365" y="6837"/>
                  </a:lnTo>
                  <a:lnTo>
                    <a:pt x="1511" y="6954"/>
                  </a:lnTo>
                  <a:lnTo>
                    <a:pt x="1658" y="7057"/>
                  </a:lnTo>
                  <a:lnTo>
                    <a:pt x="1819" y="7174"/>
                  </a:lnTo>
                  <a:lnTo>
                    <a:pt x="1981" y="7262"/>
                  </a:lnTo>
                  <a:lnTo>
                    <a:pt x="2142" y="7350"/>
                  </a:lnTo>
                  <a:lnTo>
                    <a:pt x="2318" y="7438"/>
                  </a:lnTo>
                  <a:lnTo>
                    <a:pt x="2509" y="7512"/>
                  </a:lnTo>
                  <a:lnTo>
                    <a:pt x="2685" y="7570"/>
                  </a:lnTo>
                  <a:lnTo>
                    <a:pt x="2876" y="7629"/>
                  </a:lnTo>
                  <a:lnTo>
                    <a:pt x="3066" y="7673"/>
                  </a:lnTo>
                  <a:lnTo>
                    <a:pt x="3272" y="7717"/>
                  </a:lnTo>
                  <a:lnTo>
                    <a:pt x="3463" y="7732"/>
                  </a:lnTo>
                  <a:lnTo>
                    <a:pt x="3653" y="7746"/>
                  </a:lnTo>
                  <a:lnTo>
                    <a:pt x="3859" y="7761"/>
                  </a:lnTo>
                  <a:lnTo>
                    <a:pt x="4049" y="7761"/>
                  </a:lnTo>
                  <a:lnTo>
                    <a:pt x="4240" y="7746"/>
                  </a:lnTo>
                  <a:lnTo>
                    <a:pt x="4431" y="7717"/>
                  </a:lnTo>
                  <a:lnTo>
                    <a:pt x="4607" y="7688"/>
                  </a:lnTo>
                  <a:lnTo>
                    <a:pt x="4798" y="7644"/>
                  </a:lnTo>
                  <a:lnTo>
                    <a:pt x="4974" y="7600"/>
                  </a:lnTo>
                  <a:lnTo>
                    <a:pt x="5150" y="7541"/>
                  </a:lnTo>
                  <a:lnTo>
                    <a:pt x="5326" y="7468"/>
                  </a:lnTo>
                  <a:lnTo>
                    <a:pt x="5502" y="7394"/>
                  </a:lnTo>
                  <a:lnTo>
                    <a:pt x="5663" y="7321"/>
                  </a:lnTo>
                  <a:lnTo>
                    <a:pt x="5825" y="7233"/>
                  </a:lnTo>
                  <a:lnTo>
                    <a:pt x="5986" y="7130"/>
                  </a:lnTo>
                  <a:lnTo>
                    <a:pt x="6147" y="7028"/>
                  </a:lnTo>
                  <a:lnTo>
                    <a:pt x="6294" y="6910"/>
                  </a:lnTo>
                  <a:lnTo>
                    <a:pt x="6441" y="6793"/>
                  </a:lnTo>
                  <a:lnTo>
                    <a:pt x="6573" y="6661"/>
                  </a:lnTo>
                  <a:lnTo>
                    <a:pt x="6705" y="6529"/>
                  </a:lnTo>
                  <a:lnTo>
                    <a:pt x="6822" y="6397"/>
                  </a:lnTo>
                  <a:lnTo>
                    <a:pt x="6940" y="6250"/>
                  </a:lnTo>
                  <a:lnTo>
                    <a:pt x="7057" y="6089"/>
                  </a:lnTo>
                  <a:lnTo>
                    <a:pt x="7160" y="5942"/>
                  </a:lnTo>
                  <a:lnTo>
                    <a:pt x="7262" y="5780"/>
                  </a:lnTo>
                  <a:lnTo>
                    <a:pt x="7350" y="5604"/>
                  </a:lnTo>
                  <a:lnTo>
                    <a:pt x="7424" y="5428"/>
                  </a:lnTo>
                  <a:lnTo>
                    <a:pt x="7497" y="5252"/>
                  </a:lnTo>
                  <a:lnTo>
                    <a:pt x="7571" y="5062"/>
                  </a:lnTo>
                  <a:lnTo>
                    <a:pt x="7629" y="4871"/>
                  </a:lnTo>
                  <a:lnTo>
                    <a:pt x="7673" y="4680"/>
                  </a:lnTo>
                  <a:lnTo>
                    <a:pt x="7703" y="4489"/>
                  </a:lnTo>
                  <a:lnTo>
                    <a:pt x="7732" y="4284"/>
                  </a:lnTo>
                  <a:lnTo>
                    <a:pt x="7747" y="4093"/>
                  </a:lnTo>
                  <a:lnTo>
                    <a:pt x="7747" y="3903"/>
                  </a:lnTo>
                  <a:lnTo>
                    <a:pt x="7747" y="3712"/>
                  </a:lnTo>
                  <a:lnTo>
                    <a:pt x="7732" y="3521"/>
                  </a:lnTo>
                  <a:lnTo>
                    <a:pt x="7717" y="3330"/>
                  </a:lnTo>
                  <a:lnTo>
                    <a:pt x="7688" y="3140"/>
                  </a:lnTo>
                  <a:lnTo>
                    <a:pt x="7644" y="2964"/>
                  </a:lnTo>
                  <a:lnTo>
                    <a:pt x="7600" y="2773"/>
                  </a:lnTo>
                  <a:lnTo>
                    <a:pt x="7541" y="2597"/>
                  </a:lnTo>
                  <a:lnTo>
                    <a:pt x="7468" y="2421"/>
                  </a:lnTo>
                  <a:lnTo>
                    <a:pt x="7395" y="2259"/>
                  </a:lnTo>
                  <a:lnTo>
                    <a:pt x="7306" y="2083"/>
                  </a:lnTo>
                  <a:lnTo>
                    <a:pt x="7218" y="1922"/>
                  </a:lnTo>
                  <a:lnTo>
                    <a:pt x="7130" y="1761"/>
                  </a:lnTo>
                  <a:lnTo>
                    <a:pt x="7013" y="1614"/>
                  </a:lnTo>
                  <a:lnTo>
                    <a:pt x="6910" y="1467"/>
                  </a:lnTo>
                  <a:lnTo>
                    <a:pt x="6793" y="1320"/>
                  </a:lnTo>
                  <a:lnTo>
                    <a:pt x="6661" y="1188"/>
                  </a:lnTo>
                  <a:lnTo>
                    <a:pt x="6529" y="1056"/>
                  </a:lnTo>
                  <a:lnTo>
                    <a:pt x="6382" y="924"/>
                  </a:lnTo>
                  <a:lnTo>
                    <a:pt x="6250" y="807"/>
                  </a:lnTo>
                  <a:lnTo>
                    <a:pt x="6089" y="690"/>
                  </a:lnTo>
                  <a:lnTo>
                    <a:pt x="5927" y="587"/>
                  </a:lnTo>
                  <a:lnTo>
                    <a:pt x="5766" y="499"/>
                  </a:lnTo>
                  <a:lnTo>
                    <a:pt x="5605" y="411"/>
                  </a:lnTo>
                  <a:lnTo>
                    <a:pt x="5429" y="323"/>
                  </a:lnTo>
                  <a:lnTo>
                    <a:pt x="5252" y="249"/>
                  </a:lnTo>
                  <a:lnTo>
                    <a:pt x="5062" y="191"/>
                  </a:lnTo>
                  <a:lnTo>
                    <a:pt x="4871" y="132"/>
                  </a:lnTo>
                  <a:lnTo>
                    <a:pt x="4680" y="88"/>
                  </a:lnTo>
                  <a:lnTo>
                    <a:pt x="4475" y="44"/>
                  </a:lnTo>
                  <a:lnTo>
                    <a:pt x="4284" y="29"/>
                  </a:lnTo>
                  <a:lnTo>
                    <a:pt x="4093" y="0"/>
                  </a:lnTo>
                  <a:close/>
                </a:path>
              </a:pathLst>
            </a:custGeom>
            <a:solidFill>
              <a:srgbClr val="EFEFE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grpSp>
      <p:grpSp>
        <p:nvGrpSpPr>
          <p:cNvPr id="21" name="Google Shape;2039;p26">
            <a:extLst>
              <a:ext uri="{FF2B5EF4-FFF2-40B4-BE49-F238E27FC236}">
                <a16:creationId xmlns="" xmlns:a16="http://schemas.microsoft.com/office/drawing/2014/main" id="{500BA6A6-6925-4D5A-9461-C1D78B9B2460}"/>
              </a:ext>
            </a:extLst>
          </p:cNvPr>
          <p:cNvGrpSpPr/>
          <p:nvPr/>
        </p:nvGrpSpPr>
        <p:grpSpPr>
          <a:xfrm flipH="1">
            <a:off x="0" y="-109569"/>
            <a:ext cx="14361535" cy="3040464"/>
            <a:chOff x="-4778485" y="108849"/>
            <a:chExt cx="11526241" cy="2727945"/>
          </a:xfrm>
        </p:grpSpPr>
        <p:sp>
          <p:nvSpPr>
            <p:cNvPr id="22" name="Google Shape;2040;p26">
              <a:extLst>
                <a:ext uri="{FF2B5EF4-FFF2-40B4-BE49-F238E27FC236}">
                  <a16:creationId xmlns="" xmlns:a16="http://schemas.microsoft.com/office/drawing/2014/main" id="{982C327E-D129-47BD-9A2E-666723376064}"/>
                </a:ext>
              </a:extLst>
            </p:cNvPr>
            <p:cNvSpPr/>
            <p:nvPr/>
          </p:nvSpPr>
          <p:spPr>
            <a:xfrm>
              <a:off x="4093356" y="108849"/>
              <a:ext cx="2654400" cy="2474100"/>
            </a:xfrm>
            <a:prstGeom prst="blockArc">
              <a:avLst>
                <a:gd name="adj1" fmla="val 10800000"/>
                <a:gd name="adj2" fmla="val 0"/>
                <a:gd name="adj3" fmla="val 25000"/>
              </a:avLst>
            </a:prstGeom>
            <a:solidFill>
              <a:srgbClr val="C8E17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3" name="Google Shape;2041;p26">
              <a:extLst>
                <a:ext uri="{FF2B5EF4-FFF2-40B4-BE49-F238E27FC236}">
                  <a16:creationId xmlns="" xmlns:a16="http://schemas.microsoft.com/office/drawing/2014/main" id="{436F9E76-F3F5-497F-8080-6535A4F78302}"/>
                </a:ext>
              </a:extLst>
            </p:cNvPr>
            <p:cNvSpPr/>
            <p:nvPr/>
          </p:nvSpPr>
          <p:spPr>
            <a:xfrm>
              <a:off x="-3258321" y="343504"/>
              <a:ext cx="2654400" cy="2474100"/>
            </a:xfrm>
            <a:prstGeom prst="blockArc">
              <a:avLst>
                <a:gd name="adj1" fmla="val 13537766"/>
                <a:gd name="adj2" fmla="val 0"/>
                <a:gd name="adj3" fmla="val 25000"/>
              </a:avLst>
            </a:prstGeom>
            <a:solidFill>
              <a:srgbClr val="8A779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4" name="Google Shape;2042;p26">
              <a:extLst>
                <a:ext uri="{FF2B5EF4-FFF2-40B4-BE49-F238E27FC236}">
                  <a16:creationId xmlns="" xmlns:a16="http://schemas.microsoft.com/office/drawing/2014/main" id="{6130442B-8F0A-4568-AAEB-1169653B95B9}"/>
                </a:ext>
              </a:extLst>
            </p:cNvPr>
            <p:cNvSpPr/>
            <p:nvPr/>
          </p:nvSpPr>
          <p:spPr>
            <a:xfrm>
              <a:off x="2607361" y="193916"/>
              <a:ext cx="2654400" cy="2474100"/>
            </a:xfrm>
            <a:prstGeom prst="blockArc">
              <a:avLst>
                <a:gd name="adj1" fmla="val 16736545"/>
                <a:gd name="adj2" fmla="val 0"/>
                <a:gd name="adj3" fmla="val 25000"/>
              </a:avLst>
            </a:prstGeom>
            <a:solidFill>
              <a:srgbClr val="FF634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5" name="Google Shape;2043;p26">
              <a:extLst>
                <a:ext uri="{FF2B5EF4-FFF2-40B4-BE49-F238E27FC236}">
                  <a16:creationId xmlns="" xmlns:a16="http://schemas.microsoft.com/office/drawing/2014/main" id="{25F5AF9F-5DEE-4B6A-BCED-D93597CFB751}"/>
                </a:ext>
              </a:extLst>
            </p:cNvPr>
            <p:cNvSpPr/>
            <p:nvPr/>
          </p:nvSpPr>
          <p:spPr>
            <a:xfrm>
              <a:off x="-4778485" y="362694"/>
              <a:ext cx="2654400" cy="2474100"/>
            </a:xfrm>
            <a:prstGeom prst="blockArc">
              <a:avLst>
                <a:gd name="adj1" fmla="val 18675159"/>
                <a:gd name="adj2" fmla="val 0"/>
                <a:gd name="adj3" fmla="val 25000"/>
              </a:avLst>
            </a:prstGeom>
            <a:solidFill>
              <a:srgbClr val="F3AE5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grpSp>
      <p:sp>
        <p:nvSpPr>
          <p:cNvPr id="26" name="TextBox 25">
            <a:extLst>
              <a:ext uri="{FF2B5EF4-FFF2-40B4-BE49-F238E27FC236}">
                <a16:creationId xmlns="" xmlns:a16="http://schemas.microsoft.com/office/drawing/2014/main" id="{299E053B-A37D-47F6-84E4-EE8F4B9E5CEF}"/>
              </a:ext>
            </a:extLst>
          </p:cNvPr>
          <p:cNvSpPr txBox="1"/>
          <p:nvPr/>
        </p:nvSpPr>
        <p:spPr>
          <a:xfrm>
            <a:off x="1188498" y="2341875"/>
            <a:ext cx="10409944" cy="2308324"/>
          </a:xfrm>
          <a:prstGeom prst="rect">
            <a:avLst/>
          </a:prstGeom>
          <a:noFill/>
        </p:spPr>
        <p:txBody>
          <a:bodyPr wrap="square">
            <a:spAutoFit/>
          </a:bodyPr>
          <a:lstStyle/>
          <a:p>
            <a:pPr marL="571500" indent="-571500" algn="justLow" rtl="1">
              <a:buFont typeface="Wingdings" pitchFamily="2" charset="2"/>
              <a:buChar char="v"/>
            </a:pPr>
            <a:r>
              <a:rPr lang="ar-EG" sz="3600" b="1" dirty="0" smtClean="0"/>
              <a:t>يجب </a:t>
            </a:r>
            <a:r>
              <a:rPr lang="ar-EG" sz="3600" b="1" dirty="0"/>
              <a:t>وضع قائمة الطعام على المائدة أو المائدة الجانبية.</a:t>
            </a:r>
          </a:p>
          <a:p>
            <a:pPr marL="571500" indent="-571500" algn="justLow" rtl="1">
              <a:buFont typeface="Wingdings" pitchFamily="2" charset="2"/>
              <a:buChar char="v"/>
            </a:pPr>
            <a:r>
              <a:rPr lang="ar-EG" sz="3600" b="1" dirty="0" smtClean="0"/>
              <a:t>عندما </a:t>
            </a:r>
            <a:r>
              <a:rPr lang="ar-EG" sz="3600" b="1" dirty="0"/>
              <a:t>يمسك فرد الخدمة بأي من أدوات الطعام فيجب أن يكون إمساكه بها من ناحية المقبض وليس الجزء الذي يستخدمه العميل في تناول طعامه</a:t>
            </a:r>
            <a:r>
              <a:rPr lang="ar-EG" sz="3600" b="1" dirty="0" smtClean="0"/>
              <a:t>.</a:t>
            </a:r>
          </a:p>
        </p:txBody>
      </p:sp>
    </p:spTree>
    <p:extLst>
      <p:ext uri="{BB962C8B-B14F-4D97-AF65-F5344CB8AC3E}">
        <p14:creationId xmlns:p14="http://schemas.microsoft.com/office/powerpoint/2010/main" val="42522171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 xmlns:a16="http://schemas.microsoft.com/office/drawing/2014/main" id="{7AC1AFE2-5ED6-4962-A018-D139E63025F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50556" y="121954"/>
            <a:ext cx="5010923" cy="1691640"/>
          </a:xfrm>
          <a:prstGeom prst="rect">
            <a:avLst/>
          </a:prstGeom>
        </p:spPr>
      </p:pic>
      <p:sp>
        <p:nvSpPr>
          <p:cNvPr id="3" name="Slide Number Placeholder 2">
            <a:extLst>
              <a:ext uri="{FF2B5EF4-FFF2-40B4-BE49-F238E27FC236}">
                <a16:creationId xmlns="" xmlns:a16="http://schemas.microsoft.com/office/drawing/2014/main" id="{4581C0FA-9C15-4EC8-8E63-5B4918F4DF61}"/>
              </a:ext>
            </a:extLst>
          </p:cNvPr>
          <p:cNvSpPr>
            <a:spLocks noGrp="1"/>
          </p:cNvSpPr>
          <p:nvPr>
            <p:ph type="sldNum" idx="12"/>
          </p:nvPr>
        </p:nvSpPr>
        <p:spPr/>
        <p:txBody>
          <a:bodyPr/>
          <a:lstStyle/>
          <a:p>
            <a:fld id="{00000000-1234-1234-1234-123412341234}" type="slidenum">
              <a:rPr lang="en" smtClean="0"/>
              <a:pPr/>
              <a:t>33</a:t>
            </a:fld>
            <a:endParaRPr lang="en"/>
          </a:p>
        </p:txBody>
      </p:sp>
      <p:sp>
        <p:nvSpPr>
          <p:cNvPr id="5" name="TextBox 4">
            <a:extLst>
              <a:ext uri="{FF2B5EF4-FFF2-40B4-BE49-F238E27FC236}">
                <a16:creationId xmlns="" xmlns:a16="http://schemas.microsoft.com/office/drawing/2014/main" id="{64A64E8A-BE7A-4396-B18F-4550A4521200}"/>
              </a:ext>
            </a:extLst>
          </p:cNvPr>
          <p:cNvSpPr txBox="1"/>
          <p:nvPr/>
        </p:nvSpPr>
        <p:spPr>
          <a:xfrm>
            <a:off x="3682185" y="460974"/>
            <a:ext cx="4634532" cy="646331"/>
          </a:xfrm>
          <a:prstGeom prst="rect">
            <a:avLst/>
          </a:prstGeom>
          <a:noFill/>
        </p:spPr>
        <p:txBody>
          <a:bodyPr wrap="square">
            <a:spAutoFit/>
          </a:bodyPr>
          <a:lstStyle/>
          <a:p>
            <a:pPr algn="r" rtl="1"/>
            <a:r>
              <a:rPr lang="ar-EG" sz="3600" b="1" dirty="0">
                <a:solidFill>
                  <a:srgbClr val="0070C0"/>
                </a:solidFill>
              </a:rPr>
              <a:t>ثالثا: إتيكيت المطاعم للعملاء</a:t>
            </a:r>
            <a:endParaRPr lang="en-US" sz="3600" b="1" dirty="0">
              <a:solidFill>
                <a:srgbClr val="0070C0"/>
              </a:solidFill>
            </a:endParaRPr>
          </a:p>
        </p:txBody>
      </p:sp>
      <p:grpSp>
        <p:nvGrpSpPr>
          <p:cNvPr id="214" name="Google Shape;1239;p21">
            <a:extLst>
              <a:ext uri="{FF2B5EF4-FFF2-40B4-BE49-F238E27FC236}">
                <a16:creationId xmlns="" xmlns:a16="http://schemas.microsoft.com/office/drawing/2014/main" id="{09C5CDB2-A704-4475-A580-1096AC737B19}"/>
              </a:ext>
            </a:extLst>
          </p:cNvPr>
          <p:cNvGrpSpPr/>
          <p:nvPr/>
        </p:nvGrpSpPr>
        <p:grpSpPr>
          <a:xfrm>
            <a:off x="8299528" y="2062568"/>
            <a:ext cx="2695738" cy="3924243"/>
            <a:chOff x="6569159" y="1400996"/>
            <a:chExt cx="2117637" cy="3094800"/>
          </a:xfrm>
        </p:grpSpPr>
        <p:sp>
          <p:nvSpPr>
            <p:cNvPr id="215" name="Google Shape;1240;p21">
              <a:extLst>
                <a:ext uri="{FF2B5EF4-FFF2-40B4-BE49-F238E27FC236}">
                  <a16:creationId xmlns="" xmlns:a16="http://schemas.microsoft.com/office/drawing/2014/main" id="{0E723797-17E6-450F-A428-E9572246C876}"/>
                </a:ext>
              </a:extLst>
            </p:cNvPr>
            <p:cNvSpPr/>
            <p:nvPr/>
          </p:nvSpPr>
          <p:spPr>
            <a:xfrm>
              <a:off x="6569159" y="4162651"/>
              <a:ext cx="2117637" cy="333145"/>
            </a:xfrm>
            <a:custGeom>
              <a:avLst/>
              <a:gdLst/>
              <a:ahLst/>
              <a:cxnLst/>
              <a:rect l="l" t="t" r="r" b="b"/>
              <a:pathLst>
                <a:path w="90237" h="14196" extrusionOk="0">
                  <a:moveTo>
                    <a:pt x="43699" y="0"/>
                  </a:moveTo>
                  <a:lnTo>
                    <a:pt x="42297" y="11"/>
                  </a:lnTo>
                  <a:lnTo>
                    <a:pt x="40894" y="34"/>
                  </a:lnTo>
                  <a:lnTo>
                    <a:pt x="39513" y="56"/>
                  </a:lnTo>
                  <a:lnTo>
                    <a:pt x="38144" y="78"/>
                  </a:lnTo>
                  <a:lnTo>
                    <a:pt x="36786" y="123"/>
                  </a:lnTo>
                  <a:lnTo>
                    <a:pt x="35438" y="167"/>
                  </a:lnTo>
                  <a:lnTo>
                    <a:pt x="34114" y="212"/>
                  </a:lnTo>
                  <a:lnTo>
                    <a:pt x="32800" y="268"/>
                  </a:lnTo>
                  <a:lnTo>
                    <a:pt x="31508" y="323"/>
                  </a:lnTo>
                  <a:lnTo>
                    <a:pt x="30228" y="390"/>
                  </a:lnTo>
                  <a:lnTo>
                    <a:pt x="28959" y="468"/>
                  </a:lnTo>
                  <a:lnTo>
                    <a:pt x="27712" y="546"/>
                  </a:lnTo>
                  <a:lnTo>
                    <a:pt x="26487" y="635"/>
                  </a:lnTo>
                  <a:lnTo>
                    <a:pt x="25285" y="724"/>
                  </a:lnTo>
                  <a:lnTo>
                    <a:pt x="24093" y="813"/>
                  </a:lnTo>
                  <a:lnTo>
                    <a:pt x="21922" y="5400"/>
                  </a:lnTo>
                  <a:lnTo>
                    <a:pt x="21844" y="5511"/>
                  </a:lnTo>
                  <a:lnTo>
                    <a:pt x="21767" y="5623"/>
                  </a:lnTo>
                  <a:lnTo>
                    <a:pt x="21677" y="5723"/>
                  </a:lnTo>
                  <a:lnTo>
                    <a:pt x="21566" y="5801"/>
                  </a:lnTo>
                  <a:lnTo>
                    <a:pt x="21455" y="5868"/>
                  </a:lnTo>
                  <a:lnTo>
                    <a:pt x="21343" y="5912"/>
                  </a:lnTo>
                  <a:lnTo>
                    <a:pt x="21221" y="5946"/>
                  </a:lnTo>
                  <a:lnTo>
                    <a:pt x="20998" y="5946"/>
                  </a:lnTo>
                  <a:lnTo>
                    <a:pt x="20898" y="5912"/>
                  </a:lnTo>
                  <a:lnTo>
                    <a:pt x="20798" y="5879"/>
                  </a:lnTo>
                  <a:lnTo>
                    <a:pt x="20720" y="5823"/>
                  </a:lnTo>
                  <a:lnTo>
                    <a:pt x="20653" y="5745"/>
                  </a:lnTo>
                  <a:lnTo>
                    <a:pt x="20586" y="5667"/>
                  </a:lnTo>
                  <a:lnTo>
                    <a:pt x="20542" y="5578"/>
                  </a:lnTo>
                  <a:lnTo>
                    <a:pt x="20508" y="5489"/>
                  </a:lnTo>
                  <a:lnTo>
                    <a:pt x="20486" y="5389"/>
                  </a:lnTo>
                  <a:lnTo>
                    <a:pt x="20475" y="5278"/>
                  </a:lnTo>
                  <a:lnTo>
                    <a:pt x="20486" y="5189"/>
                  </a:lnTo>
                  <a:lnTo>
                    <a:pt x="20497" y="5099"/>
                  </a:lnTo>
                  <a:lnTo>
                    <a:pt x="20520" y="5010"/>
                  </a:lnTo>
                  <a:lnTo>
                    <a:pt x="20553" y="4921"/>
                  </a:lnTo>
                  <a:lnTo>
                    <a:pt x="22234" y="980"/>
                  </a:lnTo>
                  <a:lnTo>
                    <a:pt x="20998" y="1103"/>
                  </a:lnTo>
                  <a:lnTo>
                    <a:pt x="19785" y="1225"/>
                  </a:lnTo>
                  <a:lnTo>
                    <a:pt x="18605" y="1359"/>
                  </a:lnTo>
                  <a:lnTo>
                    <a:pt x="17458" y="1492"/>
                  </a:lnTo>
                  <a:lnTo>
                    <a:pt x="16333" y="1637"/>
                  </a:lnTo>
                  <a:lnTo>
                    <a:pt x="15242" y="1782"/>
                  </a:lnTo>
                  <a:lnTo>
                    <a:pt x="14174" y="1938"/>
                  </a:lnTo>
                  <a:lnTo>
                    <a:pt x="13149" y="2093"/>
                  </a:lnTo>
                  <a:lnTo>
                    <a:pt x="12147" y="2249"/>
                  </a:lnTo>
                  <a:lnTo>
                    <a:pt x="11179" y="2416"/>
                  </a:lnTo>
                  <a:lnTo>
                    <a:pt x="10243" y="2594"/>
                  </a:lnTo>
                  <a:lnTo>
                    <a:pt x="9353" y="2773"/>
                  </a:lnTo>
                  <a:lnTo>
                    <a:pt x="8484" y="2951"/>
                  </a:lnTo>
                  <a:lnTo>
                    <a:pt x="7661" y="3140"/>
                  </a:lnTo>
                  <a:lnTo>
                    <a:pt x="6881" y="3329"/>
                  </a:lnTo>
                  <a:lnTo>
                    <a:pt x="6124" y="3530"/>
                  </a:lnTo>
                  <a:lnTo>
                    <a:pt x="5412" y="3719"/>
                  </a:lnTo>
                  <a:lnTo>
                    <a:pt x="4744" y="3930"/>
                  </a:lnTo>
                  <a:lnTo>
                    <a:pt x="4120" y="4131"/>
                  </a:lnTo>
                  <a:lnTo>
                    <a:pt x="3530" y="4342"/>
                  </a:lnTo>
                  <a:lnTo>
                    <a:pt x="2985" y="4554"/>
                  </a:lnTo>
                  <a:lnTo>
                    <a:pt x="2472" y="4777"/>
                  </a:lnTo>
                  <a:lnTo>
                    <a:pt x="2016" y="4999"/>
                  </a:lnTo>
                  <a:lnTo>
                    <a:pt x="1604" y="5222"/>
                  </a:lnTo>
                  <a:lnTo>
                    <a:pt x="1237" y="5445"/>
                  </a:lnTo>
                  <a:lnTo>
                    <a:pt x="1070" y="5556"/>
                  </a:lnTo>
                  <a:lnTo>
                    <a:pt x="914" y="5667"/>
                  </a:lnTo>
                  <a:lnTo>
                    <a:pt x="769" y="5790"/>
                  </a:lnTo>
                  <a:lnTo>
                    <a:pt x="635" y="5901"/>
                  </a:lnTo>
                  <a:lnTo>
                    <a:pt x="524" y="6024"/>
                  </a:lnTo>
                  <a:lnTo>
                    <a:pt x="413" y="6135"/>
                  </a:lnTo>
                  <a:lnTo>
                    <a:pt x="312" y="6257"/>
                  </a:lnTo>
                  <a:lnTo>
                    <a:pt x="235" y="6380"/>
                  </a:lnTo>
                  <a:lnTo>
                    <a:pt x="168" y="6491"/>
                  </a:lnTo>
                  <a:lnTo>
                    <a:pt x="101" y="6614"/>
                  </a:lnTo>
                  <a:lnTo>
                    <a:pt x="56" y="6736"/>
                  </a:lnTo>
                  <a:lnTo>
                    <a:pt x="23" y="6859"/>
                  </a:lnTo>
                  <a:lnTo>
                    <a:pt x="12" y="6981"/>
                  </a:lnTo>
                  <a:lnTo>
                    <a:pt x="1" y="7103"/>
                  </a:lnTo>
                  <a:lnTo>
                    <a:pt x="1" y="7193"/>
                  </a:lnTo>
                  <a:lnTo>
                    <a:pt x="12" y="7282"/>
                  </a:lnTo>
                  <a:lnTo>
                    <a:pt x="34" y="7371"/>
                  </a:lnTo>
                  <a:lnTo>
                    <a:pt x="56" y="7460"/>
                  </a:lnTo>
                  <a:lnTo>
                    <a:pt x="90" y="7560"/>
                  </a:lnTo>
                  <a:lnTo>
                    <a:pt x="134" y="7649"/>
                  </a:lnTo>
                  <a:lnTo>
                    <a:pt x="235" y="7827"/>
                  </a:lnTo>
                  <a:lnTo>
                    <a:pt x="368" y="8005"/>
                  </a:lnTo>
                  <a:lnTo>
                    <a:pt x="524" y="8183"/>
                  </a:lnTo>
                  <a:lnTo>
                    <a:pt x="702" y="8362"/>
                  </a:lnTo>
                  <a:lnTo>
                    <a:pt x="914" y="8529"/>
                  </a:lnTo>
                  <a:lnTo>
                    <a:pt x="1159" y="8707"/>
                  </a:lnTo>
                  <a:lnTo>
                    <a:pt x="1426" y="8874"/>
                  </a:lnTo>
                  <a:lnTo>
                    <a:pt x="1715" y="9041"/>
                  </a:lnTo>
                  <a:lnTo>
                    <a:pt x="2027" y="9208"/>
                  </a:lnTo>
                  <a:lnTo>
                    <a:pt x="2372" y="9375"/>
                  </a:lnTo>
                  <a:lnTo>
                    <a:pt x="2740" y="9542"/>
                  </a:lnTo>
                  <a:lnTo>
                    <a:pt x="3129" y="9698"/>
                  </a:lnTo>
                  <a:lnTo>
                    <a:pt x="3552" y="9865"/>
                  </a:lnTo>
                  <a:lnTo>
                    <a:pt x="3987" y="10020"/>
                  </a:lnTo>
                  <a:lnTo>
                    <a:pt x="4454" y="10176"/>
                  </a:lnTo>
                  <a:lnTo>
                    <a:pt x="4933" y="10332"/>
                  </a:lnTo>
                  <a:lnTo>
                    <a:pt x="5445" y="10488"/>
                  </a:lnTo>
                  <a:lnTo>
                    <a:pt x="5979" y="10633"/>
                  </a:lnTo>
                  <a:lnTo>
                    <a:pt x="6536" y="10777"/>
                  </a:lnTo>
                  <a:lnTo>
                    <a:pt x="7115" y="10922"/>
                  </a:lnTo>
                  <a:lnTo>
                    <a:pt x="7705" y="11067"/>
                  </a:lnTo>
                  <a:lnTo>
                    <a:pt x="8329" y="11212"/>
                  </a:lnTo>
                  <a:lnTo>
                    <a:pt x="8963" y="11345"/>
                  </a:lnTo>
                  <a:lnTo>
                    <a:pt x="10310" y="11612"/>
                  </a:lnTo>
                  <a:lnTo>
                    <a:pt x="11724" y="11869"/>
                  </a:lnTo>
                  <a:lnTo>
                    <a:pt x="13216" y="12125"/>
                  </a:lnTo>
                  <a:lnTo>
                    <a:pt x="14786" y="12358"/>
                  </a:lnTo>
                  <a:lnTo>
                    <a:pt x="16423" y="12581"/>
                  </a:lnTo>
                  <a:lnTo>
                    <a:pt x="18126" y="12793"/>
                  </a:lnTo>
                  <a:lnTo>
                    <a:pt x="19896" y="12982"/>
                  </a:lnTo>
                  <a:lnTo>
                    <a:pt x="21722" y="13171"/>
                  </a:lnTo>
                  <a:lnTo>
                    <a:pt x="23615" y="13338"/>
                  </a:lnTo>
                  <a:lnTo>
                    <a:pt x="25563" y="13494"/>
                  </a:lnTo>
                  <a:lnTo>
                    <a:pt x="27556" y="13639"/>
                  </a:lnTo>
                  <a:lnTo>
                    <a:pt x="29604" y="13772"/>
                  </a:lnTo>
                  <a:lnTo>
                    <a:pt x="31709" y="13884"/>
                  </a:lnTo>
                  <a:lnTo>
                    <a:pt x="33846" y="13973"/>
                  </a:lnTo>
                  <a:lnTo>
                    <a:pt x="36028" y="14051"/>
                  </a:lnTo>
                  <a:lnTo>
                    <a:pt x="38255" y="14117"/>
                  </a:lnTo>
                  <a:lnTo>
                    <a:pt x="40504" y="14162"/>
                  </a:lnTo>
                  <a:lnTo>
                    <a:pt x="42798" y="14195"/>
                  </a:lnTo>
                  <a:lnTo>
                    <a:pt x="47440" y="14195"/>
                  </a:lnTo>
                  <a:lnTo>
                    <a:pt x="49734" y="14162"/>
                  </a:lnTo>
                  <a:lnTo>
                    <a:pt x="51994" y="14117"/>
                  </a:lnTo>
                  <a:lnTo>
                    <a:pt x="54209" y="14051"/>
                  </a:lnTo>
                  <a:lnTo>
                    <a:pt x="56403" y="13973"/>
                  </a:lnTo>
                  <a:lnTo>
                    <a:pt x="58540" y="13884"/>
                  </a:lnTo>
                  <a:lnTo>
                    <a:pt x="60633" y="13772"/>
                  </a:lnTo>
                  <a:lnTo>
                    <a:pt x="62682" y="13639"/>
                  </a:lnTo>
                  <a:lnTo>
                    <a:pt x="64686" y="13494"/>
                  </a:lnTo>
                  <a:lnTo>
                    <a:pt x="66623" y="13338"/>
                  </a:lnTo>
                  <a:lnTo>
                    <a:pt x="68516" y="13171"/>
                  </a:lnTo>
                  <a:lnTo>
                    <a:pt x="70353" y="12982"/>
                  </a:lnTo>
                  <a:lnTo>
                    <a:pt x="72112" y="12793"/>
                  </a:lnTo>
                  <a:lnTo>
                    <a:pt x="73826" y="12581"/>
                  </a:lnTo>
                  <a:lnTo>
                    <a:pt x="75463" y="12358"/>
                  </a:lnTo>
                  <a:lnTo>
                    <a:pt x="77022" y="12125"/>
                  </a:lnTo>
                  <a:lnTo>
                    <a:pt x="78525" y="11869"/>
                  </a:lnTo>
                  <a:lnTo>
                    <a:pt x="79939" y="11612"/>
                  </a:lnTo>
                  <a:lnTo>
                    <a:pt x="81275" y="11345"/>
                  </a:lnTo>
                  <a:lnTo>
                    <a:pt x="81920" y="11212"/>
                  </a:lnTo>
                  <a:lnTo>
                    <a:pt x="82533" y="11067"/>
                  </a:lnTo>
                  <a:lnTo>
                    <a:pt x="83134" y="10922"/>
                  </a:lnTo>
                  <a:lnTo>
                    <a:pt x="83713" y="10777"/>
                  </a:lnTo>
                  <a:lnTo>
                    <a:pt x="84258" y="10633"/>
                  </a:lnTo>
                  <a:lnTo>
                    <a:pt x="84793" y="10488"/>
                  </a:lnTo>
                  <a:lnTo>
                    <a:pt x="85305" y="10332"/>
                  </a:lnTo>
                  <a:lnTo>
                    <a:pt x="85795" y="10176"/>
                  </a:lnTo>
                  <a:lnTo>
                    <a:pt x="86251" y="10020"/>
                  </a:lnTo>
                  <a:lnTo>
                    <a:pt x="86697" y="9865"/>
                  </a:lnTo>
                  <a:lnTo>
                    <a:pt x="87109" y="9698"/>
                  </a:lnTo>
                  <a:lnTo>
                    <a:pt x="87498" y="9542"/>
                  </a:lnTo>
                  <a:lnTo>
                    <a:pt x="87866" y="9375"/>
                  </a:lnTo>
                  <a:lnTo>
                    <a:pt x="88211" y="9208"/>
                  </a:lnTo>
                  <a:lnTo>
                    <a:pt x="88534" y="9041"/>
                  </a:lnTo>
                  <a:lnTo>
                    <a:pt x="88823" y="8874"/>
                  </a:lnTo>
                  <a:lnTo>
                    <a:pt x="89090" y="8707"/>
                  </a:lnTo>
                  <a:lnTo>
                    <a:pt x="89324" y="8529"/>
                  </a:lnTo>
                  <a:lnTo>
                    <a:pt x="89536" y="8362"/>
                  </a:lnTo>
                  <a:lnTo>
                    <a:pt x="89725" y="8183"/>
                  </a:lnTo>
                  <a:lnTo>
                    <a:pt x="89881" y="8005"/>
                  </a:lnTo>
                  <a:lnTo>
                    <a:pt x="90003" y="7827"/>
                  </a:lnTo>
                  <a:lnTo>
                    <a:pt x="90115" y="7649"/>
                  </a:lnTo>
                  <a:lnTo>
                    <a:pt x="90148" y="7560"/>
                  </a:lnTo>
                  <a:lnTo>
                    <a:pt x="90181" y="7460"/>
                  </a:lnTo>
                  <a:lnTo>
                    <a:pt x="90204" y="7371"/>
                  </a:lnTo>
                  <a:lnTo>
                    <a:pt x="90226" y="7282"/>
                  </a:lnTo>
                  <a:lnTo>
                    <a:pt x="90237" y="7193"/>
                  </a:lnTo>
                  <a:lnTo>
                    <a:pt x="90237" y="7103"/>
                  </a:lnTo>
                  <a:lnTo>
                    <a:pt x="90237" y="6959"/>
                  </a:lnTo>
                  <a:lnTo>
                    <a:pt x="90204" y="6825"/>
                  </a:lnTo>
                  <a:lnTo>
                    <a:pt x="90170" y="6692"/>
                  </a:lnTo>
                  <a:lnTo>
                    <a:pt x="90115" y="6558"/>
                  </a:lnTo>
                  <a:lnTo>
                    <a:pt x="90037" y="6424"/>
                  </a:lnTo>
                  <a:lnTo>
                    <a:pt x="89948" y="6291"/>
                  </a:lnTo>
                  <a:lnTo>
                    <a:pt x="89847" y="6157"/>
                  </a:lnTo>
                  <a:lnTo>
                    <a:pt x="89725" y="6024"/>
                  </a:lnTo>
                  <a:lnTo>
                    <a:pt x="89591" y="5901"/>
                  </a:lnTo>
                  <a:lnTo>
                    <a:pt x="89447" y="5767"/>
                  </a:lnTo>
                  <a:lnTo>
                    <a:pt x="89280" y="5634"/>
                  </a:lnTo>
                  <a:lnTo>
                    <a:pt x="89101" y="5511"/>
                  </a:lnTo>
                  <a:lnTo>
                    <a:pt x="88912" y="5378"/>
                  </a:lnTo>
                  <a:lnTo>
                    <a:pt x="88701" y="5255"/>
                  </a:lnTo>
                  <a:lnTo>
                    <a:pt x="88478" y="5133"/>
                  </a:lnTo>
                  <a:lnTo>
                    <a:pt x="88244" y="5010"/>
                  </a:lnTo>
                  <a:lnTo>
                    <a:pt x="87999" y="4877"/>
                  </a:lnTo>
                  <a:lnTo>
                    <a:pt x="87732" y="4754"/>
                  </a:lnTo>
                  <a:lnTo>
                    <a:pt x="87164" y="4521"/>
                  </a:lnTo>
                  <a:lnTo>
                    <a:pt x="86541" y="4276"/>
                  </a:lnTo>
                  <a:lnTo>
                    <a:pt x="85862" y="4042"/>
                  </a:lnTo>
                  <a:lnTo>
                    <a:pt x="85138" y="3819"/>
                  </a:lnTo>
                  <a:lnTo>
                    <a:pt x="84359" y="3596"/>
                  </a:lnTo>
                  <a:lnTo>
                    <a:pt x="83535" y="3374"/>
                  </a:lnTo>
                  <a:lnTo>
                    <a:pt x="82655" y="3162"/>
                  </a:lnTo>
                  <a:lnTo>
                    <a:pt x="83412" y="4921"/>
                  </a:lnTo>
                  <a:lnTo>
                    <a:pt x="83435" y="4999"/>
                  </a:lnTo>
                  <a:lnTo>
                    <a:pt x="83457" y="5077"/>
                  </a:lnTo>
                  <a:lnTo>
                    <a:pt x="83479" y="5155"/>
                  </a:lnTo>
                  <a:lnTo>
                    <a:pt x="83479" y="5233"/>
                  </a:lnTo>
                  <a:lnTo>
                    <a:pt x="83479" y="5311"/>
                  </a:lnTo>
                  <a:lnTo>
                    <a:pt x="83479" y="5389"/>
                  </a:lnTo>
                  <a:lnTo>
                    <a:pt x="83457" y="5456"/>
                  </a:lnTo>
                  <a:lnTo>
                    <a:pt x="83446" y="5523"/>
                  </a:lnTo>
                  <a:lnTo>
                    <a:pt x="83412" y="5589"/>
                  </a:lnTo>
                  <a:lnTo>
                    <a:pt x="83379" y="5656"/>
                  </a:lnTo>
                  <a:lnTo>
                    <a:pt x="83345" y="5712"/>
                  </a:lnTo>
                  <a:lnTo>
                    <a:pt x="83301" y="5767"/>
                  </a:lnTo>
                  <a:lnTo>
                    <a:pt x="83245" y="5812"/>
                  </a:lnTo>
                  <a:lnTo>
                    <a:pt x="83190" y="5857"/>
                  </a:lnTo>
                  <a:lnTo>
                    <a:pt x="83134" y="5890"/>
                  </a:lnTo>
                  <a:lnTo>
                    <a:pt x="83067" y="5912"/>
                  </a:lnTo>
                  <a:lnTo>
                    <a:pt x="82967" y="5946"/>
                  </a:lnTo>
                  <a:lnTo>
                    <a:pt x="82733" y="5946"/>
                  </a:lnTo>
                  <a:lnTo>
                    <a:pt x="82622" y="5912"/>
                  </a:lnTo>
                  <a:lnTo>
                    <a:pt x="82510" y="5868"/>
                  </a:lnTo>
                  <a:lnTo>
                    <a:pt x="82399" y="5801"/>
                  </a:lnTo>
                  <a:lnTo>
                    <a:pt x="82299" y="5723"/>
                  </a:lnTo>
                  <a:lnTo>
                    <a:pt x="82199" y="5634"/>
                  </a:lnTo>
                  <a:lnTo>
                    <a:pt x="82121" y="5523"/>
                  </a:lnTo>
                  <a:lnTo>
                    <a:pt x="82054" y="5411"/>
                  </a:lnTo>
                  <a:lnTo>
                    <a:pt x="82043" y="5400"/>
                  </a:lnTo>
                  <a:lnTo>
                    <a:pt x="80785" y="2750"/>
                  </a:lnTo>
                  <a:lnTo>
                    <a:pt x="79482" y="2494"/>
                  </a:lnTo>
                  <a:lnTo>
                    <a:pt x="78113" y="2260"/>
                  </a:lnTo>
                  <a:lnTo>
                    <a:pt x="76665" y="2027"/>
                  </a:lnTo>
                  <a:lnTo>
                    <a:pt x="75162" y="1804"/>
                  </a:lnTo>
                  <a:lnTo>
                    <a:pt x="73593" y="1592"/>
                  </a:lnTo>
                  <a:lnTo>
                    <a:pt x="71956" y="1392"/>
                  </a:lnTo>
                  <a:lnTo>
                    <a:pt x="70264" y="1203"/>
                  </a:lnTo>
                  <a:lnTo>
                    <a:pt x="68516" y="1025"/>
                  </a:lnTo>
                  <a:lnTo>
                    <a:pt x="66712" y="869"/>
                  </a:lnTo>
                  <a:lnTo>
                    <a:pt x="64864" y="713"/>
                  </a:lnTo>
                  <a:lnTo>
                    <a:pt x="62960" y="579"/>
                  </a:lnTo>
                  <a:lnTo>
                    <a:pt x="61023" y="457"/>
                  </a:lnTo>
                  <a:lnTo>
                    <a:pt x="59030" y="345"/>
                  </a:lnTo>
                  <a:lnTo>
                    <a:pt x="56993" y="245"/>
                  </a:lnTo>
                  <a:lnTo>
                    <a:pt x="54922" y="167"/>
                  </a:lnTo>
                  <a:lnTo>
                    <a:pt x="52818" y="101"/>
                  </a:lnTo>
                  <a:lnTo>
                    <a:pt x="52717" y="5133"/>
                  </a:lnTo>
                  <a:lnTo>
                    <a:pt x="52706" y="5222"/>
                  </a:lnTo>
                  <a:lnTo>
                    <a:pt x="52695" y="5300"/>
                  </a:lnTo>
                  <a:lnTo>
                    <a:pt x="52673" y="5378"/>
                  </a:lnTo>
                  <a:lnTo>
                    <a:pt x="52651" y="5456"/>
                  </a:lnTo>
                  <a:lnTo>
                    <a:pt x="52617" y="5523"/>
                  </a:lnTo>
                  <a:lnTo>
                    <a:pt x="52584" y="5589"/>
                  </a:lnTo>
                  <a:lnTo>
                    <a:pt x="52539" y="5656"/>
                  </a:lnTo>
                  <a:lnTo>
                    <a:pt x="52495" y="5712"/>
                  </a:lnTo>
                  <a:lnTo>
                    <a:pt x="52439" y="5767"/>
                  </a:lnTo>
                  <a:lnTo>
                    <a:pt x="52383" y="5812"/>
                  </a:lnTo>
                  <a:lnTo>
                    <a:pt x="52328" y="5857"/>
                  </a:lnTo>
                  <a:lnTo>
                    <a:pt x="52261" y="5890"/>
                  </a:lnTo>
                  <a:lnTo>
                    <a:pt x="52194" y="5912"/>
                  </a:lnTo>
                  <a:lnTo>
                    <a:pt x="52127" y="5934"/>
                  </a:lnTo>
                  <a:lnTo>
                    <a:pt x="52049" y="5946"/>
                  </a:lnTo>
                  <a:lnTo>
                    <a:pt x="51905" y="5946"/>
                  </a:lnTo>
                  <a:lnTo>
                    <a:pt x="51838" y="5934"/>
                  </a:lnTo>
                  <a:lnTo>
                    <a:pt x="51771" y="5912"/>
                  </a:lnTo>
                  <a:lnTo>
                    <a:pt x="51704" y="5890"/>
                  </a:lnTo>
                  <a:lnTo>
                    <a:pt x="51637" y="5857"/>
                  </a:lnTo>
                  <a:lnTo>
                    <a:pt x="51582" y="5812"/>
                  </a:lnTo>
                  <a:lnTo>
                    <a:pt x="51526" y="5767"/>
                  </a:lnTo>
                  <a:lnTo>
                    <a:pt x="51470" y="5712"/>
                  </a:lnTo>
                  <a:lnTo>
                    <a:pt x="51426" y="5656"/>
                  </a:lnTo>
                  <a:lnTo>
                    <a:pt x="51381" y="5589"/>
                  </a:lnTo>
                  <a:lnTo>
                    <a:pt x="51348" y="5523"/>
                  </a:lnTo>
                  <a:lnTo>
                    <a:pt x="51315" y="5456"/>
                  </a:lnTo>
                  <a:lnTo>
                    <a:pt x="51281" y="5378"/>
                  </a:lnTo>
                  <a:lnTo>
                    <a:pt x="51270" y="5300"/>
                  </a:lnTo>
                  <a:lnTo>
                    <a:pt x="51259" y="5222"/>
                  </a:lnTo>
                  <a:lnTo>
                    <a:pt x="51248" y="5133"/>
                  </a:lnTo>
                  <a:lnTo>
                    <a:pt x="51136" y="67"/>
                  </a:lnTo>
                  <a:lnTo>
                    <a:pt x="49656" y="34"/>
                  </a:lnTo>
                  <a:lnTo>
                    <a:pt x="48153" y="11"/>
                  </a:lnTo>
                  <a:lnTo>
                    <a:pt x="46650" y="0"/>
                  </a:lnTo>
                  <a:close/>
                </a:path>
              </a:pathLst>
            </a:custGeom>
            <a:solidFill>
              <a:srgbClr val="666666">
                <a:alpha val="12549"/>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16" name="Google Shape;1241;p21">
              <a:extLst>
                <a:ext uri="{FF2B5EF4-FFF2-40B4-BE49-F238E27FC236}">
                  <a16:creationId xmlns="" xmlns:a16="http://schemas.microsoft.com/office/drawing/2014/main" id="{979BEA24-88AF-4323-8B7A-C7E1EBB6DB21}"/>
                </a:ext>
              </a:extLst>
            </p:cNvPr>
            <p:cNvSpPr/>
            <p:nvPr/>
          </p:nvSpPr>
          <p:spPr>
            <a:xfrm>
              <a:off x="8037779" y="3301746"/>
              <a:ext cx="490447" cy="1000443"/>
            </a:xfrm>
            <a:custGeom>
              <a:avLst/>
              <a:gdLst/>
              <a:ahLst/>
              <a:cxnLst/>
              <a:rect l="l" t="t" r="r" b="b"/>
              <a:pathLst>
                <a:path w="20899" h="42631" extrusionOk="0">
                  <a:moveTo>
                    <a:pt x="3118" y="1"/>
                  </a:moveTo>
                  <a:lnTo>
                    <a:pt x="1" y="1092"/>
                  </a:lnTo>
                  <a:lnTo>
                    <a:pt x="19462" y="42085"/>
                  </a:lnTo>
                  <a:lnTo>
                    <a:pt x="19506" y="42152"/>
                  </a:lnTo>
                  <a:lnTo>
                    <a:pt x="19551" y="42230"/>
                  </a:lnTo>
                  <a:lnTo>
                    <a:pt x="19595" y="42297"/>
                  </a:lnTo>
                  <a:lnTo>
                    <a:pt x="19651" y="42352"/>
                  </a:lnTo>
                  <a:lnTo>
                    <a:pt x="19774" y="42464"/>
                  </a:lnTo>
                  <a:lnTo>
                    <a:pt x="19907" y="42542"/>
                  </a:lnTo>
                  <a:lnTo>
                    <a:pt x="19985" y="42575"/>
                  </a:lnTo>
                  <a:lnTo>
                    <a:pt x="20052" y="42597"/>
                  </a:lnTo>
                  <a:lnTo>
                    <a:pt x="20130" y="42619"/>
                  </a:lnTo>
                  <a:lnTo>
                    <a:pt x="20197" y="42631"/>
                  </a:lnTo>
                  <a:lnTo>
                    <a:pt x="20341" y="42631"/>
                  </a:lnTo>
                  <a:lnTo>
                    <a:pt x="20419" y="42619"/>
                  </a:lnTo>
                  <a:lnTo>
                    <a:pt x="20486" y="42597"/>
                  </a:lnTo>
                  <a:lnTo>
                    <a:pt x="20553" y="42575"/>
                  </a:lnTo>
                  <a:lnTo>
                    <a:pt x="20609" y="42542"/>
                  </a:lnTo>
                  <a:lnTo>
                    <a:pt x="20664" y="42497"/>
                  </a:lnTo>
                  <a:lnTo>
                    <a:pt x="20720" y="42452"/>
                  </a:lnTo>
                  <a:lnTo>
                    <a:pt x="20764" y="42397"/>
                  </a:lnTo>
                  <a:lnTo>
                    <a:pt x="20798" y="42341"/>
                  </a:lnTo>
                  <a:lnTo>
                    <a:pt x="20831" y="42274"/>
                  </a:lnTo>
                  <a:lnTo>
                    <a:pt x="20865" y="42208"/>
                  </a:lnTo>
                  <a:lnTo>
                    <a:pt x="20876" y="42141"/>
                  </a:lnTo>
                  <a:lnTo>
                    <a:pt x="20898" y="42074"/>
                  </a:lnTo>
                  <a:lnTo>
                    <a:pt x="20898" y="41996"/>
                  </a:lnTo>
                  <a:lnTo>
                    <a:pt x="20898" y="41918"/>
                  </a:lnTo>
                  <a:lnTo>
                    <a:pt x="20898" y="41840"/>
                  </a:lnTo>
                  <a:lnTo>
                    <a:pt x="20876" y="41762"/>
                  </a:lnTo>
                  <a:lnTo>
                    <a:pt x="20854" y="41684"/>
                  </a:lnTo>
                  <a:lnTo>
                    <a:pt x="20831" y="41606"/>
                  </a:lnTo>
                  <a:lnTo>
                    <a:pt x="3118" y="1"/>
                  </a:lnTo>
                  <a:close/>
                </a:path>
              </a:pathLst>
            </a:custGeom>
            <a:solidFill>
              <a:srgbClr val="66402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17" name="Google Shape;1242;p21">
              <a:extLst>
                <a:ext uri="{FF2B5EF4-FFF2-40B4-BE49-F238E27FC236}">
                  <a16:creationId xmlns="" xmlns:a16="http://schemas.microsoft.com/office/drawing/2014/main" id="{AE06AB15-F982-423B-84AE-ABCBBCBBCD1D}"/>
                </a:ext>
              </a:extLst>
            </p:cNvPr>
            <p:cNvSpPr/>
            <p:nvPr/>
          </p:nvSpPr>
          <p:spPr>
            <a:xfrm>
              <a:off x="8037779" y="3301746"/>
              <a:ext cx="490447" cy="1000443"/>
            </a:xfrm>
            <a:custGeom>
              <a:avLst/>
              <a:gdLst/>
              <a:ahLst/>
              <a:cxnLst/>
              <a:rect l="l" t="t" r="r" b="b"/>
              <a:pathLst>
                <a:path w="20899" h="42631" fill="none" extrusionOk="0">
                  <a:moveTo>
                    <a:pt x="19462" y="42085"/>
                  </a:moveTo>
                  <a:lnTo>
                    <a:pt x="1" y="1092"/>
                  </a:lnTo>
                  <a:lnTo>
                    <a:pt x="3118" y="1"/>
                  </a:lnTo>
                  <a:lnTo>
                    <a:pt x="20831" y="41606"/>
                  </a:lnTo>
                  <a:lnTo>
                    <a:pt x="20831" y="41606"/>
                  </a:lnTo>
                  <a:lnTo>
                    <a:pt x="20854" y="41684"/>
                  </a:lnTo>
                  <a:lnTo>
                    <a:pt x="20876" y="41762"/>
                  </a:lnTo>
                  <a:lnTo>
                    <a:pt x="20898" y="41840"/>
                  </a:lnTo>
                  <a:lnTo>
                    <a:pt x="20898" y="41918"/>
                  </a:lnTo>
                  <a:lnTo>
                    <a:pt x="20898" y="41996"/>
                  </a:lnTo>
                  <a:lnTo>
                    <a:pt x="20898" y="42074"/>
                  </a:lnTo>
                  <a:lnTo>
                    <a:pt x="20876" y="42141"/>
                  </a:lnTo>
                  <a:lnTo>
                    <a:pt x="20865" y="42208"/>
                  </a:lnTo>
                  <a:lnTo>
                    <a:pt x="20831" y="42274"/>
                  </a:lnTo>
                  <a:lnTo>
                    <a:pt x="20798" y="42341"/>
                  </a:lnTo>
                  <a:lnTo>
                    <a:pt x="20764" y="42397"/>
                  </a:lnTo>
                  <a:lnTo>
                    <a:pt x="20720" y="42452"/>
                  </a:lnTo>
                  <a:lnTo>
                    <a:pt x="20664" y="42497"/>
                  </a:lnTo>
                  <a:lnTo>
                    <a:pt x="20609" y="42542"/>
                  </a:lnTo>
                  <a:lnTo>
                    <a:pt x="20553" y="42575"/>
                  </a:lnTo>
                  <a:lnTo>
                    <a:pt x="20486" y="42597"/>
                  </a:lnTo>
                  <a:lnTo>
                    <a:pt x="20486" y="42597"/>
                  </a:lnTo>
                  <a:lnTo>
                    <a:pt x="20419" y="42619"/>
                  </a:lnTo>
                  <a:lnTo>
                    <a:pt x="20341" y="42631"/>
                  </a:lnTo>
                  <a:lnTo>
                    <a:pt x="20275" y="42631"/>
                  </a:lnTo>
                  <a:lnTo>
                    <a:pt x="20197" y="42631"/>
                  </a:lnTo>
                  <a:lnTo>
                    <a:pt x="20130" y="42619"/>
                  </a:lnTo>
                  <a:lnTo>
                    <a:pt x="20052" y="42597"/>
                  </a:lnTo>
                  <a:lnTo>
                    <a:pt x="19985" y="42575"/>
                  </a:lnTo>
                  <a:lnTo>
                    <a:pt x="19907" y="42542"/>
                  </a:lnTo>
                  <a:lnTo>
                    <a:pt x="19774" y="42464"/>
                  </a:lnTo>
                  <a:lnTo>
                    <a:pt x="19651" y="42352"/>
                  </a:lnTo>
                  <a:lnTo>
                    <a:pt x="19595" y="42297"/>
                  </a:lnTo>
                  <a:lnTo>
                    <a:pt x="19551" y="42230"/>
                  </a:lnTo>
                  <a:lnTo>
                    <a:pt x="19506" y="42152"/>
                  </a:lnTo>
                  <a:lnTo>
                    <a:pt x="19462" y="42085"/>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18" name="Google Shape;1243;p21">
              <a:extLst>
                <a:ext uri="{FF2B5EF4-FFF2-40B4-BE49-F238E27FC236}">
                  <a16:creationId xmlns="" xmlns:a16="http://schemas.microsoft.com/office/drawing/2014/main" id="{A6BD7899-A50D-4D59-B87F-33246309B406}"/>
                </a:ext>
              </a:extLst>
            </p:cNvPr>
            <p:cNvSpPr/>
            <p:nvPr/>
          </p:nvSpPr>
          <p:spPr>
            <a:xfrm>
              <a:off x="8494480" y="4289376"/>
              <a:ext cx="282" cy="282"/>
            </a:xfrm>
            <a:custGeom>
              <a:avLst/>
              <a:gdLst/>
              <a:ahLst/>
              <a:cxnLst/>
              <a:rect l="l" t="t" r="r" b="b"/>
              <a:pathLst>
                <a:path w="12" h="12" extrusionOk="0">
                  <a:moveTo>
                    <a:pt x="12" y="11"/>
                  </a:moveTo>
                  <a:lnTo>
                    <a:pt x="12" y="11"/>
                  </a:lnTo>
                  <a:lnTo>
                    <a:pt x="12" y="11"/>
                  </a:lnTo>
                  <a:lnTo>
                    <a:pt x="12" y="11"/>
                  </a:lnTo>
                  <a:lnTo>
                    <a:pt x="12" y="11"/>
                  </a:lnTo>
                  <a:close/>
                  <a:moveTo>
                    <a:pt x="1" y="0"/>
                  </a:moveTo>
                  <a:lnTo>
                    <a:pt x="1" y="0"/>
                  </a:lnTo>
                  <a:lnTo>
                    <a:pt x="1" y="0"/>
                  </a:lnTo>
                  <a:lnTo>
                    <a:pt x="1" y="0"/>
                  </a:lnTo>
                  <a:lnTo>
                    <a:pt x="1" y="0"/>
                  </a:lnTo>
                  <a:close/>
                </a:path>
              </a:pathLst>
            </a:custGeom>
            <a:solidFill>
              <a:srgbClr val="9991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19" name="Google Shape;1244;p21">
              <a:extLst>
                <a:ext uri="{FF2B5EF4-FFF2-40B4-BE49-F238E27FC236}">
                  <a16:creationId xmlns="" xmlns:a16="http://schemas.microsoft.com/office/drawing/2014/main" id="{BCFCEDA4-B94C-42A0-9044-866DBB4102E5}"/>
                </a:ext>
              </a:extLst>
            </p:cNvPr>
            <p:cNvSpPr/>
            <p:nvPr/>
          </p:nvSpPr>
          <p:spPr>
            <a:xfrm>
              <a:off x="8494738" y="4289634"/>
              <a:ext cx="23" cy="23"/>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20" name="Google Shape;1245;p21">
              <a:extLst>
                <a:ext uri="{FF2B5EF4-FFF2-40B4-BE49-F238E27FC236}">
                  <a16:creationId xmlns="" xmlns:a16="http://schemas.microsoft.com/office/drawing/2014/main" id="{187DFD2F-FC36-4C38-9CAF-20F76EBDF26D}"/>
                </a:ext>
              </a:extLst>
            </p:cNvPr>
            <p:cNvSpPr/>
            <p:nvPr/>
          </p:nvSpPr>
          <p:spPr>
            <a:xfrm>
              <a:off x="8494480" y="4289376"/>
              <a:ext cx="23" cy="23"/>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21" name="Google Shape;1246;p21">
              <a:extLst>
                <a:ext uri="{FF2B5EF4-FFF2-40B4-BE49-F238E27FC236}">
                  <a16:creationId xmlns="" xmlns:a16="http://schemas.microsoft.com/office/drawing/2014/main" id="{2474984E-3035-4F60-8572-51BDDC745428}"/>
                </a:ext>
              </a:extLst>
            </p:cNvPr>
            <p:cNvSpPr/>
            <p:nvPr/>
          </p:nvSpPr>
          <p:spPr>
            <a:xfrm>
              <a:off x="8098912" y="3452783"/>
              <a:ext cx="407349" cy="847834"/>
            </a:xfrm>
            <a:custGeom>
              <a:avLst/>
              <a:gdLst/>
              <a:ahLst/>
              <a:cxnLst/>
              <a:rect l="l" t="t" r="r" b="b"/>
              <a:pathLst>
                <a:path w="17358" h="36128" extrusionOk="0">
                  <a:moveTo>
                    <a:pt x="1081" y="0"/>
                  </a:moveTo>
                  <a:lnTo>
                    <a:pt x="1" y="134"/>
                  </a:lnTo>
                  <a:lnTo>
                    <a:pt x="16857" y="35649"/>
                  </a:lnTo>
                  <a:lnTo>
                    <a:pt x="16868" y="35660"/>
                  </a:lnTo>
                  <a:lnTo>
                    <a:pt x="16912" y="35738"/>
                  </a:lnTo>
                  <a:lnTo>
                    <a:pt x="16957" y="35816"/>
                  </a:lnTo>
                  <a:lnTo>
                    <a:pt x="17013" y="35883"/>
                  </a:lnTo>
                  <a:lnTo>
                    <a:pt x="17079" y="35950"/>
                  </a:lnTo>
                  <a:lnTo>
                    <a:pt x="17146" y="36005"/>
                  </a:lnTo>
                  <a:lnTo>
                    <a:pt x="17213" y="36050"/>
                  </a:lnTo>
                  <a:lnTo>
                    <a:pt x="17291" y="36094"/>
                  </a:lnTo>
                  <a:lnTo>
                    <a:pt x="17358" y="36128"/>
                  </a:lnTo>
                  <a:lnTo>
                    <a:pt x="17358" y="36128"/>
                  </a:lnTo>
                  <a:lnTo>
                    <a:pt x="1081" y="0"/>
                  </a:lnTo>
                  <a:close/>
                </a:path>
              </a:pathLst>
            </a:custGeom>
            <a:solidFill>
              <a:srgbClr val="40281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22" name="Google Shape;1247;p21">
              <a:extLst>
                <a:ext uri="{FF2B5EF4-FFF2-40B4-BE49-F238E27FC236}">
                  <a16:creationId xmlns="" xmlns:a16="http://schemas.microsoft.com/office/drawing/2014/main" id="{E857C9A2-FA06-4EC3-9746-D89C8853E6CD}"/>
                </a:ext>
              </a:extLst>
            </p:cNvPr>
            <p:cNvSpPr/>
            <p:nvPr/>
          </p:nvSpPr>
          <p:spPr>
            <a:xfrm>
              <a:off x="8098912" y="3452783"/>
              <a:ext cx="407349" cy="847834"/>
            </a:xfrm>
            <a:custGeom>
              <a:avLst/>
              <a:gdLst/>
              <a:ahLst/>
              <a:cxnLst/>
              <a:rect l="l" t="t" r="r" b="b"/>
              <a:pathLst>
                <a:path w="17358" h="36128" fill="none" extrusionOk="0">
                  <a:moveTo>
                    <a:pt x="1081" y="0"/>
                  </a:moveTo>
                  <a:lnTo>
                    <a:pt x="1081" y="0"/>
                  </a:lnTo>
                  <a:lnTo>
                    <a:pt x="1" y="134"/>
                  </a:lnTo>
                  <a:lnTo>
                    <a:pt x="16857" y="35649"/>
                  </a:lnTo>
                  <a:lnTo>
                    <a:pt x="16857" y="35649"/>
                  </a:lnTo>
                  <a:lnTo>
                    <a:pt x="16857" y="35649"/>
                  </a:lnTo>
                  <a:lnTo>
                    <a:pt x="16857" y="35649"/>
                  </a:lnTo>
                  <a:lnTo>
                    <a:pt x="16857" y="35649"/>
                  </a:lnTo>
                  <a:lnTo>
                    <a:pt x="16857" y="35649"/>
                  </a:lnTo>
                  <a:lnTo>
                    <a:pt x="16868" y="35660"/>
                  </a:lnTo>
                  <a:lnTo>
                    <a:pt x="16868" y="35660"/>
                  </a:lnTo>
                  <a:lnTo>
                    <a:pt x="16868" y="35660"/>
                  </a:lnTo>
                  <a:lnTo>
                    <a:pt x="16868" y="35660"/>
                  </a:lnTo>
                  <a:lnTo>
                    <a:pt x="16912" y="35738"/>
                  </a:lnTo>
                  <a:lnTo>
                    <a:pt x="16957" y="35816"/>
                  </a:lnTo>
                  <a:lnTo>
                    <a:pt x="17013" y="35883"/>
                  </a:lnTo>
                  <a:lnTo>
                    <a:pt x="17079" y="35950"/>
                  </a:lnTo>
                  <a:lnTo>
                    <a:pt x="17146" y="36005"/>
                  </a:lnTo>
                  <a:lnTo>
                    <a:pt x="17213" y="36050"/>
                  </a:lnTo>
                  <a:lnTo>
                    <a:pt x="17291" y="36094"/>
                  </a:lnTo>
                  <a:lnTo>
                    <a:pt x="17358" y="36128"/>
                  </a:lnTo>
                  <a:lnTo>
                    <a:pt x="1081"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23" name="Google Shape;1248;p21">
              <a:extLst>
                <a:ext uri="{FF2B5EF4-FFF2-40B4-BE49-F238E27FC236}">
                  <a16:creationId xmlns="" xmlns:a16="http://schemas.microsoft.com/office/drawing/2014/main" id="{5766836A-12DB-4DB4-AAAF-5843B4DEFEFF}"/>
                </a:ext>
              </a:extLst>
            </p:cNvPr>
            <p:cNvSpPr/>
            <p:nvPr/>
          </p:nvSpPr>
          <p:spPr>
            <a:xfrm>
              <a:off x="7749598" y="3240355"/>
              <a:ext cx="78663" cy="1061834"/>
            </a:xfrm>
            <a:custGeom>
              <a:avLst/>
              <a:gdLst/>
              <a:ahLst/>
              <a:cxnLst/>
              <a:rect l="l" t="t" r="r" b="b"/>
              <a:pathLst>
                <a:path w="3352" h="45247" extrusionOk="0">
                  <a:moveTo>
                    <a:pt x="0" y="1"/>
                  </a:moveTo>
                  <a:lnTo>
                    <a:pt x="947" y="44434"/>
                  </a:lnTo>
                  <a:lnTo>
                    <a:pt x="958" y="44523"/>
                  </a:lnTo>
                  <a:lnTo>
                    <a:pt x="969" y="44601"/>
                  </a:lnTo>
                  <a:lnTo>
                    <a:pt x="980" y="44679"/>
                  </a:lnTo>
                  <a:lnTo>
                    <a:pt x="1014" y="44757"/>
                  </a:lnTo>
                  <a:lnTo>
                    <a:pt x="1047" y="44824"/>
                  </a:lnTo>
                  <a:lnTo>
                    <a:pt x="1080" y="44890"/>
                  </a:lnTo>
                  <a:lnTo>
                    <a:pt x="1125" y="44957"/>
                  </a:lnTo>
                  <a:lnTo>
                    <a:pt x="1169" y="45013"/>
                  </a:lnTo>
                  <a:lnTo>
                    <a:pt x="1225" y="45068"/>
                  </a:lnTo>
                  <a:lnTo>
                    <a:pt x="1281" y="45113"/>
                  </a:lnTo>
                  <a:lnTo>
                    <a:pt x="1336" y="45158"/>
                  </a:lnTo>
                  <a:lnTo>
                    <a:pt x="1403" y="45191"/>
                  </a:lnTo>
                  <a:lnTo>
                    <a:pt x="1470" y="45213"/>
                  </a:lnTo>
                  <a:lnTo>
                    <a:pt x="1537" y="45235"/>
                  </a:lnTo>
                  <a:lnTo>
                    <a:pt x="1604" y="45247"/>
                  </a:lnTo>
                  <a:lnTo>
                    <a:pt x="1748" y="45247"/>
                  </a:lnTo>
                  <a:lnTo>
                    <a:pt x="1826" y="45235"/>
                  </a:lnTo>
                  <a:lnTo>
                    <a:pt x="1893" y="45213"/>
                  </a:lnTo>
                  <a:lnTo>
                    <a:pt x="1960" y="45191"/>
                  </a:lnTo>
                  <a:lnTo>
                    <a:pt x="2027" y="45158"/>
                  </a:lnTo>
                  <a:lnTo>
                    <a:pt x="2082" y="45113"/>
                  </a:lnTo>
                  <a:lnTo>
                    <a:pt x="2138" y="45068"/>
                  </a:lnTo>
                  <a:lnTo>
                    <a:pt x="2194" y="45013"/>
                  </a:lnTo>
                  <a:lnTo>
                    <a:pt x="2238" y="44957"/>
                  </a:lnTo>
                  <a:lnTo>
                    <a:pt x="2283" y="44890"/>
                  </a:lnTo>
                  <a:lnTo>
                    <a:pt x="2316" y="44824"/>
                  </a:lnTo>
                  <a:lnTo>
                    <a:pt x="2350" y="44757"/>
                  </a:lnTo>
                  <a:lnTo>
                    <a:pt x="2372" y="44679"/>
                  </a:lnTo>
                  <a:lnTo>
                    <a:pt x="2394" y="44601"/>
                  </a:lnTo>
                  <a:lnTo>
                    <a:pt x="2405" y="44523"/>
                  </a:lnTo>
                  <a:lnTo>
                    <a:pt x="2416" y="44434"/>
                  </a:lnTo>
                  <a:lnTo>
                    <a:pt x="3352" y="1"/>
                  </a:lnTo>
                  <a:close/>
                </a:path>
              </a:pathLst>
            </a:custGeom>
            <a:solidFill>
              <a:srgbClr val="66402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24" name="Google Shape;1249;p21">
              <a:extLst>
                <a:ext uri="{FF2B5EF4-FFF2-40B4-BE49-F238E27FC236}">
                  <a16:creationId xmlns="" xmlns:a16="http://schemas.microsoft.com/office/drawing/2014/main" id="{A81D0BA1-74E1-40DC-88E6-E22126F47A6E}"/>
                </a:ext>
              </a:extLst>
            </p:cNvPr>
            <p:cNvSpPr/>
            <p:nvPr/>
          </p:nvSpPr>
          <p:spPr>
            <a:xfrm>
              <a:off x="7749598" y="3240355"/>
              <a:ext cx="78663" cy="1061834"/>
            </a:xfrm>
            <a:custGeom>
              <a:avLst/>
              <a:gdLst/>
              <a:ahLst/>
              <a:cxnLst/>
              <a:rect l="l" t="t" r="r" b="b"/>
              <a:pathLst>
                <a:path w="3352" h="45247" fill="none" extrusionOk="0">
                  <a:moveTo>
                    <a:pt x="947" y="44434"/>
                  </a:moveTo>
                  <a:lnTo>
                    <a:pt x="0" y="1"/>
                  </a:lnTo>
                  <a:lnTo>
                    <a:pt x="3352" y="1"/>
                  </a:lnTo>
                  <a:lnTo>
                    <a:pt x="2416" y="44434"/>
                  </a:lnTo>
                  <a:lnTo>
                    <a:pt x="2416" y="44434"/>
                  </a:lnTo>
                  <a:lnTo>
                    <a:pt x="2405" y="44523"/>
                  </a:lnTo>
                  <a:lnTo>
                    <a:pt x="2394" y="44601"/>
                  </a:lnTo>
                  <a:lnTo>
                    <a:pt x="2372" y="44679"/>
                  </a:lnTo>
                  <a:lnTo>
                    <a:pt x="2350" y="44757"/>
                  </a:lnTo>
                  <a:lnTo>
                    <a:pt x="2316" y="44824"/>
                  </a:lnTo>
                  <a:lnTo>
                    <a:pt x="2283" y="44890"/>
                  </a:lnTo>
                  <a:lnTo>
                    <a:pt x="2238" y="44957"/>
                  </a:lnTo>
                  <a:lnTo>
                    <a:pt x="2194" y="45013"/>
                  </a:lnTo>
                  <a:lnTo>
                    <a:pt x="2138" y="45068"/>
                  </a:lnTo>
                  <a:lnTo>
                    <a:pt x="2082" y="45113"/>
                  </a:lnTo>
                  <a:lnTo>
                    <a:pt x="2027" y="45158"/>
                  </a:lnTo>
                  <a:lnTo>
                    <a:pt x="1960" y="45191"/>
                  </a:lnTo>
                  <a:lnTo>
                    <a:pt x="1893" y="45213"/>
                  </a:lnTo>
                  <a:lnTo>
                    <a:pt x="1826" y="45235"/>
                  </a:lnTo>
                  <a:lnTo>
                    <a:pt x="1748" y="45247"/>
                  </a:lnTo>
                  <a:lnTo>
                    <a:pt x="1682" y="45247"/>
                  </a:lnTo>
                  <a:lnTo>
                    <a:pt x="1682" y="45247"/>
                  </a:lnTo>
                  <a:lnTo>
                    <a:pt x="1604" y="45247"/>
                  </a:lnTo>
                  <a:lnTo>
                    <a:pt x="1537" y="45235"/>
                  </a:lnTo>
                  <a:lnTo>
                    <a:pt x="1470" y="45213"/>
                  </a:lnTo>
                  <a:lnTo>
                    <a:pt x="1403" y="45191"/>
                  </a:lnTo>
                  <a:lnTo>
                    <a:pt x="1336" y="45158"/>
                  </a:lnTo>
                  <a:lnTo>
                    <a:pt x="1281" y="45113"/>
                  </a:lnTo>
                  <a:lnTo>
                    <a:pt x="1225" y="45068"/>
                  </a:lnTo>
                  <a:lnTo>
                    <a:pt x="1169" y="45013"/>
                  </a:lnTo>
                  <a:lnTo>
                    <a:pt x="1125" y="44957"/>
                  </a:lnTo>
                  <a:lnTo>
                    <a:pt x="1080" y="44890"/>
                  </a:lnTo>
                  <a:lnTo>
                    <a:pt x="1047" y="44824"/>
                  </a:lnTo>
                  <a:lnTo>
                    <a:pt x="1014" y="44757"/>
                  </a:lnTo>
                  <a:lnTo>
                    <a:pt x="980" y="44679"/>
                  </a:lnTo>
                  <a:lnTo>
                    <a:pt x="969" y="44601"/>
                  </a:lnTo>
                  <a:lnTo>
                    <a:pt x="958" y="44523"/>
                  </a:lnTo>
                  <a:lnTo>
                    <a:pt x="947" y="44434"/>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25" name="Google Shape;1250;p21">
              <a:extLst>
                <a:ext uri="{FF2B5EF4-FFF2-40B4-BE49-F238E27FC236}">
                  <a16:creationId xmlns="" xmlns:a16="http://schemas.microsoft.com/office/drawing/2014/main" id="{C6E1377A-6357-4854-83C0-21320E842E1F}"/>
                </a:ext>
              </a:extLst>
            </p:cNvPr>
            <p:cNvSpPr/>
            <p:nvPr/>
          </p:nvSpPr>
          <p:spPr>
            <a:xfrm>
              <a:off x="7754573" y="3467403"/>
              <a:ext cx="36586" cy="834786"/>
            </a:xfrm>
            <a:custGeom>
              <a:avLst/>
              <a:gdLst/>
              <a:ahLst/>
              <a:cxnLst/>
              <a:rect l="l" t="t" r="r" b="b"/>
              <a:pathLst>
                <a:path w="1559" h="35572" extrusionOk="0">
                  <a:moveTo>
                    <a:pt x="0" y="0"/>
                  </a:moveTo>
                  <a:lnTo>
                    <a:pt x="735" y="34759"/>
                  </a:lnTo>
                  <a:lnTo>
                    <a:pt x="746" y="34848"/>
                  </a:lnTo>
                  <a:lnTo>
                    <a:pt x="757" y="34926"/>
                  </a:lnTo>
                  <a:lnTo>
                    <a:pt x="768" y="35004"/>
                  </a:lnTo>
                  <a:lnTo>
                    <a:pt x="802" y="35082"/>
                  </a:lnTo>
                  <a:lnTo>
                    <a:pt x="835" y="35149"/>
                  </a:lnTo>
                  <a:lnTo>
                    <a:pt x="868" y="35215"/>
                  </a:lnTo>
                  <a:lnTo>
                    <a:pt x="913" y="35282"/>
                  </a:lnTo>
                  <a:lnTo>
                    <a:pt x="957" y="35338"/>
                  </a:lnTo>
                  <a:lnTo>
                    <a:pt x="1013" y="35393"/>
                  </a:lnTo>
                  <a:lnTo>
                    <a:pt x="1069" y="35438"/>
                  </a:lnTo>
                  <a:lnTo>
                    <a:pt x="1124" y="35483"/>
                  </a:lnTo>
                  <a:lnTo>
                    <a:pt x="1191" y="35516"/>
                  </a:lnTo>
                  <a:lnTo>
                    <a:pt x="1258" y="35538"/>
                  </a:lnTo>
                  <a:lnTo>
                    <a:pt x="1325" y="35560"/>
                  </a:lnTo>
                  <a:lnTo>
                    <a:pt x="1392" y="35572"/>
                  </a:lnTo>
                  <a:lnTo>
                    <a:pt x="1559" y="35572"/>
                  </a:lnTo>
                  <a:lnTo>
                    <a:pt x="802" y="12"/>
                  </a:lnTo>
                  <a:lnTo>
                    <a:pt x="479" y="12"/>
                  </a:lnTo>
                  <a:lnTo>
                    <a:pt x="0" y="0"/>
                  </a:lnTo>
                  <a:close/>
                </a:path>
              </a:pathLst>
            </a:custGeom>
            <a:solidFill>
              <a:srgbClr val="40281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26" name="Google Shape;1251;p21">
              <a:extLst>
                <a:ext uri="{FF2B5EF4-FFF2-40B4-BE49-F238E27FC236}">
                  <a16:creationId xmlns="" xmlns:a16="http://schemas.microsoft.com/office/drawing/2014/main" id="{30972C36-A194-42F5-BDE8-9C7009E1F633}"/>
                </a:ext>
              </a:extLst>
            </p:cNvPr>
            <p:cNvSpPr/>
            <p:nvPr/>
          </p:nvSpPr>
          <p:spPr>
            <a:xfrm>
              <a:off x="7754573" y="3467403"/>
              <a:ext cx="36586" cy="834786"/>
            </a:xfrm>
            <a:custGeom>
              <a:avLst/>
              <a:gdLst/>
              <a:ahLst/>
              <a:cxnLst/>
              <a:rect l="l" t="t" r="r" b="b"/>
              <a:pathLst>
                <a:path w="1559" h="35572" fill="none" extrusionOk="0">
                  <a:moveTo>
                    <a:pt x="0" y="0"/>
                  </a:moveTo>
                  <a:lnTo>
                    <a:pt x="735" y="34759"/>
                  </a:lnTo>
                  <a:lnTo>
                    <a:pt x="735" y="34759"/>
                  </a:lnTo>
                  <a:lnTo>
                    <a:pt x="746" y="34848"/>
                  </a:lnTo>
                  <a:lnTo>
                    <a:pt x="757" y="34926"/>
                  </a:lnTo>
                  <a:lnTo>
                    <a:pt x="768" y="35004"/>
                  </a:lnTo>
                  <a:lnTo>
                    <a:pt x="802" y="35082"/>
                  </a:lnTo>
                  <a:lnTo>
                    <a:pt x="835" y="35149"/>
                  </a:lnTo>
                  <a:lnTo>
                    <a:pt x="868" y="35215"/>
                  </a:lnTo>
                  <a:lnTo>
                    <a:pt x="913" y="35282"/>
                  </a:lnTo>
                  <a:lnTo>
                    <a:pt x="957" y="35338"/>
                  </a:lnTo>
                  <a:lnTo>
                    <a:pt x="1013" y="35393"/>
                  </a:lnTo>
                  <a:lnTo>
                    <a:pt x="1069" y="35438"/>
                  </a:lnTo>
                  <a:lnTo>
                    <a:pt x="1124" y="35483"/>
                  </a:lnTo>
                  <a:lnTo>
                    <a:pt x="1191" y="35516"/>
                  </a:lnTo>
                  <a:lnTo>
                    <a:pt x="1258" y="35538"/>
                  </a:lnTo>
                  <a:lnTo>
                    <a:pt x="1325" y="35560"/>
                  </a:lnTo>
                  <a:lnTo>
                    <a:pt x="1392" y="35572"/>
                  </a:lnTo>
                  <a:lnTo>
                    <a:pt x="1470" y="35572"/>
                  </a:lnTo>
                  <a:lnTo>
                    <a:pt x="1470" y="35572"/>
                  </a:lnTo>
                  <a:lnTo>
                    <a:pt x="1559" y="35572"/>
                  </a:lnTo>
                  <a:lnTo>
                    <a:pt x="802" y="12"/>
                  </a:lnTo>
                  <a:lnTo>
                    <a:pt x="802" y="12"/>
                  </a:lnTo>
                  <a:lnTo>
                    <a:pt x="479" y="12"/>
                  </a:lnTo>
                  <a:lnTo>
                    <a:pt x="479" y="12"/>
                  </a:lnTo>
                  <a:lnTo>
                    <a:pt x="0"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27" name="Google Shape;1252;p21">
              <a:extLst>
                <a:ext uri="{FF2B5EF4-FFF2-40B4-BE49-F238E27FC236}">
                  <a16:creationId xmlns="" xmlns:a16="http://schemas.microsoft.com/office/drawing/2014/main" id="{5F5214C1-FD8A-4FA2-A8C8-4527F9494197}"/>
                </a:ext>
              </a:extLst>
            </p:cNvPr>
            <p:cNvSpPr/>
            <p:nvPr/>
          </p:nvSpPr>
          <p:spPr>
            <a:xfrm>
              <a:off x="7049656" y="3301746"/>
              <a:ext cx="490682" cy="1000443"/>
            </a:xfrm>
            <a:custGeom>
              <a:avLst/>
              <a:gdLst/>
              <a:ahLst/>
              <a:cxnLst/>
              <a:rect l="l" t="t" r="r" b="b"/>
              <a:pathLst>
                <a:path w="20909" h="42631" extrusionOk="0">
                  <a:moveTo>
                    <a:pt x="17791" y="1"/>
                  </a:moveTo>
                  <a:lnTo>
                    <a:pt x="78" y="41606"/>
                  </a:lnTo>
                  <a:lnTo>
                    <a:pt x="45" y="41684"/>
                  </a:lnTo>
                  <a:lnTo>
                    <a:pt x="22" y="41762"/>
                  </a:lnTo>
                  <a:lnTo>
                    <a:pt x="11" y="41840"/>
                  </a:lnTo>
                  <a:lnTo>
                    <a:pt x="11" y="41918"/>
                  </a:lnTo>
                  <a:lnTo>
                    <a:pt x="0" y="41996"/>
                  </a:lnTo>
                  <a:lnTo>
                    <a:pt x="11" y="42074"/>
                  </a:lnTo>
                  <a:lnTo>
                    <a:pt x="22" y="42141"/>
                  </a:lnTo>
                  <a:lnTo>
                    <a:pt x="45" y="42208"/>
                  </a:lnTo>
                  <a:lnTo>
                    <a:pt x="67" y="42274"/>
                  </a:lnTo>
                  <a:lnTo>
                    <a:pt x="100" y="42341"/>
                  </a:lnTo>
                  <a:lnTo>
                    <a:pt x="145" y="42397"/>
                  </a:lnTo>
                  <a:lnTo>
                    <a:pt x="189" y="42452"/>
                  </a:lnTo>
                  <a:lnTo>
                    <a:pt x="234" y="42497"/>
                  </a:lnTo>
                  <a:lnTo>
                    <a:pt x="290" y="42542"/>
                  </a:lnTo>
                  <a:lnTo>
                    <a:pt x="356" y="42575"/>
                  </a:lnTo>
                  <a:lnTo>
                    <a:pt x="423" y="42597"/>
                  </a:lnTo>
                  <a:lnTo>
                    <a:pt x="490" y="42619"/>
                  </a:lnTo>
                  <a:lnTo>
                    <a:pt x="557" y="42631"/>
                  </a:lnTo>
                  <a:lnTo>
                    <a:pt x="701" y="42631"/>
                  </a:lnTo>
                  <a:lnTo>
                    <a:pt x="779" y="42619"/>
                  </a:lnTo>
                  <a:lnTo>
                    <a:pt x="857" y="42597"/>
                  </a:lnTo>
                  <a:lnTo>
                    <a:pt x="924" y="42575"/>
                  </a:lnTo>
                  <a:lnTo>
                    <a:pt x="991" y="42542"/>
                  </a:lnTo>
                  <a:lnTo>
                    <a:pt x="1125" y="42464"/>
                  </a:lnTo>
                  <a:lnTo>
                    <a:pt x="1247" y="42352"/>
                  </a:lnTo>
                  <a:lnTo>
                    <a:pt x="1303" y="42297"/>
                  </a:lnTo>
                  <a:lnTo>
                    <a:pt x="1358" y="42230"/>
                  </a:lnTo>
                  <a:lnTo>
                    <a:pt x="1403" y="42152"/>
                  </a:lnTo>
                  <a:lnTo>
                    <a:pt x="1447" y="42085"/>
                  </a:lnTo>
                  <a:lnTo>
                    <a:pt x="20909" y="1092"/>
                  </a:lnTo>
                  <a:lnTo>
                    <a:pt x="17791" y="1"/>
                  </a:lnTo>
                  <a:close/>
                </a:path>
              </a:pathLst>
            </a:custGeom>
            <a:solidFill>
              <a:srgbClr val="66402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28" name="Google Shape;1253;p21">
              <a:extLst>
                <a:ext uri="{FF2B5EF4-FFF2-40B4-BE49-F238E27FC236}">
                  <a16:creationId xmlns="" xmlns:a16="http://schemas.microsoft.com/office/drawing/2014/main" id="{E05F559F-2D2C-49A9-B582-A8D501C4CAEC}"/>
                </a:ext>
              </a:extLst>
            </p:cNvPr>
            <p:cNvSpPr/>
            <p:nvPr/>
          </p:nvSpPr>
          <p:spPr>
            <a:xfrm>
              <a:off x="7049656" y="3301746"/>
              <a:ext cx="490682" cy="1000443"/>
            </a:xfrm>
            <a:custGeom>
              <a:avLst/>
              <a:gdLst/>
              <a:ahLst/>
              <a:cxnLst/>
              <a:rect l="l" t="t" r="r" b="b"/>
              <a:pathLst>
                <a:path w="20909" h="42631" fill="none" extrusionOk="0">
                  <a:moveTo>
                    <a:pt x="1447" y="42085"/>
                  </a:moveTo>
                  <a:lnTo>
                    <a:pt x="20909" y="1092"/>
                  </a:lnTo>
                  <a:lnTo>
                    <a:pt x="17791" y="1"/>
                  </a:lnTo>
                  <a:lnTo>
                    <a:pt x="78" y="41606"/>
                  </a:lnTo>
                  <a:lnTo>
                    <a:pt x="78" y="41606"/>
                  </a:lnTo>
                  <a:lnTo>
                    <a:pt x="45" y="41684"/>
                  </a:lnTo>
                  <a:lnTo>
                    <a:pt x="22" y="41762"/>
                  </a:lnTo>
                  <a:lnTo>
                    <a:pt x="11" y="41840"/>
                  </a:lnTo>
                  <a:lnTo>
                    <a:pt x="11" y="41918"/>
                  </a:lnTo>
                  <a:lnTo>
                    <a:pt x="0" y="41996"/>
                  </a:lnTo>
                  <a:lnTo>
                    <a:pt x="11" y="42074"/>
                  </a:lnTo>
                  <a:lnTo>
                    <a:pt x="22" y="42141"/>
                  </a:lnTo>
                  <a:lnTo>
                    <a:pt x="45" y="42208"/>
                  </a:lnTo>
                  <a:lnTo>
                    <a:pt x="67" y="42274"/>
                  </a:lnTo>
                  <a:lnTo>
                    <a:pt x="100" y="42341"/>
                  </a:lnTo>
                  <a:lnTo>
                    <a:pt x="145" y="42397"/>
                  </a:lnTo>
                  <a:lnTo>
                    <a:pt x="189" y="42452"/>
                  </a:lnTo>
                  <a:lnTo>
                    <a:pt x="234" y="42497"/>
                  </a:lnTo>
                  <a:lnTo>
                    <a:pt x="290" y="42542"/>
                  </a:lnTo>
                  <a:lnTo>
                    <a:pt x="356" y="42575"/>
                  </a:lnTo>
                  <a:lnTo>
                    <a:pt x="423" y="42597"/>
                  </a:lnTo>
                  <a:lnTo>
                    <a:pt x="423" y="42597"/>
                  </a:lnTo>
                  <a:lnTo>
                    <a:pt x="490" y="42619"/>
                  </a:lnTo>
                  <a:lnTo>
                    <a:pt x="557" y="42631"/>
                  </a:lnTo>
                  <a:lnTo>
                    <a:pt x="635" y="42631"/>
                  </a:lnTo>
                  <a:lnTo>
                    <a:pt x="701" y="42631"/>
                  </a:lnTo>
                  <a:lnTo>
                    <a:pt x="779" y="42619"/>
                  </a:lnTo>
                  <a:lnTo>
                    <a:pt x="857" y="42597"/>
                  </a:lnTo>
                  <a:lnTo>
                    <a:pt x="924" y="42575"/>
                  </a:lnTo>
                  <a:lnTo>
                    <a:pt x="991" y="42542"/>
                  </a:lnTo>
                  <a:lnTo>
                    <a:pt x="1125" y="42464"/>
                  </a:lnTo>
                  <a:lnTo>
                    <a:pt x="1247" y="42352"/>
                  </a:lnTo>
                  <a:lnTo>
                    <a:pt x="1303" y="42297"/>
                  </a:lnTo>
                  <a:lnTo>
                    <a:pt x="1358" y="42230"/>
                  </a:lnTo>
                  <a:lnTo>
                    <a:pt x="1403" y="42152"/>
                  </a:lnTo>
                  <a:lnTo>
                    <a:pt x="1447" y="42085"/>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29" name="Google Shape;1254;p21">
              <a:extLst>
                <a:ext uri="{FF2B5EF4-FFF2-40B4-BE49-F238E27FC236}">
                  <a16:creationId xmlns="" xmlns:a16="http://schemas.microsoft.com/office/drawing/2014/main" id="{50BF9A6C-6468-438C-A8D3-DCC61A9A44CD}"/>
                </a:ext>
              </a:extLst>
            </p:cNvPr>
            <p:cNvSpPr/>
            <p:nvPr/>
          </p:nvSpPr>
          <p:spPr>
            <a:xfrm>
              <a:off x="7049656" y="3425068"/>
              <a:ext cx="392963" cy="877121"/>
            </a:xfrm>
            <a:custGeom>
              <a:avLst/>
              <a:gdLst/>
              <a:ahLst/>
              <a:cxnLst/>
              <a:rect l="l" t="t" r="r" b="b"/>
              <a:pathLst>
                <a:path w="16745" h="37376" extrusionOk="0">
                  <a:moveTo>
                    <a:pt x="15553" y="1"/>
                  </a:moveTo>
                  <a:lnTo>
                    <a:pt x="78" y="36351"/>
                  </a:lnTo>
                  <a:lnTo>
                    <a:pt x="45" y="36440"/>
                  </a:lnTo>
                  <a:lnTo>
                    <a:pt x="22" y="36529"/>
                  </a:lnTo>
                  <a:lnTo>
                    <a:pt x="11" y="36619"/>
                  </a:lnTo>
                  <a:lnTo>
                    <a:pt x="0" y="36708"/>
                  </a:lnTo>
                  <a:lnTo>
                    <a:pt x="11" y="36819"/>
                  </a:lnTo>
                  <a:lnTo>
                    <a:pt x="33" y="36919"/>
                  </a:lnTo>
                  <a:lnTo>
                    <a:pt x="67" y="37008"/>
                  </a:lnTo>
                  <a:lnTo>
                    <a:pt x="111" y="37097"/>
                  </a:lnTo>
                  <a:lnTo>
                    <a:pt x="178" y="37175"/>
                  </a:lnTo>
                  <a:lnTo>
                    <a:pt x="245" y="37253"/>
                  </a:lnTo>
                  <a:lnTo>
                    <a:pt x="323" y="37309"/>
                  </a:lnTo>
                  <a:lnTo>
                    <a:pt x="423" y="37342"/>
                  </a:lnTo>
                  <a:lnTo>
                    <a:pt x="523" y="37376"/>
                  </a:lnTo>
                  <a:lnTo>
                    <a:pt x="724" y="37376"/>
                  </a:lnTo>
                  <a:lnTo>
                    <a:pt x="824" y="37353"/>
                  </a:lnTo>
                  <a:lnTo>
                    <a:pt x="913" y="37320"/>
                  </a:lnTo>
                  <a:lnTo>
                    <a:pt x="1013" y="37275"/>
                  </a:lnTo>
                  <a:lnTo>
                    <a:pt x="16745" y="324"/>
                  </a:lnTo>
                  <a:lnTo>
                    <a:pt x="16132" y="157"/>
                  </a:lnTo>
                  <a:lnTo>
                    <a:pt x="15553" y="1"/>
                  </a:lnTo>
                  <a:close/>
                </a:path>
              </a:pathLst>
            </a:custGeom>
            <a:solidFill>
              <a:srgbClr val="40281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30" name="Google Shape;1255;p21">
              <a:extLst>
                <a:ext uri="{FF2B5EF4-FFF2-40B4-BE49-F238E27FC236}">
                  <a16:creationId xmlns="" xmlns:a16="http://schemas.microsoft.com/office/drawing/2014/main" id="{D25586DD-69E4-4EB8-A55D-423917AF0C95}"/>
                </a:ext>
              </a:extLst>
            </p:cNvPr>
            <p:cNvSpPr/>
            <p:nvPr/>
          </p:nvSpPr>
          <p:spPr>
            <a:xfrm>
              <a:off x="7049656" y="3425068"/>
              <a:ext cx="392963" cy="877121"/>
            </a:xfrm>
            <a:custGeom>
              <a:avLst/>
              <a:gdLst/>
              <a:ahLst/>
              <a:cxnLst/>
              <a:rect l="l" t="t" r="r" b="b"/>
              <a:pathLst>
                <a:path w="16745" h="37376" fill="none" extrusionOk="0">
                  <a:moveTo>
                    <a:pt x="15553" y="1"/>
                  </a:moveTo>
                  <a:lnTo>
                    <a:pt x="78" y="36351"/>
                  </a:lnTo>
                  <a:lnTo>
                    <a:pt x="78" y="36351"/>
                  </a:lnTo>
                  <a:lnTo>
                    <a:pt x="45" y="36440"/>
                  </a:lnTo>
                  <a:lnTo>
                    <a:pt x="22" y="36529"/>
                  </a:lnTo>
                  <a:lnTo>
                    <a:pt x="11" y="36619"/>
                  </a:lnTo>
                  <a:lnTo>
                    <a:pt x="0" y="36708"/>
                  </a:lnTo>
                  <a:lnTo>
                    <a:pt x="0" y="36708"/>
                  </a:lnTo>
                  <a:lnTo>
                    <a:pt x="11" y="36819"/>
                  </a:lnTo>
                  <a:lnTo>
                    <a:pt x="33" y="36919"/>
                  </a:lnTo>
                  <a:lnTo>
                    <a:pt x="67" y="37008"/>
                  </a:lnTo>
                  <a:lnTo>
                    <a:pt x="111" y="37097"/>
                  </a:lnTo>
                  <a:lnTo>
                    <a:pt x="178" y="37175"/>
                  </a:lnTo>
                  <a:lnTo>
                    <a:pt x="245" y="37253"/>
                  </a:lnTo>
                  <a:lnTo>
                    <a:pt x="323" y="37309"/>
                  </a:lnTo>
                  <a:lnTo>
                    <a:pt x="423" y="37342"/>
                  </a:lnTo>
                  <a:lnTo>
                    <a:pt x="423" y="37342"/>
                  </a:lnTo>
                  <a:lnTo>
                    <a:pt x="523" y="37376"/>
                  </a:lnTo>
                  <a:lnTo>
                    <a:pt x="635" y="37376"/>
                  </a:lnTo>
                  <a:lnTo>
                    <a:pt x="635" y="37376"/>
                  </a:lnTo>
                  <a:lnTo>
                    <a:pt x="724" y="37376"/>
                  </a:lnTo>
                  <a:lnTo>
                    <a:pt x="824" y="37353"/>
                  </a:lnTo>
                  <a:lnTo>
                    <a:pt x="913" y="37320"/>
                  </a:lnTo>
                  <a:lnTo>
                    <a:pt x="1013" y="37275"/>
                  </a:lnTo>
                  <a:lnTo>
                    <a:pt x="16745" y="324"/>
                  </a:lnTo>
                  <a:lnTo>
                    <a:pt x="16745" y="324"/>
                  </a:lnTo>
                  <a:lnTo>
                    <a:pt x="16132" y="157"/>
                  </a:lnTo>
                  <a:lnTo>
                    <a:pt x="15553"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31" name="Google Shape;1256;p21">
              <a:extLst>
                <a:ext uri="{FF2B5EF4-FFF2-40B4-BE49-F238E27FC236}">
                  <a16:creationId xmlns="" xmlns:a16="http://schemas.microsoft.com/office/drawing/2014/main" id="{35E55910-37A4-4D8E-A96B-D7A7896320BD}"/>
                </a:ext>
              </a:extLst>
            </p:cNvPr>
            <p:cNvSpPr/>
            <p:nvPr/>
          </p:nvSpPr>
          <p:spPr>
            <a:xfrm>
              <a:off x="7225475" y="2199454"/>
              <a:ext cx="1319976" cy="1268747"/>
            </a:xfrm>
            <a:custGeom>
              <a:avLst/>
              <a:gdLst/>
              <a:ahLst/>
              <a:cxnLst/>
              <a:rect l="l" t="t" r="r" b="b"/>
              <a:pathLst>
                <a:path w="56247" h="54064" extrusionOk="0">
                  <a:moveTo>
                    <a:pt x="40037" y="0"/>
                  </a:moveTo>
                  <a:lnTo>
                    <a:pt x="39736" y="11"/>
                  </a:lnTo>
                  <a:lnTo>
                    <a:pt x="39435" y="34"/>
                  </a:lnTo>
                  <a:lnTo>
                    <a:pt x="39135" y="67"/>
                  </a:lnTo>
                  <a:lnTo>
                    <a:pt x="38823" y="112"/>
                  </a:lnTo>
                  <a:lnTo>
                    <a:pt x="38522" y="167"/>
                  </a:lnTo>
                  <a:lnTo>
                    <a:pt x="38211" y="234"/>
                  </a:lnTo>
                  <a:lnTo>
                    <a:pt x="37899" y="323"/>
                  </a:lnTo>
                  <a:lnTo>
                    <a:pt x="37587" y="423"/>
                  </a:lnTo>
                  <a:lnTo>
                    <a:pt x="37264" y="524"/>
                  </a:lnTo>
                  <a:lnTo>
                    <a:pt x="36953" y="657"/>
                  </a:lnTo>
                  <a:lnTo>
                    <a:pt x="36630" y="791"/>
                  </a:lnTo>
                  <a:lnTo>
                    <a:pt x="36307" y="935"/>
                  </a:lnTo>
                  <a:lnTo>
                    <a:pt x="35984" y="1102"/>
                  </a:lnTo>
                  <a:lnTo>
                    <a:pt x="35661" y="1281"/>
                  </a:lnTo>
                  <a:lnTo>
                    <a:pt x="35216" y="1537"/>
                  </a:lnTo>
                  <a:lnTo>
                    <a:pt x="34771" y="1815"/>
                  </a:lnTo>
                  <a:lnTo>
                    <a:pt x="34347" y="2104"/>
                  </a:lnTo>
                  <a:lnTo>
                    <a:pt x="33924" y="2405"/>
                  </a:lnTo>
                  <a:lnTo>
                    <a:pt x="33579" y="2650"/>
                  </a:lnTo>
                  <a:lnTo>
                    <a:pt x="33245" y="2917"/>
                  </a:lnTo>
                  <a:lnTo>
                    <a:pt x="32922" y="3184"/>
                  </a:lnTo>
                  <a:lnTo>
                    <a:pt x="32599" y="3452"/>
                  </a:lnTo>
                  <a:lnTo>
                    <a:pt x="32277" y="3730"/>
                  </a:lnTo>
                  <a:lnTo>
                    <a:pt x="31965" y="4019"/>
                  </a:lnTo>
                  <a:lnTo>
                    <a:pt x="31664" y="4320"/>
                  </a:lnTo>
                  <a:lnTo>
                    <a:pt x="31353" y="4621"/>
                  </a:lnTo>
                  <a:lnTo>
                    <a:pt x="31063" y="4921"/>
                  </a:lnTo>
                  <a:lnTo>
                    <a:pt x="30762" y="5233"/>
                  </a:lnTo>
                  <a:lnTo>
                    <a:pt x="30473" y="5556"/>
                  </a:lnTo>
                  <a:lnTo>
                    <a:pt x="30195" y="5879"/>
                  </a:lnTo>
                  <a:lnTo>
                    <a:pt x="29916" y="6202"/>
                  </a:lnTo>
                  <a:lnTo>
                    <a:pt x="29638" y="6536"/>
                  </a:lnTo>
                  <a:lnTo>
                    <a:pt x="29104" y="7226"/>
                  </a:lnTo>
                  <a:lnTo>
                    <a:pt x="28591" y="7927"/>
                  </a:lnTo>
                  <a:lnTo>
                    <a:pt x="28090" y="8651"/>
                  </a:lnTo>
                  <a:lnTo>
                    <a:pt x="27601" y="9386"/>
                  </a:lnTo>
                  <a:lnTo>
                    <a:pt x="27144" y="10143"/>
                  </a:lnTo>
                  <a:lnTo>
                    <a:pt x="26688" y="10900"/>
                  </a:lnTo>
                  <a:lnTo>
                    <a:pt x="26253" y="11679"/>
                  </a:lnTo>
                  <a:lnTo>
                    <a:pt x="25842" y="12470"/>
                  </a:lnTo>
                  <a:lnTo>
                    <a:pt x="25441" y="13260"/>
                  </a:lnTo>
                  <a:lnTo>
                    <a:pt x="25051" y="14073"/>
                  </a:lnTo>
                  <a:lnTo>
                    <a:pt x="24672" y="14886"/>
                  </a:lnTo>
                  <a:lnTo>
                    <a:pt x="24316" y="15698"/>
                  </a:lnTo>
                  <a:lnTo>
                    <a:pt x="23971" y="16511"/>
                  </a:lnTo>
                  <a:lnTo>
                    <a:pt x="23637" y="17335"/>
                  </a:lnTo>
                  <a:lnTo>
                    <a:pt x="23325" y="18159"/>
                  </a:lnTo>
                  <a:lnTo>
                    <a:pt x="23014" y="18983"/>
                  </a:lnTo>
                  <a:lnTo>
                    <a:pt x="22724" y="19795"/>
                  </a:lnTo>
                  <a:lnTo>
                    <a:pt x="22446" y="20608"/>
                  </a:lnTo>
                  <a:lnTo>
                    <a:pt x="22179" y="21421"/>
                  </a:lnTo>
                  <a:lnTo>
                    <a:pt x="21911" y="22222"/>
                  </a:lnTo>
                  <a:lnTo>
                    <a:pt x="21666" y="23024"/>
                  </a:lnTo>
                  <a:lnTo>
                    <a:pt x="21433" y="23803"/>
                  </a:lnTo>
                  <a:lnTo>
                    <a:pt x="21210" y="24583"/>
                  </a:lnTo>
                  <a:lnTo>
                    <a:pt x="20776" y="26097"/>
                  </a:lnTo>
                  <a:lnTo>
                    <a:pt x="20653" y="26542"/>
                  </a:lnTo>
                  <a:lnTo>
                    <a:pt x="20219" y="28212"/>
                  </a:lnTo>
                  <a:lnTo>
                    <a:pt x="19829" y="29782"/>
                  </a:lnTo>
                  <a:lnTo>
                    <a:pt x="19150" y="32510"/>
                  </a:lnTo>
                  <a:lnTo>
                    <a:pt x="18861" y="33645"/>
                  </a:lnTo>
                  <a:lnTo>
                    <a:pt x="18716" y="34146"/>
                  </a:lnTo>
                  <a:lnTo>
                    <a:pt x="18594" y="34603"/>
                  </a:lnTo>
                  <a:lnTo>
                    <a:pt x="18460" y="35015"/>
                  </a:lnTo>
                  <a:lnTo>
                    <a:pt x="18338" y="35371"/>
                  </a:lnTo>
                  <a:lnTo>
                    <a:pt x="18226" y="35672"/>
                  </a:lnTo>
                  <a:lnTo>
                    <a:pt x="18115" y="35905"/>
                  </a:lnTo>
                  <a:lnTo>
                    <a:pt x="18059" y="35994"/>
                  </a:lnTo>
                  <a:lnTo>
                    <a:pt x="18004" y="36084"/>
                  </a:lnTo>
                  <a:lnTo>
                    <a:pt x="17859" y="36251"/>
                  </a:lnTo>
                  <a:lnTo>
                    <a:pt x="17681" y="36429"/>
                  </a:lnTo>
                  <a:lnTo>
                    <a:pt x="17469" y="36607"/>
                  </a:lnTo>
                  <a:lnTo>
                    <a:pt x="17235" y="36785"/>
                  </a:lnTo>
                  <a:lnTo>
                    <a:pt x="16968" y="36963"/>
                  </a:lnTo>
                  <a:lnTo>
                    <a:pt x="16668" y="37141"/>
                  </a:lnTo>
                  <a:lnTo>
                    <a:pt x="16345" y="37319"/>
                  </a:lnTo>
                  <a:lnTo>
                    <a:pt x="16000" y="37509"/>
                  </a:lnTo>
                  <a:lnTo>
                    <a:pt x="15632" y="37687"/>
                  </a:lnTo>
                  <a:lnTo>
                    <a:pt x="15243" y="37876"/>
                  </a:lnTo>
                  <a:lnTo>
                    <a:pt x="14831" y="38065"/>
                  </a:lnTo>
                  <a:lnTo>
                    <a:pt x="13951" y="38455"/>
                  </a:lnTo>
                  <a:lnTo>
                    <a:pt x="13016" y="38845"/>
                  </a:lnTo>
                  <a:lnTo>
                    <a:pt x="12036" y="39245"/>
                  </a:lnTo>
                  <a:lnTo>
                    <a:pt x="11012" y="39657"/>
                  </a:lnTo>
                  <a:lnTo>
                    <a:pt x="8919" y="40492"/>
                  </a:lnTo>
                  <a:lnTo>
                    <a:pt x="7872" y="40927"/>
                  </a:lnTo>
                  <a:lnTo>
                    <a:pt x="6837" y="41361"/>
                  </a:lnTo>
                  <a:lnTo>
                    <a:pt x="5835" y="41817"/>
                  </a:lnTo>
                  <a:lnTo>
                    <a:pt x="5345" y="42040"/>
                  </a:lnTo>
                  <a:lnTo>
                    <a:pt x="4866" y="42274"/>
                  </a:lnTo>
                  <a:lnTo>
                    <a:pt x="4098" y="42663"/>
                  </a:lnTo>
                  <a:lnTo>
                    <a:pt x="3742" y="42853"/>
                  </a:lnTo>
                  <a:lnTo>
                    <a:pt x="3385" y="43053"/>
                  </a:lnTo>
                  <a:lnTo>
                    <a:pt x="3040" y="43253"/>
                  </a:lnTo>
                  <a:lnTo>
                    <a:pt x="2717" y="43454"/>
                  </a:lnTo>
                  <a:lnTo>
                    <a:pt x="2395" y="43654"/>
                  </a:lnTo>
                  <a:lnTo>
                    <a:pt x="2105" y="43855"/>
                  </a:lnTo>
                  <a:lnTo>
                    <a:pt x="1816" y="44055"/>
                  </a:lnTo>
                  <a:lnTo>
                    <a:pt x="1548" y="44267"/>
                  </a:lnTo>
                  <a:lnTo>
                    <a:pt x="1303" y="44478"/>
                  </a:lnTo>
                  <a:lnTo>
                    <a:pt x="1081" y="44690"/>
                  </a:lnTo>
                  <a:lnTo>
                    <a:pt x="869" y="44901"/>
                  </a:lnTo>
                  <a:lnTo>
                    <a:pt x="680" y="45113"/>
                  </a:lnTo>
                  <a:lnTo>
                    <a:pt x="513" y="45324"/>
                  </a:lnTo>
                  <a:lnTo>
                    <a:pt x="368" y="45547"/>
                  </a:lnTo>
                  <a:lnTo>
                    <a:pt x="246" y="45758"/>
                  </a:lnTo>
                  <a:lnTo>
                    <a:pt x="146" y="45981"/>
                  </a:lnTo>
                  <a:lnTo>
                    <a:pt x="68" y="46204"/>
                  </a:lnTo>
                  <a:lnTo>
                    <a:pt x="23" y="46426"/>
                  </a:lnTo>
                  <a:lnTo>
                    <a:pt x="12" y="46538"/>
                  </a:lnTo>
                  <a:lnTo>
                    <a:pt x="1" y="46649"/>
                  </a:lnTo>
                  <a:lnTo>
                    <a:pt x="1" y="46760"/>
                  </a:lnTo>
                  <a:lnTo>
                    <a:pt x="12" y="46872"/>
                  </a:lnTo>
                  <a:lnTo>
                    <a:pt x="23" y="46994"/>
                  </a:lnTo>
                  <a:lnTo>
                    <a:pt x="45" y="47106"/>
                  </a:lnTo>
                  <a:lnTo>
                    <a:pt x="79" y="47217"/>
                  </a:lnTo>
                  <a:lnTo>
                    <a:pt x="112" y="47339"/>
                  </a:lnTo>
                  <a:lnTo>
                    <a:pt x="157" y="47451"/>
                  </a:lnTo>
                  <a:lnTo>
                    <a:pt x="201" y="47562"/>
                  </a:lnTo>
                  <a:lnTo>
                    <a:pt x="268" y="47684"/>
                  </a:lnTo>
                  <a:lnTo>
                    <a:pt x="335" y="47796"/>
                  </a:lnTo>
                  <a:lnTo>
                    <a:pt x="491" y="48041"/>
                  </a:lnTo>
                  <a:lnTo>
                    <a:pt x="680" y="48275"/>
                  </a:lnTo>
                  <a:lnTo>
                    <a:pt x="903" y="48508"/>
                  </a:lnTo>
                  <a:lnTo>
                    <a:pt x="1170" y="48753"/>
                  </a:lnTo>
                  <a:lnTo>
                    <a:pt x="1459" y="48998"/>
                  </a:lnTo>
                  <a:lnTo>
                    <a:pt x="1793" y="49243"/>
                  </a:lnTo>
                  <a:lnTo>
                    <a:pt x="2350" y="49622"/>
                  </a:lnTo>
                  <a:lnTo>
                    <a:pt x="2651" y="49811"/>
                  </a:lnTo>
                  <a:lnTo>
                    <a:pt x="2951" y="50000"/>
                  </a:lnTo>
                  <a:lnTo>
                    <a:pt x="3541" y="50345"/>
                  </a:lnTo>
                  <a:lnTo>
                    <a:pt x="3864" y="50523"/>
                  </a:lnTo>
                  <a:lnTo>
                    <a:pt x="4187" y="50690"/>
                  </a:lnTo>
                  <a:lnTo>
                    <a:pt x="4521" y="50857"/>
                  </a:lnTo>
                  <a:lnTo>
                    <a:pt x="4866" y="51024"/>
                  </a:lnTo>
                  <a:lnTo>
                    <a:pt x="5234" y="51191"/>
                  </a:lnTo>
                  <a:lnTo>
                    <a:pt x="5601" y="51347"/>
                  </a:lnTo>
                  <a:lnTo>
                    <a:pt x="5991" y="51503"/>
                  </a:lnTo>
                  <a:lnTo>
                    <a:pt x="6391" y="51659"/>
                  </a:lnTo>
                  <a:lnTo>
                    <a:pt x="6803" y="51815"/>
                  </a:lnTo>
                  <a:lnTo>
                    <a:pt x="7238" y="51960"/>
                  </a:lnTo>
                  <a:lnTo>
                    <a:pt x="7683" y="52104"/>
                  </a:lnTo>
                  <a:lnTo>
                    <a:pt x="8151" y="52249"/>
                  </a:lnTo>
                  <a:lnTo>
                    <a:pt x="8629" y="52383"/>
                  </a:lnTo>
                  <a:lnTo>
                    <a:pt x="9130" y="52516"/>
                  </a:lnTo>
                  <a:lnTo>
                    <a:pt x="9654" y="52650"/>
                  </a:lnTo>
                  <a:lnTo>
                    <a:pt x="10188" y="52772"/>
                  </a:lnTo>
                  <a:lnTo>
                    <a:pt x="10745" y="52895"/>
                  </a:lnTo>
                  <a:lnTo>
                    <a:pt x="11324" y="53006"/>
                  </a:lnTo>
                  <a:lnTo>
                    <a:pt x="11925" y="53118"/>
                  </a:lnTo>
                  <a:lnTo>
                    <a:pt x="12537" y="53218"/>
                  </a:lnTo>
                  <a:lnTo>
                    <a:pt x="13183" y="53318"/>
                  </a:lnTo>
                  <a:lnTo>
                    <a:pt x="13840" y="53418"/>
                  </a:lnTo>
                  <a:lnTo>
                    <a:pt x="14530" y="53507"/>
                  </a:lnTo>
                  <a:lnTo>
                    <a:pt x="15243" y="53585"/>
                  </a:lnTo>
                  <a:lnTo>
                    <a:pt x="15977" y="53663"/>
                  </a:lnTo>
                  <a:lnTo>
                    <a:pt x="16734" y="53730"/>
                  </a:lnTo>
                  <a:lnTo>
                    <a:pt x="17525" y="53797"/>
                  </a:lnTo>
                  <a:lnTo>
                    <a:pt x="18338" y="53852"/>
                  </a:lnTo>
                  <a:lnTo>
                    <a:pt x="19173" y="53908"/>
                  </a:lnTo>
                  <a:lnTo>
                    <a:pt x="20041" y="53953"/>
                  </a:lnTo>
                  <a:lnTo>
                    <a:pt x="21488" y="53997"/>
                  </a:lnTo>
                  <a:lnTo>
                    <a:pt x="23025" y="54042"/>
                  </a:lnTo>
                  <a:lnTo>
                    <a:pt x="24572" y="54064"/>
                  </a:lnTo>
                  <a:lnTo>
                    <a:pt x="27545" y="54064"/>
                  </a:lnTo>
                  <a:lnTo>
                    <a:pt x="28959" y="54042"/>
                  </a:lnTo>
                  <a:lnTo>
                    <a:pt x="30328" y="54019"/>
                  </a:lnTo>
                  <a:lnTo>
                    <a:pt x="31664" y="53964"/>
                  </a:lnTo>
                  <a:lnTo>
                    <a:pt x="32956" y="53908"/>
                  </a:lnTo>
                  <a:lnTo>
                    <a:pt x="34192" y="53830"/>
                  </a:lnTo>
                  <a:lnTo>
                    <a:pt x="35405" y="53730"/>
                  </a:lnTo>
                  <a:lnTo>
                    <a:pt x="36563" y="53619"/>
                  </a:lnTo>
                  <a:lnTo>
                    <a:pt x="37687" y="53485"/>
                  </a:lnTo>
                  <a:lnTo>
                    <a:pt x="38779" y="53340"/>
                  </a:lnTo>
                  <a:lnTo>
                    <a:pt x="39825" y="53162"/>
                  </a:lnTo>
                  <a:lnTo>
                    <a:pt x="40337" y="53073"/>
                  </a:lnTo>
                  <a:lnTo>
                    <a:pt x="40838" y="52973"/>
                  </a:lnTo>
                  <a:lnTo>
                    <a:pt x="41328" y="52873"/>
                  </a:lnTo>
                  <a:lnTo>
                    <a:pt x="41807" y="52761"/>
                  </a:lnTo>
                  <a:lnTo>
                    <a:pt x="42274" y="52650"/>
                  </a:lnTo>
                  <a:lnTo>
                    <a:pt x="42742" y="52527"/>
                  </a:lnTo>
                  <a:lnTo>
                    <a:pt x="43198" y="52405"/>
                  </a:lnTo>
                  <a:lnTo>
                    <a:pt x="43644" y="52271"/>
                  </a:lnTo>
                  <a:lnTo>
                    <a:pt x="44078" y="52138"/>
                  </a:lnTo>
                  <a:lnTo>
                    <a:pt x="44512" y="51993"/>
                  </a:lnTo>
                  <a:lnTo>
                    <a:pt x="44935" y="51837"/>
                  </a:lnTo>
                  <a:lnTo>
                    <a:pt x="45347" y="51681"/>
                  </a:lnTo>
                  <a:lnTo>
                    <a:pt x="45748" y="51525"/>
                  </a:lnTo>
                  <a:lnTo>
                    <a:pt x="46149" y="51358"/>
                  </a:lnTo>
                  <a:lnTo>
                    <a:pt x="46539" y="51180"/>
                  </a:lnTo>
                  <a:lnTo>
                    <a:pt x="46917" y="51002"/>
                  </a:lnTo>
                  <a:lnTo>
                    <a:pt x="47284" y="50813"/>
                  </a:lnTo>
                  <a:lnTo>
                    <a:pt x="47652" y="50624"/>
                  </a:lnTo>
                  <a:lnTo>
                    <a:pt x="48008" y="50412"/>
                  </a:lnTo>
                  <a:lnTo>
                    <a:pt x="48353" y="50212"/>
                  </a:lnTo>
                  <a:lnTo>
                    <a:pt x="48698" y="50000"/>
                  </a:lnTo>
                  <a:lnTo>
                    <a:pt x="49032" y="49778"/>
                  </a:lnTo>
                  <a:lnTo>
                    <a:pt x="49355" y="49544"/>
                  </a:lnTo>
                  <a:lnTo>
                    <a:pt x="49678" y="49310"/>
                  </a:lnTo>
                  <a:lnTo>
                    <a:pt x="49990" y="49065"/>
                  </a:lnTo>
                  <a:lnTo>
                    <a:pt x="50290" y="48809"/>
                  </a:lnTo>
                  <a:lnTo>
                    <a:pt x="50591" y="48553"/>
                  </a:lnTo>
                  <a:lnTo>
                    <a:pt x="50881" y="48286"/>
                  </a:lnTo>
                  <a:lnTo>
                    <a:pt x="51170" y="48018"/>
                  </a:lnTo>
                  <a:lnTo>
                    <a:pt x="51448" y="47740"/>
                  </a:lnTo>
                  <a:lnTo>
                    <a:pt x="51716" y="47451"/>
                  </a:lnTo>
                  <a:lnTo>
                    <a:pt x="51983" y="47150"/>
                  </a:lnTo>
                  <a:lnTo>
                    <a:pt x="52239" y="46849"/>
                  </a:lnTo>
                  <a:lnTo>
                    <a:pt x="52484" y="46527"/>
                  </a:lnTo>
                  <a:lnTo>
                    <a:pt x="52729" y="46215"/>
                  </a:lnTo>
                  <a:lnTo>
                    <a:pt x="52974" y="45881"/>
                  </a:lnTo>
                  <a:lnTo>
                    <a:pt x="53207" y="45547"/>
                  </a:lnTo>
                  <a:lnTo>
                    <a:pt x="53430" y="45202"/>
                  </a:lnTo>
                  <a:lnTo>
                    <a:pt x="53697" y="44768"/>
                  </a:lnTo>
                  <a:lnTo>
                    <a:pt x="53942" y="44322"/>
                  </a:lnTo>
                  <a:lnTo>
                    <a:pt x="54176" y="43855"/>
                  </a:lnTo>
                  <a:lnTo>
                    <a:pt x="54399" y="43365"/>
                  </a:lnTo>
                  <a:lnTo>
                    <a:pt x="54599" y="42864"/>
                  </a:lnTo>
                  <a:lnTo>
                    <a:pt x="54800" y="42340"/>
                  </a:lnTo>
                  <a:lnTo>
                    <a:pt x="54978" y="41806"/>
                  </a:lnTo>
                  <a:lnTo>
                    <a:pt x="55145" y="41249"/>
                  </a:lnTo>
                  <a:lnTo>
                    <a:pt x="55301" y="40682"/>
                  </a:lnTo>
                  <a:lnTo>
                    <a:pt x="55445" y="40092"/>
                  </a:lnTo>
                  <a:lnTo>
                    <a:pt x="55579" y="39490"/>
                  </a:lnTo>
                  <a:lnTo>
                    <a:pt x="55701" y="38878"/>
                  </a:lnTo>
                  <a:lnTo>
                    <a:pt x="55813" y="38255"/>
                  </a:lnTo>
                  <a:lnTo>
                    <a:pt x="55902" y="37620"/>
                  </a:lnTo>
                  <a:lnTo>
                    <a:pt x="55991" y="36963"/>
                  </a:lnTo>
                  <a:lnTo>
                    <a:pt x="56058" y="36306"/>
                  </a:lnTo>
                  <a:lnTo>
                    <a:pt x="56124" y="35583"/>
                  </a:lnTo>
                  <a:lnTo>
                    <a:pt x="56169" y="34848"/>
                  </a:lnTo>
                  <a:lnTo>
                    <a:pt x="56213" y="34102"/>
                  </a:lnTo>
                  <a:lnTo>
                    <a:pt x="56236" y="33345"/>
                  </a:lnTo>
                  <a:lnTo>
                    <a:pt x="56247" y="32588"/>
                  </a:lnTo>
                  <a:lnTo>
                    <a:pt x="56247" y="31819"/>
                  </a:lnTo>
                  <a:lnTo>
                    <a:pt x="56225" y="31040"/>
                  </a:lnTo>
                  <a:lnTo>
                    <a:pt x="56202" y="30250"/>
                  </a:lnTo>
                  <a:lnTo>
                    <a:pt x="56158" y="29459"/>
                  </a:lnTo>
                  <a:lnTo>
                    <a:pt x="56113" y="28669"/>
                  </a:lnTo>
                  <a:lnTo>
                    <a:pt x="56046" y="27867"/>
                  </a:lnTo>
                  <a:lnTo>
                    <a:pt x="55969" y="27065"/>
                  </a:lnTo>
                  <a:lnTo>
                    <a:pt x="55879" y="26253"/>
                  </a:lnTo>
                  <a:lnTo>
                    <a:pt x="55779" y="25451"/>
                  </a:lnTo>
                  <a:lnTo>
                    <a:pt x="55668" y="24638"/>
                  </a:lnTo>
                  <a:lnTo>
                    <a:pt x="55534" y="23837"/>
                  </a:lnTo>
                  <a:lnTo>
                    <a:pt x="55401" y="23024"/>
                  </a:lnTo>
                  <a:lnTo>
                    <a:pt x="55256" y="22222"/>
                  </a:lnTo>
                  <a:lnTo>
                    <a:pt x="55100" y="21410"/>
                  </a:lnTo>
                  <a:lnTo>
                    <a:pt x="54933" y="20608"/>
                  </a:lnTo>
                  <a:lnTo>
                    <a:pt x="54744" y="19818"/>
                  </a:lnTo>
                  <a:lnTo>
                    <a:pt x="54555" y="19016"/>
                  </a:lnTo>
                  <a:lnTo>
                    <a:pt x="54354" y="18226"/>
                  </a:lnTo>
                  <a:lnTo>
                    <a:pt x="54143" y="17446"/>
                  </a:lnTo>
                  <a:lnTo>
                    <a:pt x="53920" y="16678"/>
                  </a:lnTo>
                  <a:lnTo>
                    <a:pt x="53686" y="15910"/>
                  </a:lnTo>
                  <a:lnTo>
                    <a:pt x="53441" y="15142"/>
                  </a:lnTo>
                  <a:lnTo>
                    <a:pt x="53185" y="14396"/>
                  </a:lnTo>
                  <a:lnTo>
                    <a:pt x="52918" y="13661"/>
                  </a:lnTo>
                  <a:lnTo>
                    <a:pt x="52640" y="12926"/>
                  </a:lnTo>
                  <a:lnTo>
                    <a:pt x="52361" y="12214"/>
                  </a:lnTo>
                  <a:lnTo>
                    <a:pt x="52072" y="11501"/>
                  </a:lnTo>
                  <a:lnTo>
                    <a:pt x="51716" y="10711"/>
                  </a:lnTo>
                  <a:lnTo>
                    <a:pt x="51359" y="9931"/>
                  </a:lnTo>
                  <a:lnTo>
                    <a:pt x="50981" y="9174"/>
                  </a:lnTo>
                  <a:lnTo>
                    <a:pt x="50591" y="8451"/>
                  </a:lnTo>
                  <a:lnTo>
                    <a:pt x="50201" y="7738"/>
                  </a:lnTo>
                  <a:lnTo>
                    <a:pt x="49789" y="7048"/>
                  </a:lnTo>
                  <a:lnTo>
                    <a:pt x="49366" y="6380"/>
                  </a:lnTo>
                  <a:lnTo>
                    <a:pt x="48932" y="5745"/>
                  </a:lnTo>
                  <a:lnTo>
                    <a:pt x="48487" y="5133"/>
                  </a:lnTo>
                  <a:lnTo>
                    <a:pt x="48030" y="4543"/>
                  </a:lnTo>
                  <a:lnTo>
                    <a:pt x="47808" y="4264"/>
                  </a:lnTo>
                  <a:lnTo>
                    <a:pt x="47574" y="3997"/>
                  </a:lnTo>
                  <a:lnTo>
                    <a:pt x="47329" y="3730"/>
                  </a:lnTo>
                  <a:lnTo>
                    <a:pt x="47095" y="3474"/>
                  </a:lnTo>
                  <a:lnTo>
                    <a:pt x="46850" y="3218"/>
                  </a:lnTo>
                  <a:lnTo>
                    <a:pt x="46605" y="2984"/>
                  </a:lnTo>
                  <a:lnTo>
                    <a:pt x="46360" y="2750"/>
                  </a:lnTo>
                  <a:lnTo>
                    <a:pt x="46115" y="2516"/>
                  </a:lnTo>
                  <a:lnTo>
                    <a:pt x="45859" y="2305"/>
                  </a:lnTo>
                  <a:lnTo>
                    <a:pt x="45603" y="2093"/>
                  </a:lnTo>
                  <a:lnTo>
                    <a:pt x="45347" y="1893"/>
                  </a:lnTo>
                  <a:lnTo>
                    <a:pt x="45091" y="1704"/>
                  </a:lnTo>
                  <a:lnTo>
                    <a:pt x="44824" y="1526"/>
                  </a:lnTo>
                  <a:lnTo>
                    <a:pt x="44568" y="1359"/>
                  </a:lnTo>
                  <a:lnTo>
                    <a:pt x="44301" y="1192"/>
                  </a:lnTo>
                  <a:lnTo>
                    <a:pt x="44033" y="1036"/>
                  </a:lnTo>
                  <a:lnTo>
                    <a:pt x="43755" y="902"/>
                  </a:lnTo>
                  <a:lnTo>
                    <a:pt x="43488" y="768"/>
                  </a:lnTo>
                  <a:lnTo>
                    <a:pt x="43210" y="646"/>
                  </a:lnTo>
                  <a:lnTo>
                    <a:pt x="42931" y="535"/>
                  </a:lnTo>
                  <a:lnTo>
                    <a:pt x="42653" y="423"/>
                  </a:lnTo>
                  <a:lnTo>
                    <a:pt x="42375" y="334"/>
                  </a:lnTo>
                  <a:lnTo>
                    <a:pt x="42085" y="256"/>
                  </a:lnTo>
                  <a:lnTo>
                    <a:pt x="41796" y="190"/>
                  </a:lnTo>
                  <a:lnTo>
                    <a:pt x="41517" y="123"/>
                  </a:lnTo>
                  <a:lnTo>
                    <a:pt x="41217" y="78"/>
                  </a:lnTo>
                  <a:lnTo>
                    <a:pt x="40927" y="45"/>
                  </a:lnTo>
                  <a:lnTo>
                    <a:pt x="40638" y="11"/>
                  </a:lnTo>
                  <a:lnTo>
                    <a:pt x="40337" y="0"/>
                  </a:lnTo>
                  <a:close/>
                </a:path>
              </a:pathLst>
            </a:custGeom>
            <a:solidFill>
              <a:srgbClr val="DF975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32" name="Google Shape;1257;p21">
              <a:extLst>
                <a:ext uri="{FF2B5EF4-FFF2-40B4-BE49-F238E27FC236}">
                  <a16:creationId xmlns="" xmlns:a16="http://schemas.microsoft.com/office/drawing/2014/main" id="{D1AF672B-4E55-4540-96DE-16E2ABFF77CD}"/>
                </a:ext>
              </a:extLst>
            </p:cNvPr>
            <p:cNvSpPr/>
            <p:nvPr/>
          </p:nvSpPr>
          <p:spPr>
            <a:xfrm>
              <a:off x="7225475" y="2199454"/>
              <a:ext cx="1319976" cy="1268747"/>
            </a:xfrm>
            <a:custGeom>
              <a:avLst/>
              <a:gdLst/>
              <a:ahLst/>
              <a:cxnLst/>
              <a:rect l="l" t="t" r="r" b="b"/>
              <a:pathLst>
                <a:path w="56247" h="54064" fill="none" extrusionOk="0">
                  <a:moveTo>
                    <a:pt x="56058" y="36306"/>
                  </a:moveTo>
                  <a:lnTo>
                    <a:pt x="56058" y="36306"/>
                  </a:lnTo>
                  <a:lnTo>
                    <a:pt x="55991" y="36963"/>
                  </a:lnTo>
                  <a:lnTo>
                    <a:pt x="55902" y="37620"/>
                  </a:lnTo>
                  <a:lnTo>
                    <a:pt x="55813" y="38255"/>
                  </a:lnTo>
                  <a:lnTo>
                    <a:pt x="55701" y="38878"/>
                  </a:lnTo>
                  <a:lnTo>
                    <a:pt x="55579" y="39490"/>
                  </a:lnTo>
                  <a:lnTo>
                    <a:pt x="55445" y="40092"/>
                  </a:lnTo>
                  <a:lnTo>
                    <a:pt x="55301" y="40682"/>
                  </a:lnTo>
                  <a:lnTo>
                    <a:pt x="55145" y="41249"/>
                  </a:lnTo>
                  <a:lnTo>
                    <a:pt x="54978" y="41806"/>
                  </a:lnTo>
                  <a:lnTo>
                    <a:pt x="54800" y="42340"/>
                  </a:lnTo>
                  <a:lnTo>
                    <a:pt x="54599" y="42864"/>
                  </a:lnTo>
                  <a:lnTo>
                    <a:pt x="54399" y="43365"/>
                  </a:lnTo>
                  <a:lnTo>
                    <a:pt x="54176" y="43855"/>
                  </a:lnTo>
                  <a:lnTo>
                    <a:pt x="53942" y="44322"/>
                  </a:lnTo>
                  <a:lnTo>
                    <a:pt x="53697" y="44768"/>
                  </a:lnTo>
                  <a:lnTo>
                    <a:pt x="53430" y="45202"/>
                  </a:lnTo>
                  <a:lnTo>
                    <a:pt x="53430" y="45202"/>
                  </a:lnTo>
                  <a:lnTo>
                    <a:pt x="53207" y="45547"/>
                  </a:lnTo>
                  <a:lnTo>
                    <a:pt x="52974" y="45881"/>
                  </a:lnTo>
                  <a:lnTo>
                    <a:pt x="52729" y="46215"/>
                  </a:lnTo>
                  <a:lnTo>
                    <a:pt x="52484" y="46527"/>
                  </a:lnTo>
                  <a:lnTo>
                    <a:pt x="52239" y="46849"/>
                  </a:lnTo>
                  <a:lnTo>
                    <a:pt x="51983" y="47150"/>
                  </a:lnTo>
                  <a:lnTo>
                    <a:pt x="51716" y="47451"/>
                  </a:lnTo>
                  <a:lnTo>
                    <a:pt x="51448" y="47740"/>
                  </a:lnTo>
                  <a:lnTo>
                    <a:pt x="51170" y="48018"/>
                  </a:lnTo>
                  <a:lnTo>
                    <a:pt x="50881" y="48286"/>
                  </a:lnTo>
                  <a:lnTo>
                    <a:pt x="50591" y="48553"/>
                  </a:lnTo>
                  <a:lnTo>
                    <a:pt x="50290" y="48809"/>
                  </a:lnTo>
                  <a:lnTo>
                    <a:pt x="49990" y="49065"/>
                  </a:lnTo>
                  <a:lnTo>
                    <a:pt x="49678" y="49310"/>
                  </a:lnTo>
                  <a:lnTo>
                    <a:pt x="49355" y="49544"/>
                  </a:lnTo>
                  <a:lnTo>
                    <a:pt x="49032" y="49778"/>
                  </a:lnTo>
                  <a:lnTo>
                    <a:pt x="48698" y="50000"/>
                  </a:lnTo>
                  <a:lnTo>
                    <a:pt x="48353" y="50212"/>
                  </a:lnTo>
                  <a:lnTo>
                    <a:pt x="48008" y="50412"/>
                  </a:lnTo>
                  <a:lnTo>
                    <a:pt x="47652" y="50624"/>
                  </a:lnTo>
                  <a:lnTo>
                    <a:pt x="47284" y="50813"/>
                  </a:lnTo>
                  <a:lnTo>
                    <a:pt x="46917" y="51002"/>
                  </a:lnTo>
                  <a:lnTo>
                    <a:pt x="46539" y="51180"/>
                  </a:lnTo>
                  <a:lnTo>
                    <a:pt x="46149" y="51358"/>
                  </a:lnTo>
                  <a:lnTo>
                    <a:pt x="45748" y="51525"/>
                  </a:lnTo>
                  <a:lnTo>
                    <a:pt x="45347" y="51681"/>
                  </a:lnTo>
                  <a:lnTo>
                    <a:pt x="44935" y="51837"/>
                  </a:lnTo>
                  <a:lnTo>
                    <a:pt x="44512" y="51993"/>
                  </a:lnTo>
                  <a:lnTo>
                    <a:pt x="44078" y="52138"/>
                  </a:lnTo>
                  <a:lnTo>
                    <a:pt x="43644" y="52271"/>
                  </a:lnTo>
                  <a:lnTo>
                    <a:pt x="43198" y="52405"/>
                  </a:lnTo>
                  <a:lnTo>
                    <a:pt x="42742" y="52527"/>
                  </a:lnTo>
                  <a:lnTo>
                    <a:pt x="42274" y="52650"/>
                  </a:lnTo>
                  <a:lnTo>
                    <a:pt x="41807" y="52761"/>
                  </a:lnTo>
                  <a:lnTo>
                    <a:pt x="41328" y="52873"/>
                  </a:lnTo>
                  <a:lnTo>
                    <a:pt x="40838" y="52973"/>
                  </a:lnTo>
                  <a:lnTo>
                    <a:pt x="40337" y="53073"/>
                  </a:lnTo>
                  <a:lnTo>
                    <a:pt x="39825" y="53162"/>
                  </a:lnTo>
                  <a:lnTo>
                    <a:pt x="38779" y="53340"/>
                  </a:lnTo>
                  <a:lnTo>
                    <a:pt x="37687" y="53485"/>
                  </a:lnTo>
                  <a:lnTo>
                    <a:pt x="36563" y="53619"/>
                  </a:lnTo>
                  <a:lnTo>
                    <a:pt x="35405" y="53730"/>
                  </a:lnTo>
                  <a:lnTo>
                    <a:pt x="34192" y="53830"/>
                  </a:lnTo>
                  <a:lnTo>
                    <a:pt x="32956" y="53908"/>
                  </a:lnTo>
                  <a:lnTo>
                    <a:pt x="31664" y="53964"/>
                  </a:lnTo>
                  <a:lnTo>
                    <a:pt x="30328" y="54019"/>
                  </a:lnTo>
                  <a:lnTo>
                    <a:pt x="28959" y="54042"/>
                  </a:lnTo>
                  <a:lnTo>
                    <a:pt x="27545" y="54064"/>
                  </a:lnTo>
                  <a:lnTo>
                    <a:pt x="26086" y="54064"/>
                  </a:lnTo>
                  <a:lnTo>
                    <a:pt x="24572" y="54064"/>
                  </a:lnTo>
                  <a:lnTo>
                    <a:pt x="23025" y="54042"/>
                  </a:lnTo>
                  <a:lnTo>
                    <a:pt x="23025" y="54042"/>
                  </a:lnTo>
                  <a:lnTo>
                    <a:pt x="21488" y="53997"/>
                  </a:lnTo>
                  <a:lnTo>
                    <a:pt x="20041" y="53953"/>
                  </a:lnTo>
                  <a:lnTo>
                    <a:pt x="20041" y="53953"/>
                  </a:lnTo>
                  <a:lnTo>
                    <a:pt x="19173" y="53908"/>
                  </a:lnTo>
                  <a:lnTo>
                    <a:pt x="18338" y="53852"/>
                  </a:lnTo>
                  <a:lnTo>
                    <a:pt x="17525" y="53797"/>
                  </a:lnTo>
                  <a:lnTo>
                    <a:pt x="16734" y="53730"/>
                  </a:lnTo>
                  <a:lnTo>
                    <a:pt x="15977" y="53663"/>
                  </a:lnTo>
                  <a:lnTo>
                    <a:pt x="15243" y="53585"/>
                  </a:lnTo>
                  <a:lnTo>
                    <a:pt x="14530" y="53507"/>
                  </a:lnTo>
                  <a:lnTo>
                    <a:pt x="13840" y="53418"/>
                  </a:lnTo>
                  <a:lnTo>
                    <a:pt x="13183" y="53318"/>
                  </a:lnTo>
                  <a:lnTo>
                    <a:pt x="12537" y="53218"/>
                  </a:lnTo>
                  <a:lnTo>
                    <a:pt x="11925" y="53118"/>
                  </a:lnTo>
                  <a:lnTo>
                    <a:pt x="11324" y="53006"/>
                  </a:lnTo>
                  <a:lnTo>
                    <a:pt x="10745" y="52895"/>
                  </a:lnTo>
                  <a:lnTo>
                    <a:pt x="10188" y="52772"/>
                  </a:lnTo>
                  <a:lnTo>
                    <a:pt x="9654" y="52650"/>
                  </a:lnTo>
                  <a:lnTo>
                    <a:pt x="9130" y="52516"/>
                  </a:lnTo>
                  <a:lnTo>
                    <a:pt x="8629" y="52383"/>
                  </a:lnTo>
                  <a:lnTo>
                    <a:pt x="8151" y="52249"/>
                  </a:lnTo>
                  <a:lnTo>
                    <a:pt x="7683" y="52104"/>
                  </a:lnTo>
                  <a:lnTo>
                    <a:pt x="7238" y="51960"/>
                  </a:lnTo>
                  <a:lnTo>
                    <a:pt x="6803" y="51815"/>
                  </a:lnTo>
                  <a:lnTo>
                    <a:pt x="6391" y="51659"/>
                  </a:lnTo>
                  <a:lnTo>
                    <a:pt x="5991" y="51503"/>
                  </a:lnTo>
                  <a:lnTo>
                    <a:pt x="5601" y="51347"/>
                  </a:lnTo>
                  <a:lnTo>
                    <a:pt x="5234" y="51191"/>
                  </a:lnTo>
                  <a:lnTo>
                    <a:pt x="4866" y="51024"/>
                  </a:lnTo>
                  <a:lnTo>
                    <a:pt x="4521" y="50857"/>
                  </a:lnTo>
                  <a:lnTo>
                    <a:pt x="4187" y="50690"/>
                  </a:lnTo>
                  <a:lnTo>
                    <a:pt x="3864" y="50523"/>
                  </a:lnTo>
                  <a:lnTo>
                    <a:pt x="3541" y="50345"/>
                  </a:lnTo>
                  <a:lnTo>
                    <a:pt x="2951" y="50000"/>
                  </a:lnTo>
                  <a:lnTo>
                    <a:pt x="2951" y="50000"/>
                  </a:lnTo>
                  <a:lnTo>
                    <a:pt x="2651" y="49811"/>
                  </a:lnTo>
                  <a:lnTo>
                    <a:pt x="2350" y="49622"/>
                  </a:lnTo>
                  <a:lnTo>
                    <a:pt x="1793" y="49243"/>
                  </a:lnTo>
                  <a:lnTo>
                    <a:pt x="1793" y="49243"/>
                  </a:lnTo>
                  <a:lnTo>
                    <a:pt x="1459" y="48998"/>
                  </a:lnTo>
                  <a:lnTo>
                    <a:pt x="1170" y="48753"/>
                  </a:lnTo>
                  <a:lnTo>
                    <a:pt x="903" y="48508"/>
                  </a:lnTo>
                  <a:lnTo>
                    <a:pt x="680" y="48275"/>
                  </a:lnTo>
                  <a:lnTo>
                    <a:pt x="491" y="48041"/>
                  </a:lnTo>
                  <a:lnTo>
                    <a:pt x="335" y="47796"/>
                  </a:lnTo>
                  <a:lnTo>
                    <a:pt x="268" y="47684"/>
                  </a:lnTo>
                  <a:lnTo>
                    <a:pt x="201" y="47562"/>
                  </a:lnTo>
                  <a:lnTo>
                    <a:pt x="157" y="47451"/>
                  </a:lnTo>
                  <a:lnTo>
                    <a:pt x="112" y="47339"/>
                  </a:lnTo>
                  <a:lnTo>
                    <a:pt x="79" y="47217"/>
                  </a:lnTo>
                  <a:lnTo>
                    <a:pt x="45" y="47106"/>
                  </a:lnTo>
                  <a:lnTo>
                    <a:pt x="23" y="46994"/>
                  </a:lnTo>
                  <a:lnTo>
                    <a:pt x="12" y="46872"/>
                  </a:lnTo>
                  <a:lnTo>
                    <a:pt x="1" y="46760"/>
                  </a:lnTo>
                  <a:lnTo>
                    <a:pt x="1" y="46649"/>
                  </a:lnTo>
                  <a:lnTo>
                    <a:pt x="12" y="46538"/>
                  </a:lnTo>
                  <a:lnTo>
                    <a:pt x="23" y="46426"/>
                  </a:lnTo>
                  <a:lnTo>
                    <a:pt x="68" y="46204"/>
                  </a:lnTo>
                  <a:lnTo>
                    <a:pt x="146" y="45981"/>
                  </a:lnTo>
                  <a:lnTo>
                    <a:pt x="246" y="45758"/>
                  </a:lnTo>
                  <a:lnTo>
                    <a:pt x="368" y="45547"/>
                  </a:lnTo>
                  <a:lnTo>
                    <a:pt x="513" y="45324"/>
                  </a:lnTo>
                  <a:lnTo>
                    <a:pt x="680" y="45113"/>
                  </a:lnTo>
                  <a:lnTo>
                    <a:pt x="869" y="44901"/>
                  </a:lnTo>
                  <a:lnTo>
                    <a:pt x="1081" y="44690"/>
                  </a:lnTo>
                  <a:lnTo>
                    <a:pt x="1303" y="44478"/>
                  </a:lnTo>
                  <a:lnTo>
                    <a:pt x="1548" y="44267"/>
                  </a:lnTo>
                  <a:lnTo>
                    <a:pt x="1816" y="44055"/>
                  </a:lnTo>
                  <a:lnTo>
                    <a:pt x="2105" y="43855"/>
                  </a:lnTo>
                  <a:lnTo>
                    <a:pt x="2395" y="43654"/>
                  </a:lnTo>
                  <a:lnTo>
                    <a:pt x="2717" y="43454"/>
                  </a:lnTo>
                  <a:lnTo>
                    <a:pt x="3040" y="43253"/>
                  </a:lnTo>
                  <a:lnTo>
                    <a:pt x="3385" y="43053"/>
                  </a:lnTo>
                  <a:lnTo>
                    <a:pt x="3742" y="42853"/>
                  </a:lnTo>
                  <a:lnTo>
                    <a:pt x="4098" y="42663"/>
                  </a:lnTo>
                  <a:lnTo>
                    <a:pt x="4866" y="42274"/>
                  </a:lnTo>
                  <a:lnTo>
                    <a:pt x="4866" y="42274"/>
                  </a:lnTo>
                  <a:lnTo>
                    <a:pt x="5345" y="42040"/>
                  </a:lnTo>
                  <a:lnTo>
                    <a:pt x="5835" y="41817"/>
                  </a:lnTo>
                  <a:lnTo>
                    <a:pt x="6837" y="41361"/>
                  </a:lnTo>
                  <a:lnTo>
                    <a:pt x="7872" y="40927"/>
                  </a:lnTo>
                  <a:lnTo>
                    <a:pt x="8919" y="40492"/>
                  </a:lnTo>
                  <a:lnTo>
                    <a:pt x="11012" y="39657"/>
                  </a:lnTo>
                  <a:lnTo>
                    <a:pt x="12036" y="39245"/>
                  </a:lnTo>
                  <a:lnTo>
                    <a:pt x="13016" y="38845"/>
                  </a:lnTo>
                  <a:lnTo>
                    <a:pt x="13951" y="38455"/>
                  </a:lnTo>
                  <a:lnTo>
                    <a:pt x="14831" y="38065"/>
                  </a:lnTo>
                  <a:lnTo>
                    <a:pt x="15243" y="37876"/>
                  </a:lnTo>
                  <a:lnTo>
                    <a:pt x="15632" y="37687"/>
                  </a:lnTo>
                  <a:lnTo>
                    <a:pt x="16000" y="37509"/>
                  </a:lnTo>
                  <a:lnTo>
                    <a:pt x="16345" y="37319"/>
                  </a:lnTo>
                  <a:lnTo>
                    <a:pt x="16668" y="37141"/>
                  </a:lnTo>
                  <a:lnTo>
                    <a:pt x="16968" y="36963"/>
                  </a:lnTo>
                  <a:lnTo>
                    <a:pt x="17235" y="36785"/>
                  </a:lnTo>
                  <a:lnTo>
                    <a:pt x="17469" y="36607"/>
                  </a:lnTo>
                  <a:lnTo>
                    <a:pt x="17681" y="36429"/>
                  </a:lnTo>
                  <a:lnTo>
                    <a:pt x="17859" y="36251"/>
                  </a:lnTo>
                  <a:lnTo>
                    <a:pt x="18004" y="36084"/>
                  </a:lnTo>
                  <a:lnTo>
                    <a:pt x="18059" y="35994"/>
                  </a:lnTo>
                  <a:lnTo>
                    <a:pt x="18115" y="35905"/>
                  </a:lnTo>
                  <a:lnTo>
                    <a:pt x="18115" y="35905"/>
                  </a:lnTo>
                  <a:lnTo>
                    <a:pt x="18226" y="35672"/>
                  </a:lnTo>
                  <a:lnTo>
                    <a:pt x="18338" y="35371"/>
                  </a:lnTo>
                  <a:lnTo>
                    <a:pt x="18460" y="35015"/>
                  </a:lnTo>
                  <a:lnTo>
                    <a:pt x="18594" y="34603"/>
                  </a:lnTo>
                  <a:lnTo>
                    <a:pt x="18716" y="34146"/>
                  </a:lnTo>
                  <a:lnTo>
                    <a:pt x="18861" y="33645"/>
                  </a:lnTo>
                  <a:lnTo>
                    <a:pt x="19150" y="32510"/>
                  </a:lnTo>
                  <a:lnTo>
                    <a:pt x="19829" y="29782"/>
                  </a:lnTo>
                  <a:lnTo>
                    <a:pt x="20219" y="28212"/>
                  </a:lnTo>
                  <a:lnTo>
                    <a:pt x="20653" y="26542"/>
                  </a:lnTo>
                  <a:lnTo>
                    <a:pt x="20653" y="26542"/>
                  </a:lnTo>
                  <a:lnTo>
                    <a:pt x="20776" y="26097"/>
                  </a:lnTo>
                  <a:lnTo>
                    <a:pt x="20776" y="26097"/>
                  </a:lnTo>
                  <a:lnTo>
                    <a:pt x="20776" y="26097"/>
                  </a:lnTo>
                  <a:lnTo>
                    <a:pt x="20776" y="26097"/>
                  </a:lnTo>
                  <a:lnTo>
                    <a:pt x="21210" y="24583"/>
                  </a:lnTo>
                  <a:lnTo>
                    <a:pt x="21433" y="23803"/>
                  </a:lnTo>
                  <a:lnTo>
                    <a:pt x="21666" y="23024"/>
                  </a:lnTo>
                  <a:lnTo>
                    <a:pt x="21911" y="22222"/>
                  </a:lnTo>
                  <a:lnTo>
                    <a:pt x="22179" y="21421"/>
                  </a:lnTo>
                  <a:lnTo>
                    <a:pt x="22446" y="20608"/>
                  </a:lnTo>
                  <a:lnTo>
                    <a:pt x="22724" y="19795"/>
                  </a:lnTo>
                  <a:lnTo>
                    <a:pt x="23014" y="18983"/>
                  </a:lnTo>
                  <a:lnTo>
                    <a:pt x="23325" y="18159"/>
                  </a:lnTo>
                  <a:lnTo>
                    <a:pt x="23637" y="17335"/>
                  </a:lnTo>
                  <a:lnTo>
                    <a:pt x="23971" y="16511"/>
                  </a:lnTo>
                  <a:lnTo>
                    <a:pt x="24316" y="15698"/>
                  </a:lnTo>
                  <a:lnTo>
                    <a:pt x="24672" y="14886"/>
                  </a:lnTo>
                  <a:lnTo>
                    <a:pt x="25051" y="14073"/>
                  </a:lnTo>
                  <a:lnTo>
                    <a:pt x="25441" y="13260"/>
                  </a:lnTo>
                  <a:lnTo>
                    <a:pt x="25842" y="12470"/>
                  </a:lnTo>
                  <a:lnTo>
                    <a:pt x="26253" y="11679"/>
                  </a:lnTo>
                  <a:lnTo>
                    <a:pt x="26688" y="10900"/>
                  </a:lnTo>
                  <a:lnTo>
                    <a:pt x="27144" y="10143"/>
                  </a:lnTo>
                  <a:lnTo>
                    <a:pt x="27601" y="9386"/>
                  </a:lnTo>
                  <a:lnTo>
                    <a:pt x="28090" y="8651"/>
                  </a:lnTo>
                  <a:lnTo>
                    <a:pt x="28591" y="7927"/>
                  </a:lnTo>
                  <a:lnTo>
                    <a:pt x="29104" y="7226"/>
                  </a:lnTo>
                  <a:lnTo>
                    <a:pt x="29638" y="6536"/>
                  </a:lnTo>
                  <a:lnTo>
                    <a:pt x="29916" y="6202"/>
                  </a:lnTo>
                  <a:lnTo>
                    <a:pt x="30195" y="5879"/>
                  </a:lnTo>
                  <a:lnTo>
                    <a:pt x="30473" y="5556"/>
                  </a:lnTo>
                  <a:lnTo>
                    <a:pt x="30762" y="5233"/>
                  </a:lnTo>
                  <a:lnTo>
                    <a:pt x="31063" y="4921"/>
                  </a:lnTo>
                  <a:lnTo>
                    <a:pt x="31353" y="4621"/>
                  </a:lnTo>
                  <a:lnTo>
                    <a:pt x="31664" y="4320"/>
                  </a:lnTo>
                  <a:lnTo>
                    <a:pt x="31965" y="4019"/>
                  </a:lnTo>
                  <a:lnTo>
                    <a:pt x="32277" y="3730"/>
                  </a:lnTo>
                  <a:lnTo>
                    <a:pt x="32599" y="3452"/>
                  </a:lnTo>
                  <a:lnTo>
                    <a:pt x="32922" y="3184"/>
                  </a:lnTo>
                  <a:lnTo>
                    <a:pt x="33245" y="2917"/>
                  </a:lnTo>
                  <a:lnTo>
                    <a:pt x="33579" y="2650"/>
                  </a:lnTo>
                  <a:lnTo>
                    <a:pt x="33924" y="2405"/>
                  </a:lnTo>
                  <a:lnTo>
                    <a:pt x="33924" y="2405"/>
                  </a:lnTo>
                  <a:lnTo>
                    <a:pt x="34347" y="2104"/>
                  </a:lnTo>
                  <a:lnTo>
                    <a:pt x="34771" y="1815"/>
                  </a:lnTo>
                  <a:lnTo>
                    <a:pt x="35216" y="1537"/>
                  </a:lnTo>
                  <a:lnTo>
                    <a:pt x="35661" y="1281"/>
                  </a:lnTo>
                  <a:lnTo>
                    <a:pt x="35661" y="1281"/>
                  </a:lnTo>
                  <a:lnTo>
                    <a:pt x="35984" y="1102"/>
                  </a:lnTo>
                  <a:lnTo>
                    <a:pt x="36307" y="935"/>
                  </a:lnTo>
                  <a:lnTo>
                    <a:pt x="36630" y="791"/>
                  </a:lnTo>
                  <a:lnTo>
                    <a:pt x="36953" y="657"/>
                  </a:lnTo>
                  <a:lnTo>
                    <a:pt x="37264" y="524"/>
                  </a:lnTo>
                  <a:lnTo>
                    <a:pt x="37587" y="423"/>
                  </a:lnTo>
                  <a:lnTo>
                    <a:pt x="37899" y="323"/>
                  </a:lnTo>
                  <a:lnTo>
                    <a:pt x="38211" y="234"/>
                  </a:lnTo>
                  <a:lnTo>
                    <a:pt x="38522" y="167"/>
                  </a:lnTo>
                  <a:lnTo>
                    <a:pt x="38823" y="112"/>
                  </a:lnTo>
                  <a:lnTo>
                    <a:pt x="39135" y="67"/>
                  </a:lnTo>
                  <a:lnTo>
                    <a:pt x="39435" y="34"/>
                  </a:lnTo>
                  <a:lnTo>
                    <a:pt x="39736" y="11"/>
                  </a:lnTo>
                  <a:lnTo>
                    <a:pt x="40037" y="0"/>
                  </a:lnTo>
                  <a:lnTo>
                    <a:pt x="40337" y="0"/>
                  </a:lnTo>
                  <a:lnTo>
                    <a:pt x="40638" y="11"/>
                  </a:lnTo>
                  <a:lnTo>
                    <a:pt x="40927" y="45"/>
                  </a:lnTo>
                  <a:lnTo>
                    <a:pt x="41217" y="78"/>
                  </a:lnTo>
                  <a:lnTo>
                    <a:pt x="41517" y="123"/>
                  </a:lnTo>
                  <a:lnTo>
                    <a:pt x="41796" y="190"/>
                  </a:lnTo>
                  <a:lnTo>
                    <a:pt x="42085" y="256"/>
                  </a:lnTo>
                  <a:lnTo>
                    <a:pt x="42375" y="334"/>
                  </a:lnTo>
                  <a:lnTo>
                    <a:pt x="42653" y="423"/>
                  </a:lnTo>
                  <a:lnTo>
                    <a:pt x="42931" y="535"/>
                  </a:lnTo>
                  <a:lnTo>
                    <a:pt x="43210" y="646"/>
                  </a:lnTo>
                  <a:lnTo>
                    <a:pt x="43488" y="768"/>
                  </a:lnTo>
                  <a:lnTo>
                    <a:pt x="43755" y="902"/>
                  </a:lnTo>
                  <a:lnTo>
                    <a:pt x="44033" y="1036"/>
                  </a:lnTo>
                  <a:lnTo>
                    <a:pt x="44301" y="1192"/>
                  </a:lnTo>
                  <a:lnTo>
                    <a:pt x="44568" y="1359"/>
                  </a:lnTo>
                  <a:lnTo>
                    <a:pt x="44824" y="1526"/>
                  </a:lnTo>
                  <a:lnTo>
                    <a:pt x="45091" y="1704"/>
                  </a:lnTo>
                  <a:lnTo>
                    <a:pt x="45347" y="1893"/>
                  </a:lnTo>
                  <a:lnTo>
                    <a:pt x="45603" y="2093"/>
                  </a:lnTo>
                  <a:lnTo>
                    <a:pt x="45859" y="2305"/>
                  </a:lnTo>
                  <a:lnTo>
                    <a:pt x="46115" y="2516"/>
                  </a:lnTo>
                  <a:lnTo>
                    <a:pt x="46360" y="2750"/>
                  </a:lnTo>
                  <a:lnTo>
                    <a:pt x="46605" y="2984"/>
                  </a:lnTo>
                  <a:lnTo>
                    <a:pt x="46850" y="3218"/>
                  </a:lnTo>
                  <a:lnTo>
                    <a:pt x="47095" y="3474"/>
                  </a:lnTo>
                  <a:lnTo>
                    <a:pt x="47329" y="3730"/>
                  </a:lnTo>
                  <a:lnTo>
                    <a:pt x="47574" y="3997"/>
                  </a:lnTo>
                  <a:lnTo>
                    <a:pt x="47808" y="4264"/>
                  </a:lnTo>
                  <a:lnTo>
                    <a:pt x="48030" y="4543"/>
                  </a:lnTo>
                  <a:lnTo>
                    <a:pt x="48487" y="5133"/>
                  </a:lnTo>
                  <a:lnTo>
                    <a:pt x="48932" y="5745"/>
                  </a:lnTo>
                  <a:lnTo>
                    <a:pt x="49366" y="6380"/>
                  </a:lnTo>
                  <a:lnTo>
                    <a:pt x="49789" y="7048"/>
                  </a:lnTo>
                  <a:lnTo>
                    <a:pt x="50201" y="7738"/>
                  </a:lnTo>
                  <a:lnTo>
                    <a:pt x="50591" y="8451"/>
                  </a:lnTo>
                  <a:lnTo>
                    <a:pt x="50981" y="9174"/>
                  </a:lnTo>
                  <a:lnTo>
                    <a:pt x="51359" y="9931"/>
                  </a:lnTo>
                  <a:lnTo>
                    <a:pt x="51716" y="10711"/>
                  </a:lnTo>
                  <a:lnTo>
                    <a:pt x="52072" y="11501"/>
                  </a:lnTo>
                  <a:lnTo>
                    <a:pt x="52072" y="11501"/>
                  </a:lnTo>
                  <a:lnTo>
                    <a:pt x="52361" y="12214"/>
                  </a:lnTo>
                  <a:lnTo>
                    <a:pt x="52640" y="12926"/>
                  </a:lnTo>
                  <a:lnTo>
                    <a:pt x="52918" y="13661"/>
                  </a:lnTo>
                  <a:lnTo>
                    <a:pt x="53185" y="14396"/>
                  </a:lnTo>
                  <a:lnTo>
                    <a:pt x="53441" y="15142"/>
                  </a:lnTo>
                  <a:lnTo>
                    <a:pt x="53686" y="15910"/>
                  </a:lnTo>
                  <a:lnTo>
                    <a:pt x="53920" y="16678"/>
                  </a:lnTo>
                  <a:lnTo>
                    <a:pt x="54143" y="17446"/>
                  </a:lnTo>
                  <a:lnTo>
                    <a:pt x="54354" y="18226"/>
                  </a:lnTo>
                  <a:lnTo>
                    <a:pt x="54555" y="19016"/>
                  </a:lnTo>
                  <a:lnTo>
                    <a:pt x="54744" y="19818"/>
                  </a:lnTo>
                  <a:lnTo>
                    <a:pt x="54933" y="20608"/>
                  </a:lnTo>
                  <a:lnTo>
                    <a:pt x="55100" y="21410"/>
                  </a:lnTo>
                  <a:lnTo>
                    <a:pt x="55256" y="22222"/>
                  </a:lnTo>
                  <a:lnTo>
                    <a:pt x="55401" y="23024"/>
                  </a:lnTo>
                  <a:lnTo>
                    <a:pt x="55534" y="23837"/>
                  </a:lnTo>
                  <a:lnTo>
                    <a:pt x="55668" y="24638"/>
                  </a:lnTo>
                  <a:lnTo>
                    <a:pt x="55779" y="25451"/>
                  </a:lnTo>
                  <a:lnTo>
                    <a:pt x="55879" y="26253"/>
                  </a:lnTo>
                  <a:lnTo>
                    <a:pt x="55969" y="27065"/>
                  </a:lnTo>
                  <a:lnTo>
                    <a:pt x="56046" y="27867"/>
                  </a:lnTo>
                  <a:lnTo>
                    <a:pt x="56113" y="28669"/>
                  </a:lnTo>
                  <a:lnTo>
                    <a:pt x="56158" y="29459"/>
                  </a:lnTo>
                  <a:lnTo>
                    <a:pt x="56202" y="30250"/>
                  </a:lnTo>
                  <a:lnTo>
                    <a:pt x="56225" y="31040"/>
                  </a:lnTo>
                  <a:lnTo>
                    <a:pt x="56247" y="31819"/>
                  </a:lnTo>
                  <a:lnTo>
                    <a:pt x="56247" y="32588"/>
                  </a:lnTo>
                  <a:lnTo>
                    <a:pt x="56236" y="33345"/>
                  </a:lnTo>
                  <a:lnTo>
                    <a:pt x="56213" y="34102"/>
                  </a:lnTo>
                  <a:lnTo>
                    <a:pt x="56169" y="34848"/>
                  </a:lnTo>
                  <a:lnTo>
                    <a:pt x="56124" y="35583"/>
                  </a:lnTo>
                  <a:lnTo>
                    <a:pt x="56058" y="36306"/>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33" name="Google Shape;1258;p21">
              <a:extLst>
                <a:ext uri="{FF2B5EF4-FFF2-40B4-BE49-F238E27FC236}">
                  <a16:creationId xmlns="" xmlns:a16="http://schemas.microsoft.com/office/drawing/2014/main" id="{4AD0AD00-41EF-4BC3-875D-4C5EFEF8E411}"/>
                </a:ext>
              </a:extLst>
            </p:cNvPr>
            <p:cNvSpPr/>
            <p:nvPr/>
          </p:nvSpPr>
          <p:spPr>
            <a:xfrm>
              <a:off x="7313267" y="2942764"/>
              <a:ext cx="366586" cy="260513"/>
            </a:xfrm>
            <a:custGeom>
              <a:avLst/>
              <a:gdLst/>
              <a:ahLst/>
              <a:cxnLst/>
              <a:rect l="l" t="t" r="r" b="b"/>
              <a:pathLst>
                <a:path w="15621" h="11101" extrusionOk="0">
                  <a:moveTo>
                    <a:pt x="15621" y="1"/>
                  </a:moveTo>
                  <a:lnTo>
                    <a:pt x="14719" y="268"/>
                  </a:lnTo>
                  <a:lnTo>
                    <a:pt x="13817" y="546"/>
                  </a:lnTo>
                  <a:lnTo>
                    <a:pt x="13238" y="724"/>
                  </a:lnTo>
                  <a:lnTo>
                    <a:pt x="12648" y="891"/>
                  </a:lnTo>
                  <a:lnTo>
                    <a:pt x="12058" y="1025"/>
                  </a:lnTo>
                  <a:lnTo>
                    <a:pt x="11468" y="1159"/>
                  </a:lnTo>
                  <a:lnTo>
                    <a:pt x="10867" y="1281"/>
                  </a:lnTo>
                  <a:lnTo>
                    <a:pt x="10277" y="1392"/>
                  </a:lnTo>
                  <a:lnTo>
                    <a:pt x="9086" y="1615"/>
                  </a:lnTo>
                  <a:lnTo>
                    <a:pt x="8484" y="1738"/>
                  </a:lnTo>
                  <a:lnTo>
                    <a:pt x="7894" y="1860"/>
                  </a:lnTo>
                  <a:lnTo>
                    <a:pt x="7304" y="2005"/>
                  </a:lnTo>
                  <a:lnTo>
                    <a:pt x="6714" y="2161"/>
                  </a:lnTo>
                  <a:lnTo>
                    <a:pt x="6135" y="2339"/>
                  </a:lnTo>
                  <a:lnTo>
                    <a:pt x="5556" y="2539"/>
                  </a:lnTo>
                  <a:lnTo>
                    <a:pt x="5267" y="2650"/>
                  </a:lnTo>
                  <a:lnTo>
                    <a:pt x="4977" y="2762"/>
                  </a:lnTo>
                  <a:lnTo>
                    <a:pt x="4688" y="2884"/>
                  </a:lnTo>
                  <a:lnTo>
                    <a:pt x="4410" y="3018"/>
                  </a:lnTo>
                  <a:lnTo>
                    <a:pt x="4131" y="3163"/>
                  </a:lnTo>
                  <a:lnTo>
                    <a:pt x="3853" y="3307"/>
                  </a:lnTo>
                  <a:lnTo>
                    <a:pt x="3586" y="3463"/>
                  </a:lnTo>
                  <a:lnTo>
                    <a:pt x="3318" y="3630"/>
                  </a:lnTo>
                  <a:lnTo>
                    <a:pt x="3051" y="3797"/>
                  </a:lnTo>
                  <a:lnTo>
                    <a:pt x="2795" y="3975"/>
                  </a:lnTo>
                  <a:lnTo>
                    <a:pt x="2550" y="4165"/>
                  </a:lnTo>
                  <a:lnTo>
                    <a:pt x="2305" y="4365"/>
                  </a:lnTo>
                  <a:lnTo>
                    <a:pt x="2072" y="4565"/>
                  </a:lnTo>
                  <a:lnTo>
                    <a:pt x="1849" y="4788"/>
                  </a:lnTo>
                  <a:lnTo>
                    <a:pt x="1637" y="5011"/>
                  </a:lnTo>
                  <a:lnTo>
                    <a:pt x="1448" y="5245"/>
                  </a:lnTo>
                  <a:lnTo>
                    <a:pt x="1259" y="5489"/>
                  </a:lnTo>
                  <a:lnTo>
                    <a:pt x="1081" y="5746"/>
                  </a:lnTo>
                  <a:lnTo>
                    <a:pt x="925" y="6013"/>
                  </a:lnTo>
                  <a:lnTo>
                    <a:pt x="780" y="6280"/>
                  </a:lnTo>
                  <a:lnTo>
                    <a:pt x="635" y="6592"/>
                  </a:lnTo>
                  <a:lnTo>
                    <a:pt x="513" y="6903"/>
                  </a:lnTo>
                  <a:lnTo>
                    <a:pt x="401" y="7215"/>
                  </a:lnTo>
                  <a:lnTo>
                    <a:pt x="301" y="7527"/>
                  </a:lnTo>
                  <a:lnTo>
                    <a:pt x="223" y="7839"/>
                  </a:lnTo>
                  <a:lnTo>
                    <a:pt x="145" y="8139"/>
                  </a:lnTo>
                  <a:lnTo>
                    <a:pt x="90" y="8451"/>
                  </a:lnTo>
                  <a:lnTo>
                    <a:pt x="45" y="8752"/>
                  </a:lnTo>
                  <a:lnTo>
                    <a:pt x="23" y="9052"/>
                  </a:lnTo>
                  <a:lnTo>
                    <a:pt x="1" y="9353"/>
                  </a:lnTo>
                  <a:lnTo>
                    <a:pt x="1" y="9642"/>
                  </a:lnTo>
                  <a:lnTo>
                    <a:pt x="1" y="9943"/>
                  </a:lnTo>
                  <a:lnTo>
                    <a:pt x="23" y="10232"/>
                  </a:lnTo>
                  <a:lnTo>
                    <a:pt x="56" y="10522"/>
                  </a:lnTo>
                  <a:lnTo>
                    <a:pt x="101" y="10811"/>
                  </a:lnTo>
                  <a:lnTo>
                    <a:pt x="145" y="11101"/>
                  </a:lnTo>
                  <a:lnTo>
                    <a:pt x="624" y="10845"/>
                  </a:lnTo>
                  <a:lnTo>
                    <a:pt x="1125" y="10600"/>
                  </a:lnTo>
                  <a:lnTo>
                    <a:pt x="1604" y="10366"/>
                  </a:lnTo>
                  <a:lnTo>
                    <a:pt x="2094" y="10143"/>
                  </a:lnTo>
                  <a:lnTo>
                    <a:pt x="3096" y="9687"/>
                  </a:lnTo>
                  <a:lnTo>
                    <a:pt x="4131" y="9253"/>
                  </a:lnTo>
                  <a:lnTo>
                    <a:pt x="5178" y="8818"/>
                  </a:lnTo>
                  <a:lnTo>
                    <a:pt x="7271" y="7983"/>
                  </a:lnTo>
                  <a:lnTo>
                    <a:pt x="8295" y="7571"/>
                  </a:lnTo>
                  <a:lnTo>
                    <a:pt x="9275" y="7171"/>
                  </a:lnTo>
                  <a:lnTo>
                    <a:pt x="10210" y="6781"/>
                  </a:lnTo>
                  <a:lnTo>
                    <a:pt x="11090" y="6391"/>
                  </a:lnTo>
                  <a:lnTo>
                    <a:pt x="11502" y="6202"/>
                  </a:lnTo>
                  <a:lnTo>
                    <a:pt x="11891" y="6013"/>
                  </a:lnTo>
                  <a:lnTo>
                    <a:pt x="12259" y="5835"/>
                  </a:lnTo>
                  <a:lnTo>
                    <a:pt x="12604" y="5645"/>
                  </a:lnTo>
                  <a:lnTo>
                    <a:pt x="12927" y="5467"/>
                  </a:lnTo>
                  <a:lnTo>
                    <a:pt x="13227" y="5289"/>
                  </a:lnTo>
                  <a:lnTo>
                    <a:pt x="13494" y="5111"/>
                  </a:lnTo>
                  <a:lnTo>
                    <a:pt x="13728" y="4933"/>
                  </a:lnTo>
                  <a:lnTo>
                    <a:pt x="13940" y="4755"/>
                  </a:lnTo>
                  <a:lnTo>
                    <a:pt x="14118" y="4577"/>
                  </a:lnTo>
                  <a:lnTo>
                    <a:pt x="14263" y="4410"/>
                  </a:lnTo>
                  <a:lnTo>
                    <a:pt x="14318" y="4320"/>
                  </a:lnTo>
                  <a:lnTo>
                    <a:pt x="14374" y="4231"/>
                  </a:lnTo>
                  <a:lnTo>
                    <a:pt x="14441" y="4098"/>
                  </a:lnTo>
                  <a:lnTo>
                    <a:pt x="14508" y="3942"/>
                  </a:lnTo>
                  <a:lnTo>
                    <a:pt x="14641" y="3586"/>
                  </a:lnTo>
                  <a:lnTo>
                    <a:pt x="14786" y="3140"/>
                  </a:lnTo>
                  <a:lnTo>
                    <a:pt x="14931" y="2639"/>
                  </a:lnTo>
                  <a:lnTo>
                    <a:pt x="15098" y="2060"/>
                  </a:lnTo>
                  <a:lnTo>
                    <a:pt x="15253" y="1437"/>
                  </a:lnTo>
                  <a:lnTo>
                    <a:pt x="15621" y="1"/>
                  </a:lnTo>
                  <a:close/>
                </a:path>
              </a:pathLst>
            </a:custGeom>
            <a:solidFill>
              <a:srgbClr val="E4C3B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34" name="Google Shape;1259;p21">
              <a:extLst>
                <a:ext uri="{FF2B5EF4-FFF2-40B4-BE49-F238E27FC236}">
                  <a16:creationId xmlns="" xmlns:a16="http://schemas.microsoft.com/office/drawing/2014/main" id="{2D467000-EA26-4A96-9261-C24F4946E8D3}"/>
                </a:ext>
              </a:extLst>
            </p:cNvPr>
            <p:cNvSpPr/>
            <p:nvPr/>
          </p:nvSpPr>
          <p:spPr>
            <a:xfrm>
              <a:off x="7313267" y="2942764"/>
              <a:ext cx="366586" cy="260513"/>
            </a:xfrm>
            <a:custGeom>
              <a:avLst/>
              <a:gdLst/>
              <a:ahLst/>
              <a:cxnLst/>
              <a:rect l="l" t="t" r="r" b="b"/>
              <a:pathLst>
                <a:path w="15621" h="11101" fill="none" extrusionOk="0">
                  <a:moveTo>
                    <a:pt x="15621" y="1"/>
                  </a:moveTo>
                  <a:lnTo>
                    <a:pt x="15621" y="1"/>
                  </a:lnTo>
                  <a:lnTo>
                    <a:pt x="14719" y="268"/>
                  </a:lnTo>
                  <a:lnTo>
                    <a:pt x="13817" y="546"/>
                  </a:lnTo>
                  <a:lnTo>
                    <a:pt x="13817" y="546"/>
                  </a:lnTo>
                  <a:lnTo>
                    <a:pt x="13238" y="724"/>
                  </a:lnTo>
                  <a:lnTo>
                    <a:pt x="12648" y="891"/>
                  </a:lnTo>
                  <a:lnTo>
                    <a:pt x="12058" y="1025"/>
                  </a:lnTo>
                  <a:lnTo>
                    <a:pt x="11468" y="1159"/>
                  </a:lnTo>
                  <a:lnTo>
                    <a:pt x="10867" y="1281"/>
                  </a:lnTo>
                  <a:lnTo>
                    <a:pt x="10277" y="1392"/>
                  </a:lnTo>
                  <a:lnTo>
                    <a:pt x="9086" y="1615"/>
                  </a:lnTo>
                  <a:lnTo>
                    <a:pt x="8484" y="1738"/>
                  </a:lnTo>
                  <a:lnTo>
                    <a:pt x="7894" y="1860"/>
                  </a:lnTo>
                  <a:lnTo>
                    <a:pt x="7304" y="2005"/>
                  </a:lnTo>
                  <a:lnTo>
                    <a:pt x="6714" y="2161"/>
                  </a:lnTo>
                  <a:lnTo>
                    <a:pt x="6135" y="2339"/>
                  </a:lnTo>
                  <a:lnTo>
                    <a:pt x="5556" y="2539"/>
                  </a:lnTo>
                  <a:lnTo>
                    <a:pt x="5267" y="2650"/>
                  </a:lnTo>
                  <a:lnTo>
                    <a:pt x="4977" y="2762"/>
                  </a:lnTo>
                  <a:lnTo>
                    <a:pt x="4688" y="2884"/>
                  </a:lnTo>
                  <a:lnTo>
                    <a:pt x="4410" y="3018"/>
                  </a:lnTo>
                  <a:lnTo>
                    <a:pt x="4410" y="3018"/>
                  </a:lnTo>
                  <a:lnTo>
                    <a:pt x="4131" y="3163"/>
                  </a:lnTo>
                  <a:lnTo>
                    <a:pt x="3853" y="3307"/>
                  </a:lnTo>
                  <a:lnTo>
                    <a:pt x="3586" y="3463"/>
                  </a:lnTo>
                  <a:lnTo>
                    <a:pt x="3318" y="3630"/>
                  </a:lnTo>
                  <a:lnTo>
                    <a:pt x="3051" y="3797"/>
                  </a:lnTo>
                  <a:lnTo>
                    <a:pt x="2795" y="3975"/>
                  </a:lnTo>
                  <a:lnTo>
                    <a:pt x="2550" y="4165"/>
                  </a:lnTo>
                  <a:lnTo>
                    <a:pt x="2305" y="4365"/>
                  </a:lnTo>
                  <a:lnTo>
                    <a:pt x="2072" y="4565"/>
                  </a:lnTo>
                  <a:lnTo>
                    <a:pt x="1849" y="4788"/>
                  </a:lnTo>
                  <a:lnTo>
                    <a:pt x="1637" y="5011"/>
                  </a:lnTo>
                  <a:lnTo>
                    <a:pt x="1448" y="5245"/>
                  </a:lnTo>
                  <a:lnTo>
                    <a:pt x="1259" y="5489"/>
                  </a:lnTo>
                  <a:lnTo>
                    <a:pt x="1081" y="5746"/>
                  </a:lnTo>
                  <a:lnTo>
                    <a:pt x="925" y="6013"/>
                  </a:lnTo>
                  <a:lnTo>
                    <a:pt x="780" y="6280"/>
                  </a:lnTo>
                  <a:lnTo>
                    <a:pt x="780" y="6280"/>
                  </a:lnTo>
                  <a:lnTo>
                    <a:pt x="635" y="6592"/>
                  </a:lnTo>
                  <a:lnTo>
                    <a:pt x="513" y="6903"/>
                  </a:lnTo>
                  <a:lnTo>
                    <a:pt x="401" y="7215"/>
                  </a:lnTo>
                  <a:lnTo>
                    <a:pt x="301" y="7527"/>
                  </a:lnTo>
                  <a:lnTo>
                    <a:pt x="223" y="7839"/>
                  </a:lnTo>
                  <a:lnTo>
                    <a:pt x="145" y="8139"/>
                  </a:lnTo>
                  <a:lnTo>
                    <a:pt x="90" y="8451"/>
                  </a:lnTo>
                  <a:lnTo>
                    <a:pt x="45" y="8752"/>
                  </a:lnTo>
                  <a:lnTo>
                    <a:pt x="23" y="9052"/>
                  </a:lnTo>
                  <a:lnTo>
                    <a:pt x="1" y="9353"/>
                  </a:lnTo>
                  <a:lnTo>
                    <a:pt x="1" y="9642"/>
                  </a:lnTo>
                  <a:lnTo>
                    <a:pt x="1" y="9943"/>
                  </a:lnTo>
                  <a:lnTo>
                    <a:pt x="23" y="10232"/>
                  </a:lnTo>
                  <a:lnTo>
                    <a:pt x="56" y="10522"/>
                  </a:lnTo>
                  <a:lnTo>
                    <a:pt x="101" y="10811"/>
                  </a:lnTo>
                  <a:lnTo>
                    <a:pt x="145" y="11101"/>
                  </a:lnTo>
                  <a:lnTo>
                    <a:pt x="145" y="11101"/>
                  </a:lnTo>
                  <a:lnTo>
                    <a:pt x="624" y="10845"/>
                  </a:lnTo>
                  <a:lnTo>
                    <a:pt x="1125" y="10600"/>
                  </a:lnTo>
                  <a:lnTo>
                    <a:pt x="1125" y="10600"/>
                  </a:lnTo>
                  <a:lnTo>
                    <a:pt x="1604" y="10366"/>
                  </a:lnTo>
                  <a:lnTo>
                    <a:pt x="2094" y="10143"/>
                  </a:lnTo>
                  <a:lnTo>
                    <a:pt x="3096" y="9687"/>
                  </a:lnTo>
                  <a:lnTo>
                    <a:pt x="4131" y="9253"/>
                  </a:lnTo>
                  <a:lnTo>
                    <a:pt x="5178" y="8818"/>
                  </a:lnTo>
                  <a:lnTo>
                    <a:pt x="7271" y="7983"/>
                  </a:lnTo>
                  <a:lnTo>
                    <a:pt x="8295" y="7571"/>
                  </a:lnTo>
                  <a:lnTo>
                    <a:pt x="9275" y="7171"/>
                  </a:lnTo>
                  <a:lnTo>
                    <a:pt x="10210" y="6781"/>
                  </a:lnTo>
                  <a:lnTo>
                    <a:pt x="11090" y="6391"/>
                  </a:lnTo>
                  <a:lnTo>
                    <a:pt x="11502" y="6202"/>
                  </a:lnTo>
                  <a:lnTo>
                    <a:pt x="11891" y="6013"/>
                  </a:lnTo>
                  <a:lnTo>
                    <a:pt x="12259" y="5835"/>
                  </a:lnTo>
                  <a:lnTo>
                    <a:pt x="12604" y="5645"/>
                  </a:lnTo>
                  <a:lnTo>
                    <a:pt x="12927" y="5467"/>
                  </a:lnTo>
                  <a:lnTo>
                    <a:pt x="13227" y="5289"/>
                  </a:lnTo>
                  <a:lnTo>
                    <a:pt x="13494" y="5111"/>
                  </a:lnTo>
                  <a:lnTo>
                    <a:pt x="13728" y="4933"/>
                  </a:lnTo>
                  <a:lnTo>
                    <a:pt x="13940" y="4755"/>
                  </a:lnTo>
                  <a:lnTo>
                    <a:pt x="14118" y="4577"/>
                  </a:lnTo>
                  <a:lnTo>
                    <a:pt x="14263" y="4410"/>
                  </a:lnTo>
                  <a:lnTo>
                    <a:pt x="14318" y="4320"/>
                  </a:lnTo>
                  <a:lnTo>
                    <a:pt x="14374" y="4231"/>
                  </a:lnTo>
                  <a:lnTo>
                    <a:pt x="14374" y="4231"/>
                  </a:lnTo>
                  <a:lnTo>
                    <a:pt x="14441" y="4098"/>
                  </a:lnTo>
                  <a:lnTo>
                    <a:pt x="14508" y="3942"/>
                  </a:lnTo>
                  <a:lnTo>
                    <a:pt x="14641" y="3586"/>
                  </a:lnTo>
                  <a:lnTo>
                    <a:pt x="14786" y="3140"/>
                  </a:lnTo>
                  <a:lnTo>
                    <a:pt x="14931" y="2639"/>
                  </a:lnTo>
                  <a:lnTo>
                    <a:pt x="15098" y="2060"/>
                  </a:lnTo>
                  <a:lnTo>
                    <a:pt x="15253" y="1437"/>
                  </a:lnTo>
                  <a:lnTo>
                    <a:pt x="1562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35" name="Google Shape;1260;p21">
              <a:extLst>
                <a:ext uri="{FF2B5EF4-FFF2-40B4-BE49-F238E27FC236}">
                  <a16:creationId xmlns="" xmlns:a16="http://schemas.microsoft.com/office/drawing/2014/main" id="{C033B879-AB4C-46CB-A259-3CB4B574AFE4}"/>
                </a:ext>
              </a:extLst>
            </p:cNvPr>
            <p:cNvSpPr/>
            <p:nvPr/>
          </p:nvSpPr>
          <p:spPr>
            <a:xfrm>
              <a:off x="7294727" y="2237073"/>
              <a:ext cx="1250724" cy="1231129"/>
            </a:xfrm>
            <a:custGeom>
              <a:avLst/>
              <a:gdLst/>
              <a:ahLst/>
              <a:cxnLst/>
              <a:rect l="l" t="t" r="r" b="b"/>
              <a:pathLst>
                <a:path w="53296" h="52461" extrusionOk="0">
                  <a:moveTo>
                    <a:pt x="37709" y="0"/>
                  </a:moveTo>
                  <a:lnTo>
                    <a:pt x="37843" y="501"/>
                  </a:lnTo>
                  <a:lnTo>
                    <a:pt x="37987" y="1025"/>
                  </a:lnTo>
                  <a:lnTo>
                    <a:pt x="38110" y="1581"/>
                  </a:lnTo>
                  <a:lnTo>
                    <a:pt x="38243" y="2160"/>
                  </a:lnTo>
                  <a:lnTo>
                    <a:pt x="38355" y="2750"/>
                  </a:lnTo>
                  <a:lnTo>
                    <a:pt x="38477" y="3363"/>
                  </a:lnTo>
                  <a:lnTo>
                    <a:pt x="38589" y="3986"/>
                  </a:lnTo>
                  <a:lnTo>
                    <a:pt x="38689" y="4621"/>
                  </a:lnTo>
                  <a:lnTo>
                    <a:pt x="38889" y="5912"/>
                  </a:lnTo>
                  <a:lnTo>
                    <a:pt x="39056" y="7215"/>
                  </a:lnTo>
                  <a:lnTo>
                    <a:pt x="39223" y="8495"/>
                  </a:lnTo>
                  <a:lnTo>
                    <a:pt x="39357" y="9742"/>
                  </a:lnTo>
                  <a:lnTo>
                    <a:pt x="39479" y="10933"/>
                  </a:lnTo>
                  <a:lnTo>
                    <a:pt x="39579" y="12036"/>
                  </a:lnTo>
                  <a:lnTo>
                    <a:pt x="39746" y="13895"/>
                  </a:lnTo>
                  <a:lnTo>
                    <a:pt x="39836" y="15142"/>
                  </a:lnTo>
                  <a:lnTo>
                    <a:pt x="39869" y="15609"/>
                  </a:lnTo>
                  <a:lnTo>
                    <a:pt x="34124" y="15910"/>
                  </a:lnTo>
                  <a:lnTo>
                    <a:pt x="32866" y="26375"/>
                  </a:lnTo>
                  <a:lnTo>
                    <a:pt x="32855" y="26442"/>
                  </a:lnTo>
                  <a:lnTo>
                    <a:pt x="32833" y="26498"/>
                  </a:lnTo>
                  <a:lnTo>
                    <a:pt x="32788" y="26565"/>
                  </a:lnTo>
                  <a:lnTo>
                    <a:pt x="32732" y="26620"/>
                  </a:lnTo>
                  <a:lnTo>
                    <a:pt x="32655" y="26676"/>
                  </a:lnTo>
                  <a:lnTo>
                    <a:pt x="32577" y="26732"/>
                  </a:lnTo>
                  <a:lnTo>
                    <a:pt x="32476" y="26787"/>
                  </a:lnTo>
                  <a:lnTo>
                    <a:pt x="32365" y="26843"/>
                  </a:lnTo>
                  <a:lnTo>
                    <a:pt x="32120" y="26943"/>
                  </a:lnTo>
                  <a:lnTo>
                    <a:pt x="31820" y="27043"/>
                  </a:lnTo>
                  <a:lnTo>
                    <a:pt x="31474" y="27132"/>
                  </a:lnTo>
                  <a:lnTo>
                    <a:pt x="31107" y="27222"/>
                  </a:lnTo>
                  <a:lnTo>
                    <a:pt x="30695" y="27299"/>
                  </a:lnTo>
                  <a:lnTo>
                    <a:pt x="30261" y="27366"/>
                  </a:lnTo>
                  <a:lnTo>
                    <a:pt x="29793" y="27444"/>
                  </a:lnTo>
                  <a:lnTo>
                    <a:pt x="29303" y="27511"/>
                  </a:lnTo>
                  <a:lnTo>
                    <a:pt x="28268" y="27622"/>
                  </a:lnTo>
                  <a:lnTo>
                    <a:pt x="27199" y="27723"/>
                  </a:lnTo>
                  <a:lnTo>
                    <a:pt x="26976" y="27934"/>
                  </a:lnTo>
                  <a:lnTo>
                    <a:pt x="26743" y="28123"/>
                  </a:lnTo>
                  <a:lnTo>
                    <a:pt x="26509" y="28290"/>
                  </a:lnTo>
                  <a:lnTo>
                    <a:pt x="26386" y="28357"/>
                  </a:lnTo>
                  <a:lnTo>
                    <a:pt x="26264" y="28424"/>
                  </a:lnTo>
                  <a:lnTo>
                    <a:pt x="26141" y="28491"/>
                  </a:lnTo>
                  <a:lnTo>
                    <a:pt x="26019" y="28535"/>
                  </a:lnTo>
                  <a:lnTo>
                    <a:pt x="25885" y="28580"/>
                  </a:lnTo>
                  <a:lnTo>
                    <a:pt x="25763" y="28613"/>
                  </a:lnTo>
                  <a:lnTo>
                    <a:pt x="25629" y="28647"/>
                  </a:lnTo>
                  <a:lnTo>
                    <a:pt x="25496" y="28669"/>
                  </a:lnTo>
                  <a:lnTo>
                    <a:pt x="25362" y="28680"/>
                  </a:lnTo>
                  <a:lnTo>
                    <a:pt x="25062" y="28680"/>
                  </a:lnTo>
                  <a:lnTo>
                    <a:pt x="24505" y="28691"/>
                  </a:lnTo>
                  <a:lnTo>
                    <a:pt x="23959" y="28713"/>
                  </a:lnTo>
                  <a:lnTo>
                    <a:pt x="23414" y="28747"/>
                  </a:lnTo>
                  <a:lnTo>
                    <a:pt x="22868" y="28780"/>
                  </a:lnTo>
                  <a:lnTo>
                    <a:pt x="22323" y="28836"/>
                  </a:lnTo>
                  <a:lnTo>
                    <a:pt x="21777" y="28903"/>
                  </a:lnTo>
                  <a:lnTo>
                    <a:pt x="21232" y="28981"/>
                  </a:lnTo>
                  <a:lnTo>
                    <a:pt x="20686" y="29070"/>
                  </a:lnTo>
                  <a:lnTo>
                    <a:pt x="20152" y="29170"/>
                  </a:lnTo>
                  <a:lnTo>
                    <a:pt x="19606" y="29270"/>
                  </a:lnTo>
                  <a:lnTo>
                    <a:pt x="19072" y="29381"/>
                  </a:lnTo>
                  <a:lnTo>
                    <a:pt x="18537" y="29504"/>
                  </a:lnTo>
                  <a:lnTo>
                    <a:pt x="18003" y="29637"/>
                  </a:lnTo>
                  <a:lnTo>
                    <a:pt x="17469" y="29771"/>
                  </a:lnTo>
                  <a:lnTo>
                    <a:pt x="16411" y="30072"/>
                  </a:lnTo>
                  <a:lnTo>
                    <a:pt x="16043" y="31508"/>
                  </a:lnTo>
                  <a:lnTo>
                    <a:pt x="15888" y="32131"/>
                  </a:lnTo>
                  <a:lnTo>
                    <a:pt x="15721" y="32710"/>
                  </a:lnTo>
                  <a:lnTo>
                    <a:pt x="15576" y="33211"/>
                  </a:lnTo>
                  <a:lnTo>
                    <a:pt x="15431" y="33657"/>
                  </a:lnTo>
                  <a:lnTo>
                    <a:pt x="15298" y="34013"/>
                  </a:lnTo>
                  <a:lnTo>
                    <a:pt x="15231" y="34169"/>
                  </a:lnTo>
                  <a:lnTo>
                    <a:pt x="15164" y="34302"/>
                  </a:lnTo>
                  <a:lnTo>
                    <a:pt x="15108" y="34391"/>
                  </a:lnTo>
                  <a:lnTo>
                    <a:pt x="15053" y="34481"/>
                  </a:lnTo>
                  <a:lnTo>
                    <a:pt x="14908" y="34648"/>
                  </a:lnTo>
                  <a:lnTo>
                    <a:pt x="14730" y="34826"/>
                  </a:lnTo>
                  <a:lnTo>
                    <a:pt x="14518" y="35004"/>
                  </a:lnTo>
                  <a:lnTo>
                    <a:pt x="14284" y="35182"/>
                  </a:lnTo>
                  <a:lnTo>
                    <a:pt x="14017" y="35360"/>
                  </a:lnTo>
                  <a:lnTo>
                    <a:pt x="13717" y="35538"/>
                  </a:lnTo>
                  <a:lnTo>
                    <a:pt x="13394" y="35716"/>
                  </a:lnTo>
                  <a:lnTo>
                    <a:pt x="13049" y="35906"/>
                  </a:lnTo>
                  <a:lnTo>
                    <a:pt x="12681" y="36084"/>
                  </a:lnTo>
                  <a:lnTo>
                    <a:pt x="12292" y="36273"/>
                  </a:lnTo>
                  <a:lnTo>
                    <a:pt x="11880" y="36462"/>
                  </a:lnTo>
                  <a:lnTo>
                    <a:pt x="11000" y="36852"/>
                  </a:lnTo>
                  <a:lnTo>
                    <a:pt x="10065" y="37242"/>
                  </a:lnTo>
                  <a:lnTo>
                    <a:pt x="9085" y="37642"/>
                  </a:lnTo>
                  <a:lnTo>
                    <a:pt x="8061" y="38054"/>
                  </a:lnTo>
                  <a:lnTo>
                    <a:pt x="5968" y="38889"/>
                  </a:lnTo>
                  <a:lnTo>
                    <a:pt x="4921" y="39324"/>
                  </a:lnTo>
                  <a:lnTo>
                    <a:pt x="3886" y="39758"/>
                  </a:lnTo>
                  <a:lnTo>
                    <a:pt x="2884" y="40214"/>
                  </a:lnTo>
                  <a:lnTo>
                    <a:pt x="2394" y="40437"/>
                  </a:lnTo>
                  <a:lnTo>
                    <a:pt x="1915" y="40671"/>
                  </a:lnTo>
                  <a:lnTo>
                    <a:pt x="1414" y="40916"/>
                  </a:lnTo>
                  <a:lnTo>
                    <a:pt x="935" y="41172"/>
                  </a:lnTo>
                  <a:lnTo>
                    <a:pt x="991" y="41417"/>
                  </a:lnTo>
                  <a:lnTo>
                    <a:pt x="1058" y="41662"/>
                  </a:lnTo>
                  <a:lnTo>
                    <a:pt x="1125" y="41906"/>
                  </a:lnTo>
                  <a:lnTo>
                    <a:pt x="1203" y="42151"/>
                  </a:lnTo>
                  <a:lnTo>
                    <a:pt x="1292" y="42396"/>
                  </a:lnTo>
                  <a:lnTo>
                    <a:pt x="1381" y="42630"/>
                  </a:lnTo>
                  <a:lnTo>
                    <a:pt x="1481" y="42864"/>
                  </a:lnTo>
                  <a:lnTo>
                    <a:pt x="1592" y="43098"/>
                  </a:lnTo>
                  <a:lnTo>
                    <a:pt x="1704" y="43332"/>
                  </a:lnTo>
                  <a:lnTo>
                    <a:pt x="1826" y="43565"/>
                  </a:lnTo>
                  <a:lnTo>
                    <a:pt x="2082" y="44022"/>
                  </a:lnTo>
                  <a:lnTo>
                    <a:pt x="2361" y="44456"/>
                  </a:lnTo>
                  <a:lnTo>
                    <a:pt x="2661" y="44890"/>
                  </a:lnTo>
                  <a:lnTo>
                    <a:pt x="2984" y="45313"/>
                  </a:lnTo>
                  <a:lnTo>
                    <a:pt x="3318" y="45725"/>
                  </a:lnTo>
                  <a:lnTo>
                    <a:pt x="3674" y="46126"/>
                  </a:lnTo>
                  <a:lnTo>
                    <a:pt x="4042" y="46505"/>
                  </a:lnTo>
                  <a:lnTo>
                    <a:pt x="4420" y="46883"/>
                  </a:lnTo>
                  <a:lnTo>
                    <a:pt x="4821" y="47250"/>
                  </a:lnTo>
                  <a:lnTo>
                    <a:pt x="5222" y="47596"/>
                  </a:lnTo>
                  <a:lnTo>
                    <a:pt x="5623" y="47930"/>
                  </a:lnTo>
                  <a:lnTo>
                    <a:pt x="4264" y="48074"/>
                  </a:lnTo>
                  <a:lnTo>
                    <a:pt x="2862" y="48197"/>
                  </a:lnTo>
                  <a:lnTo>
                    <a:pt x="1448" y="48297"/>
                  </a:lnTo>
                  <a:lnTo>
                    <a:pt x="0" y="48397"/>
                  </a:lnTo>
                  <a:lnTo>
                    <a:pt x="590" y="48742"/>
                  </a:lnTo>
                  <a:lnTo>
                    <a:pt x="913" y="48920"/>
                  </a:lnTo>
                  <a:lnTo>
                    <a:pt x="1236" y="49087"/>
                  </a:lnTo>
                  <a:lnTo>
                    <a:pt x="1570" y="49254"/>
                  </a:lnTo>
                  <a:lnTo>
                    <a:pt x="1915" y="49421"/>
                  </a:lnTo>
                  <a:lnTo>
                    <a:pt x="2283" y="49588"/>
                  </a:lnTo>
                  <a:lnTo>
                    <a:pt x="2650" y="49744"/>
                  </a:lnTo>
                  <a:lnTo>
                    <a:pt x="3040" y="49900"/>
                  </a:lnTo>
                  <a:lnTo>
                    <a:pt x="3440" y="50056"/>
                  </a:lnTo>
                  <a:lnTo>
                    <a:pt x="3852" y="50212"/>
                  </a:lnTo>
                  <a:lnTo>
                    <a:pt x="4287" y="50357"/>
                  </a:lnTo>
                  <a:lnTo>
                    <a:pt x="4732" y="50501"/>
                  </a:lnTo>
                  <a:lnTo>
                    <a:pt x="5200" y="50646"/>
                  </a:lnTo>
                  <a:lnTo>
                    <a:pt x="5678" y="50780"/>
                  </a:lnTo>
                  <a:lnTo>
                    <a:pt x="6179" y="50913"/>
                  </a:lnTo>
                  <a:lnTo>
                    <a:pt x="6703" y="51047"/>
                  </a:lnTo>
                  <a:lnTo>
                    <a:pt x="7237" y="51169"/>
                  </a:lnTo>
                  <a:lnTo>
                    <a:pt x="7794" y="51292"/>
                  </a:lnTo>
                  <a:lnTo>
                    <a:pt x="8373" y="51403"/>
                  </a:lnTo>
                  <a:lnTo>
                    <a:pt x="8974" y="51515"/>
                  </a:lnTo>
                  <a:lnTo>
                    <a:pt x="9586" y="51615"/>
                  </a:lnTo>
                  <a:lnTo>
                    <a:pt x="10232" y="51715"/>
                  </a:lnTo>
                  <a:lnTo>
                    <a:pt x="10889" y="51815"/>
                  </a:lnTo>
                  <a:lnTo>
                    <a:pt x="11579" y="51904"/>
                  </a:lnTo>
                  <a:lnTo>
                    <a:pt x="12292" y="51982"/>
                  </a:lnTo>
                  <a:lnTo>
                    <a:pt x="13026" y="52060"/>
                  </a:lnTo>
                  <a:lnTo>
                    <a:pt x="13783" y="52127"/>
                  </a:lnTo>
                  <a:lnTo>
                    <a:pt x="14574" y="52194"/>
                  </a:lnTo>
                  <a:lnTo>
                    <a:pt x="15387" y="52249"/>
                  </a:lnTo>
                  <a:lnTo>
                    <a:pt x="16222" y="52305"/>
                  </a:lnTo>
                  <a:lnTo>
                    <a:pt x="17090" y="52350"/>
                  </a:lnTo>
                  <a:lnTo>
                    <a:pt x="18537" y="52394"/>
                  </a:lnTo>
                  <a:lnTo>
                    <a:pt x="20074" y="52439"/>
                  </a:lnTo>
                  <a:lnTo>
                    <a:pt x="21777" y="52461"/>
                  </a:lnTo>
                  <a:lnTo>
                    <a:pt x="24783" y="52461"/>
                  </a:lnTo>
                  <a:lnTo>
                    <a:pt x="26097" y="52439"/>
                  </a:lnTo>
                  <a:lnTo>
                    <a:pt x="27377" y="52416"/>
                  </a:lnTo>
                  <a:lnTo>
                    <a:pt x="28613" y="52372"/>
                  </a:lnTo>
                  <a:lnTo>
                    <a:pt x="29815" y="52316"/>
                  </a:lnTo>
                  <a:lnTo>
                    <a:pt x="30984" y="52238"/>
                  </a:lnTo>
                  <a:lnTo>
                    <a:pt x="32109" y="52160"/>
                  </a:lnTo>
                  <a:lnTo>
                    <a:pt x="33211" y="52060"/>
                  </a:lnTo>
                  <a:lnTo>
                    <a:pt x="34269" y="51938"/>
                  </a:lnTo>
                  <a:lnTo>
                    <a:pt x="35304" y="51815"/>
                  </a:lnTo>
                  <a:lnTo>
                    <a:pt x="36295" y="51659"/>
                  </a:lnTo>
                  <a:lnTo>
                    <a:pt x="37253" y="51492"/>
                  </a:lnTo>
                  <a:lnTo>
                    <a:pt x="38188" y="51314"/>
                  </a:lnTo>
                  <a:lnTo>
                    <a:pt x="39078" y="51103"/>
                  </a:lnTo>
                  <a:lnTo>
                    <a:pt x="39947" y="50880"/>
                  </a:lnTo>
                  <a:lnTo>
                    <a:pt x="40370" y="50769"/>
                  </a:lnTo>
                  <a:lnTo>
                    <a:pt x="40782" y="50646"/>
                  </a:lnTo>
                  <a:lnTo>
                    <a:pt x="41183" y="50513"/>
                  </a:lnTo>
                  <a:lnTo>
                    <a:pt x="41583" y="50379"/>
                  </a:lnTo>
                  <a:lnTo>
                    <a:pt x="41973" y="50234"/>
                  </a:lnTo>
                  <a:lnTo>
                    <a:pt x="42363" y="50089"/>
                  </a:lnTo>
                  <a:lnTo>
                    <a:pt x="42741" y="49945"/>
                  </a:lnTo>
                  <a:lnTo>
                    <a:pt x="43109" y="49789"/>
                  </a:lnTo>
                  <a:lnTo>
                    <a:pt x="43476" y="49633"/>
                  </a:lnTo>
                  <a:lnTo>
                    <a:pt x="43832" y="49466"/>
                  </a:lnTo>
                  <a:lnTo>
                    <a:pt x="44178" y="49288"/>
                  </a:lnTo>
                  <a:lnTo>
                    <a:pt x="44523" y="49110"/>
                  </a:lnTo>
                  <a:lnTo>
                    <a:pt x="44857" y="48932"/>
                  </a:lnTo>
                  <a:lnTo>
                    <a:pt x="45191" y="48742"/>
                  </a:lnTo>
                  <a:lnTo>
                    <a:pt x="45514" y="48542"/>
                  </a:lnTo>
                  <a:lnTo>
                    <a:pt x="45825" y="48342"/>
                  </a:lnTo>
                  <a:lnTo>
                    <a:pt x="46137" y="48130"/>
                  </a:lnTo>
                  <a:lnTo>
                    <a:pt x="46438" y="47918"/>
                  </a:lnTo>
                  <a:lnTo>
                    <a:pt x="46738" y="47696"/>
                  </a:lnTo>
                  <a:lnTo>
                    <a:pt x="47028" y="47473"/>
                  </a:lnTo>
                  <a:lnTo>
                    <a:pt x="47306" y="47239"/>
                  </a:lnTo>
                  <a:lnTo>
                    <a:pt x="47584" y="46994"/>
                  </a:lnTo>
                  <a:lnTo>
                    <a:pt x="47863" y="46749"/>
                  </a:lnTo>
                  <a:lnTo>
                    <a:pt x="48130" y="46505"/>
                  </a:lnTo>
                  <a:lnTo>
                    <a:pt x="48386" y="46237"/>
                  </a:lnTo>
                  <a:lnTo>
                    <a:pt x="48642" y="45970"/>
                  </a:lnTo>
                  <a:lnTo>
                    <a:pt x="48887" y="45703"/>
                  </a:lnTo>
                  <a:lnTo>
                    <a:pt x="49132" y="45425"/>
                  </a:lnTo>
                  <a:lnTo>
                    <a:pt x="49377" y="45135"/>
                  </a:lnTo>
                  <a:lnTo>
                    <a:pt x="49611" y="44846"/>
                  </a:lnTo>
                  <a:lnTo>
                    <a:pt x="49833" y="44545"/>
                  </a:lnTo>
                  <a:lnTo>
                    <a:pt x="50056" y="44233"/>
                  </a:lnTo>
                  <a:lnTo>
                    <a:pt x="50268" y="43922"/>
                  </a:lnTo>
                  <a:lnTo>
                    <a:pt x="50479" y="43599"/>
                  </a:lnTo>
                  <a:lnTo>
                    <a:pt x="50746" y="43165"/>
                  </a:lnTo>
                  <a:lnTo>
                    <a:pt x="50991" y="42719"/>
                  </a:lnTo>
                  <a:lnTo>
                    <a:pt x="51225" y="42252"/>
                  </a:lnTo>
                  <a:lnTo>
                    <a:pt x="51448" y="41762"/>
                  </a:lnTo>
                  <a:lnTo>
                    <a:pt x="51648" y="41261"/>
                  </a:lnTo>
                  <a:lnTo>
                    <a:pt x="51849" y="40737"/>
                  </a:lnTo>
                  <a:lnTo>
                    <a:pt x="52027" y="40203"/>
                  </a:lnTo>
                  <a:lnTo>
                    <a:pt x="52194" y="39646"/>
                  </a:lnTo>
                  <a:lnTo>
                    <a:pt x="52350" y="39079"/>
                  </a:lnTo>
                  <a:lnTo>
                    <a:pt x="52494" y="38489"/>
                  </a:lnTo>
                  <a:lnTo>
                    <a:pt x="52628" y="37887"/>
                  </a:lnTo>
                  <a:lnTo>
                    <a:pt x="52750" y="37275"/>
                  </a:lnTo>
                  <a:lnTo>
                    <a:pt x="52862" y="36652"/>
                  </a:lnTo>
                  <a:lnTo>
                    <a:pt x="52951" y="36017"/>
                  </a:lnTo>
                  <a:lnTo>
                    <a:pt x="53040" y="35360"/>
                  </a:lnTo>
                  <a:lnTo>
                    <a:pt x="53107" y="34703"/>
                  </a:lnTo>
                  <a:lnTo>
                    <a:pt x="53173" y="33946"/>
                  </a:lnTo>
                  <a:lnTo>
                    <a:pt x="53229" y="33189"/>
                  </a:lnTo>
                  <a:lnTo>
                    <a:pt x="53262" y="32410"/>
                  </a:lnTo>
                  <a:lnTo>
                    <a:pt x="53285" y="31630"/>
                  </a:lnTo>
                  <a:lnTo>
                    <a:pt x="53296" y="30829"/>
                  </a:lnTo>
                  <a:lnTo>
                    <a:pt x="53285" y="30027"/>
                  </a:lnTo>
                  <a:lnTo>
                    <a:pt x="53262" y="29214"/>
                  </a:lnTo>
                  <a:lnTo>
                    <a:pt x="53229" y="28402"/>
                  </a:lnTo>
                  <a:lnTo>
                    <a:pt x="53006" y="28658"/>
                  </a:lnTo>
                  <a:lnTo>
                    <a:pt x="52773" y="28914"/>
                  </a:lnTo>
                  <a:lnTo>
                    <a:pt x="52517" y="29159"/>
                  </a:lnTo>
                  <a:lnTo>
                    <a:pt x="52260" y="29393"/>
                  </a:lnTo>
                  <a:lnTo>
                    <a:pt x="51993" y="29615"/>
                  </a:lnTo>
                  <a:lnTo>
                    <a:pt x="51726" y="29827"/>
                  </a:lnTo>
                  <a:lnTo>
                    <a:pt x="51437" y="30027"/>
                  </a:lnTo>
                  <a:lnTo>
                    <a:pt x="51147" y="30216"/>
                  </a:lnTo>
                  <a:lnTo>
                    <a:pt x="50846" y="30395"/>
                  </a:lnTo>
                  <a:lnTo>
                    <a:pt x="50546" y="30562"/>
                  </a:lnTo>
                  <a:lnTo>
                    <a:pt x="50234" y="30717"/>
                  </a:lnTo>
                  <a:lnTo>
                    <a:pt x="49911" y="30862"/>
                  </a:lnTo>
                  <a:lnTo>
                    <a:pt x="49588" y="30985"/>
                  </a:lnTo>
                  <a:lnTo>
                    <a:pt x="49254" y="31096"/>
                  </a:lnTo>
                  <a:lnTo>
                    <a:pt x="48920" y="31196"/>
                  </a:lnTo>
                  <a:lnTo>
                    <a:pt x="48586" y="31285"/>
                  </a:lnTo>
                  <a:lnTo>
                    <a:pt x="48364" y="31330"/>
                  </a:lnTo>
                  <a:lnTo>
                    <a:pt x="48130" y="31374"/>
                  </a:lnTo>
                  <a:lnTo>
                    <a:pt x="47673" y="31441"/>
                  </a:lnTo>
                  <a:lnTo>
                    <a:pt x="47206" y="31475"/>
                  </a:lnTo>
                  <a:lnTo>
                    <a:pt x="46738" y="31486"/>
                  </a:lnTo>
                  <a:lnTo>
                    <a:pt x="46427" y="31486"/>
                  </a:lnTo>
                  <a:lnTo>
                    <a:pt x="46126" y="31463"/>
                  </a:lnTo>
                  <a:lnTo>
                    <a:pt x="45814" y="31441"/>
                  </a:lnTo>
                  <a:lnTo>
                    <a:pt x="45514" y="31397"/>
                  </a:lnTo>
                  <a:lnTo>
                    <a:pt x="45213" y="31352"/>
                  </a:lnTo>
                  <a:lnTo>
                    <a:pt x="44912" y="31296"/>
                  </a:lnTo>
                  <a:lnTo>
                    <a:pt x="44612" y="31218"/>
                  </a:lnTo>
                  <a:lnTo>
                    <a:pt x="44311" y="31141"/>
                  </a:lnTo>
                  <a:lnTo>
                    <a:pt x="44022" y="31051"/>
                  </a:lnTo>
                  <a:lnTo>
                    <a:pt x="43732" y="30951"/>
                  </a:lnTo>
                  <a:lnTo>
                    <a:pt x="43454" y="30840"/>
                  </a:lnTo>
                  <a:lnTo>
                    <a:pt x="43164" y="30717"/>
                  </a:lnTo>
                  <a:lnTo>
                    <a:pt x="42886" y="30584"/>
                  </a:lnTo>
                  <a:lnTo>
                    <a:pt x="42619" y="30439"/>
                  </a:lnTo>
                  <a:lnTo>
                    <a:pt x="42352" y="30283"/>
                  </a:lnTo>
                  <a:lnTo>
                    <a:pt x="42096" y="30127"/>
                  </a:lnTo>
                  <a:lnTo>
                    <a:pt x="41806" y="29927"/>
                  </a:lnTo>
                  <a:lnTo>
                    <a:pt x="41528" y="29715"/>
                  </a:lnTo>
                  <a:lnTo>
                    <a:pt x="41261" y="29493"/>
                  </a:lnTo>
                  <a:lnTo>
                    <a:pt x="41005" y="29248"/>
                  </a:lnTo>
                  <a:lnTo>
                    <a:pt x="40771" y="28992"/>
                  </a:lnTo>
                  <a:lnTo>
                    <a:pt x="40548" y="28725"/>
                  </a:lnTo>
                  <a:lnTo>
                    <a:pt x="40448" y="28580"/>
                  </a:lnTo>
                  <a:lnTo>
                    <a:pt x="40359" y="28435"/>
                  </a:lnTo>
                  <a:lnTo>
                    <a:pt x="40259" y="28290"/>
                  </a:lnTo>
                  <a:lnTo>
                    <a:pt x="40181" y="28134"/>
                  </a:lnTo>
                  <a:lnTo>
                    <a:pt x="40069" y="27901"/>
                  </a:lnTo>
                  <a:lnTo>
                    <a:pt x="39969" y="27656"/>
                  </a:lnTo>
                  <a:lnTo>
                    <a:pt x="39891" y="27411"/>
                  </a:lnTo>
                  <a:lnTo>
                    <a:pt x="39824" y="27166"/>
                  </a:lnTo>
                  <a:lnTo>
                    <a:pt x="39769" y="26910"/>
                  </a:lnTo>
                  <a:lnTo>
                    <a:pt x="39724" y="26654"/>
                  </a:lnTo>
                  <a:lnTo>
                    <a:pt x="39691" y="26398"/>
                  </a:lnTo>
                  <a:lnTo>
                    <a:pt x="39669" y="26130"/>
                  </a:lnTo>
                  <a:lnTo>
                    <a:pt x="39657" y="25874"/>
                  </a:lnTo>
                  <a:lnTo>
                    <a:pt x="39657" y="25607"/>
                  </a:lnTo>
                  <a:lnTo>
                    <a:pt x="39657" y="25340"/>
                  </a:lnTo>
                  <a:lnTo>
                    <a:pt x="39669" y="25073"/>
                  </a:lnTo>
                  <a:lnTo>
                    <a:pt x="39702" y="24550"/>
                  </a:lnTo>
                  <a:lnTo>
                    <a:pt x="39746" y="24015"/>
                  </a:lnTo>
                  <a:lnTo>
                    <a:pt x="39836" y="23258"/>
                  </a:lnTo>
                  <a:lnTo>
                    <a:pt x="39947" y="22501"/>
                  </a:lnTo>
                  <a:lnTo>
                    <a:pt x="40080" y="21755"/>
                  </a:lnTo>
                  <a:lnTo>
                    <a:pt x="40236" y="21020"/>
                  </a:lnTo>
                  <a:lnTo>
                    <a:pt x="40392" y="20274"/>
                  </a:lnTo>
                  <a:lnTo>
                    <a:pt x="40559" y="19540"/>
                  </a:lnTo>
                  <a:lnTo>
                    <a:pt x="40915" y="18081"/>
                  </a:lnTo>
                  <a:lnTo>
                    <a:pt x="41094" y="17346"/>
                  </a:lnTo>
                  <a:lnTo>
                    <a:pt x="41261" y="16611"/>
                  </a:lnTo>
                  <a:lnTo>
                    <a:pt x="41416" y="15888"/>
                  </a:lnTo>
                  <a:lnTo>
                    <a:pt x="41561" y="15142"/>
                  </a:lnTo>
                  <a:lnTo>
                    <a:pt x="41695" y="14407"/>
                  </a:lnTo>
                  <a:lnTo>
                    <a:pt x="41806" y="13661"/>
                  </a:lnTo>
                  <a:lnTo>
                    <a:pt x="41895" y="12904"/>
                  </a:lnTo>
                  <a:lnTo>
                    <a:pt x="41929" y="12526"/>
                  </a:lnTo>
                  <a:lnTo>
                    <a:pt x="41951" y="12147"/>
                  </a:lnTo>
                  <a:lnTo>
                    <a:pt x="41984" y="11546"/>
                  </a:lnTo>
                  <a:lnTo>
                    <a:pt x="41995" y="10945"/>
                  </a:lnTo>
                  <a:lnTo>
                    <a:pt x="42007" y="10343"/>
                  </a:lnTo>
                  <a:lnTo>
                    <a:pt x="41995" y="9742"/>
                  </a:lnTo>
                  <a:lnTo>
                    <a:pt x="41962" y="9152"/>
                  </a:lnTo>
                  <a:lnTo>
                    <a:pt x="41929" y="8551"/>
                  </a:lnTo>
                  <a:lnTo>
                    <a:pt x="41862" y="7961"/>
                  </a:lnTo>
                  <a:lnTo>
                    <a:pt x="41795" y="7371"/>
                  </a:lnTo>
                  <a:lnTo>
                    <a:pt x="41695" y="6792"/>
                  </a:lnTo>
                  <a:lnTo>
                    <a:pt x="41583" y="6202"/>
                  </a:lnTo>
                  <a:lnTo>
                    <a:pt x="41450" y="5623"/>
                  </a:lnTo>
                  <a:lnTo>
                    <a:pt x="41294" y="5055"/>
                  </a:lnTo>
                  <a:lnTo>
                    <a:pt x="41105" y="4476"/>
                  </a:lnTo>
                  <a:lnTo>
                    <a:pt x="40904" y="3919"/>
                  </a:lnTo>
                  <a:lnTo>
                    <a:pt x="40682" y="3352"/>
                  </a:lnTo>
                  <a:lnTo>
                    <a:pt x="40426" y="2795"/>
                  </a:lnTo>
                  <a:lnTo>
                    <a:pt x="40259" y="2450"/>
                  </a:lnTo>
                  <a:lnTo>
                    <a:pt x="40058" y="2094"/>
                  </a:lnTo>
                  <a:lnTo>
                    <a:pt x="39858" y="1760"/>
                  </a:lnTo>
                  <a:lnTo>
                    <a:pt x="39635" y="1437"/>
                  </a:lnTo>
                  <a:lnTo>
                    <a:pt x="39513" y="1281"/>
                  </a:lnTo>
                  <a:lnTo>
                    <a:pt x="39379" y="1136"/>
                  </a:lnTo>
                  <a:lnTo>
                    <a:pt x="39257" y="991"/>
                  </a:lnTo>
                  <a:lnTo>
                    <a:pt x="39112" y="858"/>
                  </a:lnTo>
                  <a:lnTo>
                    <a:pt x="38978" y="724"/>
                  </a:lnTo>
                  <a:lnTo>
                    <a:pt x="38822" y="602"/>
                  </a:lnTo>
                  <a:lnTo>
                    <a:pt x="38667" y="479"/>
                  </a:lnTo>
                  <a:lnTo>
                    <a:pt x="38511" y="379"/>
                  </a:lnTo>
                  <a:lnTo>
                    <a:pt x="38310" y="257"/>
                  </a:lnTo>
                  <a:lnTo>
                    <a:pt x="38121" y="156"/>
                  </a:lnTo>
                  <a:lnTo>
                    <a:pt x="37909" y="78"/>
                  </a:lnTo>
                  <a:lnTo>
                    <a:pt x="37709" y="0"/>
                  </a:lnTo>
                  <a:close/>
                </a:path>
              </a:pathLst>
            </a:custGeom>
            <a:solidFill>
              <a:srgbClr val="CC843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36" name="Google Shape;1261;p21">
              <a:extLst>
                <a:ext uri="{FF2B5EF4-FFF2-40B4-BE49-F238E27FC236}">
                  <a16:creationId xmlns="" xmlns:a16="http://schemas.microsoft.com/office/drawing/2014/main" id="{41C079F7-E3D9-4447-B813-D13D0E88F890}"/>
                </a:ext>
              </a:extLst>
            </p:cNvPr>
            <p:cNvSpPr/>
            <p:nvPr/>
          </p:nvSpPr>
          <p:spPr>
            <a:xfrm>
              <a:off x="7294727" y="2237073"/>
              <a:ext cx="1250724" cy="1231129"/>
            </a:xfrm>
            <a:custGeom>
              <a:avLst/>
              <a:gdLst/>
              <a:ahLst/>
              <a:cxnLst/>
              <a:rect l="l" t="t" r="r" b="b"/>
              <a:pathLst>
                <a:path w="53296" h="52461" fill="none" extrusionOk="0">
                  <a:moveTo>
                    <a:pt x="37709" y="0"/>
                  </a:moveTo>
                  <a:lnTo>
                    <a:pt x="37709" y="0"/>
                  </a:lnTo>
                  <a:lnTo>
                    <a:pt x="37843" y="501"/>
                  </a:lnTo>
                  <a:lnTo>
                    <a:pt x="37987" y="1025"/>
                  </a:lnTo>
                  <a:lnTo>
                    <a:pt x="38110" y="1581"/>
                  </a:lnTo>
                  <a:lnTo>
                    <a:pt x="38243" y="2160"/>
                  </a:lnTo>
                  <a:lnTo>
                    <a:pt x="38355" y="2750"/>
                  </a:lnTo>
                  <a:lnTo>
                    <a:pt x="38477" y="3363"/>
                  </a:lnTo>
                  <a:lnTo>
                    <a:pt x="38589" y="3986"/>
                  </a:lnTo>
                  <a:lnTo>
                    <a:pt x="38689" y="4621"/>
                  </a:lnTo>
                  <a:lnTo>
                    <a:pt x="38889" y="5912"/>
                  </a:lnTo>
                  <a:lnTo>
                    <a:pt x="39056" y="7215"/>
                  </a:lnTo>
                  <a:lnTo>
                    <a:pt x="39223" y="8495"/>
                  </a:lnTo>
                  <a:lnTo>
                    <a:pt x="39357" y="9742"/>
                  </a:lnTo>
                  <a:lnTo>
                    <a:pt x="39479" y="10933"/>
                  </a:lnTo>
                  <a:lnTo>
                    <a:pt x="39579" y="12036"/>
                  </a:lnTo>
                  <a:lnTo>
                    <a:pt x="39746" y="13895"/>
                  </a:lnTo>
                  <a:lnTo>
                    <a:pt x="39836" y="15142"/>
                  </a:lnTo>
                  <a:lnTo>
                    <a:pt x="39869" y="15609"/>
                  </a:lnTo>
                  <a:lnTo>
                    <a:pt x="34124" y="15910"/>
                  </a:lnTo>
                  <a:lnTo>
                    <a:pt x="32866" y="26375"/>
                  </a:lnTo>
                  <a:lnTo>
                    <a:pt x="32866" y="26375"/>
                  </a:lnTo>
                  <a:lnTo>
                    <a:pt x="32855" y="26442"/>
                  </a:lnTo>
                  <a:lnTo>
                    <a:pt x="32833" y="26498"/>
                  </a:lnTo>
                  <a:lnTo>
                    <a:pt x="32788" y="26565"/>
                  </a:lnTo>
                  <a:lnTo>
                    <a:pt x="32732" y="26620"/>
                  </a:lnTo>
                  <a:lnTo>
                    <a:pt x="32655" y="26676"/>
                  </a:lnTo>
                  <a:lnTo>
                    <a:pt x="32577" y="26732"/>
                  </a:lnTo>
                  <a:lnTo>
                    <a:pt x="32476" y="26787"/>
                  </a:lnTo>
                  <a:lnTo>
                    <a:pt x="32365" y="26843"/>
                  </a:lnTo>
                  <a:lnTo>
                    <a:pt x="32120" y="26943"/>
                  </a:lnTo>
                  <a:lnTo>
                    <a:pt x="31820" y="27043"/>
                  </a:lnTo>
                  <a:lnTo>
                    <a:pt x="31474" y="27132"/>
                  </a:lnTo>
                  <a:lnTo>
                    <a:pt x="31107" y="27222"/>
                  </a:lnTo>
                  <a:lnTo>
                    <a:pt x="30695" y="27299"/>
                  </a:lnTo>
                  <a:lnTo>
                    <a:pt x="30261" y="27366"/>
                  </a:lnTo>
                  <a:lnTo>
                    <a:pt x="29793" y="27444"/>
                  </a:lnTo>
                  <a:lnTo>
                    <a:pt x="29303" y="27511"/>
                  </a:lnTo>
                  <a:lnTo>
                    <a:pt x="28268" y="27622"/>
                  </a:lnTo>
                  <a:lnTo>
                    <a:pt x="27199" y="27723"/>
                  </a:lnTo>
                  <a:lnTo>
                    <a:pt x="27199" y="27723"/>
                  </a:lnTo>
                  <a:lnTo>
                    <a:pt x="26976" y="27934"/>
                  </a:lnTo>
                  <a:lnTo>
                    <a:pt x="26743" y="28123"/>
                  </a:lnTo>
                  <a:lnTo>
                    <a:pt x="26509" y="28290"/>
                  </a:lnTo>
                  <a:lnTo>
                    <a:pt x="26386" y="28357"/>
                  </a:lnTo>
                  <a:lnTo>
                    <a:pt x="26264" y="28424"/>
                  </a:lnTo>
                  <a:lnTo>
                    <a:pt x="26141" y="28491"/>
                  </a:lnTo>
                  <a:lnTo>
                    <a:pt x="26019" y="28535"/>
                  </a:lnTo>
                  <a:lnTo>
                    <a:pt x="25885" y="28580"/>
                  </a:lnTo>
                  <a:lnTo>
                    <a:pt x="25763" y="28613"/>
                  </a:lnTo>
                  <a:lnTo>
                    <a:pt x="25629" y="28647"/>
                  </a:lnTo>
                  <a:lnTo>
                    <a:pt x="25496" y="28669"/>
                  </a:lnTo>
                  <a:lnTo>
                    <a:pt x="25362" y="28680"/>
                  </a:lnTo>
                  <a:lnTo>
                    <a:pt x="25217" y="28680"/>
                  </a:lnTo>
                  <a:lnTo>
                    <a:pt x="25217" y="28680"/>
                  </a:lnTo>
                  <a:lnTo>
                    <a:pt x="25206" y="28680"/>
                  </a:lnTo>
                  <a:lnTo>
                    <a:pt x="25206" y="28680"/>
                  </a:lnTo>
                  <a:lnTo>
                    <a:pt x="25062" y="28680"/>
                  </a:lnTo>
                  <a:lnTo>
                    <a:pt x="25062" y="28680"/>
                  </a:lnTo>
                  <a:lnTo>
                    <a:pt x="24505" y="28691"/>
                  </a:lnTo>
                  <a:lnTo>
                    <a:pt x="23959" y="28713"/>
                  </a:lnTo>
                  <a:lnTo>
                    <a:pt x="23414" y="28747"/>
                  </a:lnTo>
                  <a:lnTo>
                    <a:pt x="22868" y="28780"/>
                  </a:lnTo>
                  <a:lnTo>
                    <a:pt x="22323" y="28836"/>
                  </a:lnTo>
                  <a:lnTo>
                    <a:pt x="21777" y="28903"/>
                  </a:lnTo>
                  <a:lnTo>
                    <a:pt x="21232" y="28981"/>
                  </a:lnTo>
                  <a:lnTo>
                    <a:pt x="20686" y="29070"/>
                  </a:lnTo>
                  <a:lnTo>
                    <a:pt x="20152" y="29170"/>
                  </a:lnTo>
                  <a:lnTo>
                    <a:pt x="19606" y="29270"/>
                  </a:lnTo>
                  <a:lnTo>
                    <a:pt x="19072" y="29381"/>
                  </a:lnTo>
                  <a:lnTo>
                    <a:pt x="18537" y="29504"/>
                  </a:lnTo>
                  <a:lnTo>
                    <a:pt x="18003" y="29637"/>
                  </a:lnTo>
                  <a:lnTo>
                    <a:pt x="17469" y="29771"/>
                  </a:lnTo>
                  <a:lnTo>
                    <a:pt x="16411" y="30072"/>
                  </a:lnTo>
                  <a:lnTo>
                    <a:pt x="16411" y="30072"/>
                  </a:lnTo>
                  <a:lnTo>
                    <a:pt x="16043" y="31508"/>
                  </a:lnTo>
                  <a:lnTo>
                    <a:pt x="15888" y="32131"/>
                  </a:lnTo>
                  <a:lnTo>
                    <a:pt x="15721" y="32710"/>
                  </a:lnTo>
                  <a:lnTo>
                    <a:pt x="15576" y="33211"/>
                  </a:lnTo>
                  <a:lnTo>
                    <a:pt x="15431" y="33657"/>
                  </a:lnTo>
                  <a:lnTo>
                    <a:pt x="15298" y="34013"/>
                  </a:lnTo>
                  <a:lnTo>
                    <a:pt x="15231" y="34169"/>
                  </a:lnTo>
                  <a:lnTo>
                    <a:pt x="15164" y="34302"/>
                  </a:lnTo>
                  <a:lnTo>
                    <a:pt x="15164" y="34302"/>
                  </a:lnTo>
                  <a:lnTo>
                    <a:pt x="15108" y="34391"/>
                  </a:lnTo>
                  <a:lnTo>
                    <a:pt x="15053" y="34481"/>
                  </a:lnTo>
                  <a:lnTo>
                    <a:pt x="14908" y="34648"/>
                  </a:lnTo>
                  <a:lnTo>
                    <a:pt x="14730" y="34826"/>
                  </a:lnTo>
                  <a:lnTo>
                    <a:pt x="14518" y="35004"/>
                  </a:lnTo>
                  <a:lnTo>
                    <a:pt x="14284" y="35182"/>
                  </a:lnTo>
                  <a:lnTo>
                    <a:pt x="14017" y="35360"/>
                  </a:lnTo>
                  <a:lnTo>
                    <a:pt x="13717" y="35538"/>
                  </a:lnTo>
                  <a:lnTo>
                    <a:pt x="13394" y="35716"/>
                  </a:lnTo>
                  <a:lnTo>
                    <a:pt x="13049" y="35906"/>
                  </a:lnTo>
                  <a:lnTo>
                    <a:pt x="12681" y="36084"/>
                  </a:lnTo>
                  <a:lnTo>
                    <a:pt x="12292" y="36273"/>
                  </a:lnTo>
                  <a:lnTo>
                    <a:pt x="11880" y="36462"/>
                  </a:lnTo>
                  <a:lnTo>
                    <a:pt x="11000" y="36852"/>
                  </a:lnTo>
                  <a:lnTo>
                    <a:pt x="10065" y="37242"/>
                  </a:lnTo>
                  <a:lnTo>
                    <a:pt x="9085" y="37642"/>
                  </a:lnTo>
                  <a:lnTo>
                    <a:pt x="8061" y="38054"/>
                  </a:lnTo>
                  <a:lnTo>
                    <a:pt x="5968" y="38889"/>
                  </a:lnTo>
                  <a:lnTo>
                    <a:pt x="4921" y="39324"/>
                  </a:lnTo>
                  <a:lnTo>
                    <a:pt x="3886" y="39758"/>
                  </a:lnTo>
                  <a:lnTo>
                    <a:pt x="2884" y="40214"/>
                  </a:lnTo>
                  <a:lnTo>
                    <a:pt x="2394" y="40437"/>
                  </a:lnTo>
                  <a:lnTo>
                    <a:pt x="1915" y="40671"/>
                  </a:lnTo>
                  <a:lnTo>
                    <a:pt x="1915" y="40671"/>
                  </a:lnTo>
                  <a:lnTo>
                    <a:pt x="1414" y="40916"/>
                  </a:lnTo>
                  <a:lnTo>
                    <a:pt x="935" y="41172"/>
                  </a:lnTo>
                  <a:lnTo>
                    <a:pt x="935" y="41172"/>
                  </a:lnTo>
                  <a:lnTo>
                    <a:pt x="991" y="41417"/>
                  </a:lnTo>
                  <a:lnTo>
                    <a:pt x="1058" y="41662"/>
                  </a:lnTo>
                  <a:lnTo>
                    <a:pt x="1125" y="41906"/>
                  </a:lnTo>
                  <a:lnTo>
                    <a:pt x="1203" y="42151"/>
                  </a:lnTo>
                  <a:lnTo>
                    <a:pt x="1292" y="42396"/>
                  </a:lnTo>
                  <a:lnTo>
                    <a:pt x="1381" y="42630"/>
                  </a:lnTo>
                  <a:lnTo>
                    <a:pt x="1481" y="42864"/>
                  </a:lnTo>
                  <a:lnTo>
                    <a:pt x="1592" y="43098"/>
                  </a:lnTo>
                  <a:lnTo>
                    <a:pt x="1704" y="43332"/>
                  </a:lnTo>
                  <a:lnTo>
                    <a:pt x="1826" y="43565"/>
                  </a:lnTo>
                  <a:lnTo>
                    <a:pt x="2082" y="44022"/>
                  </a:lnTo>
                  <a:lnTo>
                    <a:pt x="2361" y="44456"/>
                  </a:lnTo>
                  <a:lnTo>
                    <a:pt x="2661" y="44890"/>
                  </a:lnTo>
                  <a:lnTo>
                    <a:pt x="2984" y="45313"/>
                  </a:lnTo>
                  <a:lnTo>
                    <a:pt x="3318" y="45725"/>
                  </a:lnTo>
                  <a:lnTo>
                    <a:pt x="3674" y="46126"/>
                  </a:lnTo>
                  <a:lnTo>
                    <a:pt x="4042" y="46505"/>
                  </a:lnTo>
                  <a:lnTo>
                    <a:pt x="4420" y="46883"/>
                  </a:lnTo>
                  <a:lnTo>
                    <a:pt x="4821" y="47250"/>
                  </a:lnTo>
                  <a:lnTo>
                    <a:pt x="5222" y="47596"/>
                  </a:lnTo>
                  <a:lnTo>
                    <a:pt x="5623" y="47930"/>
                  </a:lnTo>
                  <a:lnTo>
                    <a:pt x="5623" y="47930"/>
                  </a:lnTo>
                  <a:lnTo>
                    <a:pt x="4264" y="48074"/>
                  </a:lnTo>
                  <a:lnTo>
                    <a:pt x="2862" y="48197"/>
                  </a:lnTo>
                  <a:lnTo>
                    <a:pt x="1448" y="48297"/>
                  </a:lnTo>
                  <a:lnTo>
                    <a:pt x="0" y="48397"/>
                  </a:lnTo>
                  <a:lnTo>
                    <a:pt x="0" y="48397"/>
                  </a:lnTo>
                  <a:lnTo>
                    <a:pt x="590" y="48742"/>
                  </a:lnTo>
                  <a:lnTo>
                    <a:pt x="913" y="48920"/>
                  </a:lnTo>
                  <a:lnTo>
                    <a:pt x="1236" y="49087"/>
                  </a:lnTo>
                  <a:lnTo>
                    <a:pt x="1570" y="49254"/>
                  </a:lnTo>
                  <a:lnTo>
                    <a:pt x="1915" y="49421"/>
                  </a:lnTo>
                  <a:lnTo>
                    <a:pt x="2283" y="49588"/>
                  </a:lnTo>
                  <a:lnTo>
                    <a:pt x="2650" y="49744"/>
                  </a:lnTo>
                  <a:lnTo>
                    <a:pt x="3040" y="49900"/>
                  </a:lnTo>
                  <a:lnTo>
                    <a:pt x="3440" y="50056"/>
                  </a:lnTo>
                  <a:lnTo>
                    <a:pt x="3852" y="50212"/>
                  </a:lnTo>
                  <a:lnTo>
                    <a:pt x="4287" y="50357"/>
                  </a:lnTo>
                  <a:lnTo>
                    <a:pt x="4732" y="50501"/>
                  </a:lnTo>
                  <a:lnTo>
                    <a:pt x="5200" y="50646"/>
                  </a:lnTo>
                  <a:lnTo>
                    <a:pt x="5678" y="50780"/>
                  </a:lnTo>
                  <a:lnTo>
                    <a:pt x="6179" y="50913"/>
                  </a:lnTo>
                  <a:lnTo>
                    <a:pt x="6703" y="51047"/>
                  </a:lnTo>
                  <a:lnTo>
                    <a:pt x="7237" y="51169"/>
                  </a:lnTo>
                  <a:lnTo>
                    <a:pt x="7794" y="51292"/>
                  </a:lnTo>
                  <a:lnTo>
                    <a:pt x="8373" y="51403"/>
                  </a:lnTo>
                  <a:lnTo>
                    <a:pt x="8974" y="51515"/>
                  </a:lnTo>
                  <a:lnTo>
                    <a:pt x="9586" y="51615"/>
                  </a:lnTo>
                  <a:lnTo>
                    <a:pt x="10232" y="51715"/>
                  </a:lnTo>
                  <a:lnTo>
                    <a:pt x="10889" y="51815"/>
                  </a:lnTo>
                  <a:lnTo>
                    <a:pt x="11579" y="51904"/>
                  </a:lnTo>
                  <a:lnTo>
                    <a:pt x="12292" y="51982"/>
                  </a:lnTo>
                  <a:lnTo>
                    <a:pt x="13026" y="52060"/>
                  </a:lnTo>
                  <a:lnTo>
                    <a:pt x="13783" y="52127"/>
                  </a:lnTo>
                  <a:lnTo>
                    <a:pt x="14574" y="52194"/>
                  </a:lnTo>
                  <a:lnTo>
                    <a:pt x="15387" y="52249"/>
                  </a:lnTo>
                  <a:lnTo>
                    <a:pt x="16222" y="52305"/>
                  </a:lnTo>
                  <a:lnTo>
                    <a:pt x="17090" y="52350"/>
                  </a:lnTo>
                  <a:lnTo>
                    <a:pt x="17090" y="52350"/>
                  </a:lnTo>
                  <a:lnTo>
                    <a:pt x="18537" y="52394"/>
                  </a:lnTo>
                  <a:lnTo>
                    <a:pt x="20074" y="52439"/>
                  </a:lnTo>
                  <a:lnTo>
                    <a:pt x="20074" y="52439"/>
                  </a:lnTo>
                  <a:lnTo>
                    <a:pt x="21777" y="52461"/>
                  </a:lnTo>
                  <a:lnTo>
                    <a:pt x="23425" y="52461"/>
                  </a:lnTo>
                  <a:lnTo>
                    <a:pt x="23425" y="52461"/>
                  </a:lnTo>
                  <a:lnTo>
                    <a:pt x="24783" y="52461"/>
                  </a:lnTo>
                  <a:lnTo>
                    <a:pt x="26097" y="52439"/>
                  </a:lnTo>
                  <a:lnTo>
                    <a:pt x="27377" y="52416"/>
                  </a:lnTo>
                  <a:lnTo>
                    <a:pt x="28613" y="52372"/>
                  </a:lnTo>
                  <a:lnTo>
                    <a:pt x="29815" y="52316"/>
                  </a:lnTo>
                  <a:lnTo>
                    <a:pt x="30984" y="52238"/>
                  </a:lnTo>
                  <a:lnTo>
                    <a:pt x="32109" y="52160"/>
                  </a:lnTo>
                  <a:lnTo>
                    <a:pt x="33211" y="52060"/>
                  </a:lnTo>
                  <a:lnTo>
                    <a:pt x="34269" y="51938"/>
                  </a:lnTo>
                  <a:lnTo>
                    <a:pt x="35304" y="51815"/>
                  </a:lnTo>
                  <a:lnTo>
                    <a:pt x="36295" y="51659"/>
                  </a:lnTo>
                  <a:lnTo>
                    <a:pt x="37253" y="51492"/>
                  </a:lnTo>
                  <a:lnTo>
                    <a:pt x="38188" y="51314"/>
                  </a:lnTo>
                  <a:lnTo>
                    <a:pt x="39078" y="51103"/>
                  </a:lnTo>
                  <a:lnTo>
                    <a:pt x="39947" y="50880"/>
                  </a:lnTo>
                  <a:lnTo>
                    <a:pt x="40370" y="50769"/>
                  </a:lnTo>
                  <a:lnTo>
                    <a:pt x="40782" y="50646"/>
                  </a:lnTo>
                  <a:lnTo>
                    <a:pt x="41183" y="50513"/>
                  </a:lnTo>
                  <a:lnTo>
                    <a:pt x="41583" y="50379"/>
                  </a:lnTo>
                  <a:lnTo>
                    <a:pt x="41973" y="50234"/>
                  </a:lnTo>
                  <a:lnTo>
                    <a:pt x="42363" y="50089"/>
                  </a:lnTo>
                  <a:lnTo>
                    <a:pt x="42741" y="49945"/>
                  </a:lnTo>
                  <a:lnTo>
                    <a:pt x="43109" y="49789"/>
                  </a:lnTo>
                  <a:lnTo>
                    <a:pt x="43476" y="49633"/>
                  </a:lnTo>
                  <a:lnTo>
                    <a:pt x="43832" y="49466"/>
                  </a:lnTo>
                  <a:lnTo>
                    <a:pt x="44178" y="49288"/>
                  </a:lnTo>
                  <a:lnTo>
                    <a:pt x="44523" y="49110"/>
                  </a:lnTo>
                  <a:lnTo>
                    <a:pt x="44857" y="48932"/>
                  </a:lnTo>
                  <a:lnTo>
                    <a:pt x="45191" y="48742"/>
                  </a:lnTo>
                  <a:lnTo>
                    <a:pt x="45514" y="48542"/>
                  </a:lnTo>
                  <a:lnTo>
                    <a:pt x="45825" y="48342"/>
                  </a:lnTo>
                  <a:lnTo>
                    <a:pt x="46137" y="48130"/>
                  </a:lnTo>
                  <a:lnTo>
                    <a:pt x="46438" y="47918"/>
                  </a:lnTo>
                  <a:lnTo>
                    <a:pt x="46738" y="47696"/>
                  </a:lnTo>
                  <a:lnTo>
                    <a:pt x="47028" y="47473"/>
                  </a:lnTo>
                  <a:lnTo>
                    <a:pt x="47306" y="47239"/>
                  </a:lnTo>
                  <a:lnTo>
                    <a:pt x="47584" y="46994"/>
                  </a:lnTo>
                  <a:lnTo>
                    <a:pt x="47863" y="46749"/>
                  </a:lnTo>
                  <a:lnTo>
                    <a:pt x="48130" y="46505"/>
                  </a:lnTo>
                  <a:lnTo>
                    <a:pt x="48386" y="46237"/>
                  </a:lnTo>
                  <a:lnTo>
                    <a:pt x="48642" y="45970"/>
                  </a:lnTo>
                  <a:lnTo>
                    <a:pt x="48887" y="45703"/>
                  </a:lnTo>
                  <a:lnTo>
                    <a:pt x="49132" y="45425"/>
                  </a:lnTo>
                  <a:lnTo>
                    <a:pt x="49377" y="45135"/>
                  </a:lnTo>
                  <a:lnTo>
                    <a:pt x="49611" y="44846"/>
                  </a:lnTo>
                  <a:lnTo>
                    <a:pt x="49833" y="44545"/>
                  </a:lnTo>
                  <a:lnTo>
                    <a:pt x="50056" y="44233"/>
                  </a:lnTo>
                  <a:lnTo>
                    <a:pt x="50268" y="43922"/>
                  </a:lnTo>
                  <a:lnTo>
                    <a:pt x="50479" y="43599"/>
                  </a:lnTo>
                  <a:lnTo>
                    <a:pt x="50479" y="43599"/>
                  </a:lnTo>
                  <a:lnTo>
                    <a:pt x="50746" y="43165"/>
                  </a:lnTo>
                  <a:lnTo>
                    <a:pt x="50991" y="42719"/>
                  </a:lnTo>
                  <a:lnTo>
                    <a:pt x="51225" y="42252"/>
                  </a:lnTo>
                  <a:lnTo>
                    <a:pt x="51448" y="41762"/>
                  </a:lnTo>
                  <a:lnTo>
                    <a:pt x="51648" y="41261"/>
                  </a:lnTo>
                  <a:lnTo>
                    <a:pt x="51849" y="40737"/>
                  </a:lnTo>
                  <a:lnTo>
                    <a:pt x="52027" y="40203"/>
                  </a:lnTo>
                  <a:lnTo>
                    <a:pt x="52194" y="39646"/>
                  </a:lnTo>
                  <a:lnTo>
                    <a:pt x="52350" y="39079"/>
                  </a:lnTo>
                  <a:lnTo>
                    <a:pt x="52494" y="38489"/>
                  </a:lnTo>
                  <a:lnTo>
                    <a:pt x="52628" y="37887"/>
                  </a:lnTo>
                  <a:lnTo>
                    <a:pt x="52750" y="37275"/>
                  </a:lnTo>
                  <a:lnTo>
                    <a:pt x="52862" y="36652"/>
                  </a:lnTo>
                  <a:lnTo>
                    <a:pt x="52951" y="36017"/>
                  </a:lnTo>
                  <a:lnTo>
                    <a:pt x="53040" y="35360"/>
                  </a:lnTo>
                  <a:lnTo>
                    <a:pt x="53107" y="34703"/>
                  </a:lnTo>
                  <a:lnTo>
                    <a:pt x="53107" y="34703"/>
                  </a:lnTo>
                  <a:lnTo>
                    <a:pt x="53173" y="33946"/>
                  </a:lnTo>
                  <a:lnTo>
                    <a:pt x="53229" y="33189"/>
                  </a:lnTo>
                  <a:lnTo>
                    <a:pt x="53262" y="32410"/>
                  </a:lnTo>
                  <a:lnTo>
                    <a:pt x="53285" y="31630"/>
                  </a:lnTo>
                  <a:lnTo>
                    <a:pt x="53296" y="30829"/>
                  </a:lnTo>
                  <a:lnTo>
                    <a:pt x="53285" y="30027"/>
                  </a:lnTo>
                  <a:lnTo>
                    <a:pt x="53262" y="29214"/>
                  </a:lnTo>
                  <a:lnTo>
                    <a:pt x="53229" y="28402"/>
                  </a:lnTo>
                  <a:lnTo>
                    <a:pt x="53229" y="28402"/>
                  </a:lnTo>
                  <a:lnTo>
                    <a:pt x="53006" y="28658"/>
                  </a:lnTo>
                  <a:lnTo>
                    <a:pt x="52773" y="28914"/>
                  </a:lnTo>
                  <a:lnTo>
                    <a:pt x="52517" y="29159"/>
                  </a:lnTo>
                  <a:lnTo>
                    <a:pt x="52260" y="29393"/>
                  </a:lnTo>
                  <a:lnTo>
                    <a:pt x="51993" y="29615"/>
                  </a:lnTo>
                  <a:lnTo>
                    <a:pt x="51726" y="29827"/>
                  </a:lnTo>
                  <a:lnTo>
                    <a:pt x="51437" y="30027"/>
                  </a:lnTo>
                  <a:lnTo>
                    <a:pt x="51147" y="30216"/>
                  </a:lnTo>
                  <a:lnTo>
                    <a:pt x="50846" y="30395"/>
                  </a:lnTo>
                  <a:lnTo>
                    <a:pt x="50546" y="30562"/>
                  </a:lnTo>
                  <a:lnTo>
                    <a:pt x="50234" y="30717"/>
                  </a:lnTo>
                  <a:lnTo>
                    <a:pt x="49911" y="30862"/>
                  </a:lnTo>
                  <a:lnTo>
                    <a:pt x="49588" y="30985"/>
                  </a:lnTo>
                  <a:lnTo>
                    <a:pt x="49254" y="31096"/>
                  </a:lnTo>
                  <a:lnTo>
                    <a:pt x="48920" y="31196"/>
                  </a:lnTo>
                  <a:lnTo>
                    <a:pt x="48586" y="31285"/>
                  </a:lnTo>
                  <a:lnTo>
                    <a:pt x="48586" y="31285"/>
                  </a:lnTo>
                  <a:lnTo>
                    <a:pt x="48364" y="31330"/>
                  </a:lnTo>
                  <a:lnTo>
                    <a:pt x="48130" y="31374"/>
                  </a:lnTo>
                  <a:lnTo>
                    <a:pt x="47673" y="31441"/>
                  </a:lnTo>
                  <a:lnTo>
                    <a:pt x="47206" y="31475"/>
                  </a:lnTo>
                  <a:lnTo>
                    <a:pt x="46738" y="31486"/>
                  </a:lnTo>
                  <a:lnTo>
                    <a:pt x="46738" y="31486"/>
                  </a:lnTo>
                  <a:lnTo>
                    <a:pt x="46427" y="31486"/>
                  </a:lnTo>
                  <a:lnTo>
                    <a:pt x="46126" y="31463"/>
                  </a:lnTo>
                  <a:lnTo>
                    <a:pt x="45814" y="31441"/>
                  </a:lnTo>
                  <a:lnTo>
                    <a:pt x="45514" y="31397"/>
                  </a:lnTo>
                  <a:lnTo>
                    <a:pt x="45213" y="31352"/>
                  </a:lnTo>
                  <a:lnTo>
                    <a:pt x="44912" y="31296"/>
                  </a:lnTo>
                  <a:lnTo>
                    <a:pt x="44612" y="31218"/>
                  </a:lnTo>
                  <a:lnTo>
                    <a:pt x="44311" y="31141"/>
                  </a:lnTo>
                  <a:lnTo>
                    <a:pt x="44022" y="31051"/>
                  </a:lnTo>
                  <a:lnTo>
                    <a:pt x="43732" y="30951"/>
                  </a:lnTo>
                  <a:lnTo>
                    <a:pt x="43454" y="30840"/>
                  </a:lnTo>
                  <a:lnTo>
                    <a:pt x="43164" y="30717"/>
                  </a:lnTo>
                  <a:lnTo>
                    <a:pt x="42886" y="30584"/>
                  </a:lnTo>
                  <a:lnTo>
                    <a:pt x="42619" y="30439"/>
                  </a:lnTo>
                  <a:lnTo>
                    <a:pt x="42352" y="30283"/>
                  </a:lnTo>
                  <a:lnTo>
                    <a:pt x="42096" y="30127"/>
                  </a:lnTo>
                  <a:lnTo>
                    <a:pt x="42096" y="30127"/>
                  </a:lnTo>
                  <a:lnTo>
                    <a:pt x="41806" y="29927"/>
                  </a:lnTo>
                  <a:lnTo>
                    <a:pt x="41528" y="29715"/>
                  </a:lnTo>
                  <a:lnTo>
                    <a:pt x="41261" y="29493"/>
                  </a:lnTo>
                  <a:lnTo>
                    <a:pt x="41005" y="29248"/>
                  </a:lnTo>
                  <a:lnTo>
                    <a:pt x="40771" y="28992"/>
                  </a:lnTo>
                  <a:lnTo>
                    <a:pt x="40548" y="28725"/>
                  </a:lnTo>
                  <a:lnTo>
                    <a:pt x="40448" y="28580"/>
                  </a:lnTo>
                  <a:lnTo>
                    <a:pt x="40359" y="28435"/>
                  </a:lnTo>
                  <a:lnTo>
                    <a:pt x="40259" y="28290"/>
                  </a:lnTo>
                  <a:lnTo>
                    <a:pt x="40181" y="28134"/>
                  </a:lnTo>
                  <a:lnTo>
                    <a:pt x="40181" y="28134"/>
                  </a:lnTo>
                  <a:lnTo>
                    <a:pt x="40069" y="27901"/>
                  </a:lnTo>
                  <a:lnTo>
                    <a:pt x="39969" y="27656"/>
                  </a:lnTo>
                  <a:lnTo>
                    <a:pt x="39891" y="27411"/>
                  </a:lnTo>
                  <a:lnTo>
                    <a:pt x="39824" y="27166"/>
                  </a:lnTo>
                  <a:lnTo>
                    <a:pt x="39769" y="26910"/>
                  </a:lnTo>
                  <a:lnTo>
                    <a:pt x="39724" y="26654"/>
                  </a:lnTo>
                  <a:lnTo>
                    <a:pt x="39691" y="26398"/>
                  </a:lnTo>
                  <a:lnTo>
                    <a:pt x="39669" y="26130"/>
                  </a:lnTo>
                  <a:lnTo>
                    <a:pt x="39657" y="25874"/>
                  </a:lnTo>
                  <a:lnTo>
                    <a:pt x="39657" y="25607"/>
                  </a:lnTo>
                  <a:lnTo>
                    <a:pt x="39657" y="25340"/>
                  </a:lnTo>
                  <a:lnTo>
                    <a:pt x="39669" y="25073"/>
                  </a:lnTo>
                  <a:lnTo>
                    <a:pt x="39702" y="24550"/>
                  </a:lnTo>
                  <a:lnTo>
                    <a:pt x="39746" y="24015"/>
                  </a:lnTo>
                  <a:lnTo>
                    <a:pt x="39746" y="24015"/>
                  </a:lnTo>
                  <a:lnTo>
                    <a:pt x="39836" y="23258"/>
                  </a:lnTo>
                  <a:lnTo>
                    <a:pt x="39947" y="22501"/>
                  </a:lnTo>
                  <a:lnTo>
                    <a:pt x="40080" y="21755"/>
                  </a:lnTo>
                  <a:lnTo>
                    <a:pt x="40236" y="21020"/>
                  </a:lnTo>
                  <a:lnTo>
                    <a:pt x="40392" y="20274"/>
                  </a:lnTo>
                  <a:lnTo>
                    <a:pt x="40559" y="19540"/>
                  </a:lnTo>
                  <a:lnTo>
                    <a:pt x="40915" y="18081"/>
                  </a:lnTo>
                  <a:lnTo>
                    <a:pt x="41094" y="17346"/>
                  </a:lnTo>
                  <a:lnTo>
                    <a:pt x="41261" y="16611"/>
                  </a:lnTo>
                  <a:lnTo>
                    <a:pt x="41416" y="15888"/>
                  </a:lnTo>
                  <a:lnTo>
                    <a:pt x="41561" y="15142"/>
                  </a:lnTo>
                  <a:lnTo>
                    <a:pt x="41695" y="14407"/>
                  </a:lnTo>
                  <a:lnTo>
                    <a:pt x="41806" y="13661"/>
                  </a:lnTo>
                  <a:lnTo>
                    <a:pt x="41895" y="12904"/>
                  </a:lnTo>
                  <a:lnTo>
                    <a:pt x="41929" y="12526"/>
                  </a:lnTo>
                  <a:lnTo>
                    <a:pt x="41951" y="12147"/>
                  </a:lnTo>
                  <a:lnTo>
                    <a:pt x="41951" y="12147"/>
                  </a:lnTo>
                  <a:lnTo>
                    <a:pt x="41984" y="11546"/>
                  </a:lnTo>
                  <a:lnTo>
                    <a:pt x="41995" y="10945"/>
                  </a:lnTo>
                  <a:lnTo>
                    <a:pt x="42007" y="10343"/>
                  </a:lnTo>
                  <a:lnTo>
                    <a:pt x="41995" y="9742"/>
                  </a:lnTo>
                  <a:lnTo>
                    <a:pt x="41962" y="9152"/>
                  </a:lnTo>
                  <a:lnTo>
                    <a:pt x="41929" y="8551"/>
                  </a:lnTo>
                  <a:lnTo>
                    <a:pt x="41862" y="7961"/>
                  </a:lnTo>
                  <a:lnTo>
                    <a:pt x="41795" y="7371"/>
                  </a:lnTo>
                  <a:lnTo>
                    <a:pt x="41695" y="6792"/>
                  </a:lnTo>
                  <a:lnTo>
                    <a:pt x="41583" y="6202"/>
                  </a:lnTo>
                  <a:lnTo>
                    <a:pt x="41450" y="5623"/>
                  </a:lnTo>
                  <a:lnTo>
                    <a:pt x="41294" y="5055"/>
                  </a:lnTo>
                  <a:lnTo>
                    <a:pt x="41105" y="4476"/>
                  </a:lnTo>
                  <a:lnTo>
                    <a:pt x="40904" y="3919"/>
                  </a:lnTo>
                  <a:lnTo>
                    <a:pt x="40682" y="3352"/>
                  </a:lnTo>
                  <a:lnTo>
                    <a:pt x="40426" y="2795"/>
                  </a:lnTo>
                  <a:lnTo>
                    <a:pt x="40426" y="2795"/>
                  </a:lnTo>
                  <a:lnTo>
                    <a:pt x="40259" y="2450"/>
                  </a:lnTo>
                  <a:lnTo>
                    <a:pt x="40058" y="2094"/>
                  </a:lnTo>
                  <a:lnTo>
                    <a:pt x="39858" y="1760"/>
                  </a:lnTo>
                  <a:lnTo>
                    <a:pt x="39635" y="1437"/>
                  </a:lnTo>
                  <a:lnTo>
                    <a:pt x="39513" y="1281"/>
                  </a:lnTo>
                  <a:lnTo>
                    <a:pt x="39379" y="1136"/>
                  </a:lnTo>
                  <a:lnTo>
                    <a:pt x="39257" y="991"/>
                  </a:lnTo>
                  <a:lnTo>
                    <a:pt x="39112" y="858"/>
                  </a:lnTo>
                  <a:lnTo>
                    <a:pt x="38978" y="724"/>
                  </a:lnTo>
                  <a:lnTo>
                    <a:pt x="38822" y="602"/>
                  </a:lnTo>
                  <a:lnTo>
                    <a:pt x="38667" y="479"/>
                  </a:lnTo>
                  <a:lnTo>
                    <a:pt x="38511" y="379"/>
                  </a:lnTo>
                  <a:lnTo>
                    <a:pt x="38511" y="379"/>
                  </a:lnTo>
                  <a:lnTo>
                    <a:pt x="38310" y="257"/>
                  </a:lnTo>
                  <a:lnTo>
                    <a:pt x="38121" y="156"/>
                  </a:lnTo>
                  <a:lnTo>
                    <a:pt x="37909" y="78"/>
                  </a:lnTo>
                  <a:lnTo>
                    <a:pt x="37709"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37" name="Google Shape;1262;p21">
              <a:extLst>
                <a:ext uri="{FF2B5EF4-FFF2-40B4-BE49-F238E27FC236}">
                  <a16:creationId xmlns="" xmlns:a16="http://schemas.microsoft.com/office/drawing/2014/main" id="{07336105-CE86-42FA-8885-87A8309FB8E4}"/>
                </a:ext>
              </a:extLst>
            </p:cNvPr>
            <p:cNvSpPr/>
            <p:nvPr/>
          </p:nvSpPr>
          <p:spPr>
            <a:xfrm>
              <a:off x="6844550" y="2337396"/>
              <a:ext cx="175584" cy="78405"/>
            </a:xfrm>
            <a:custGeom>
              <a:avLst/>
              <a:gdLst/>
              <a:ahLst/>
              <a:cxnLst/>
              <a:rect l="l" t="t" r="r" b="b"/>
              <a:pathLst>
                <a:path w="7482" h="3341" extrusionOk="0">
                  <a:moveTo>
                    <a:pt x="2940" y="1"/>
                  </a:moveTo>
                  <a:lnTo>
                    <a:pt x="2695" y="23"/>
                  </a:lnTo>
                  <a:lnTo>
                    <a:pt x="2439" y="56"/>
                  </a:lnTo>
                  <a:lnTo>
                    <a:pt x="2205" y="112"/>
                  </a:lnTo>
                  <a:lnTo>
                    <a:pt x="1960" y="168"/>
                  </a:lnTo>
                  <a:lnTo>
                    <a:pt x="1726" y="246"/>
                  </a:lnTo>
                  <a:lnTo>
                    <a:pt x="1281" y="402"/>
                  </a:lnTo>
                  <a:lnTo>
                    <a:pt x="1058" y="491"/>
                  </a:lnTo>
                  <a:lnTo>
                    <a:pt x="835" y="591"/>
                  </a:lnTo>
                  <a:lnTo>
                    <a:pt x="624" y="702"/>
                  </a:lnTo>
                  <a:lnTo>
                    <a:pt x="423" y="836"/>
                  </a:lnTo>
                  <a:lnTo>
                    <a:pt x="334" y="903"/>
                  </a:lnTo>
                  <a:lnTo>
                    <a:pt x="245" y="980"/>
                  </a:lnTo>
                  <a:lnTo>
                    <a:pt x="156" y="1058"/>
                  </a:lnTo>
                  <a:lnTo>
                    <a:pt x="78" y="1147"/>
                  </a:lnTo>
                  <a:lnTo>
                    <a:pt x="34" y="1203"/>
                  </a:lnTo>
                  <a:lnTo>
                    <a:pt x="11" y="1259"/>
                  </a:lnTo>
                  <a:lnTo>
                    <a:pt x="0" y="1326"/>
                  </a:lnTo>
                  <a:lnTo>
                    <a:pt x="0" y="1348"/>
                  </a:lnTo>
                  <a:lnTo>
                    <a:pt x="11" y="1381"/>
                  </a:lnTo>
                  <a:lnTo>
                    <a:pt x="45" y="1426"/>
                  </a:lnTo>
                  <a:lnTo>
                    <a:pt x="89" y="1448"/>
                  </a:lnTo>
                  <a:lnTo>
                    <a:pt x="145" y="1459"/>
                  </a:lnTo>
                  <a:lnTo>
                    <a:pt x="201" y="1470"/>
                  </a:lnTo>
                  <a:lnTo>
                    <a:pt x="368" y="1493"/>
                  </a:lnTo>
                  <a:lnTo>
                    <a:pt x="891" y="1493"/>
                  </a:lnTo>
                  <a:lnTo>
                    <a:pt x="1592" y="1459"/>
                  </a:lnTo>
                  <a:lnTo>
                    <a:pt x="1960" y="1448"/>
                  </a:lnTo>
                  <a:lnTo>
                    <a:pt x="2327" y="1459"/>
                  </a:lnTo>
                  <a:lnTo>
                    <a:pt x="2695" y="1481"/>
                  </a:lnTo>
                  <a:lnTo>
                    <a:pt x="3062" y="1515"/>
                  </a:lnTo>
                  <a:lnTo>
                    <a:pt x="3429" y="1559"/>
                  </a:lnTo>
                  <a:lnTo>
                    <a:pt x="3797" y="1626"/>
                  </a:lnTo>
                  <a:lnTo>
                    <a:pt x="4153" y="1704"/>
                  </a:lnTo>
                  <a:lnTo>
                    <a:pt x="4509" y="1804"/>
                  </a:lnTo>
                  <a:lnTo>
                    <a:pt x="7482" y="3341"/>
                  </a:lnTo>
                  <a:lnTo>
                    <a:pt x="7304" y="3140"/>
                  </a:lnTo>
                  <a:lnTo>
                    <a:pt x="7103" y="2918"/>
                  </a:lnTo>
                  <a:lnTo>
                    <a:pt x="6647" y="2428"/>
                  </a:lnTo>
                  <a:lnTo>
                    <a:pt x="6124" y="1916"/>
                  </a:lnTo>
                  <a:lnTo>
                    <a:pt x="5567" y="1404"/>
                  </a:lnTo>
                  <a:lnTo>
                    <a:pt x="5289" y="1159"/>
                  </a:lnTo>
                  <a:lnTo>
                    <a:pt x="5022" y="925"/>
                  </a:lnTo>
                  <a:lnTo>
                    <a:pt x="4754" y="713"/>
                  </a:lnTo>
                  <a:lnTo>
                    <a:pt x="4498" y="524"/>
                  </a:lnTo>
                  <a:lnTo>
                    <a:pt x="4253" y="357"/>
                  </a:lnTo>
                  <a:lnTo>
                    <a:pt x="4042" y="223"/>
                  </a:lnTo>
                  <a:lnTo>
                    <a:pt x="3841" y="134"/>
                  </a:lnTo>
                  <a:lnTo>
                    <a:pt x="3752" y="101"/>
                  </a:lnTo>
                  <a:lnTo>
                    <a:pt x="3674" y="68"/>
                  </a:lnTo>
                  <a:lnTo>
                    <a:pt x="3429" y="23"/>
                  </a:lnTo>
                  <a:lnTo>
                    <a:pt x="3185" y="1"/>
                  </a:lnTo>
                  <a:close/>
                </a:path>
              </a:pathLst>
            </a:custGeom>
            <a:solidFill>
              <a:srgbClr val="FFC3A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38" name="Google Shape;1263;p21">
              <a:extLst>
                <a:ext uri="{FF2B5EF4-FFF2-40B4-BE49-F238E27FC236}">
                  <a16:creationId xmlns="" xmlns:a16="http://schemas.microsoft.com/office/drawing/2014/main" id="{6A8EA3C5-3907-4B7B-886E-94FD3919950F}"/>
                </a:ext>
              </a:extLst>
            </p:cNvPr>
            <p:cNvSpPr/>
            <p:nvPr/>
          </p:nvSpPr>
          <p:spPr>
            <a:xfrm>
              <a:off x="6844550" y="2337396"/>
              <a:ext cx="175584" cy="78405"/>
            </a:xfrm>
            <a:custGeom>
              <a:avLst/>
              <a:gdLst/>
              <a:ahLst/>
              <a:cxnLst/>
              <a:rect l="l" t="t" r="r" b="b"/>
              <a:pathLst>
                <a:path w="7482" h="3341" fill="none" extrusionOk="0">
                  <a:moveTo>
                    <a:pt x="7482" y="3341"/>
                  </a:moveTo>
                  <a:lnTo>
                    <a:pt x="7482" y="3341"/>
                  </a:lnTo>
                  <a:lnTo>
                    <a:pt x="7304" y="3140"/>
                  </a:lnTo>
                  <a:lnTo>
                    <a:pt x="7103" y="2918"/>
                  </a:lnTo>
                  <a:lnTo>
                    <a:pt x="6647" y="2428"/>
                  </a:lnTo>
                  <a:lnTo>
                    <a:pt x="6124" y="1916"/>
                  </a:lnTo>
                  <a:lnTo>
                    <a:pt x="5567" y="1404"/>
                  </a:lnTo>
                  <a:lnTo>
                    <a:pt x="5289" y="1159"/>
                  </a:lnTo>
                  <a:lnTo>
                    <a:pt x="5022" y="925"/>
                  </a:lnTo>
                  <a:lnTo>
                    <a:pt x="4754" y="713"/>
                  </a:lnTo>
                  <a:lnTo>
                    <a:pt x="4498" y="524"/>
                  </a:lnTo>
                  <a:lnTo>
                    <a:pt x="4253" y="357"/>
                  </a:lnTo>
                  <a:lnTo>
                    <a:pt x="4042" y="223"/>
                  </a:lnTo>
                  <a:lnTo>
                    <a:pt x="3841" y="134"/>
                  </a:lnTo>
                  <a:lnTo>
                    <a:pt x="3752" y="101"/>
                  </a:lnTo>
                  <a:lnTo>
                    <a:pt x="3674" y="68"/>
                  </a:lnTo>
                  <a:lnTo>
                    <a:pt x="3674" y="68"/>
                  </a:lnTo>
                  <a:lnTo>
                    <a:pt x="3429" y="23"/>
                  </a:lnTo>
                  <a:lnTo>
                    <a:pt x="3185" y="1"/>
                  </a:lnTo>
                  <a:lnTo>
                    <a:pt x="2940" y="1"/>
                  </a:lnTo>
                  <a:lnTo>
                    <a:pt x="2695" y="23"/>
                  </a:lnTo>
                  <a:lnTo>
                    <a:pt x="2439" y="56"/>
                  </a:lnTo>
                  <a:lnTo>
                    <a:pt x="2205" y="112"/>
                  </a:lnTo>
                  <a:lnTo>
                    <a:pt x="1960" y="168"/>
                  </a:lnTo>
                  <a:lnTo>
                    <a:pt x="1726" y="246"/>
                  </a:lnTo>
                  <a:lnTo>
                    <a:pt x="1726" y="246"/>
                  </a:lnTo>
                  <a:lnTo>
                    <a:pt x="1281" y="402"/>
                  </a:lnTo>
                  <a:lnTo>
                    <a:pt x="1058" y="491"/>
                  </a:lnTo>
                  <a:lnTo>
                    <a:pt x="835" y="591"/>
                  </a:lnTo>
                  <a:lnTo>
                    <a:pt x="624" y="702"/>
                  </a:lnTo>
                  <a:lnTo>
                    <a:pt x="423" y="836"/>
                  </a:lnTo>
                  <a:lnTo>
                    <a:pt x="334" y="903"/>
                  </a:lnTo>
                  <a:lnTo>
                    <a:pt x="245" y="980"/>
                  </a:lnTo>
                  <a:lnTo>
                    <a:pt x="156" y="1058"/>
                  </a:lnTo>
                  <a:lnTo>
                    <a:pt x="78" y="1147"/>
                  </a:lnTo>
                  <a:lnTo>
                    <a:pt x="78" y="1147"/>
                  </a:lnTo>
                  <a:lnTo>
                    <a:pt x="34" y="1203"/>
                  </a:lnTo>
                  <a:lnTo>
                    <a:pt x="11" y="1259"/>
                  </a:lnTo>
                  <a:lnTo>
                    <a:pt x="0" y="1326"/>
                  </a:lnTo>
                  <a:lnTo>
                    <a:pt x="0" y="1348"/>
                  </a:lnTo>
                  <a:lnTo>
                    <a:pt x="11" y="1381"/>
                  </a:lnTo>
                  <a:lnTo>
                    <a:pt x="11" y="1381"/>
                  </a:lnTo>
                  <a:lnTo>
                    <a:pt x="45" y="1426"/>
                  </a:lnTo>
                  <a:lnTo>
                    <a:pt x="89" y="1448"/>
                  </a:lnTo>
                  <a:lnTo>
                    <a:pt x="145" y="1459"/>
                  </a:lnTo>
                  <a:lnTo>
                    <a:pt x="201" y="1470"/>
                  </a:lnTo>
                  <a:lnTo>
                    <a:pt x="201" y="1470"/>
                  </a:lnTo>
                  <a:lnTo>
                    <a:pt x="368" y="1493"/>
                  </a:lnTo>
                  <a:lnTo>
                    <a:pt x="546" y="1493"/>
                  </a:lnTo>
                  <a:lnTo>
                    <a:pt x="891" y="1493"/>
                  </a:lnTo>
                  <a:lnTo>
                    <a:pt x="1592" y="1459"/>
                  </a:lnTo>
                  <a:lnTo>
                    <a:pt x="1592" y="1459"/>
                  </a:lnTo>
                  <a:lnTo>
                    <a:pt x="1960" y="1448"/>
                  </a:lnTo>
                  <a:lnTo>
                    <a:pt x="2327" y="1459"/>
                  </a:lnTo>
                  <a:lnTo>
                    <a:pt x="2695" y="1481"/>
                  </a:lnTo>
                  <a:lnTo>
                    <a:pt x="3062" y="1515"/>
                  </a:lnTo>
                  <a:lnTo>
                    <a:pt x="3429" y="1559"/>
                  </a:lnTo>
                  <a:lnTo>
                    <a:pt x="3797" y="1626"/>
                  </a:lnTo>
                  <a:lnTo>
                    <a:pt x="4153" y="1704"/>
                  </a:lnTo>
                  <a:lnTo>
                    <a:pt x="4509" y="1804"/>
                  </a:lnTo>
                  <a:lnTo>
                    <a:pt x="7482" y="334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39" name="Google Shape;1264;p21">
              <a:extLst>
                <a:ext uri="{FF2B5EF4-FFF2-40B4-BE49-F238E27FC236}">
                  <a16:creationId xmlns="" xmlns:a16="http://schemas.microsoft.com/office/drawing/2014/main" id="{FC3FF19E-323E-4F88-9212-EDCBF10D078B}"/>
                </a:ext>
              </a:extLst>
            </p:cNvPr>
            <p:cNvSpPr/>
            <p:nvPr/>
          </p:nvSpPr>
          <p:spPr>
            <a:xfrm>
              <a:off x="6877733" y="2376329"/>
              <a:ext cx="193091" cy="120201"/>
            </a:xfrm>
            <a:custGeom>
              <a:avLst/>
              <a:gdLst/>
              <a:ahLst/>
              <a:cxnLst/>
              <a:rect l="l" t="t" r="r" b="b"/>
              <a:pathLst>
                <a:path w="8228" h="5122" extrusionOk="0">
                  <a:moveTo>
                    <a:pt x="846" y="1"/>
                  </a:moveTo>
                  <a:lnTo>
                    <a:pt x="679" y="34"/>
                  </a:lnTo>
                  <a:lnTo>
                    <a:pt x="535" y="67"/>
                  </a:lnTo>
                  <a:lnTo>
                    <a:pt x="412" y="134"/>
                  </a:lnTo>
                  <a:lnTo>
                    <a:pt x="323" y="201"/>
                  </a:lnTo>
                  <a:lnTo>
                    <a:pt x="245" y="279"/>
                  </a:lnTo>
                  <a:lnTo>
                    <a:pt x="190" y="368"/>
                  </a:lnTo>
                  <a:lnTo>
                    <a:pt x="145" y="446"/>
                  </a:lnTo>
                  <a:lnTo>
                    <a:pt x="101" y="535"/>
                  </a:lnTo>
                  <a:lnTo>
                    <a:pt x="45" y="691"/>
                  </a:lnTo>
                  <a:lnTo>
                    <a:pt x="23" y="769"/>
                  </a:lnTo>
                  <a:lnTo>
                    <a:pt x="11" y="836"/>
                  </a:lnTo>
                  <a:lnTo>
                    <a:pt x="0" y="914"/>
                  </a:lnTo>
                  <a:lnTo>
                    <a:pt x="0" y="991"/>
                  </a:lnTo>
                  <a:lnTo>
                    <a:pt x="11" y="1069"/>
                  </a:lnTo>
                  <a:lnTo>
                    <a:pt x="23" y="1147"/>
                  </a:lnTo>
                  <a:lnTo>
                    <a:pt x="78" y="1292"/>
                  </a:lnTo>
                  <a:lnTo>
                    <a:pt x="145" y="1437"/>
                  </a:lnTo>
                  <a:lnTo>
                    <a:pt x="234" y="1570"/>
                  </a:lnTo>
                  <a:lnTo>
                    <a:pt x="334" y="1693"/>
                  </a:lnTo>
                  <a:lnTo>
                    <a:pt x="446" y="1804"/>
                  </a:lnTo>
                  <a:lnTo>
                    <a:pt x="368" y="2016"/>
                  </a:lnTo>
                  <a:lnTo>
                    <a:pt x="323" y="2205"/>
                  </a:lnTo>
                  <a:lnTo>
                    <a:pt x="312" y="2294"/>
                  </a:lnTo>
                  <a:lnTo>
                    <a:pt x="312" y="2372"/>
                  </a:lnTo>
                  <a:lnTo>
                    <a:pt x="323" y="2439"/>
                  </a:lnTo>
                  <a:lnTo>
                    <a:pt x="334" y="2517"/>
                  </a:lnTo>
                  <a:lnTo>
                    <a:pt x="357" y="2584"/>
                  </a:lnTo>
                  <a:lnTo>
                    <a:pt x="379" y="2650"/>
                  </a:lnTo>
                  <a:lnTo>
                    <a:pt x="468" y="2795"/>
                  </a:lnTo>
                  <a:lnTo>
                    <a:pt x="579" y="2951"/>
                  </a:lnTo>
                  <a:lnTo>
                    <a:pt x="735" y="3129"/>
                  </a:lnTo>
                  <a:lnTo>
                    <a:pt x="702" y="3196"/>
                  </a:lnTo>
                  <a:lnTo>
                    <a:pt x="668" y="3263"/>
                  </a:lnTo>
                  <a:lnTo>
                    <a:pt x="657" y="3318"/>
                  </a:lnTo>
                  <a:lnTo>
                    <a:pt x="646" y="3385"/>
                  </a:lnTo>
                  <a:lnTo>
                    <a:pt x="635" y="3441"/>
                  </a:lnTo>
                  <a:lnTo>
                    <a:pt x="646" y="3508"/>
                  </a:lnTo>
                  <a:lnTo>
                    <a:pt x="657" y="3563"/>
                  </a:lnTo>
                  <a:lnTo>
                    <a:pt x="668" y="3619"/>
                  </a:lnTo>
                  <a:lnTo>
                    <a:pt x="724" y="3730"/>
                  </a:lnTo>
                  <a:lnTo>
                    <a:pt x="802" y="3830"/>
                  </a:lnTo>
                  <a:lnTo>
                    <a:pt x="891" y="3931"/>
                  </a:lnTo>
                  <a:lnTo>
                    <a:pt x="1002" y="4020"/>
                  </a:lnTo>
                  <a:lnTo>
                    <a:pt x="1125" y="4098"/>
                  </a:lnTo>
                  <a:lnTo>
                    <a:pt x="1258" y="4187"/>
                  </a:lnTo>
                  <a:lnTo>
                    <a:pt x="1392" y="4254"/>
                  </a:lnTo>
                  <a:lnTo>
                    <a:pt x="1537" y="4320"/>
                  </a:lnTo>
                  <a:lnTo>
                    <a:pt x="1815" y="4432"/>
                  </a:lnTo>
                  <a:lnTo>
                    <a:pt x="2071" y="4521"/>
                  </a:lnTo>
                  <a:lnTo>
                    <a:pt x="2182" y="4554"/>
                  </a:lnTo>
                  <a:lnTo>
                    <a:pt x="2316" y="4576"/>
                  </a:lnTo>
                  <a:lnTo>
                    <a:pt x="2472" y="4588"/>
                  </a:lnTo>
                  <a:lnTo>
                    <a:pt x="2628" y="4599"/>
                  </a:lnTo>
                  <a:lnTo>
                    <a:pt x="2784" y="4610"/>
                  </a:lnTo>
                  <a:lnTo>
                    <a:pt x="2928" y="4599"/>
                  </a:lnTo>
                  <a:lnTo>
                    <a:pt x="3062" y="4588"/>
                  </a:lnTo>
                  <a:lnTo>
                    <a:pt x="3173" y="4565"/>
                  </a:lnTo>
                  <a:lnTo>
                    <a:pt x="3262" y="4532"/>
                  </a:lnTo>
                  <a:lnTo>
                    <a:pt x="3340" y="4487"/>
                  </a:lnTo>
                  <a:lnTo>
                    <a:pt x="3396" y="4443"/>
                  </a:lnTo>
                  <a:lnTo>
                    <a:pt x="3441" y="4376"/>
                  </a:lnTo>
                  <a:lnTo>
                    <a:pt x="3463" y="4309"/>
                  </a:lnTo>
                  <a:lnTo>
                    <a:pt x="3474" y="4231"/>
                  </a:lnTo>
                  <a:lnTo>
                    <a:pt x="3485" y="4142"/>
                  </a:lnTo>
                  <a:lnTo>
                    <a:pt x="3474" y="4042"/>
                  </a:lnTo>
                  <a:lnTo>
                    <a:pt x="3552" y="4176"/>
                  </a:lnTo>
                  <a:lnTo>
                    <a:pt x="3652" y="4287"/>
                  </a:lnTo>
                  <a:lnTo>
                    <a:pt x="3775" y="4398"/>
                  </a:lnTo>
                  <a:lnTo>
                    <a:pt x="3908" y="4487"/>
                  </a:lnTo>
                  <a:lnTo>
                    <a:pt x="4053" y="4576"/>
                  </a:lnTo>
                  <a:lnTo>
                    <a:pt x="4209" y="4654"/>
                  </a:lnTo>
                  <a:lnTo>
                    <a:pt x="4376" y="4710"/>
                  </a:lnTo>
                  <a:lnTo>
                    <a:pt x="4543" y="4755"/>
                  </a:lnTo>
                  <a:lnTo>
                    <a:pt x="4710" y="4799"/>
                  </a:lnTo>
                  <a:lnTo>
                    <a:pt x="4877" y="4810"/>
                  </a:lnTo>
                  <a:lnTo>
                    <a:pt x="5055" y="4821"/>
                  </a:lnTo>
                  <a:lnTo>
                    <a:pt x="5222" y="4810"/>
                  </a:lnTo>
                  <a:lnTo>
                    <a:pt x="5378" y="4788"/>
                  </a:lnTo>
                  <a:lnTo>
                    <a:pt x="5534" y="4743"/>
                  </a:lnTo>
                  <a:lnTo>
                    <a:pt x="5667" y="4688"/>
                  </a:lnTo>
                  <a:lnTo>
                    <a:pt x="5801" y="4610"/>
                  </a:lnTo>
                  <a:lnTo>
                    <a:pt x="5979" y="4476"/>
                  </a:lnTo>
                  <a:lnTo>
                    <a:pt x="6068" y="4432"/>
                  </a:lnTo>
                  <a:lnTo>
                    <a:pt x="6113" y="4409"/>
                  </a:lnTo>
                  <a:lnTo>
                    <a:pt x="6168" y="4398"/>
                  </a:lnTo>
                  <a:lnTo>
                    <a:pt x="6246" y="4398"/>
                  </a:lnTo>
                  <a:lnTo>
                    <a:pt x="6324" y="4409"/>
                  </a:lnTo>
                  <a:lnTo>
                    <a:pt x="6480" y="4465"/>
                  </a:lnTo>
                  <a:lnTo>
                    <a:pt x="8228" y="5122"/>
                  </a:lnTo>
                  <a:lnTo>
                    <a:pt x="2706" y="401"/>
                  </a:lnTo>
                  <a:lnTo>
                    <a:pt x="2283" y="257"/>
                  </a:lnTo>
                  <a:lnTo>
                    <a:pt x="1904" y="145"/>
                  </a:lnTo>
                  <a:lnTo>
                    <a:pt x="1581" y="67"/>
                  </a:lnTo>
                  <a:lnTo>
                    <a:pt x="1303" y="23"/>
                  </a:lnTo>
                  <a:lnTo>
                    <a:pt x="1058" y="1"/>
                  </a:lnTo>
                  <a:close/>
                </a:path>
              </a:pathLst>
            </a:custGeom>
            <a:solidFill>
              <a:srgbClr val="FFC3A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40" name="Google Shape;1265;p21">
              <a:extLst>
                <a:ext uri="{FF2B5EF4-FFF2-40B4-BE49-F238E27FC236}">
                  <a16:creationId xmlns="" xmlns:a16="http://schemas.microsoft.com/office/drawing/2014/main" id="{EABAC763-9F58-4104-B220-E344AD7F2440}"/>
                </a:ext>
              </a:extLst>
            </p:cNvPr>
            <p:cNvSpPr/>
            <p:nvPr/>
          </p:nvSpPr>
          <p:spPr>
            <a:xfrm>
              <a:off x="6877733" y="2376329"/>
              <a:ext cx="193091" cy="120201"/>
            </a:xfrm>
            <a:custGeom>
              <a:avLst/>
              <a:gdLst/>
              <a:ahLst/>
              <a:cxnLst/>
              <a:rect l="l" t="t" r="r" b="b"/>
              <a:pathLst>
                <a:path w="8228" h="5122" fill="none" extrusionOk="0">
                  <a:moveTo>
                    <a:pt x="2706" y="401"/>
                  </a:moveTo>
                  <a:lnTo>
                    <a:pt x="2706" y="401"/>
                  </a:lnTo>
                  <a:lnTo>
                    <a:pt x="2283" y="257"/>
                  </a:lnTo>
                  <a:lnTo>
                    <a:pt x="1904" y="145"/>
                  </a:lnTo>
                  <a:lnTo>
                    <a:pt x="1581" y="67"/>
                  </a:lnTo>
                  <a:lnTo>
                    <a:pt x="1303" y="23"/>
                  </a:lnTo>
                  <a:lnTo>
                    <a:pt x="1058" y="1"/>
                  </a:lnTo>
                  <a:lnTo>
                    <a:pt x="846" y="1"/>
                  </a:lnTo>
                  <a:lnTo>
                    <a:pt x="679" y="34"/>
                  </a:lnTo>
                  <a:lnTo>
                    <a:pt x="535" y="67"/>
                  </a:lnTo>
                  <a:lnTo>
                    <a:pt x="412" y="134"/>
                  </a:lnTo>
                  <a:lnTo>
                    <a:pt x="323" y="201"/>
                  </a:lnTo>
                  <a:lnTo>
                    <a:pt x="245" y="279"/>
                  </a:lnTo>
                  <a:lnTo>
                    <a:pt x="190" y="368"/>
                  </a:lnTo>
                  <a:lnTo>
                    <a:pt x="145" y="446"/>
                  </a:lnTo>
                  <a:lnTo>
                    <a:pt x="101" y="535"/>
                  </a:lnTo>
                  <a:lnTo>
                    <a:pt x="45" y="691"/>
                  </a:lnTo>
                  <a:lnTo>
                    <a:pt x="45" y="691"/>
                  </a:lnTo>
                  <a:lnTo>
                    <a:pt x="23" y="769"/>
                  </a:lnTo>
                  <a:lnTo>
                    <a:pt x="11" y="836"/>
                  </a:lnTo>
                  <a:lnTo>
                    <a:pt x="0" y="914"/>
                  </a:lnTo>
                  <a:lnTo>
                    <a:pt x="0" y="991"/>
                  </a:lnTo>
                  <a:lnTo>
                    <a:pt x="11" y="1069"/>
                  </a:lnTo>
                  <a:lnTo>
                    <a:pt x="23" y="1147"/>
                  </a:lnTo>
                  <a:lnTo>
                    <a:pt x="78" y="1292"/>
                  </a:lnTo>
                  <a:lnTo>
                    <a:pt x="145" y="1437"/>
                  </a:lnTo>
                  <a:lnTo>
                    <a:pt x="234" y="1570"/>
                  </a:lnTo>
                  <a:lnTo>
                    <a:pt x="334" y="1693"/>
                  </a:lnTo>
                  <a:lnTo>
                    <a:pt x="446" y="1804"/>
                  </a:lnTo>
                  <a:lnTo>
                    <a:pt x="446" y="1804"/>
                  </a:lnTo>
                  <a:lnTo>
                    <a:pt x="368" y="2016"/>
                  </a:lnTo>
                  <a:lnTo>
                    <a:pt x="323" y="2205"/>
                  </a:lnTo>
                  <a:lnTo>
                    <a:pt x="312" y="2294"/>
                  </a:lnTo>
                  <a:lnTo>
                    <a:pt x="312" y="2372"/>
                  </a:lnTo>
                  <a:lnTo>
                    <a:pt x="323" y="2439"/>
                  </a:lnTo>
                  <a:lnTo>
                    <a:pt x="334" y="2517"/>
                  </a:lnTo>
                  <a:lnTo>
                    <a:pt x="357" y="2584"/>
                  </a:lnTo>
                  <a:lnTo>
                    <a:pt x="379" y="2650"/>
                  </a:lnTo>
                  <a:lnTo>
                    <a:pt x="468" y="2795"/>
                  </a:lnTo>
                  <a:lnTo>
                    <a:pt x="579" y="2951"/>
                  </a:lnTo>
                  <a:lnTo>
                    <a:pt x="735" y="3129"/>
                  </a:lnTo>
                  <a:lnTo>
                    <a:pt x="735" y="3129"/>
                  </a:lnTo>
                  <a:lnTo>
                    <a:pt x="702" y="3196"/>
                  </a:lnTo>
                  <a:lnTo>
                    <a:pt x="668" y="3263"/>
                  </a:lnTo>
                  <a:lnTo>
                    <a:pt x="657" y="3318"/>
                  </a:lnTo>
                  <a:lnTo>
                    <a:pt x="646" y="3385"/>
                  </a:lnTo>
                  <a:lnTo>
                    <a:pt x="635" y="3441"/>
                  </a:lnTo>
                  <a:lnTo>
                    <a:pt x="646" y="3508"/>
                  </a:lnTo>
                  <a:lnTo>
                    <a:pt x="657" y="3563"/>
                  </a:lnTo>
                  <a:lnTo>
                    <a:pt x="668" y="3619"/>
                  </a:lnTo>
                  <a:lnTo>
                    <a:pt x="724" y="3730"/>
                  </a:lnTo>
                  <a:lnTo>
                    <a:pt x="802" y="3830"/>
                  </a:lnTo>
                  <a:lnTo>
                    <a:pt x="891" y="3931"/>
                  </a:lnTo>
                  <a:lnTo>
                    <a:pt x="1002" y="4020"/>
                  </a:lnTo>
                  <a:lnTo>
                    <a:pt x="1125" y="4098"/>
                  </a:lnTo>
                  <a:lnTo>
                    <a:pt x="1258" y="4187"/>
                  </a:lnTo>
                  <a:lnTo>
                    <a:pt x="1392" y="4254"/>
                  </a:lnTo>
                  <a:lnTo>
                    <a:pt x="1537" y="4320"/>
                  </a:lnTo>
                  <a:lnTo>
                    <a:pt x="1815" y="4432"/>
                  </a:lnTo>
                  <a:lnTo>
                    <a:pt x="2071" y="4521"/>
                  </a:lnTo>
                  <a:lnTo>
                    <a:pt x="2071" y="4521"/>
                  </a:lnTo>
                  <a:lnTo>
                    <a:pt x="2182" y="4554"/>
                  </a:lnTo>
                  <a:lnTo>
                    <a:pt x="2316" y="4576"/>
                  </a:lnTo>
                  <a:lnTo>
                    <a:pt x="2472" y="4588"/>
                  </a:lnTo>
                  <a:lnTo>
                    <a:pt x="2628" y="4599"/>
                  </a:lnTo>
                  <a:lnTo>
                    <a:pt x="2784" y="4610"/>
                  </a:lnTo>
                  <a:lnTo>
                    <a:pt x="2928" y="4599"/>
                  </a:lnTo>
                  <a:lnTo>
                    <a:pt x="3062" y="4588"/>
                  </a:lnTo>
                  <a:lnTo>
                    <a:pt x="3173" y="4565"/>
                  </a:lnTo>
                  <a:lnTo>
                    <a:pt x="3173" y="4565"/>
                  </a:lnTo>
                  <a:lnTo>
                    <a:pt x="3262" y="4532"/>
                  </a:lnTo>
                  <a:lnTo>
                    <a:pt x="3340" y="4487"/>
                  </a:lnTo>
                  <a:lnTo>
                    <a:pt x="3396" y="4443"/>
                  </a:lnTo>
                  <a:lnTo>
                    <a:pt x="3441" y="4376"/>
                  </a:lnTo>
                  <a:lnTo>
                    <a:pt x="3463" y="4309"/>
                  </a:lnTo>
                  <a:lnTo>
                    <a:pt x="3474" y="4231"/>
                  </a:lnTo>
                  <a:lnTo>
                    <a:pt x="3485" y="4142"/>
                  </a:lnTo>
                  <a:lnTo>
                    <a:pt x="3474" y="4042"/>
                  </a:lnTo>
                  <a:lnTo>
                    <a:pt x="3474" y="4042"/>
                  </a:lnTo>
                  <a:lnTo>
                    <a:pt x="3552" y="4176"/>
                  </a:lnTo>
                  <a:lnTo>
                    <a:pt x="3652" y="4287"/>
                  </a:lnTo>
                  <a:lnTo>
                    <a:pt x="3775" y="4398"/>
                  </a:lnTo>
                  <a:lnTo>
                    <a:pt x="3908" y="4487"/>
                  </a:lnTo>
                  <a:lnTo>
                    <a:pt x="4053" y="4576"/>
                  </a:lnTo>
                  <a:lnTo>
                    <a:pt x="4209" y="4654"/>
                  </a:lnTo>
                  <a:lnTo>
                    <a:pt x="4376" y="4710"/>
                  </a:lnTo>
                  <a:lnTo>
                    <a:pt x="4543" y="4755"/>
                  </a:lnTo>
                  <a:lnTo>
                    <a:pt x="4710" y="4799"/>
                  </a:lnTo>
                  <a:lnTo>
                    <a:pt x="4877" y="4810"/>
                  </a:lnTo>
                  <a:lnTo>
                    <a:pt x="5055" y="4821"/>
                  </a:lnTo>
                  <a:lnTo>
                    <a:pt x="5222" y="4810"/>
                  </a:lnTo>
                  <a:lnTo>
                    <a:pt x="5378" y="4788"/>
                  </a:lnTo>
                  <a:lnTo>
                    <a:pt x="5534" y="4743"/>
                  </a:lnTo>
                  <a:lnTo>
                    <a:pt x="5667" y="4688"/>
                  </a:lnTo>
                  <a:lnTo>
                    <a:pt x="5801" y="4610"/>
                  </a:lnTo>
                  <a:lnTo>
                    <a:pt x="5801" y="4610"/>
                  </a:lnTo>
                  <a:lnTo>
                    <a:pt x="5979" y="4476"/>
                  </a:lnTo>
                  <a:lnTo>
                    <a:pt x="6068" y="4432"/>
                  </a:lnTo>
                  <a:lnTo>
                    <a:pt x="6113" y="4409"/>
                  </a:lnTo>
                  <a:lnTo>
                    <a:pt x="6168" y="4398"/>
                  </a:lnTo>
                  <a:lnTo>
                    <a:pt x="6168" y="4398"/>
                  </a:lnTo>
                  <a:lnTo>
                    <a:pt x="6246" y="4398"/>
                  </a:lnTo>
                  <a:lnTo>
                    <a:pt x="6324" y="4409"/>
                  </a:lnTo>
                  <a:lnTo>
                    <a:pt x="6480" y="4465"/>
                  </a:lnTo>
                  <a:lnTo>
                    <a:pt x="6480" y="4465"/>
                  </a:lnTo>
                  <a:lnTo>
                    <a:pt x="8228" y="5122"/>
                  </a:lnTo>
                  <a:lnTo>
                    <a:pt x="2706" y="40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41" name="Google Shape;1266;p21">
              <a:extLst>
                <a:ext uri="{FF2B5EF4-FFF2-40B4-BE49-F238E27FC236}">
                  <a16:creationId xmlns="" xmlns:a16="http://schemas.microsoft.com/office/drawing/2014/main" id="{BBA4D9F8-2008-4180-9FE9-BEEAFADBBD52}"/>
                </a:ext>
              </a:extLst>
            </p:cNvPr>
            <p:cNvSpPr/>
            <p:nvPr/>
          </p:nvSpPr>
          <p:spPr>
            <a:xfrm>
              <a:off x="6750751" y="2301608"/>
              <a:ext cx="248239" cy="176124"/>
            </a:xfrm>
            <a:custGeom>
              <a:avLst/>
              <a:gdLst/>
              <a:ahLst/>
              <a:cxnLst/>
              <a:rect l="l" t="t" r="r" b="b"/>
              <a:pathLst>
                <a:path w="10578" h="7505" extrusionOk="0">
                  <a:moveTo>
                    <a:pt x="10065" y="0"/>
                  </a:moveTo>
                  <a:lnTo>
                    <a:pt x="9965" y="12"/>
                  </a:lnTo>
                  <a:lnTo>
                    <a:pt x="9854" y="34"/>
                  </a:lnTo>
                  <a:lnTo>
                    <a:pt x="9731" y="90"/>
                  </a:lnTo>
                  <a:lnTo>
                    <a:pt x="9286" y="346"/>
                  </a:lnTo>
                  <a:lnTo>
                    <a:pt x="8840" y="624"/>
                  </a:lnTo>
                  <a:lnTo>
                    <a:pt x="8395" y="913"/>
                  </a:lnTo>
                  <a:lnTo>
                    <a:pt x="7961" y="1214"/>
                  </a:lnTo>
                  <a:lnTo>
                    <a:pt x="7104" y="1826"/>
                  </a:lnTo>
                  <a:lnTo>
                    <a:pt x="6257" y="2439"/>
                  </a:lnTo>
                  <a:lnTo>
                    <a:pt x="5823" y="2739"/>
                  </a:lnTo>
                  <a:lnTo>
                    <a:pt x="5389" y="3029"/>
                  </a:lnTo>
                  <a:lnTo>
                    <a:pt x="4944" y="3296"/>
                  </a:lnTo>
                  <a:lnTo>
                    <a:pt x="4498" y="3552"/>
                  </a:lnTo>
                  <a:lnTo>
                    <a:pt x="4042" y="3786"/>
                  </a:lnTo>
                  <a:lnTo>
                    <a:pt x="3808" y="3897"/>
                  </a:lnTo>
                  <a:lnTo>
                    <a:pt x="3574" y="3997"/>
                  </a:lnTo>
                  <a:lnTo>
                    <a:pt x="3329" y="4086"/>
                  </a:lnTo>
                  <a:lnTo>
                    <a:pt x="3084" y="4175"/>
                  </a:lnTo>
                  <a:lnTo>
                    <a:pt x="2839" y="4253"/>
                  </a:lnTo>
                  <a:lnTo>
                    <a:pt x="2595" y="4320"/>
                  </a:lnTo>
                  <a:lnTo>
                    <a:pt x="2227" y="4409"/>
                  </a:lnTo>
                  <a:lnTo>
                    <a:pt x="1860" y="4487"/>
                  </a:lnTo>
                  <a:lnTo>
                    <a:pt x="1503" y="4587"/>
                  </a:lnTo>
                  <a:lnTo>
                    <a:pt x="1325" y="4643"/>
                  </a:lnTo>
                  <a:lnTo>
                    <a:pt x="1147" y="4710"/>
                  </a:lnTo>
                  <a:lnTo>
                    <a:pt x="969" y="4788"/>
                  </a:lnTo>
                  <a:lnTo>
                    <a:pt x="802" y="4877"/>
                  </a:lnTo>
                  <a:lnTo>
                    <a:pt x="646" y="4988"/>
                  </a:lnTo>
                  <a:lnTo>
                    <a:pt x="501" y="5100"/>
                  </a:lnTo>
                  <a:lnTo>
                    <a:pt x="368" y="5233"/>
                  </a:lnTo>
                  <a:lnTo>
                    <a:pt x="245" y="5389"/>
                  </a:lnTo>
                  <a:lnTo>
                    <a:pt x="145" y="5545"/>
                  </a:lnTo>
                  <a:lnTo>
                    <a:pt x="101" y="5634"/>
                  </a:lnTo>
                  <a:lnTo>
                    <a:pt x="67" y="5723"/>
                  </a:lnTo>
                  <a:lnTo>
                    <a:pt x="34" y="5868"/>
                  </a:lnTo>
                  <a:lnTo>
                    <a:pt x="0" y="6024"/>
                  </a:lnTo>
                  <a:lnTo>
                    <a:pt x="0" y="6168"/>
                  </a:lnTo>
                  <a:lnTo>
                    <a:pt x="12" y="6324"/>
                  </a:lnTo>
                  <a:lnTo>
                    <a:pt x="34" y="6480"/>
                  </a:lnTo>
                  <a:lnTo>
                    <a:pt x="78" y="6625"/>
                  </a:lnTo>
                  <a:lnTo>
                    <a:pt x="134" y="6758"/>
                  </a:lnTo>
                  <a:lnTo>
                    <a:pt x="212" y="6892"/>
                  </a:lnTo>
                  <a:lnTo>
                    <a:pt x="301" y="7014"/>
                  </a:lnTo>
                  <a:lnTo>
                    <a:pt x="401" y="7126"/>
                  </a:lnTo>
                  <a:lnTo>
                    <a:pt x="513" y="7226"/>
                  </a:lnTo>
                  <a:lnTo>
                    <a:pt x="646" y="7315"/>
                  </a:lnTo>
                  <a:lnTo>
                    <a:pt x="769" y="7382"/>
                  </a:lnTo>
                  <a:lnTo>
                    <a:pt x="913" y="7438"/>
                  </a:lnTo>
                  <a:lnTo>
                    <a:pt x="1058" y="7471"/>
                  </a:lnTo>
                  <a:lnTo>
                    <a:pt x="1203" y="7504"/>
                  </a:lnTo>
                  <a:lnTo>
                    <a:pt x="1448" y="7504"/>
                  </a:lnTo>
                  <a:lnTo>
                    <a:pt x="1570" y="7482"/>
                  </a:lnTo>
                  <a:lnTo>
                    <a:pt x="1693" y="7460"/>
                  </a:lnTo>
                  <a:lnTo>
                    <a:pt x="1815" y="7426"/>
                  </a:lnTo>
                  <a:lnTo>
                    <a:pt x="1927" y="7382"/>
                  </a:lnTo>
                  <a:lnTo>
                    <a:pt x="2049" y="7337"/>
                  </a:lnTo>
                  <a:lnTo>
                    <a:pt x="2160" y="7282"/>
                  </a:lnTo>
                  <a:lnTo>
                    <a:pt x="2272" y="7215"/>
                  </a:lnTo>
                  <a:lnTo>
                    <a:pt x="2372" y="7137"/>
                  </a:lnTo>
                  <a:lnTo>
                    <a:pt x="2583" y="6981"/>
                  </a:lnTo>
                  <a:lnTo>
                    <a:pt x="2773" y="6803"/>
                  </a:lnTo>
                  <a:lnTo>
                    <a:pt x="2951" y="6614"/>
                  </a:lnTo>
                  <a:lnTo>
                    <a:pt x="3151" y="6369"/>
                  </a:lnTo>
                  <a:lnTo>
                    <a:pt x="3329" y="6113"/>
                  </a:lnTo>
                  <a:lnTo>
                    <a:pt x="3686" y="5578"/>
                  </a:lnTo>
                  <a:lnTo>
                    <a:pt x="3864" y="5322"/>
                  </a:lnTo>
                  <a:lnTo>
                    <a:pt x="4042" y="5055"/>
                  </a:lnTo>
                  <a:lnTo>
                    <a:pt x="4231" y="4799"/>
                  </a:lnTo>
                  <a:lnTo>
                    <a:pt x="4432" y="4565"/>
                  </a:lnTo>
                  <a:lnTo>
                    <a:pt x="4565" y="4420"/>
                  </a:lnTo>
                  <a:lnTo>
                    <a:pt x="4699" y="4287"/>
                  </a:lnTo>
                  <a:lnTo>
                    <a:pt x="4844" y="4164"/>
                  </a:lnTo>
                  <a:lnTo>
                    <a:pt x="4999" y="4042"/>
                  </a:lnTo>
                  <a:lnTo>
                    <a:pt x="5144" y="3919"/>
                  </a:lnTo>
                  <a:lnTo>
                    <a:pt x="5300" y="3808"/>
                  </a:lnTo>
                  <a:lnTo>
                    <a:pt x="5623" y="3608"/>
                  </a:lnTo>
                  <a:lnTo>
                    <a:pt x="5957" y="3418"/>
                  </a:lnTo>
                  <a:lnTo>
                    <a:pt x="6302" y="3240"/>
                  </a:lnTo>
                  <a:lnTo>
                    <a:pt x="6647" y="3073"/>
                  </a:lnTo>
                  <a:lnTo>
                    <a:pt x="7003" y="2929"/>
                  </a:lnTo>
                  <a:lnTo>
                    <a:pt x="7182" y="2862"/>
                  </a:lnTo>
                  <a:lnTo>
                    <a:pt x="7415" y="2773"/>
                  </a:lnTo>
                  <a:lnTo>
                    <a:pt x="7994" y="2572"/>
                  </a:lnTo>
                  <a:lnTo>
                    <a:pt x="8328" y="2461"/>
                  </a:lnTo>
                  <a:lnTo>
                    <a:pt x="8673" y="2327"/>
                  </a:lnTo>
                  <a:lnTo>
                    <a:pt x="9019" y="2183"/>
                  </a:lnTo>
                  <a:lnTo>
                    <a:pt x="9353" y="2016"/>
                  </a:lnTo>
                  <a:lnTo>
                    <a:pt x="9675" y="1849"/>
                  </a:lnTo>
                  <a:lnTo>
                    <a:pt x="9820" y="1748"/>
                  </a:lnTo>
                  <a:lnTo>
                    <a:pt x="9954" y="1659"/>
                  </a:lnTo>
                  <a:lnTo>
                    <a:pt x="10087" y="1559"/>
                  </a:lnTo>
                  <a:lnTo>
                    <a:pt x="10199" y="1459"/>
                  </a:lnTo>
                  <a:lnTo>
                    <a:pt x="10299" y="1348"/>
                  </a:lnTo>
                  <a:lnTo>
                    <a:pt x="10388" y="1236"/>
                  </a:lnTo>
                  <a:lnTo>
                    <a:pt x="10466" y="1125"/>
                  </a:lnTo>
                  <a:lnTo>
                    <a:pt x="10522" y="1014"/>
                  </a:lnTo>
                  <a:lnTo>
                    <a:pt x="10566" y="891"/>
                  </a:lnTo>
                  <a:lnTo>
                    <a:pt x="10577" y="769"/>
                  </a:lnTo>
                  <a:lnTo>
                    <a:pt x="10577" y="635"/>
                  </a:lnTo>
                  <a:lnTo>
                    <a:pt x="10555" y="513"/>
                  </a:lnTo>
                  <a:lnTo>
                    <a:pt x="10510" y="368"/>
                  </a:lnTo>
                  <a:lnTo>
                    <a:pt x="10432" y="234"/>
                  </a:lnTo>
                  <a:lnTo>
                    <a:pt x="10377" y="156"/>
                  </a:lnTo>
                  <a:lnTo>
                    <a:pt x="10310" y="101"/>
                  </a:lnTo>
                  <a:lnTo>
                    <a:pt x="10243" y="45"/>
                  </a:lnTo>
                  <a:lnTo>
                    <a:pt x="10154" y="12"/>
                  </a:lnTo>
                  <a:lnTo>
                    <a:pt x="10065" y="0"/>
                  </a:lnTo>
                  <a:close/>
                </a:path>
              </a:pathLst>
            </a:custGeom>
            <a:solidFill>
              <a:srgbClr val="E0A56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42" name="Google Shape;1267;p21">
              <a:extLst>
                <a:ext uri="{FF2B5EF4-FFF2-40B4-BE49-F238E27FC236}">
                  <a16:creationId xmlns="" xmlns:a16="http://schemas.microsoft.com/office/drawing/2014/main" id="{73444787-D465-4659-AC40-FA37EABA3A8D}"/>
                </a:ext>
              </a:extLst>
            </p:cNvPr>
            <p:cNvSpPr/>
            <p:nvPr/>
          </p:nvSpPr>
          <p:spPr>
            <a:xfrm>
              <a:off x="6750751" y="2301608"/>
              <a:ext cx="248239" cy="176124"/>
            </a:xfrm>
            <a:custGeom>
              <a:avLst/>
              <a:gdLst/>
              <a:ahLst/>
              <a:cxnLst/>
              <a:rect l="l" t="t" r="r" b="b"/>
              <a:pathLst>
                <a:path w="10578" h="7505" fill="none" extrusionOk="0">
                  <a:moveTo>
                    <a:pt x="10432" y="234"/>
                  </a:moveTo>
                  <a:lnTo>
                    <a:pt x="10432" y="234"/>
                  </a:lnTo>
                  <a:lnTo>
                    <a:pt x="10377" y="156"/>
                  </a:lnTo>
                  <a:lnTo>
                    <a:pt x="10310" y="101"/>
                  </a:lnTo>
                  <a:lnTo>
                    <a:pt x="10243" y="45"/>
                  </a:lnTo>
                  <a:lnTo>
                    <a:pt x="10154" y="12"/>
                  </a:lnTo>
                  <a:lnTo>
                    <a:pt x="10065" y="0"/>
                  </a:lnTo>
                  <a:lnTo>
                    <a:pt x="9965" y="12"/>
                  </a:lnTo>
                  <a:lnTo>
                    <a:pt x="9854" y="34"/>
                  </a:lnTo>
                  <a:lnTo>
                    <a:pt x="9731" y="90"/>
                  </a:lnTo>
                  <a:lnTo>
                    <a:pt x="9731" y="90"/>
                  </a:lnTo>
                  <a:lnTo>
                    <a:pt x="9286" y="346"/>
                  </a:lnTo>
                  <a:lnTo>
                    <a:pt x="8840" y="624"/>
                  </a:lnTo>
                  <a:lnTo>
                    <a:pt x="8395" y="913"/>
                  </a:lnTo>
                  <a:lnTo>
                    <a:pt x="7961" y="1214"/>
                  </a:lnTo>
                  <a:lnTo>
                    <a:pt x="7104" y="1826"/>
                  </a:lnTo>
                  <a:lnTo>
                    <a:pt x="6257" y="2439"/>
                  </a:lnTo>
                  <a:lnTo>
                    <a:pt x="5823" y="2739"/>
                  </a:lnTo>
                  <a:lnTo>
                    <a:pt x="5389" y="3029"/>
                  </a:lnTo>
                  <a:lnTo>
                    <a:pt x="4944" y="3296"/>
                  </a:lnTo>
                  <a:lnTo>
                    <a:pt x="4498" y="3552"/>
                  </a:lnTo>
                  <a:lnTo>
                    <a:pt x="4042" y="3786"/>
                  </a:lnTo>
                  <a:lnTo>
                    <a:pt x="3808" y="3897"/>
                  </a:lnTo>
                  <a:lnTo>
                    <a:pt x="3574" y="3997"/>
                  </a:lnTo>
                  <a:lnTo>
                    <a:pt x="3329" y="4086"/>
                  </a:lnTo>
                  <a:lnTo>
                    <a:pt x="3084" y="4175"/>
                  </a:lnTo>
                  <a:lnTo>
                    <a:pt x="2839" y="4253"/>
                  </a:lnTo>
                  <a:lnTo>
                    <a:pt x="2595" y="4320"/>
                  </a:lnTo>
                  <a:lnTo>
                    <a:pt x="2595" y="4320"/>
                  </a:lnTo>
                  <a:lnTo>
                    <a:pt x="2227" y="4409"/>
                  </a:lnTo>
                  <a:lnTo>
                    <a:pt x="1860" y="4487"/>
                  </a:lnTo>
                  <a:lnTo>
                    <a:pt x="1503" y="4587"/>
                  </a:lnTo>
                  <a:lnTo>
                    <a:pt x="1325" y="4643"/>
                  </a:lnTo>
                  <a:lnTo>
                    <a:pt x="1147" y="4710"/>
                  </a:lnTo>
                  <a:lnTo>
                    <a:pt x="1147" y="4710"/>
                  </a:lnTo>
                  <a:lnTo>
                    <a:pt x="969" y="4788"/>
                  </a:lnTo>
                  <a:lnTo>
                    <a:pt x="802" y="4877"/>
                  </a:lnTo>
                  <a:lnTo>
                    <a:pt x="646" y="4988"/>
                  </a:lnTo>
                  <a:lnTo>
                    <a:pt x="501" y="5100"/>
                  </a:lnTo>
                  <a:lnTo>
                    <a:pt x="368" y="5233"/>
                  </a:lnTo>
                  <a:lnTo>
                    <a:pt x="245" y="5389"/>
                  </a:lnTo>
                  <a:lnTo>
                    <a:pt x="145" y="5545"/>
                  </a:lnTo>
                  <a:lnTo>
                    <a:pt x="101" y="5634"/>
                  </a:lnTo>
                  <a:lnTo>
                    <a:pt x="67" y="5723"/>
                  </a:lnTo>
                  <a:lnTo>
                    <a:pt x="67" y="5723"/>
                  </a:lnTo>
                  <a:lnTo>
                    <a:pt x="34" y="5868"/>
                  </a:lnTo>
                  <a:lnTo>
                    <a:pt x="0" y="6024"/>
                  </a:lnTo>
                  <a:lnTo>
                    <a:pt x="0" y="6168"/>
                  </a:lnTo>
                  <a:lnTo>
                    <a:pt x="12" y="6324"/>
                  </a:lnTo>
                  <a:lnTo>
                    <a:pt x="34" y="6480"/>
                  </a:lnTo>
                  <a:lnTo>
                    <a:pt x="78" y="6625"/>
                  </a:lnTo>
                  <a:lnTo>
                    <a:pt x="134" y="6758"/>
                  </a:lnTo>
                  <a:lnTo>
                    <a:pt x="212" y="6892"/>
                  </a:lnTo>
                  <a:lnTo>
                    <a:pt x="212" y="6892"/>
                  </a:lnTo>
                  <a:lnTo>
                    <a:pt x="301" y="7014"/>
                  </a:lnTo>
                  <a:lnTo>
                    <a:pt x="401" y="7126"/>
                  </a:lnTo>
                  <a:lnTo>
                    <a:pt x="513" y="7226"/>
                  </a:lnTo>
                  <a:lnTo>
                    <a:pt x="646" y="7315"/>
                  </a:lnTo>
                  <a:lnTo>
                    <a:pt x="769" y="7382"/>
                  </a:lnTo>
                  <a:lnTo>
                    <a:pt x="913" y="7438"/>
                  </a:lnTo>
                  <a:lnTo>
                    <a:pt x="1058" y="7471"/>
                  </a:lnTo>
                  <a:lnTo>
                    <a:pt x="1203" y="7504"/>
                  </a:lnTo>
                  <a:lnTo>
                    <a:pt x="1203" y="7504"/>
                  </a:lnTo>
                  <a:lnTo>
                    <a:pt x="1325" y="7504"/>
                  </a:lnTo>
                  <a:lnTo>
                    <a:pt x="1448" y="7504"/>
                  </a:lnTo>
                  <a:lnTo>
                    <a:pt x="1570" y="7482"/>
                  </a:lnTo>
                  <a:lnTo>
                    <a:pt x="1693" y="7460"/>
                  </a:lnTo>
                  <a:lnTo>
                    <a:pt x="1815" y="7426"/>
                  </a:lnTo>
                  <a:lnTo>
                    <a:pt x="1927" y="7382"/>
                  </a:lnTo>
                  <a:lnTo>
                    <a:pt x="2049" y="7337"/>
                  </a:lnTo>
                  <a:lnTo>
                    <a:pt x="2160" y="7282"/>
                  </a:lnTo>
                  <a:lnTo>
                    <a:pt x="2272" y="7215"/>
                  </a:lnTo>
                  <a:lnTo>
                    <a:pt x="2372" y="7137"/>
                  </a:lnTo>
                  <a:lnTo>
                    <a:pt x="2583" y="6981"/>
                  </a:lnTo>
                  <a:lnTo>
                    <a:pt x="2773" y="6803"/>
                  </a:lnTo>
                  <a:lnTo>
                    <a:pt x="2951" y="6614"/>
                  </a:lnTo>
                  <a:lnTo>
                    <a:pt x="2951" y="6614"/>
                  </a:lnTo>
                  <a:lnTo>
                    <a:pt x="3151" y="6369"/>
                  </a:lnTo>
                  <a:lnTo>
                    <a:pt x="3329" y="6113"/>
                  </a:lnTo>
                  <a:lnTo>
                    <a:pt x="3686" y="5578"/>
                  </a:lnTo>
                  <a:lnTo>
                    <a:pt x="3864" y="5322"/>
                  </a:lnTo>
                  <a:lnTo>
                    <a:pt x="4042" y="5055"/>
                  </a:lnTo>
                  <a:lnTo>
                    <a:pt x="4231" y="4799"/>
                  </a:lnTo>
                  <a:lnTo>
                    <a:pt x="4432" y="4565"/>
                  </a:lnTo>
                  <a:lnTo>
                    <a:pt x="4432" y="4565"/>
                  </a:lnTo>
                  <a:lnTo>
                    <a:pt x="4565" y="4420"/>
                  </a:lnTo>
                  <a:lnTo>
                    <a:pt x="4699" y="4287"/>
                  </a:lnTo>
                  <a:lnTo>
                    <a:pt x="4844" y="4164"/>
                  </a:lnTo>
                  <a:lnTo>
                    <a:pt x="4999" y="4042"/>
                  </a:lnTo>
                  <a:lnTo>
                    <a:pt x="5144" y="3919"/>
                  </a:lnTo>
                  <a:lnTo>
                    <a:pt x="5300" y="3808"/>
                  </a:lnTo>
                  <a:lnTo>
                    <a:pt x="5623" y="3608"/>
                  </a:lnTo>
                  <a:lnTo>
                    <a:pt x="5957" y="3418"/>
                  </a:lnTo>
                  <a:lnTo>
                    <a:pt x="6302" y="3240"/>
                  </a:lnTo>
                  <a:lnTo>
                    <a:pt x="6647" y="3073"/>
                  </a:lnTo>
                  <a:lnTo>
                    <a:pt x="7003" y="2929"/>
                  </a:lnTo>
                  <a:lnTo>
                    <a:pt x="7003" y="2929"/>
                  </a:lnTo>
                  <a:lnTo>
                    <a:pt x="7182" y="2862"/>
                  </a:lnTo>
                  <a:lnTo>
                    <a:pt x="7415" y="2773"/>
                  </a:lnTo>
                  <a:lnTo>
                    <a:pt x="7994" y="2572"/>
                  </a:lnTo>
                  <a:lnTo>
                    <a:pt x="8328" y="2461"/>
                  </a:lnTo>
                  <a:lnTo>
                    <a:pt x="8673" y="2327"/>
                  </a:lnTo>
                  <a:lnTo>
                    <a:pt x="9019" y="2183"/>
                  </a:lnTo>
                  <a:lnTo>
                    <a:pt x="9353" y="2016"/>
                  </a:lnTo>
                  <a:lnTo>
                    <a:pt x="9675" y="1849"/>
                  </a:lnTo>
                  <a:lnTo>
                    <a:pt x="9820" y="1748"/>
                  </a:lnTo>
                  <a:lnTo>
                    <a:pt x="9954" y="1659"/>
                  </a:lnTo>
                  <a:lnTo>
                    <a:pt x="10087" y="1559"/>
                  </a:lnTo>
                  <a:lnTo>
                    <a:pt x="10199" y="1459"/>
                  </a:lnTo>
                  <a:lnTo>
                    <a:pt x="10299" y="1348"/>
                  </a:lnTo>
                  <a:lnTo>
                    <a:pt x="10388" y="1236"/>
                  </a:lnTo>
                  <a:lnTo>
                    <a:pt x="10466" y="1125"/>
                  </a:lnTo>
                  <a:lnTo>
                    <a:pt x="10522" y="1014"/>
                  </a:lnTo>
                  <a:lnTo>
                    <a:pt x="10566" y="891"/>
                  </a:lnTo>
                  <a:lnTo>
                    <a:pt x="10577" y="769"/>
                  </a:lnTo>
                  <a:lnTo>
                    <a:pt x="10577" y="635"/>
                  </a:lnTo>
                  <a:lnTo>
                    <a:pt x="10555" y="513"/>
                  </a:lnTo>
                  <a:lnTo>
                    <a:pt x="10510" y="368"/>
                  </a:lnTo>
                  <a:lnTo>
                    <a:pt x="10432" y="234"/>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43" name="Google Shape;1268;p21">
              <a:extLst>
                <a:ext uri="{FF2B5EF4-FFF2-40B4-BE49-F238E27FC236}">
                  <a16:creationId xmlns="" xmlns:a16="http://schemas.microsoft.com/office/drawing/2014/main" id="{06EF9182-4881-4F13-8EE8-5B5DB9821E6B}"/>
                </a:ext>
              </a:extLst>
            </p:cNvPr>
            <p:cNvSpPr/>
            <p:nvPr/>
          </p:nvSpPr>
          <p:spPr>
            <a:xfrm>
              <a:off x="6883741" y="2360911"/>
              <a:ext cx="177954" cy="115765"/>
            </a:xfrm>
            <a:custGeom>
              <a:avLst/>
              <a:gdLst/>
              <a:ahLst/>
              <a:cxnLst/>
              <a:rect l="l" t="t" r="r" b="b"/>
              <a:pathLst>
                <a:path w="7583" h="4933" extrusionOk="0">
                  <a:moveTo>
                    <a:pt x="1548" y="1"/>
                  </a:moveTo>
                  <a:lnTo>
                    <a:pt x="1292" y="23"/>
                  </a:lnTo>
                  <a:lnTo>
                    <a:pt x="1036" y="45"/>
                  </a:lnTo>
                  <a:lnTo>
                    <a:pt x="780" y="90"/>
                  </a:lnTo>
                  <a:lnTo>
                    <a:pt x="524" y="157"/>
                  </a:lnTo>
                  <a:lnTo>
                    <a:pt x="268" y="235"/>
                  </a:lnTo>
                  <a:lnTo>
                    <a:pt x="190" y="268"/>
                  </a:lnTo>
                  <a:lnTo>
                    <a:pt x="112" y="312"/>
                  </a:lnTo>
                  <a:lnTo>
                    <a:pt x="45" y="368"/>
                  </a:lnTo>
                  <a:lnTo>
                    <a:pt x="23" y="402"/>
                  </a:lnTo>
                  <a:lnTo>
                    <a:pt x="12" y="435"/>
                  </a:lnTo>
                  <a:lnTo>
                    <a:pt x="0" y="479"/>
                  </a:lnTo>
                  <a:lnTo>
                    <a:pt x="0" y="513"/>
                  </a:lnTo>
                  <a:lnTo>
                    <a:pt x="12" y="580"/>
                  </a:lnTo>
                  <a:lnTo>
                    <a:pt x="45" y="646"/>
                  </a:lnTo>
                  <a:lnTo>
                    <a:pt x="101" y="702"/>
                  </a:lnTo>
                  <a:lnTo>
                    <a:pt x="179" y="747"/>
                  </a:lnTo>
                  <a:lnTo>
                    <a:pt x="245" y="791"/>
                  </a:lnTo>
                  <a:lnTo>
                    <a:pt x="334" y="825"/>
                  </a:lnTo>
                  <a:lnTo>
                    <a:pt x="412" y="847"/>
                  </a:lnTo>
                  <a:lnTo>
                    <a:pt x="780" y="947"/>
                  </a:lnTo>
                  <a:lnTo>
                    <a:pt x="1147" y="1058"/>
                  </a:lnTo>
                  <a:lnTo>
                    <a:pt x="1515" y="1170"/>
                  </a:lnTo>
                  <a:lnTo>
                    <a:pt x="1893" y="1281"/>
                  </a:lnTo>
                  <a:lnTo>
                    <a:pt x="1893" y="1404"/>
                  </a:lnTo>
                  <a:lnTo>
                    <a:pt x="1893" y="1515"/>
                  </a:lnTo>
                  <a:lnTo>
                    <a:pt x="1904" y="1637"/>
                  </a:lnTo>
                  <a:lnTo>
                    <a:pt x="1915" y="1749"/>
                  </a:lnTo>
                  <a:lnTo>
                    <a:pt x="1960" y="1971"/>
                  </a:lnTo>
                  <a:lnTo>
                    <a:pt x="2038" y="2194"/>
                  </a:lnTo>
                  <a:lnTo>
                    <a:pt x="2138" y="2417"/>
                  </a:lnTo>
                  <a:lnTo>
                    <a:pt x="2249" y="2617"/>
                  </a:lnTo>
                  <a:lnTo>
                    <a:pt x="2383" y="2806"/>
                  </a:lnTo>
                  <a:lnTo>
                    <a:pt x="2528" y="2996"/>
                  </a:lnTo>
                  <a:lnTo>
                    <a:pt x="2695" y="3163"/>
                  </a:lnTo>
                  <a:lnTo>
                    <a:pt x="2862" y="3307"/>
                  </a:lnTo>
                  <a:lnTo>
                    <a:pt x="3040" y="3452"/>
                  </a:lnTo>
                  <a:lnTo>
                    <a:pt x="3229" y="3586"/>
                  </a:lnTo>
                  <a:lnTo>
                    <a:pt x="3429" y="3708"/>
                  </a:lnTo>
                  <a:lnTo>
                    <a:pt x="3630" y="3831"/>
                  </a:lnTo>
                  <a:lnTo>
                    <a:pt x="3830" y="3942"/>
                  </a:lnTo>
                  <a:lnTo>
                    <a:pt x="4042" y="4042"/>
                  </a:lnTo>
                  <a:lnTo>
                    <a:pt x="4454" y="4220"/>
                  </a:lnTo>
                  <a:lnTo>
                    <a:pt x="4888" y="4387"/>
                  </a:lnTo>
                  <a:lnTo>
                    <a:pt x="5322" y="4532"/>
                  </a:lnTo>
                  <a:lnTo>
                    <a:pt x="5767" y="4654"/>
                  </a:lnTo>
                  <a:lnTo>
                    <a:pt x="6213" y="4766"/>
                  </a:lnTo>
                  <a:lnTo>
                    <a:pt x="6669" y="4844"/>
                  </a:lnTo>
                  <a:lnTo>
                    <a:pt x="7126" y="4899"/>
                  </a:lnTo>
                  <a:lnTo>
                    <a:pt x="7582" y="4933"/>
                  </a:lnTo>
                  <a:lnTo>
                    <a:pt x="7304" y="2962"/>
                  </a:lnTo>
                  <a:lnTo>
                    <a:pt x="7103" y="2907"/>
                  </a:lnTo>
                  <a:lnTo>
                    <a:pt x="6892" y="2829"/>
                  </a:lnTo>
                  <a:lnTo>
                    <a:pt x="6692" y="2740"/>
                  </a:lnTo>
                  <a:lnTo>
                    <a:pt x="6480" y="2639"/>
                  </a:lnTo>
                  <a:lnTo>
                    <a:pt x="6280" y="2517"/>
                  </a:lnTo>
                  <a:lnTo>
                    <a:pt x="6079" y="2394"/>
                  </a:lnTo>
                  <a:lnTo>
                    <a:pt x="5879" y="2250"/>
                  </a:lnTo>
                  <a:lnTo>
                    <a:pt x="5690" y="2116"/>
                  </a:lnTo>
                  <a:lnTo>
                    <a:pt x="5300" y="1804"/>
                  </a:lnTo>
                  <a:lnTo>
                    <a:pt x="4921" y="1493"/>
                  </a:lnTo>
                  <a:lnTo>
                    <a:pt x="4565" y="1192"/>
                  </a:lnTo>
                  <a:lnTo>
                    <a:pt x="4231" y="914"/>
                  </a:lnTo>
                  <a:lnTo>
                    <a:pt x="4020" y="758"/>
                  </a:lnTo>
                  <a:lnTo>
                    <a:pt x="3797" y="613"/>
                  </a:lnTo>
                  <a:lnTo>
                    <a:pt x="3563" y="479"/>
                  </a:lnTo>
                  <a:lnTo>
                    <a:pt x="3329" y="368"/>
                  </a:lnTo>
                  <a:lnTo>
                    <a:pt x="3095" y="268"/>
                  </a:lnTo>
                  <a:lnTo>
                    <a:pt x="2839" y="190"/>
                  </a:lnTo>
                  <a:lnTo>
                    <a:pt x="2594" y="123"/>
                  </a:lnTo>
                  <a:lnTo>
                    <a:pt x="2338" y="68"/>
                  </a:lnTo>
                  <a:lnTo>
                    <a:pt x="2071" y="34"/>
                  </a:lnTo>
                  <a:lnTo>
                    <a:pt x="1815" y="12"/>
                  </a:lnTo>
                  <a:lnTo>
                    <a:pt x="1548" y="1"/>
                  </a:lnTo>
                  <a:close/>
                </a:path>
              </a:pathLst>
            </a:custGeom>
            <a:solidFill>
              <a:srgbClr val="FFC3A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44" name="Google Shape;1269;p21">
              <a:extLst>
                <a:ext uri="{FF2B5EF4-FFF2-40B4-BE49-F238E27FC236}">
                  <a16:creationId xmlns="" xmlns:a16="http://schemas.microsoft.com/office/drawing/2014/main" id="{8484015B-382E-44BF-825C-10FB85FB23FA}"/>
                </a:ext>
              </a:extLst>
            </p:cNvPr>
            <p:cNvSpPr/>
            <p:nvPr/>
          </p:nvSpPr>
          <p:spPr>
            <a:xfrm>
              <a:off x="6883741" y="2360911"/>
              <a:ext cx="177954" cy="115765"/>
            </a:xfrm>
            <a:custGeom>
              <a:avLst/>
              <a:gdLst/>
              <a:ahLst/>
              <a:cxnLst/>
              <a:rect l="l" t="t" r="r" b="b"/>
              <a:pathLst>
                <a:path w="7583" h="4933" fill="none" extrusionOk="0">
                  <a:moveTo>
                    <a:pt x="7304" y="2962"/>
                  </a:moveTo>
                  <a:lnTo>
                    <a:pt x="7304" y="2962"/>
                  </a:lnTo>
                  <a:lnTo>
                    <a:pt x="7103" y="2907"/>
                  </a:lnTo>
                  <a:lnTo>
                    <a:pt x="6892" y="2829"/>
                  </a:lnTo>
                  <a:lnTo>
                    <a:pt x="6692" y="2740"/>
                  </a:lnTo>
                  <a:lnTo>
                    <a:pt x="6480" y="2639"/>
                  </a:lnTo>
                  <a:lnTo>
                    <a:pt x="6280" y="2517"/>
                  </a:lnTo>
                  <a:lnTo>
                    <a:pt x="6079" y="2394"/>
                  </a:lnTo>
                  <a:lnTo>
                    <a:pt x="5879" y="2250"/>
                  </a:lnTo>
                  <a:lnTo>
                    <a:pt x="5690" y="2116"/>
                  </a:lnTo>
                  <a:lnTo>
                    <a:pt x="5300" y="1804"/>
                  </a:lnTo>
                  <a:lnTo>
                    <a:pt x="4921" y="1493"/>
                  </a:lnTo>
                  <a:lnTo>
                    <a:pt x="4565" y="1192"/>
                  </a:lnTo>
                  <a:lnTo>
                    <a:pt x="4231" y="914"/>
                  </a:lnTo>
                  <a:lnTo>
                    <a:pt x="4231" y="914"/>
                  </a:lnTo>
                  <a:lnTo>
                    <a:pt x="4020" y="758"/>
                  </a:lnTo>
                  <a:lnTo>
                    <a:pt x="3797" y="613"/>
                  </a:lnTo>
                  <a:lnTo>
                    <a:pt x="3563" y="479"/>
                  </a:lnTo>
                  <a:lnTo>
                    <a:pt x="3329" y="368"/>
                  </a:lnTo>
                  <a:lnTo>
                    <a:pt x="3095" y="268"/>
                  </a:lnTo>
                  <a:lnTo>
                    <a:pt x="2839" y="190"/>
                  </a:lnTo>
                  <a:lnTo>
                    <a:pt x="2594" y="123"/>
                  </a:lnTo>
                  <a:lnTo>
                    <a:pt x="2338" y="68"/>
                  </a:lnTo>
                  <a:lnTo>
                    <a:pt x="2071" y="34"/>
                  </a:lnTo>
                  <a:lnTo>
                    <a:pt x="1815" y="12"/>
                  </a:lnTo>
                  <a:lnTo>
                    <a:pt x="1548" y="1"/>
                  </a:lnTo>
                  <a:lnTo>
                    <a:pt x="1292" y="23"/>
                  </a:lnTo>
                  <a:lnTo>
                    <a:pt x="1036" y="45"/>
                  </a:lnTo>
                  <a:lnTo>
                    <a:pt x="780" y="90"/>
                  </a:lnTo>
                  <a:lnTo>
                    <a:pt x="524" y="157"/>
                  </a:lnTo>
                  <a:lnTo>
                    <a:pt x="268" y="235"/>
                  </a:lnTo>
                  <a:lnTo>
                    <a:pt x="268" y="235"/>
                  </a:lnTo>
                  <a:lnTo>
                    <a:pt x="190" y="268"/>
                  </a:lnTo>
                  <a:lnTo>
                    <a:pt x="112" y="312"/>
                  </a:lnTo>
                  <a:lnTo>
                    <a:pt x="45" y="368"/>
                  </a:lnTo>
                  <a:lnTo>
                    <a:pt x="23" y="402"/>
                  </a:lnTo>
                  <a:lnTo>
                    <a:pt x="12" y="435"/>
                  </a:lnTo>
                  <a:lnTo>
                    <a:pt x="12" y="435"/>
                  </a:lnTo>
                  <a:lnTo>
                    <a:pt x="0" y="479"/>
                  </a:lnTo>
                  <a:lnTo>
                    <a:pt x="0" y="513"/>
                  </a:lnTo>
                  <a:lnTo>
                    <a:pt x="12" y="580"/>
                  </a:lnTo>
                  <a:lnTo>
                    <a:pt x="45" y="646"/>
                  </a:lnTo>
                  <a:lnTo>
                    <a:pt x="101" y="702"/>
                  </a:lnTo>
                  <a:lnTo>
                    <a:pt x="179" y="747"/>
                  </a:lnTo>
                  <a:lnTo>
                    <a:pt x="245" y="791"/>
                  </a:lnTo>
                  <a:lnTo>
                    <a:pt x="334" y="825"/>
                  </a:lnTo>
                  <a:lnTo>
                    <a:pt x="412" y="847"/>
                  </a:lnTo>
                  <a:lnTo>
                    <a:pt x="412" y="847"/>
                  </a:lnTo>
                  <a:lnTo>
                    <a:pt x="780" y="947"/>
                  </a:lnTo>
                  <a:lnTo>
                    <a:pt x="1147" y="1058"/>
                  </a:lnTo>
                  <a:lnTo>
                    <a:pt x="1515" y="1170"/>
                  </a:lnTo>
                  <a:lnTo>
                    <a:pt x="1893" y="1281"/>
                  </a:lnTo>
                  <a:lnTo>
                    <a:pt x="1893" y="1281"/>
                  </a:lnTo>
                  <a:lnTo>
                    <a:pt x="1893" y="1404"/>
                  </a:lnTo>
                  <a:lnTo>
                    <a:pt x="1893" y="1515"/>
                  </a:lnTo>
                  <a:lnTo>
                    <a:pt x="1904" y="1637"/>
                  </a:lnTo>
                  <a:lnTo>
                    <a:pt x="1915" y="1749"/>
                  </a:lnTo>
                  <a:lnTo>
                    <a:pt x="1960" y="1971"/>
                  </a:lnTo>
                  <a:lnTo>
                    <a:pt x="2038" y="2194"/>
                  </a:lnTo>
                  <a:lnTo>
                    <a:pt x="2138" y="2417"/>
                  </a:lnTo>
                  <a:lnTo>
                    <a:pt x="2249" y="2617"/>
                  </a:lnTo>
                  <a:lnTo>
                    <a:pt x="2383" y="2806"/>
                  </a:lnTo>
                  <a:lnTo>
                    <a:pt x="2528" y="2996"/>
                  </a:lnTo>
                  <a:lnTo>
                    <a:pt x="2528" y="2996"/>
                  </a:lnTo>
                  <a:lnTo>
                    <a:pt x="2695" y="3163"/>
                  </a:lnTo>
                  <a:lnTo>
                    <a:pt x="2862" y="3307"/>
                  </a:lnTo>
                  <a:lnTo>
                    <a:pt x="3040" y="3452"/>
                  </a:lnTo>
                  <a:lnTo>
                    <a:pt x="3229" y="3586"/>
                  </a:lnTo>
                  <a:lnTo>
                    <a:pt x="3429" y="3708"/>
                  </a:lnTo>
                  <a:lnTo>
                    <a:pt x="3630" y="3831"/>
                  </a:lnTo>
                  <a:lnTo>
                    <a:pt x="3830" y="3942"/>
                  </a:lnTo>
                  <a:lnTo>
                    <a:pt x="4042" y="4042"/>
                  </a:lnTo>
                  <a:lnTo>
                    <a:pt x="4042" y="4042"/>
                  </a:lnTo>
                  <a:lnTo>
                    <a:pt x="4454" y="4220"/>
                  </a:lnTo>
                  <a:lnTo>
                    <a:pt x="4888" y="4387"/>
                  </a:lnTo>
                  <a:lnTo>
                    <a:pt x="5322" y="4532"/>
                  </a:lnTo>
                  <a:lnTo>
                    <a:pt x="5767" y="4654"/>
                  </a:lnTo>
                  <a:lnTo>
                    <a:pt x="6213" y="4766"/>
                  </a:lnTo>
                  <a:lnTo>
                    <a:pt x="6669" y="4844"/>
                  </a:lnTo>
                  <a:lnTo>
                    <a:pt x="7126" y="4899"/>
                  </a:lnTo>
                  <a:lnTo>
                    <a:pt x="7582" y="4933"/>
                  </a:lnTo>
                  <a:lnTo>
                    <a:pt x="7304" y="2962"/>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45" name="Google Shape;1270;p21">
              <a:extLst>
                <a:ext uri="{FF2B5EF4-FFF2-40B4-BE49-F238E27FC236}">
                  <a16:creationId xmlns="" xmlns:a16="http://schemas.microsoft.com/office/drawing/2014/main" id="{C8CCFED8-9DE5-4702-90ED-2C6B188A63B4}"/>
                </a:ext>
              </a:extLst>
            </p:cNvPr>
            <p:cNvSpPr/>
            <p:nvPr/>
          </p:nvSpPr>
          <p:spPr>
            <a:xfrm>
              <a:off x="7004974" y="2422044"/>
              <a:ext cx="361353" cy="240917"/>
            </a:xfrm>
            <a:custGeom>
              <a:avLst/>
              <a:gdLst/>
              <a:ahLst/>
              <a:cxnLst/>
              <a:rect l="l" t="t" r="r" b="b"/>
              <a:pathLst>
                <a:path w="15398" h="10266" extrusionOk="0">
                  <a:moveTo>
                    <a:pt x="1102" y="1"/>
                  </a:moveTo>
                  <a:lnTo>
                    <a:pt x="958" y="146"/>
                  </a:lnTo>
                  <a:lnTo>
                    <a:pt x="824" y="302"/>
                  </a:lnTo>
                  <a:lnTo>
                    <a:pt x="713" y="457"/>
                  </a:lnTo>
                  <a:lnTo>
                    <a:pt x="601" y="624"/>
                  </a:lnTo>
                  <a:lnTo>
                    <a:pt x="512" y="791"/>
                  </a:lnTo>
                  <a:lnTo>
                    <a:pt x="434" y="958"/>
                  </a:lnTo>
                  <a:lnTo>
                    <a:pt x="357" y="1137"/>
                  </a:lnTo>
                  <a:lnTo>
                    <a:pt x="301" y="1315"/>
                  </a:lnTo>
                  <a:lnTo>
                    <a:pt x="245" y="1493"/>
                  </a:lnTo>
                  <a:lnTo>
                    <a:pt x="190" y="1682"/>
                  </a:lnTo>
                  <a:lnTo>
                    <a:pt x="112" y="2061"/>
                  </a:lnTo>
                  <a:lnTo>
                    <a:pt x="56" y="2461"/>
                  </a:lnTo>
                  <a:lnTo>
                    <a:pt x="0" y="2862"/>
                  </a:lnTo>
                  <a:lnTo>
                    <a:pt x="1281" y="3664"/>
                  </a:lnTo>
                  <a:lnTo>
                    <a:pt x="2539" y="4432"/>
                  </a:lnTo>
                  <a:lnTo>
                    <a:pt x="3786" y="5167"/>
                  </a:lnTo>
                  <a:lnTo>
                    <a:pt x="4999" y="5868"/>
                  </a:lnTo>
                  <a:lnTo>
                    <a:pt x="6190" y="6525"/>
                  </a:lnTo>
                  <a:lnTo>
                    <a:pt x="7337" y="7149"/>
                  </a:lnTo>
                  <a:lnTo>
                    <a:pt x="8439" y="7716"/>
                  </a:lnTo>
                  <a:lnTo>
                    <a:pt x="9486" y="8240"/>
                  </a:lnTo>
                  <a:lnTo>
                    <a:pt x="10488" y="8718"/>
                  </a:lnTo>
                  <a:lnTo>
                    <a:pt x="11412" y="9130"/>
                  </a:lnTo>
                  <a:lnTo>
                    <a:pt x="11857" y="9320"/>
                  </a:lnTo>
                  <a:lnTo>
                    <a:pt x="12280" y="9487"/>
                  </a:lnTo>
                  <a:lnTo>
                    <a:pt x="12692" y="9642"/>
                  </a:lnTo>
                  <a:lnTo>
                    <a:pt x="13082" y="9776"/>
                  </a:lnTo>
                  <a:lnTo>
                    <a:pt x="13449" y="9898"/>
                  </a:lnTo>
                  <a:lnTo>
                    <a:pt x="13795" y="10010"/>
                  </a:lnTo>
                  <a:lnTo>
                    <a:pt x="14117" y="10099"/>
                  </a:lnTo>
                  <a:lnTo>
                    <a:pt x="14418" y="10166"/>
                  </a:lnTo>
                  <a:lnTo>
                    <a:pt x="14696" y="10221"/>
                  </a:lnTo>
                  <a:lnTo>
                    <a:pt x="14964" y="10255"/>
                  </a:lnTo>
                  <a:lnTo>
                    <a:pt x="15197" y="10266"/>
                  </a:lnTo>
                  <a:lnTo>
                    <a:pt x="15398" y="10266"/>
                  </a:lnTo>
                  <a:lnTo>
                    <a:pt x="15253" y="4354"/>
                  </a:lnTo>
                  <a:lnTo>
                    <a:pt x="14273" y="3976"/>
                  </a:lnTo>
                  <a:lnTo>
                    <a:pt x="13260" y="3586"/>
                  </a:lnTo>
                  <a:lnTo>
                    <a:pt x="12236" y="3207"/>
                  </a:lnTo>
                  <a:lnTo>
                    <a:pt x="11189" y="2829"/>
                  </a:lnTo>
                  <a:lnTo>
                    <a:pt x="10143" y="2461"/>
                  </a:lnTo>
                  <a:lnTo>
                    <a:pt x="9107" y="2105"/>
                  </a:lnTo>
                  <a:lnTo>
                    <a:pt x="8083" y="1771"/>
                  </a:lnTo>
                  <a:lnTo>
                    <a:pt x="7081" y="1448"/>
                  </a:lnTo>
                  <a:lnTo>
                    <a:pt x="6124" y="1159"/>
                  </a:lnTo>
                  <a:lnTo>
                    <a:pt x="5200" y="880"/>
                  </a:lnTo>
                  <a:lnTo>
                    <a:pt x="4331" y="647"/>
                  </a:lnTo>
                  <a:lnTo>
                    <a:pt x="3518" y="435"/>
                  </a:lnTo>
                  <a:lnTo>
                    <a:pt x="2784" y="257"/>
                  </a:lnTo>
                  <a:lnTo>
                    <a:pt x="2138" y="135"/>
                  </a:lnTo>
                  <a:lnTo>
                    <a:pt x="1837" y="79"/>
                  </a:lnTo>
                  <a:lnTo>
                    <a:pt x="1570" y="34"/>
                  </a:lnTo>
                  <a:lnTo>
                    <a:pt x="1325" y="12"/>
                  </a:lnTo>
                  <a:lnTo>
                    <a:pt x="1102" y="1"/>
                  </a:lnTo>
                  <a:close/>
                </a:path>
              </a:pathLst>
            </a:custGeom>
            <a:solidFill>
              <a:srgbClr val="FFC3A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46" name="Google Shape;1271;p21">
              <a:extLst>
                <a:ext uri="{FF2B5EF4-FFF2-40B4-BE49-F238E27FC236}">
                  <a16:creationId xmlns="" xmlns:a16="http://schemas.microsoft.com/office/drawing/2014/main" id="{DE0DD909-358D-413D-8918-D01CB7E75C64}"/>
                </a:ext>
              </a:extLst>
            </p:cNvPr>
            <p:cNvSpPr/>
            <p:nvPr/>
          </p:nvSpPr>
          <p:spPr>
            <a:xfrm>
              <a:off x="7004974" y="2422044"/>
              <a:ext cx="361353" cy="240917"/>
            </a:xfrm>
            <a:custGeom>
              <a:avLst/>
              <a:gdLst/>
              <a:ahLst/>
              <a:cxnLst/>
              <a:rect l="l" t="t" r="r" b="b"/>
              <a:pathLst>
                <a:path w="15398" h="10266" fill="none" extrusionOk="0">
                  <a:moveTo>
                    <a:pt x="15253" y="4354"/>
                  </a:moveTo>
                  <a:lnTo>
                    <a:pt x="15253" y="4354"/>
                  </a:lnTo>
                  <a:lnTo>
                    <a:pt x="14273" y="3976"/>
                  </a:lnTo>
                  <a:lnTo>
                    <a:pt x="13260" y="3586"/>
                  </a:lnTo>
                  <a:lnTo>
                    <a:pt x="12236" y="3207"/>
                  </a:lnTo>
                  <a:lnTo>
                    <a:pt x="11189" y="2829"/>
                  </a:lnTo>
                  <a:lnTo>
                    <a:pt x="10143" y="2461"/>
                  </a:lnTo>
                  <a:lnTo>
                    <a:pt x="9107" y="2105"/>
                  </a:lnTo>
                  <a:lnTo>
                    <a:pt x="8083" y="1771"/>
                  </a:lnTo>
                  <a:lnTo>
                    <a:pt x="7081" y="1448"/>
                  </a:lnTo>
                  <a:lnTo>
                    <a:pt x="6124" y="1159"/>
                  </a:lnTo>
                  <a:lnTo>
                    <a:pt x="5200" y="880"/>
                  </a:lnTo>
                  <a:lnTo>
                    <a:pt x="4331" y="647"/>
                  </a:lnTo>
                  <a:lnTo>
                    <a:pt x="3518" y="435"/>
                  </a:lnTo>
                  <a:lnTo>
                    <a:pt x="2784" y="257"/>
                  </a:lnTo>
                  <a:lnTo>
                    <a:pt x="2138" y="135"/>
                  </a:lnTo>
                  <a:lnTo>
                    <a:pt x="1837" y="79"/>
                  </a:lnTo>
                  <a:lnTo>
                    <a:pt x="1570" y="34"/>
                  </a:lnTo>
                  <a:lnTo>
                    <a:pt x="1325" y="12"/>
                  </a:lnTo>
                  <a:lnTo>
                    <a:pt x="1102" y="1"/>
                  </a:lnTo>
                  <a:lnTo>
                    <a:pt x="1102" y="1"/>
                  </a:lnTo>
                  <a:lnTo>
                    <a:pt x="958" y="146"/>
                  </a:lnTo>
                  <a:lnTo>
                    <a:pt x="824" y="302"/>
                  </a:lnTo>
                  <a:lnTo>
                    <a:pt x="713" y="457"/>
                  </a:lnTo>
                  <a:lnTo>
                    <a:pt x="601" y="624"/>
                  </a:lnTo>
                  <a:lnTo>
                    <a:pt x="512" y="791"/>
                  </a:lnTo>
                  <a:lnTo>
                    <a:pt x="434" y="958"/>
                  </a:lnTo>
                  <a:lnTo>
                    <a:pt x="357" y="1137"/>
                  </a:lnTo>
                  <a:lnTo>
                    <a:pt x="301" y="1315"/>
                  </a:lnTo>
                  <a:lnTo>
                    <a:pt x="245" y="1493"/>
                  </a:lnTo>
                  <a:lnTo>
                    <a:pt x="190" y="1682"/>
                  </a:lnTo>
                  <a:lnTo>
                    <a:pt x="112" y="2061"/>
                  </a:lnTo>
                  <a:lnTo>
                    <a:pt x="56" y="2461"/>
                  </a:lnTo>
                  <a:lnTo>
                    <a:pt x="0" y="2862"/>
                  </a:lnTo>
                  <a:lnTo>
                    <a:pt x="0" y="2862"/>
                  </a:lnTo>
                  <a:lnTo>
                    <a:pt x="1281" y="3664"/>
                  </a:lnTo>
                  <a:lnTo>
                    <a:pt x="2539" y="4432"/>
                  </a:lnTo>
                  <a:lnTo>
                    <a:pt x="3786" y="5167"/>
                  </a:lnTo>
                  <a:lnTo>
                    <a:pt x="4999" y="5868"/>
                  </a:lnTo>
                  <a:lnTo>
                    <a:pt x="6190" y="6525"/>
                  </a:lnTo>
                  <a:lnTo>
                    <a:pt x="7337" y="7149"/>
                  </a:lnTo>
                  <a:lnTo>
                    <a:pt x="8439" y="7716"/>
                  </a:lnTo>
                  <a:lnTo>
                    <a:pt x="9486" y="8240"/>
                  </a:lnTo>
                  <a:lnTo>
                    <a:pt x="10488" y="8718"/>
                  </a:lnTo>
                  <a:lnTo>
                    <a:pt x="11412" y="9130"/>
                  </a:lnTo>
                  <a:lnTo>
                    <a:pt x="11857" y="9320"/>
                  </a:lnTo>
                  <a:lnTo>
                    <a:pt x="12280" y="9487"/>
                  </a:lnTo>
                  <a:lnTo>
                    <a:pt x="12692" y="9642"/>
                  </a:lnTo>
                  <a:lnTo>
                    <a:pt x="13082" y="9776"/>
                  </a:lnTo>
                  <a:lnTo>
                    <a:pt x="13449" y="9898"/>
                  </a:lnTo>
                  <a:lnTo>
                    <a:pt x="13795" y="10010"/>
                  </a:lnTo>
                  <a:lnTo>
                    <a:pt x="14117" y="10099"/>
                  </a:lnTo>
                  <a:lnTo>
                    <a:pt x="14418" y="10166"/>
                  </a:lnTo>
                  <a:lnTo>
                    <a:pt x="14696" y="10221"/>
                  </a:lnTo>
                  <a:lnTo>
                    <a:pt x="14964" y="10255"/>
                  </a:lnTo>
                  <a:lnTo>
                    <a:pt x="15197" y="10266"/>
                  </a:lnTo>
                  <a:lnTo>
                    <a:pt x="15398" y="10266"/>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47" name="Google Shape;1272;p21">
              <a:extLst>
                <a:ext uri="{FF2B5EF4-FFF2-40B4-BE49-F238E27FC236}">
                  <a16:creationId xmlns="" xmlns:a16="http://schemas.microsoft.com/office/drawing/2014/main" id="{2FD23C2A-5C78-435D-84CB-74770F227174}"/>
                </a:ext>
              </a:extLst>
            </p:cNvPr>
            <p:cNvSpPr/>
            <p:nvPr/>
          </p:nvSpPr>
          <p:spPr>
            <a:xfrm>
              <a:off x="6765653" y="2422044"/>
              <a:ext cx="63761" cy="45222"/>
            </a:xfrm>
            <a:custGeom>
              <a:avLst/>
              <a:gdLst/>
              <a:ahLst/>
              <a:cxnLst/>
              <a:rect l="l" t="t" r="r" b="b"/>
              <a:pathLst>
                <a:path w="2717" h="1927" extrusionOk="0">
                  <a:moveTo>
                    <a:pt x="2550" y="1"/>
                  </a:moveTo>
                  <a:lnTo>
                    <a:pt x="2483" y="12"/>
                  </a:lnTo>
                  <a:lnTo>
                    <a:pt x="2438" y="34"/>
                  </a:lnTo>
                  <a:lnTo>
                    <a:pt x="2383" y="68"/>
                  </a:lnTo>
                  <a:lnTo>
                    <a:pt x="2338" y="112"/>
                  </a:lnTo>
                  <a:lnTo>
                    <a:pt x="2260" y="212"/>
                  </a:lnTo>
                  <a:lnTo>
                    <a:pt x="2193" y="313"/>
                  </a:lnTo>
                  <a:lnTo>
                    <a:pt x="2082" y="513"/>
                  </a:lnTo>
                  <a:lnTo>
                    <a:pt x="1960" y="713"/>
                  </a:lnTo>
                  <a:lnTo>
                    <a:pt x="1848" y="880"/>
                  </a:lnTo>
                  <a:lnTo>
                    <a:pt x="1726" y="1047"/>
                  </a:lnTo>
                  <a:lnTo>
                    <a:pt x="1581" y="1192"/>
                  </a:lnTo>
                  <a:lnTo>
                    <a:pt x="1514" y="1259"/>
                  </a:lnTo>
                  <a:lnTo>
                    <a:pt x="1425" y="1326"/>
                  </a:lnTo>
                  <a:lnTo>
                    <a:pt x="1358" y="1381"/>
                  </a:lnTo>
                  <a:lnTo>
                    <a:pt x="1280" y="1426"/>
                  </a:lnTo>
                  <a:lnTo>
                    <a:pt x="1191" y="1459"/>
                  </a:lnTo>
                  <a:lnTo>
                    <a:pt x="1113" y="1493"/>
                  </a:lnTo>
                  <a:lnTo>
                    <a:pt x="1024" y="1515"/>
                  </a:lnTo>
                  <a:lnTo>
                    <a:pt x="935" y="1537"/>
                  </a:lnTo>
                  <a:lnTo>
                    <a:pt x="846" y="1548"/>
                  </a:lnTo>
                  <a:lnTo>
                    <a:pt x="757" y="1548"/>
                  </a:lnTo>
                  <a:lnTo>
                    <a:pt x="679" y="1537"/>
                  </a:lnTo>
                  <a:lnTo>
                    <a:pt x="590" y="1526"/>
                  </a:lnTo>
                  <a:lnTo>
                    <a:pt x="512" y="1504"/>
                  </a:lnTo>
                  <a:lnTo>
                    <a:pt x="434" y="1471"/>
                  </a:lnTo>
                  <a:lnTo>
                    <a:pt x="356" y="1426"/>
                  </a:lnTo>
                  <a:lnTo>
                    <a:pt x="290" y="1381"/>
                  </a:lnTo>
                  <a:lnTo>
                    <a:pt x="223" y="1326"/>
                  </a:lnTo>
                  <a:lnTo>
                    <a:pt x="178" y="1259"/>
                  </a:lnTo>
                  <a:lnTo>
                    <a:pt x="145" y="1237"/>
                  </a:lnTo>
                  <a:lnTo>
                    <a:pt x="123" y="1214"/>
                  </a:lnTo>
                  <a:lnTo>
                    <a:pt x="89" y="1214"/>
                  </a:lnTo>
                  <a:lnTo>
                    <a:pt x="56" y="1226"/>
                  </a:lnTo>
                  <a:lnTo>
                    <a:pt x="22" y="1237"/>
                  </a:lnTo>
                  <a:lnTo>
                    <a:pt x="0" y="1259"/>
                  </a:lnTo>
                  <a:lnTo>
                    <a:pt x="0" y="1292"/>
                  </a:lnTo>
                  <a:lnTo>
                    <a:pt x="0" y="1326"/>
                  </a:lnTo>
                  <a:lnTo>
                    <a:pt x="45" y="1426"/>
                  </a:lnTo>
                  <a:lnTo>
                    <a:pt x="100" y="1515"/>
                  </a:lnTo>
                  <a:lnTo>
                    <a:pt x="156" y="1604"/>
                  </a:lnTo>
                  <a:lnTo>
                    <a:pt x="234" y="1671"/>
                  </a:lnTo>
                  <a:lnTo>
                    <a:pt x="312" y="1738"/>
                  </a:lnTo>
                  <a:lnTo>
                    <a:pt x="390" y="1793"/>
                  </a:lnTo>
                  <a:lnTo>
                    <a:pt x="490" y="1849"/>
                  </a:lnTo>
                  <a:lnTo>
                    <a:pt x="590" y="1882"/>
                  </a:lnTo>
                  <a:lnTo>
                    <a:pt x="701" y="1916"/>
                  </a:lnTo>
                  <a:lnTo>
                    <a:pt x="824" y="1927"/>
                  </a:lnTo>
                  <a:lnTo>
                    <a:pt x="935" y="1927"/>
                  </a:lnTo>
                  <a:lnTo>
                    <a:pt x="1058" y="1916"/>
                  </a:lnTo>
                  <a:lnTo>
                    <a:pt x="1169" y="1894"/>
                  </a:lnTo>
                  <a:lnTo>
                    <a:pt x="1292" y="1860"/>
                  </a:lnTo>
                  <a:lnTo>
                    <a:pt x="1392" y="1816"/>
                  </a:lnTo>
                  <a:lnTo>
                    <a:pt x="1503" y="1760"/>
                  </a:lnTo>
                  <a:lnTo>
                    <a:pt x="1614" y="1693"/>
                  </a:lnTo>
                  <a:lnTo>
                    <a:pt x="1715" y="1626"/>
                  </a:lnTo>
                  <a:lnTo>
                    <a:pt x="1815" y="1548"/>
                  </a:lnTo>
                  <a:lnTo>
                    <a:pt x="1904" y="1459"/>
                  </a:lnTo>
                  <a:lnTo>
                    <a:pt x="2082" y="1281"/>
                  </a:lnTo>
                  <a:lnTo>
                    <a:pt x="2238" y="1081"/>
                  </a:lnTo>
                  <a:lnTo>
                    <a:pt x="2394" y="858"/>
                  </a:lnTo>
                  <a:lnTo>
                    <a:pt x="2527" y="624"/>
                  </a:lnTo>
                  <a:lnTo>
                    <a:pt x="2605" y="502"/>
                  </a:lnTo>
                  <a:lnTo>
                    <a:pt x="2683" y="368"/>
                  </a:lnTo>
                  <a:lnTo>
                    <a:pt x="2705" y="290"/>
                  </a:lnTo>
                  <a:lnTo>
                    <a:pt x="2717" y="224"/>
                  </a:lnTo>
                  <a:lnTo>
                    <a:pt x="2717" y="157"/>
                  </a:lnTo>
                  <a:lnTo>
                    <a:pt x="2694" y="90"/>
                  </a:lnTo>
                  <a:lnTo>
                    <a:pt x="2661" y="57"/>
                  </a:lnTo>
                  <a:lnTo>
                    <a:pt x="2628" y="23"/>
                  </a:lnTo>
                  <a:lnTo>
                    <a:pt x="2594" y="12"/>
                  </a:lnTo>
                  <a:lnTo>
                    <a:pt x="2550" y="1"/>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48" name="Google Shape;1273;p21">
              <a:extLst>
                <a:ext uri="{FF2B5EF4-FFF2-40B4-BE49-F238E27FC236}">
                  <a16:creationId xmlns="" xmlns:a16="http://schemas.microsoft.com/office/drawing/2014/main" id="{CC72DEE1-1A4D-4B9E-A925-D065F4F2A754}"/>
                </a:ext>
              </a:extLst>
            </p:cNvPr>
            <p:cNvSpPr/>
            <p:nvPr/>
          </p:nvSpPr>
          <p:spPr>
            <a:xfrm>
              <a:off x="6904369" y="2384941"/>
              <a:ext cx="23820" cy="8918"/>
            </a:xfrm>
            <a:custGeom>
              <a:avLst/>
              <a:gdLst/>
              <a:ahLst/>
              <a:cxnLst/>
              <a:rect l="l" t="t" r="r" b="b"/>
              <a:pathLst>
                <a:path w="1015" h="380" extrusionOk="0">
                  <a:moveTo>
                    <a:pt x="34" y="1"/>
                  </a:moveTo>
                  <a:lnTo>
                    <a:pt x="12" y="12"/>
                  </a:lnTo>
                  <a:lnTo>
                    <a:pt x="1" y="34"/>
                  </a:lnTo>
                  <a:lnTo>
                    <a:pt x="12" y="57"/>
                  </a:lnTo>
                  <a:lnTo>
                    <a:pt x="23" y="68"/>
                  </a:lnTo>
                  <a:lnTo>
                    <a:pt x="335" y="168"/>
                  </a:lnTo>
                  <a:lnTo>
                    <a:pt x="636" y="268"/>
                  </a:lnTo>
                  <a:lnTo>
                    <a:pt x="825" y="324"/>
                  </a:lnTo>
                  <a:lnTo>
                    <a:pt x="1014" y="380"/>
                  </a:lnTo>
                  <a:lnTo>
                    <a:pt x="1014" y="257"/>
                  </a:lnTo>
                  <a:lnTo>
                    <a:pt x="680" y="157"/>
                  </a:lnTo>
                  <a:lnTo>
                    <a:pt x="346" y="57"/>
                  </a:lnTo>
                  <a:lnTo>
                    <a:pt x="45" y="1"/>
                  </a:lnTo>
                  <a:close/>
                </a:path>
              </a:pathLst>
            </a:custGeom>
            <a:solidFill>
              <a:srgbClr val="DB9F8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49" name="Google Shape;1274;p21">
              <a:extLst>
                <a:ext uri="{FF2B5EF4-FFF2-40B4-BE49-F238E27FC236}">
                  <a16:creationId xmlns="" xmlns:a16="http://schemas.microsoft.com/office/drawing/2014/main" id="{DF1EEFC8-4E36-45E8-8F6B-E89F374E1609}"/>
                </a:ext>
              </a:extLst>
            </p:cNvPr>
            <p:cNvSpPr/>
            <p:nvPr/>
          </p:nvSpPr>
          <p:spPr>
            <a:xfrm>
              <a:off x="6904369" y="2384941"/>
              <a:ext cx="23820" cy="8918"/>
            </a:xfrm>
            <a:custGeom>
              <a:avLst/>
              <a:gdLst/>
              <a:ahLst/>
              <a:cxnLst/>
              <a:rect l="l" t="t" r="r" b="b"/>
              <a:pathLst>
                <a:path w="1015" h="380" fill="none" extrusionOk="0">
                  <a:moveTo>
                    <a:pt x="34" y="1"/>
                  </a:moveTo>
                  <a:lnTo>
                    <a:pt x="34" y="1"/>
                  </a:lnTo>
                  <a:lnTo>
                    <a:pt x="12" y="12"/>
                  </a:lnTo>
                  <a:lnTo>
                    <a:pt x="1" y="34"/>
                  </a:lnTo>
                  <a:lnTo>
                    <a:pt x="12" y="57"/>
                  </a:lnTo>
                  <a:lnTo>
                    <a:pt x="23" y="68"/>
                  </a:lnTo>
                  <a:lnTo>
                    <a:pt x="23" y="68"/>
                  </a:lnTo>
                  <a:lnTo>
                    <a:pt x="335" y="168"/>
                  </a:lnTo>
                  <a:lnTo>
                    <a:pt x="636" y="268"/>
                  </a:lnTo>
                  <a:lnTo>
                    <a:pt x="636" y="268"/>
                  </a:lnTo>
                  <a:lnTo>
                    <a:pt x="825" y="324"/>
                  </a:lnTo>
                  <a:lnTo>
                    <a:pt x="1014" y="380"/>
                  </a:lnTo>
                  <a:lnTo>
                    <a:pt x="1014" y="380"/>
                  </a:lnTo>
                  <a:lnTo>
                    <a:pt x="1014" y="257"/>
                  </a:lnTo>
                  <a:lnTo>
                    <a:pt x="1014" y="257"/>
                  </a:lnTo>
                  <a:lnTo>
                    <a:pt x="680" y="157"/>
                  </a:lnTo>
                  <a:lnTo>
                    <a:pt x="346" y="57"/>
                  </a:lnTo>
                  <a:lnTo>
                    <a:pt x="346" y="57"/>
                  </a:lnTo>
                  <a:lnTo>
                    <a:pt x="45" y="1"/>
                  </a:lnTo>
                  <a:lnTo>
                    <a:pt x="45" y="1"/>
                  </a:lnTo>
                  <a:lnTo>
                    <a:pt x="34"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50" name="Google Shape;1275;p21">
              <a:extLst>
                <a:ext uri="{FF2B5EF4-FFF2-40B4-BE49-F238E27FC236}">
                  <a16:creationId xmlns="" xmlns:a16="http://schemas.microsoft.com/office/drawing/2014/main" id="{076EE6C2-D279-4F98-A1C2-5F47CFFA33C8}"/>
                </a:ext>
              </a:extLst>
            </p:cNvPr>
            <p:cNvSpPr/>
            <p:nvPr/>
          </p:nvSpPr>
          <p:spPr>
            <a:xfrm>
              <a:off x="6912489" y="2386256"/>
              <a:ext cx="68736" cy="66648"/>
            </a:xfrm>
            <a:custGeom>
              <a:avLst/>
              <a:gdLst/>
              <a:ahLst/>
              <a:cxnLst/>
              <a:rect l="l" t="t" r="r" b="b"/>
              <a:pathLst>
                <a:path w="2929" h="2840" extrusionOk="0">
                  <a:moveTo>
                    <a:pt x="0" y="1"/>
                  </a:moveTo>
                  <a:lnTo>
                    <a:pt x="334" y="101"/>
                  </a:lnTo>
                  <a:lnTo>
                    <a:pt x="668" y="201"/>
                  </a:lnTo>
                  <a:lnTo>
                    <a:pt x="668" y="324"/>
                  </a:lnTo>
                  <a:lnTo>
                    <a:pt x="757" y="357"/>
                  </a:lnTo>
                  <a:lnTo>
                    <a:pt x="846" y="413"/>
                  </a:lnTo>
                  <a:lnTo>
                    <a:pt x="891" y="457"/>
                  </a:lnTo>
                  <a:lnTo>
                    <a:pt x="946" y="502"/>
                  </a:lnTo>
                  <a:lnTo>
                    <a:pt x="1024" y="613"/>
                  </a:lnTo>
                  <a:lnTo>
                    <a:pt x="1102" y="724"/>
                  </a:lnTo>
                  <a:lnTo>
                    <a:pt x="1169" y="836"/>
                  </a:lnTo>
                  <a:lnTo>
                    <a:pt x="1425" y="1348"/>
                  </a:lnTo>
                  <a:lnTo>
                    <a:pt x="1559" y="1593"/>
                  </a:lnTo>
                  <a:lnTo>
                    <a:pt x="1703" y="1838"/>
                  </a:lnTo>
                  <a:lnTo>
                    <a:pt x="1859" y="2071"/>
                  </a:lnTo>
                  <a:lnTo>
                    <a:pt x="1948" y="2183"/>
                  </a:lnTo>
                  <a:lnTo>
                    <a:pt x="2037" y="2294"/>
                  </a:lnTo>
                  <a:lnTo>
                    <a:pt x="2204" y="2472"/>
                  </a:lnTo>
                  <a:lnTo>
                    <a:pt x="2305" y="2561"/>
                  </a:lnTo>
                  <a:lnTo>
                    <a:pt x="2405" y="2639"/>
                  </a:lnTo>
                  <a:lnTo>
                    <a:pt x="2516" y="2706"/>
                  </a:lnTo>
                  <a:lnTo>
                    <a:pt x="2628" y="2773"/>
                  </a:lnTo>
                  <a:lnTo>
                    <a:pt x="2739" y="2817"/>
                  </a:lnTo>
                  <a:lnTo>
                    <a:pt x="2861" y="2840"/>
                  </a:lnTo>
                  <a:lnTo>
                    <a:pt x="2872" y="2840"/>
                  </a:lnTo>
                  <a:lnTo>
                    <a:pt x="2895" y="2829"/>
                  </a:lnTo>
                  <a:lnTo>
                    <a:pt x="2906" y="2817"/>
                  </a:lnTo>
                  <a:lnTo>
                    <a:pt x="2928" y="2784"/>
                  </a:lnTo>
                  <a:lnTo>
                    <a:pt x="2917" y="2751"/>
                  </a:lnTo>
                  <a:lnTo>
                    <a:pt x="2895" y="2717"/>
                  </a:lnTo>
                  <a:lnTo>
                    <a:pt x="2672" y="2572"/>
                  </a:lnTo>
                  <a:lnTo>
                    <a:pt x="2561" y="2506"/>
                  </a:lnTo>
                  <a:lnTo>
                    <a:pt x="2449" y="2428"/>
                  </a:lnTo>
                  <a:lnTo>
                    <a:pt x="2349" y="2339"/>
                  </a:lnTo>
                  <a:lnTo>
                    <a:pt x="2249" y="2250"/>
                  </a:lnTo>
                  <a:lnTo>
                    <a:pt x="2160" y="2149"/>
                  </a:lnTo>
                  <a:lnTo>
                    <a:pt x="2082" y="2049"/>
                  </a:lnTo>
                  <a:lnTo>
                    <a:pt x="1993" y="1927"/>
                  </a:lnTo>
                  <a:lnTo>
                    <a:pt x="1904" y="1815"/>
                  </a:lnTo>
                  <a:lnTo>
                    <a:pt x="1748" y="1559"/>
                  </a:lnTo>
                  <a:lnTo>
                    <a:pt x="1614" y="1303"/>
                  </a:lnTo>
                  <a:lnTo>
                    <a:pt x="1470" y="1036"/>
                  </a:lnTo>
                  <a:lnTo>
                    <a:pt x="1358" y="813"/>
                  </a:lnTo>
                  <a:lnTo>
                    <a:pt x="1292" y="702"/>
                  </a:lnTo>
                  <a:lnTo>
                    <a:pt x="1225" y="591"/>
                  </a:lnTo>
                  <a:lnTo>
                    <a:pt x="1147" y="479"/>
                  </a:lnTo>
                  <a:lnTo>
                    <a:pt x="1069" y="390"/>
                  </a:lnTo>
                  <a:lnTo>
                    <a:pt x="969" y="301"/>
                  </a:lnTo>
                  <a:lnTo>
                    <a:pt x="868" y="234"/>
                  </a:lnTo>
                  <a:lnTo>
                    <a:pt x="735" y="179"/>
                  </a:lnTo>
                  <a:lnTo>
                    <a:pt x="601" y="134"/>
                  </a:lnTo>
                  <a:lnTo>
                    <a:pt x="334" y="67"/>
                  </a:lnTo>
                  <a:lnTo>
                    <a:pt x="0" y="1"/>
                  </a:lnTo>
                  <a:close/>
                </a:path>
              </a:pathLst>
            </a:custGeom>
            <a:solidFill>
              <a:srgbClr val="DB9F8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51" name="Google Shape;1276;p21">
              <a:extLst>
                <a:ext uri="{FF2B5EF4-FFF2-40B4-BE49-F238E27FC236}">
                  <a16:creationId xmlns="" xmlns:a16="http://schemas.microsoft.com/office/drawing/2014/main" id="{9859B0F8-0BF1-477E-8B55-5A2B6F7565F6}"/>
                </a:ext>
              </a:extLst>
            </p:cNvPr>
            <p:cNvSpPr/>
            <p:nvPr/>
          </p:nvSpPr>
          <p:spPr>
            <a:xfrm>
              <a:off x="6912489" y="2386256"/>
              <a:ext cx="68736" cy="66648"/>
            </a:xfrm>
            <a:custGeom>
              <a:avLst/>
              <a:gdLst/>
              <a:ahLst/>
              <a:cxnLst/>
              <a:rect l="l" t="t" r="r" b="b"/>
              <a:pathLst>
                <a:path w="2929" h="2840" fill="none" extrusionOk="0">
                  <a:moveTo>
                    <a:pt x="0" y="1"/>
                  </a:moveTo>
                  <a:lnTo>
                    <a:pt x="0" y="1"/>
                  </a:lnTo>
                  <a:lnTo>
                    <a:pt x="334" y="101"/>
                  </a:lnTo>
                  <a:lnTo>
                    <a:pt x="668" y="201"/>
                  </a:lnTo>
                  <a:lnTo>
                    <a:pt x="668" y="201"/>
                  </a:lnTo>
                  <a:lnTo>
                    <a:pt x="668" y="324"/>
                  </a:lnTo>
                  <a:lnTo>
                    <a:pt x="668" y="324"/>
                  </a:lnTo>
                  <a:lnTo>
                    <a:pt x="757" y="357"/>
                  </a:lnTo>
                  <a:lnTo>
                    <a:pt x="846" y="413"/>
                  </a:lnTo>
                  <a:lnTo>
                    <a:pt x="846" y="413"/>
                  </a:lnTo>
                  <a:lnTo>
                    <a:pt x="891" y="457"/>
                  </a:lnTo>
                  <a:lnTo>
                    <a:pt x="946" y="502"/>
                  </a:lnTo>
                  <a:lnTo>
                    <a:pt x="1024" y="613"/>
                  </a:lnTo>
                  <a:lnTo>
                    <a:pt x="1102" y="724"/>
                  </a:lnTo>
                  <a:lnTo>
                    <a:pt x="1169" y="836"/>
                  </a:lnTo>
                  <a:lnTo>
                    <a:pt x="1169" y="836"/>
                  </a:lnTo>
                  <a:lnTo>
                    <a:pt x="1425" y="1348"/>
                  </a:lnTo>
                  <a:lnTo>
                    <a:pt x="1425" y="1348"/>
                  </a:lnTo>
                  <a:lnTo>
                    <a:pt x="1559" y="1593"/>
                  </a:lnTo>
                  <a:lnTo>
                    <a:pt x="1703" y="1838"/>
                  </a:lnTo>
                  <a:lnTo>
                    <a:pt x="1859" y="2071"/>
                  </a:lnTo>
                  <a:lnTo>
                    <a:pt x="1948" y="2183"/>
                  </a:lnTo>
                  <a:lnTo>
                    <a:pt x="2037" y="2294"/>
                  </a:lnTo>
                  <a:lnTo>
                    <a:pt x="2037" y="2294"/>
                  </a:lnTo>
                  <a:lnTo>
                    <a:pt x="2204" y="2472"/>
                  </a:lnTo>
                  <a:lnTo>
                    <a:pt x="2305" y="2561"/>
                  </a:lnTo>
                  <a:lnTo>
                    <a:pt x="2405" y="2639"/>
                  </a:lnTo>
                  <a:lnTo>
                    <a:pt x="2516" y="2706"/>
                  </a:lnTo>
                  <a:lnTo>
                    <a:pt x="2628" y="2773"/>
                  </a:lnTo>
                  <a:lnTo>
                    <a:pt x="2739" y="2817"/>
                  </a:lnTo>
                  <a:lnTo>
                    <a:pt x="2861" y="2840"/>
                  </a:lnTo>
                  <a:lnTo>
                    <a:pt x="2861" y="2840"/>
                  </a:lnTo>
                  <a:lnTo>
                    <a:pt x="2872" y="2840"/>
                  </a:lnTo>
                  <a:lnTo>
                    <a:pt x="2872" y="2840"/>
                  </a:lnTo>
                  <a:lnTo>
                    <a:pt x="2895" y="2829"/>
                  </a:lnTo>
                  <a:lnTo>
                    <a:pt x="2906" y="2817"/>
                  </a:lnTo>
                  <a:lnTo>
                    <a:pt x="2928" y="2784"/>
                  </a:lnTo>
                  <a:lnTo>
                    <a:pt x="2917" y="2751"/>
                  </a:lnTo>
                  <a:lnTo>
                    <a:pt x="2895" y="2717"/>
                  </a:lnTo>
                  <a:lnTo>
                    <a:pt x="2895" y="2717"/>
                  </a:lnTo>
                  <a:lnTo>
                    <a:pt x="2672" y="2572"/>
                  </a:lnTo>
                  <a:lnTo>
                    <a:pt x="2561" y="2506"/>
                  </a:lnTo>
                  <a:lnTo>
                    <a:pt x="2449" y="2428"/>
                  </a:lnTo>
                  <a:lnTo>
                    <a:pt x="2449" y="2428"/>
                  </a:lnTo>
                  <a:lnTo>
                    <a:pt x="2349" y="2339"/>
                  </a:lnTo>
                  <a:lnTo>
                    <a:pt x="2249" y="2250"/>
                  </a:lnTo>
                  <a:lnTo>
                    <a:pt x="2160" y="2149"/>
                  </a:lnTo>
                  <a:lnTo>
                    <a:pt x="2082" y="2049"/>
                  </a:lnTo>
                  <a:lnTo>
                    <a:pt x="2082" y="2049"/>
                  </a:lnTo>
                  <a:lnTo>
                    <a:pt x="1993" y="1927"/>
                  </a:lnTo>
                  <a:lnTo>
                    <a:pt x="1904" y="1815"/>
                  </a:lnTo>
                  <a:lnTo>
                    <a:pt x="1748" y="1559"/>
                  </a:lnTo>
                  <a:lnTo>
                    <a:pt x="1614" y="1303"/>
                  </a:lnTo>
                  <a:lnTo>
                    <a:pt x="1470" y="1036"/>
                  </a:lnTo>
                  <a:lnTo>
                    <a:pt x="1470" y="1036"/>
                  </a:lnTo>
                  <a:lnTo>
                    <a:pt x="1358" y="813"/>
                  </a:lnTo>
                  <a:lnTo>
                    <a:pt x="1292" y="702"/>
                  </a:lnTo>
                  <a:lnTo>
                    <a:pt x="1225" y="591"/>
                  </a:lnTo>
                  <a:lnTo>
                    <a:pt x="1147" y="479"/>
                  </a:lnTo>
                  <a:lnTo>
                    <a:pt x="1069" y="390"/>
                  </a:lnTo>
                  <a:lnTo>
                    <a:pt x="969" y="301"/>
                  </a:lnTo>
                  <a:lnTo>
                    <a:pt x="868" y="234"/>
                  </a:lnTo>
                  <a:lnTo>
                    <a:pt x="868" y="234"/>
                  </a:lnTo>
                  <a:lnTo>
                    <a:pt x="735" y="179"/>
                  </a:lnTo>
                  <a:lnTo>
                    <a:pt x="601" y="134"/>
                  </a:lnTo>
                  <a:lnTo>
                    <a:pt x="334" y="67"/>
                  </a:lnTo>
                  <a:lnTo>
                    <a:pt x="334" y="67"/>
                  </a:lnTo>
                  <a:lnTo>
                    <a:pt x="0"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52" name="Google Shape;1277;p21">
              <a:extLst>
                <a:ext uri="{FF2B5EF4-FFF2-40B4-BE49-F238E27FC236}">
                  <a16:creationId xmlns="" xmlns:a16="http://schemas.microsoft.com/office/drawing/2014/main" id="{466436DD-C56F-44D4-AED2-B5F2E7E7A074}"/>
                </a:ext>
              </a:extLst>
            </p:cNvPr>
            <p:cNvSpPr/>
            <p:nvPr/>
          </p:nvSpPr>
          <p:spPr>
            <a:xfrm>
              <a:off x="6936778" y="2362483"/>
              <a:ext cx="16732" cy="7345"/>
            </a:xfrm>
            <a:custGeom>
              <a:avLst/>
              <a:gdLst/>
              <a:ahLst/>
              <a:cxnLst/>
              <a:rect l="l" t="t" r="r" b="b"/>
              <a:pathLst>
                <a:path w="713" h="313" extrusionOk="0">
                  <a:moveTo>
                    <a:pt x="23" y="1"/>
                  </a:moveTo>
                  <a:lnTo>
                    <a:pt x="12" y="12"/>
                  </a:lnTo>
                  <a:lnTo>
                    <a:pt x="0" y="23"/>
                  </a:lnTo>
                  <a:lnTo>
                    <a:pt x="0" y="34"/>
                  </a:lnTo>
                  <a:lnTo>
                    <a:pt x="12" y="45"/>
                  </a:lnTo>
                  <a:lnTo>
                    <a:pt x="179" y="101"/>
                  </a:lnTo>
                  <a:lnTo>
                    <a:pt x="346" y="156"/>
                  </a:lnTo>
                  <a:lnTo>
                    <a:pt x="501" y="234"/>
                  </a:lnTo>
                  <a:lnTo>
                    <a:pt x="579" y="268"/>
                  </a:lnTo>
                  <a:lnTo>
                    <a:pt x="657" y="312"/>
                  </a:lnTo>
                  <a:lnTo>
                    <a:pt x="668" y="312"/>
                  </a:lnTo>
                  <a:lnTo>
                    <a:pt x="691" y="301"/>
                  </a:lnTo>
                  <a:lnTo>
                    <a:pt x="713" y="279"/>
                  </a:lnTo>
                  <a:lnTo>
                    <a:pt x="713" y="257"/>
                  </a:lnTo>
                  <a:lnTo>
                    <a:pt x="702" y="234"/>
                  </a:lnTo>
                  <a:lnTo>
                    <a:pt x="635" y="190"/>
                  </a:lnTo>
                  <a:lnTo>
                    <a:pt x="557" y="145"/>
                  </a:lnTo>
                  <a:lnTo>
                    <a:pt x="468" y="101"/>
                  </a:lnTo>
                  <a:lnTo>
                    <a:pt x="379" y="67"/>
                  </a:lnTo>
                  <a:lnTo>
                    <a:pt x="201" y="23"/>
                  </a:lnTo>
                  <a:lnTo>
                    <a:pt x="23" y="1"/>
                  </a:lnTo>
                  <a:close/>
                </a:path>
              </a:pathLst>
            </a:custGeom>
            <a:solidFill>
              <a:srgbClr val="DB9F8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53" name="Google Shape;1278;p21">
              <a:extLst>
                <a:ext uri="{FF2B5EF4-FFF2-40B4-BE49-F238E27FC236}">
                  <a16:creationId xmlns="" xmlns:a16="http://schemas.microsoft.com/office/drawing/2014/main" id="{FDAD033D-8CE9-4B47-8CDD-0EC601A7FFB2}"/>
                </a:ext>
              </a:extLst>
            </p:cNvPr>
            <p:cNvSpPr/>
            <p:nvPr/>
          </p:nvSpPr>
          <p:spPr>
            <a:xfrm>
              <a:off x="6936778" y="2362483"/>
              <a:ext cx="16732" cy="7345"/>
            </a:xfrm>
            <a:custGeom>
              <a:avLst/>
              <a:gdLst/>
              <a:ahLst/>
              <a:cxnLst/>
              <a:rect l="l" t="t" r="r" b="b"/>
              <a:pathLst>
                <a:path w="713" h="313" fill="none" extrusionOk="0">
                  <a:moveTo>
                    <a:pt x="23" y="1"/>
                  </a:moveTo>
                  <a:lnTo>
                    <a:pt x="23" y="1"/>
                  </a:lnTo>
                  <a:lnTo>
                    <a:pt x="12" y="12"/>
                  </a:lnTo>
                  <a:lnTo>
                    <a:pt x="0" y="23"/>
                  </a:lnTo>
                  <a:lnTo>
                    <a:pt x="0" y="34"/>
                  </a:lnTo>
                  <a:lnTo>
                    <a:pt x="12" y="45"/>
                  </a:lnTo>
                  <a:lnTo>
                    <a:pt x="12" y="45"/>
                  </a:lnTo>
                  <a:lnTo>
                    <a:pt x="179" y="101"/>
                  </a:lnTo>
                  <a:lnTo>
                    <a:pt x="346" y="156"/>
                  </a:lnTo>
                  <a:lnTo>
                    <a:pt x="346" y="156"/>
                  </a:lnTo>
                  <a:lnTo>
                    <a:pt x="501" y="234"/>
                  </a:lnTo>
                  <a:lnTo>
                    <a:pt x="579" y="268"/>
                  </a:lnTo>
                  <a:lnTo>
                    <a:pt x="657" y="312"/>
                  </a:lnTo>
                  <a:lnTo>
                    <a:pt x="657" y="312"/>
                  </a:lnTo>
                  <a:lnTo>
                    <a:pt x="668" y="312"/>
                  </a:lnTo>
                  <a:lnTo>
                    <a:pt x="668" y="312"/>
                  </a:lnTo>
                  <a:lnTo>
                    <a:pt x="691" y="301"/>
                  </a:lnTo>
                  <a:lnTo>
                    <a:pt x="713" y="279"/>
                  </a:lnTo>
                  <a:lnTo>
                    <a:pt x="713" y="257"/>
                  </a:lnTo>
                  <a:lnTo>
                    <a:pt x="702" y="234"/>
                  </a:lnTo>
                  <a:lnTo>
                    <a:pt x="702" y="234"/>
                  </a:lnTo>
                  <a:lnTo>
                    <a:pt x="635" y="190"/>
                  </a:lnTo>
                  <a:lnTo>
                    <a:pt x="557" y="145"/>
                  </a:lnTo>
                  <a:lnTo>
                    <a:pt x="468" y="101"/>
                  </a:lnTo>
                  <a:lnTo>
                    <a:pt x="379" y="67"/>
                  </a:lnTo>
                  <a:lnTo>
                    <a:pt x="201" y="23"/>
                  </a:lnTo>
                  <a:lnTo>
                    <a:pt x="23" y="1"/>
                  </a:lnTo>
                  <a:lnTo>
                    <a:pt x="23" y="1"/>
                  </a:lnTo>
                  <a:lnTo>
                    <a:pt x="23"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54" name="Google Shape;1279;p21">
              <a:extLst>
                <a:ext uri="{FF2B5EF4-FFF2-40B4-BE49-F238E27FC236}">
                  <a16:creationId xmlns="" xmlns:a16="http://schemas.microsoft.com/office/drawing/2014/main" id="{6FEC9738-A5BE-4213-ADF4-5F8256337993}"/>
                </a:ext>
              </a:extLst>
            </p:cNvPr>
            <p:cNvSpPr/>
            <p:nvPr/>
          </p:nvSpPr>
          <p:spPr>
            <a:xfrm>
              <a:off x="6895756" y="2419955"/>
              <a:ext cx="44964" cy="10232"/>
            </a:xfrm>
            <a:custGeom>
              <a:avLst/>
              <a:gdLst/>
              <a:ahLst/>
              <a:cxnLst/>
              <a:rect l="l" t="t" r="r" b="b"/>
              <a:pathLst>
                <a:path w="1916" h="436" extrusionOk="0">
                  <a:moveTo>
                    <a:pt x="23" y="1"/>
                  </a:moveTo>
                  <a:lnTo>
                    <a:pt x="12" y="12"/>
                  </a:lnTo>
                  <a:lnTo>
                    <a:pt x="1" y="34"/>
                  </a:lnTo>
                  <a:lnTo>
                    <a:pt x="1" y="57"/>
                  </a:lnTo>
                  <a:lnTo>
                    <a:pt x="12" y="68"/>
                  </a:lnTo>
                  <a:lnTo>
                    <a:pt x="168" y="134"/>
                  </a:lnTo>
                  <a:lnTo>
                    <a:pt x="335" y="190"/>
                  </a:lnTo>
                  <a:lnTo>
                    <a:pt x="669" y="290"/>
                  </a:lnTo>
                  <a:lnTo>
                    <a:pt x="1003" y="368"/>
                  </a:lnTo>
                  <a:lnTo>
                    <a:pt x="1348" y="413"/>
                  </a:lnTo>
                  <a:lnTo>
                    <a:pt x="1459" y="424"/>
                  </a:lnTo>
                  <a:lnTo>
                    <a:pt x="1570" y="435"/>
                  </a:lnTo>
                  <a:lnTo>
                    <a:pt x="1659" y="424"/>
                  </a:lnTo>
                  <a:lnTo>
                    <a:pt x="1748" y="413"/>
                  </a:lnTo>
                  <a:lnTo>
                    <a:pt x="1838" y="391"/>
                  </a:lnTo>
                  <a:lnTo>
                    <a:pt x="1915" y="357"/>
                  </a:lnTo>
                  <a:lnTo>
                    <a:pt x="1849" y="257"/>
                  </a:lnTo>
                  <a:lnTo>
                    <a:pt x="1771" y="279"/>
                  </a:lnTo>
                  <a:lnTo>
                    <a:pt x="1704" y="301"/>
                  </a:lnTo>
                  <a:lnTo>
                    <a:pt x="1537" y="313"/>
                  </a:lnTo>
                  <a:lnTo>
                    <a:pt x="1337" y="301"/>
                  </a:lnTo>
                  <a:lnTo>
                    <a:pt x="1158" y="279"/>
                  </a:lnTo>
                  <a:lnTo>
                    <a:pt x="869" y="235"/>
                  </a:lnTo>
                  <a:lnTo>
                    <a:pt x="591" y="179"/>
                  </a:lnTo>
                  <a:lnTo>
                    <a:pt x="312" y="101"/>
                  </a:lnTo>
                  <a:lnTo>
                    <a:pt x="34" y="12"/>
                  </a:lnTo>
                  <a:lnTo>
                    <a:pt x="23" y="1"/>
                  </a:lnTo>
                  <a:close/>
                </a:path>
              </a:pathLst>
            </a:custGeom>
            <a:solidFill>
              <a:srgbClr val="DB9F8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55" name="Google Shape;1280;p21">
              <a:extLst>
                <a:ext uri="{FF2B5EF4-FFF2-40B4-BE49-F238E27FC236}">
                  <a16:creationId xmlns="" xmlns:a16="http://schemas.microsoft.com/office/drawing/2014/main" id="{3641D651-C080-4EDB-A9BD-E810216D3AF8}"/>
                </a:ext>
              </a:extLst>
            </p:cNvPr>
            <p:cNvSpPr/>
            <p:nvPr/>
          </p:nvSpPr>
          <p:spPr>
            <a:xfrm>
              <a:off x="6895756" y="2419955"/>
              <a:ext cx="44964" cy="10232"/>
            </a:xfrm>
            <a:custGeom>
              <a:avLst/>
              <a:gdLst/>
              <a:ahLst/>
              <a:cxnLst/>
              <a:rect l="l" t="t" r="r" b="b"/>
              <a:pathLst>
                <a:path w="1916" h="436" fill="none" extrusionOk="0">
                  <a:moveTo>
                    <a:pt x="23" y="1"/>
                  </a:moveTo>
                  <a:lnTo>
                    <a:pt x="23" y="1"/>
                  </a:lnTo>
                  <a:lnTo>
                    <a:pt x="12" y="12"/>
                  </a:lnTo>
                  <a:lnTo>
                    <a:pt x="1" y="34"/>
                  </a:lnTo>
                  <a:lnTo>
                    <a:pt x="1" y="57"/>
                  </a:lnTo>
                  <a:lnTo>
                    <a:pt x="12" y="68"/>
                  </a:lnTo>
                  <a:lnTo>
                    <a:pt x="12" y="68"/>
                  </a:lnTo>
                  <a:lnTo>
                    <a:pt x="168" y="134"/>
                  </a:lnTo>
                  <a:lnTo>
                    <a:pt x="335" y="190"/>
                  </a:lnTo>
                  <a:lnTo>
                    <a:pt x="669" y="290"/>
                  </a:lnTo>
                  <a:lnTo>
                    <a:pt x="1003" y="368"/>
                  </a:lnTo>
                  <a:lnTo>
                    <a:pt x="1348" y="413"/>
                  </a:lnTo>
                  <a:lnTo>
                    <a:pt x="1348" y="413"/>
                  </a:lnTo>
                  <a:lnTo>
                    <a:pt x="1459" y="424"/>
                  </a:lnTo>
                  <a:lnTo>
                    <a:pt x="1570" y="435"/>
                  </a:lnTo>
                  <a:lnTo>
                    <a:pt x="1570" y="435"/>
                  </a:lnTo>
                  <a:lnTo>
                    <a:pt x="1659" y="424"/>
                  </a:lnTo>
                  <a:lnTo>
                    <a:pt x="1748" y="413"/>
                  </a:lnTo>
                  <a:lnTo>
                    <a:pt x="1838" y="391"/>
                  </a:lnTo>
                  <a:lnTo>
                    <a:pt x="1915" y="357"/>
                  </a:lnTo>
                  <a:lnTo>
                    <a:pt x="1915" y="357"/>
                  </a:lnTo>
                  <a:lnTo>
                    <a:pt x="1849" y="257"/>
                  </a:lnTo>
                  <a:lnTo>
                    <a:pt x="1849" y="257"/>
                  </a:lnTo>
                  <a:lnTo>
                    <a:pt x="1771" y="279"/>
                  </a:lnTo>
                  <a:lnTo>
                    <a:pt x="1704" y="301"/>
                  </a:lnTo>
                  <a:lnTo>
                    <a:pt x="1537" y="313"/>
                  </a:lnTo>
                  <a:lnTo>
                    <a:pt x="1537" y="313"/>
                  </a:lnTo>
                  <a:lnTo>
                    <a:pt x="1337" y="301"/>
                  </a:lnTo>
                  <a:lnTo>
                    <a:pt x="1158" y="279"/>
                  </a:lnTo>
                  <a:lnTo>
                    <a:pt x="1158" y="279"/>
                  </a:lnTo>
                  <a:lnTo>
                    <a:pt x="869" y="235"/>
                  </a:lnTo>
                  <a:lnTo>
                    <a:pt x="591" y="179"/>
                  </a:lnTo>
                  <a:lnTo>
                    <a:pt x="312" y="101"/>
                  </a:lnTo>
                  <a:lnTo>
                    <a:pt x="34" y="12"/>
                  </a:lnTo>
                  <a:lnTo>
                    <a:pt x="34" y="12"/>
                  </a:lnTo>
                  <a:lnTo>
                    <a:pt x="23"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56" name="Google Shape;1281;p21">
              <a:extLst>
                <a:ext uri="{FF2B5EF4-FFF2-40B4-BE49-F238E27FC236}">
                  <a16:creationId xmlns="" xmlns:a16="http://schemas.microsoft.com/office/drawing/2014/main" id="{2EAD4263-7869-4318-880E-C4D11C1CB4DC}"/>
                </a:ext>
              </a:extLst>
            </p:cNvPr>
            <p:cNvSpPr/>
            <p:nvPr/>
          </p:nvSpPr>
          <p:spPr>
            <a:xfrm>
              <a:off x="6939124" y="2418406"/>
              <a:ext cx="6829" cy="9950"/>
            </a:xfrm>
            <a:custGeom>
              <a:avLst/>
              <a:gdLst/>
              <a:ahLst/>
              <a:cxnLst/>
              <a:rect l="l" t="t" r="r" b="b"/>
              <a:pathLst>
                <a:path w="291" h="424" extrusionOk="0">
                  <a:moveTo>
                    <a:pt x="234" y="0"/>
                  </a:moveTo>
                  <a:lnTo>
                    <a:pt x="223" y="22"/>
                  </a:lnTo>
                  <a:lnTo>
                    <a:pt x="212" y="78"/>
                  </a:lnTo>
                  <a:lnTo>
                    <a:pt x="190" y="123"/>
                  </a:lnTo>
                  <a:lnTo>
                    <a:pt x="168" y="178"/>
                  </a:lnTo>
                  <a:lnTo>
                    <a:pt x="145" y="212"/>
                  </a:lnTo>
                  <a:lnTo>
                    <a:pt x="79" y="278"/>
                  </a:lnTo>
                  <a:lnTo>
                    <a:pt x="1" y="323"/>
                  </a:lnTo>
                  <a:lnTo>
                    <a:pt x="67" y="423"/>
                  </a:lnTo>
                  <a:lnTo>
                    <a:pt x="90" y="412"/>
                  </a:lnTo>
                  <a:lnTo>
                    <a:pt x="134" y="379"/>
                  </a:lnTo>
                  <a:lnTo>
                    <a:pt x="179" y="334"/>
                  </a:lnTo>
                  <a:lnTo>
                    <a:pt x="212" y="290"/>
                  </a:lnTo>
                  <a:lnTo>
                    <a:pt x="246" y="245"/>
                  </a:lnTo>
                  <a:lnTo>
                    <a:pt x="268" y="189"/>
                  </a:lnTo>
                  <a:lnTo>
                    <a:pt x="279" y="134"/>
                  </a:lnTo>
                  <a:lnTo>
                    <a:pt x="290" y="78"/>
                  </a:lnTo>
                  <a:lnTo>
                    <a:pt x="279" y="22"/>
                  </a:lnTo>
                  <a:lnTo>
                    <a:pt x="268" y="0"/>
                  </a:lnTo>
                  <a:close/>
                </a:path>
              </a:pathLst>
            </a:custGeom>
            <a:solidFill>
              <a:srgbClr val="DB9F8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57" name="Google Shape;1282;p21">
              <a:extLst>
                <a:ext uri="{FF2B5EF4-FFF2-40B4-BE49-F238E27FC236}">
                  <a16:creationId xmlns="" xmlns:a16="http://schemas.microsoft.com/office/drawing/2014/main" id="{27EA662E-FA38-4F54-9891-0E596A9A9D82}"/>
                </a:ext>
              </a:extLst>
            </p:cNvPr>
            <p:cNvSpPr/>
            <p:nvPr/>
          </p:nvSpPr>
          <p:spPr>
            <a:xfrm>
              <a:off x="6939124" y="2418406"/>
              <a:ext cx="6829" cy="9950"/>
            </a:xfrm>
            <a:custGeom>
              <a:avLst/>
              <a:gdLst/>
              <a:ahLst/>
              <a:cxnLst/>
              <a:rect l="l" t="t" r="r" b="b"/>
              <a:pathLst>
                <a:path w="291" h="424" fill="none" extrusionOk="0">
                  <a:moveTo>
                    <a:pt x="257" y="0"/>
                  </a:moveTo>
                  <a:lnTo>
                    <a:pt x="257" y="0"/>
                  </a:lnTo>
                  <a:lnTo>
                    <a:pt x="234" y="0"/>
                  </a:lnTo>
                  <a:lnTo>
                    <a:pt x="223" y="22"/>
                  </a:lnTo>
                  <a:lnTo>
                    <a:pt x="223" y="22"/>
                  </a:lnTo>
                  <a:lnTo>
                    <a:pt x="212" y="78"/>
                  </a:lnTo>
                  <a:lnTo>
                    <a:pt x="190" y="123"/>
                  </a:lnTo>
                  <a:lnTo>
                    <a:pt x="168" y="178"/>
                  </a:lnTo>
                  <a:lnTo>
                    <a:pt x="145" y="212"/>
                  </a:lnTo>
                  <a:lnTo>
                    <a:pt x="79" y="278"/>
                  </a:lnTo>
                  <a:lnTo>
                    <a:pt x="1" y="323"/>
                  </a:lnTo>
                  <a:lnTo>
                    <a:pt x="1" y="323"/>
                  </a:lnTo>
                  <a:lnTo>
                    <a:pt x="67" y="423"/>
                  </a:lnTo>
                  <a:lnTo>
                    <a:pt x="67" y="423"/>
                  </a:lnTo>
                  <a:lnTo>
                    <a:pt x="90" y="412"/>
                  </a:lnTo>
                  <a:lnTo>
                    <a:pt x="90" y="412"/>
                  </a:lnTo>
                  <a:lnTo>
                    <a:pt x="134" y="379"/>
                  </a:lnTo>
                  <a:lnTo>
                    <a:pt x="179" y="334"/>
                  </a:lnTo>
                  <a:lnTo>
                    <a:pt x="212" y="290"/>
                  </a:lnTo>
                  <a:lnTo>
                    <a:pt x="246" y="245"/>
                  </a:lnTo>
                  <a:lnTo>
                    <a:pt x="268" y="189"/>
                  </a:lnTo>
                  <a:lnTo>
                    <a:pt x="279" y="134"/>
                  </a:lnTo>
                  <a:lnTo>
                    <a:pt x="290" y="78"/>
                  </a:lnTo>
                  <a:lnTo>
                    <a:pt x="279" y="22"/>
                  </a:lnTo>
                  <a:lnTo>
                    <a:pt x="279" y="22"/>
                  </a:lnTo>
                  <a:lnTo>
                    <a:pt x="268" y="0"/>
                  </a:lnTo>
                  <a:lnTo>
                    <a:pt x="257"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58" name="Google Shape;1283;p21">
              <a:extLst>
                <a:ext uri="{FF2B5EF4-FFF2-40B4-BE49-F238E27FC236}">
                  <a16:creationId xmlns="" xmlns:a16="http://schemas.microsoft.com/office/drawing/2014/main" id="{D72131F2-60D3-4F6F-9C44-A3A531FCAE35}"/>
                </a:ext>
              </a:extLst>
            </p:cNvPr>
            <p:cNvSpPr/>
            <p:nvPr/>
          </p:nvSpPr>
          <p:spPr>
            <a:xfrm>
              <a:off x="6899159" y="2434082"/>
              <a:ext cx="51230" cy="24829"/>
            </a:xfrm>
            <a:custGeom>
              <a:avLst/>
              <a:gdLst/>
              <a:ahLst/>
              <a:cxnLst/>
              <a:rect l="l" t="t" r="r" b="b"/>
              <a:pathLst>
                <a:path w="2183" h="1058" extrusionOk="0">
                  <a:moveTo>
                    <a:pt x="1993" y="0"/>
                  </a:moveTo>
                  <a:lnTo>
                    <a:pt x="1982" y="22"/>
                  </a:lnTo>
                  <a:lnTo>
                    <a:pt x="1982" y="33"/>
                  </a:lnTo>
                  <a:lnTo>
                    <a:pt x="1982" y="45"/>
                  </a:lnTo>
                  <a:lnTo>
                    <a:pt x="2027" y="111"/>
                  </a:lnTo>
                  <a:lnTo>
                    <a:pt x="2060" y="178"/>
                  </a:lnTo>
                  <a:lnTo>
                    <a:pt x="2071" y="245"/>
                  </a:lnTo>
                  <a:lnTo>
                    <a:pt x="2071" y="323"/>
                  </a:lnTo>
                  <a:lnTo>
                    <a:pt x="2071" y="390"/>
                  </a:lnTo>
                  <a:lnTo>
                    <a:pt x="2049" y="468"/>
                  </a:lnTo>
                  <a:lnTo>
                    <a:pt x="2027" y="534"/>
                  </a:lnTo>
                  <a:lnTo>
                    <a:pt x="1993" y="601"/>
                  </a:lnTo>
                  <a:lnTo>
                    <a:pt x="1937" y="657"/>
                  </a:lnTo>
                  <a:lnTo>
                    <a:pt x="1882" y="713"/>
                  </a:lnTo>
                  <a:lnTo>
                    <a:pt x="1826" y="768"/>
                  </a:lnTo>
                  <a:lnTo>
                    <a:pt x="1748" y="802"/>
                  </a:lnTo>
                  <a:lnTo>
                    <a:pt x="1681" y="835"/>
                  </a:lnTo>
                  <a:lnTo>
                    <a:pt x="1603" y="857"/>
                  </a:lnTo>
                  <a:lnTo>
                    <a:pt x="1448" y="902"/>
                  </a:lnTo>
                  <a:lnTo>
                    <a:pt x="1236" y="935"/>
                  </a:lnTo>
                  <a:lnTo>
                    <a:pt x="1025" y="946"/>
                  </a:lnTo>
                  <a:lnTo>
                    <a:pt x="902" y="935"/>
                  </a:lnTo>
                  <a:lnTo>
                    <a:pt x="780" y="924"/>
                  </a:lnTo>
                  <a:lnTo>
                    <a:pt x="657" y="913"/>
                  </a:lnTo>
                  <a:lnTo>
                    <a:pt x="535" y="891"/>
                  </a:lnTo>
                  <a:lnTo>
                    <a:pt x="412" y="857"/>
                  </a:lnTo>
                  <a:lnTo>
                    <a:pt x="290" y="813"/>
                  </a:lnTo>
                  <a:lnTo>
                    <a:pt x="167" y="768"/>
                  </a:lnTo>
                  <a:lnTo>
                    <a:pt x="56" y="724"/>
                  </a:lnTo>
                  <a:lnTo>
                    <a:pt x="34" y="713"/>
                  </a:lnTo>
                  <a:lnTo>
                    <a:pt x="11" y="724"/>
                  </a:lnTo>
                  <a:lnTo>
                    <a:pt x="0" y="746"/>
                  </a:lnTo>
                  <a:lnTo>
                    <a:pt x="0" y="768"/>
                  </a:lnTo>
                  <a:lnTo>
                    <a:pt x="23" y="791"/>
                  </a:lnTo>
                  <a:lnTo>
                    <a:pt x="145" y="846"/>
                  </a:lnTo>
                  <a:lnTo>
                    <a:pt x="267" y="902"/>
                  </a:lnTo>
                  <a:lnTo>
                    <a:pt x="401" y="946"/>
                  </a:lnTo>
                  <a:lnTo>
                    <a:pt x="535" y="991"/>
                  </a:lnTo>
                  <a:lnTo>
                    <a:pt x="679" y="1013"/>
                  </a:lnTo>
                  <a:lnTo>
                    <a:pt x="813" y="1035"/>
                  </a:lnTo>
                  <a:lnTo>
                    <a:pt x="958" y="1058"/>
                  </a:lnTo>
                  <a:lnTo>
                    <a:pt x="1236" y="1058"/>
                  </a:lnTo>
                  <a:lnTo>
                    <a:pt x="1381" y="1035"/>
                  </a:lnTo>
                  <a:lnTo>
                    <a:pt x="1514" y="1013"/>
                  </a:lnTo>
                  <a:lnTo>
                    <a:pt x="1648" y="969"/>
                  </a:lnTo>
                  <a:lnTo>
                    <a:pt x="1726" y="946"/>
                  </a:lnTo>
                  <a:lnTo>
                    <a:pt x="1804" y="902"/>
                  </a:lnTo>
                  <a:lnTo>
                    <a:pt x="1871" y="868"/>
                  </a:lnTo>
                  <a:lnTo>
                    <a:pt x="1937" y="813"/>
                  </a:lnTo>
                  <a:lnTo>
                    <a:pt x="2004" y="757"/>
                  </a:lnTo>
                  <a:lnTo>
                    <a:pt x="2060" y="690"/>
                  </a:lnTo>
                  <a:lnTo>
                    <a:pt x="2104" y="624"/>
                  </a:lnTo>
                  <a:lnTo>
                    <a:pt x="2138" y="546"/>
                  </a:lnTo>
                  <a:lnTo>
                    <a:pt x="2171" y="445"/>
                  </a:lnTo>
                  <a:lnTo>
                    <a:pt x="2182" y="334"/>
                  </a:lnTo>
                  <a:lnTo>
                    <a:pt x="2171" y="234"/>
                  </a:lnTo>
                  <a:lnTo>
                    <a:pt x="2138" y="134"/>
                  </a:lnTo>
                  <a:lnTo>
                    <a:pt x="1993" y="0"/>
                  </a:lnTo>
                  <a:close/>
                </a:path>
              </a:pathLst>
            </a:custGeom>
            <a:solidFill>
              <a:srgbClr val="DB9F8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59" name="Google Shape;1284;p21">
              <a:extLst>
                <a:ext uri="{FF2B5EF4-FFF2-40B4-BE49-F238E27FC236}">
                  <a16:creationId xmlns="" xmlns:a16="http://schemas.microsoft.com/office/drawing/2014/main" id="{A5C4EE13-3838-4004-AE53-28F7DE12CEED}"/>
                </a:ext>
              </a:extLst>
            </p:cNvPr>
            <p:cNvSpPr/>
            <p:nvPr/>
          </p:nvSpPr>
          <p:spPr>
            <a:xfrm>
              <a:off x="6899159" y="2434082"/>
              <a:ext cx="51230" cy="24829"/>
            </a:xfrm>
            <a:custGeom>
              <a:avLst/>
              <a:gdLst/>
              <a:ahLst/>
              <a:cxnLst/>
              <a:rect l="l" t="t" r="r" b="b"/>
              <a:pathLst>
                <a:path w="2183" h="1058" fill="none" extrusionOk="0">
                  <a:moveTo>
                    <a:pt x="1993" y="0"/>
                  </a:moveTo>
                  <a:lnTo>
                    <a:pt x="1993" y="0"/>
                  </a:lnTo>
                  <a:lnTo>
                    <a:pt x="1982" y="22"/>
                  </a:lnTo>
                  <a:lnTo>
                    <a:pt x="1982" y="33"/>
                  </a:lnTo>
                  <a:lnTo>
                    <a:pt x="1982" y="45"/>
                  </a:lnTo>
                  <a:lnTo>
                    <a:pt x="1982" y="45"/>
                  </a:lnTo>
                  <a:lnTo>
                    <a:pt x="2027" y="111"/>
                  </a:lnTo>
                  <a:lnTo>
                    <a:pt x="2060" y="178"/>
                  </a:lnTo>
                  <a:lnTo>
                    <a:pt x="2071" y="245"/>
                  </a:lnTo>
                  <a:lnTo>
                    <a:pt x="2071" y="323"/>
                  </a:lnTo>
                  <a:lnTo>
                    <a:pt x="2071" y="390"/>
                  </a:lnTo>
                  <a:lnTo>
                    <a:pt x="2049" y="468"/>
                  </a:lnTo>
                  <a:lnTo>
                    <a:pt x="2027" y="534"/>
                  </a:lnTo>
                  <a:lnTo>
                    <a:pt x="1993" y="601"/>
                  </a:lnTo>
                  <a:lnTo>
                    <a:pt x="1993" y="601"/>
                  </a:lnTo>
                  <a:lnTo>
                    <a:pt x="1937" y="657"/>
                  </a:lnTo>
                  <a:lnTo>
                    <a:pt x="1882" y="713"/>
                  </a:lnTo>
                  <a:lnTo>
                    <a:pt x="1826" y="768"/>
                  </a:lnTo>
                  <a:lnTo>
                    <a:pt x="1748" y="802"/>
                  </a:lnTo>
                  <a:lnTo>
                    <a:pt x="1681" y="835"/>
                  </a:lnTo>
                  <a:lnTo>
                    <a:pt x="1603" y="857"/>
                  </a:lnTo>
                  <a:lnTo>
                    <a:pt x="1448" y="902"/>
                  </a:lnTo>
                  <a:lnTo>
                    <a:pt x="1448" y="902"/>
                  </a:lnTo>
                  <a:lnTo>
                    <a:pt x="1236" y="935"/>
                  </a:lnTo>
                  <a:lnTo>
                    <a:pt x="1025" y="946"/>
                  </a:lnTo>
                  <a:lnTo>
                    <a:pt x="1025" y="946"/>
                  </a:lnTo>
                  <a:lnTo>
                    <a:pt x="902" y="935"/>
                  </a:lnTo>
                  <a:lnTo>
                    <a:pt x="780" y="924"/>
                  </a:lnTo>
                  <a:lnTo>
                    <a:pt x="657" y="913"/>
                  </a:lnTo>
                  <a:lnTo>
                    <a:pt x="535" y="891"/>
                  </a:lnTo>
                  <a:lnTo>
                    <a:pt x="412" y="857"/>
                  </a:lnTo>
                  <a:lnTo>
                    <a:pt x="290" y="813"/>
                  </a:lnTo>
                  <a:lnTo>
                    <a:pt x="167" y="768"/>
                  </a:lnTo>
                  <a:lnTo>
                    <a:pt x="56" y="724"/>
                  </a:lnTo>
                  <a:lnTo>
                    <a:pt x="56" y="724"/>
                  </a:lnTo>
                  <a:lnTo>
                    <a:pt x="34" y="713"/>
                  </a:lnTo>
                  <a:lnTo>
                    <a:pt x="34" y="713"/>
                  </a:lnTo>
                  <a:lnTo>
                    <a:pt x="11" y="724"/>
                  </a:lnTo>
                  <a:lnTo>
                    <a:pt x="0" y="746"/>
                  </a:lnTo>
                  <a:lnTo>
                    <a:pt x="0" y="768"/>
                  </a:lnTo>
                  <a:lnTo>
                    <a:pt x="23" y="791"/>
                  </a:lnTo>
                  <a:lnTo>
                    <a:pt x="23" y="791"/>
                  </a:lnTo>
                  <a:lnTo>
                    <a:pt x="145" y="846"/>
                  </a:lnTo>
                  <a:lnTo>
                    <a:pt x="267" y="902"/>
                  </a:lnTo>
                  <a:lnTo>
                    <a:pt x="401" y="946"/>
                  </a:lnTo>
                  <a:lnTo>
                    <a:pt x="535" y="991"/>
                  </a:lnTo>
                  <a:lnTo>
                    <a:pt x="679" y="1013"/>
                  </a:lnTo>
                  <a:lnTo>
                    <a:pt x="813" y="1035"/>
                  </a:lnTo>
                  <a:lnTo>
                    <a:pt x="958" y="1058"/>
                  </a:lnTo>
                  <a:lnTo>
                    <a:pt x="1102" y="1058"/>
                  </a:lnTo>
                  <a:lnTo>
                    <a:pt x="1102" y="1058"/>
                  </a:lnTo>
                  <a:lnTo>
                    <a:pt x="1236" y="1058"/>
                  </a:lnTo>
                  <a:lnTo>
                    <a:pt x="1381" y="1035"/>
                  </a:lnTo>
                  <a:lnTo>
                    <a:pt x="1514" y="1013"/>
                  </a:lnTo>
                  <a:lnTo>
                    <a:pt x="1648" y="969"/>
                  </a:lnTo>
                  <a:lnTo>
                    <a:pt x="1648" y="969"/>
                  </a:lnTo>
                  <a:lnTo>
                    <a:pt x="1726" y="946"/>
                  </a:lnTo>
                  <a:lnTo>
                    <a:pt x="1804" y="902"/>
                  </a:lnTo>
                  <a:lnTo>
                    <a:pt x="1871" y="868"/>
                  </a:lnTo>
                  <a:lnTo>
                    <a:pt x="1937" y="813"/>
                  </a:lnTo>
                  <a:lnTo>
                    <a:pt x="2004" y="757"/>
                  </a:lnTo>
                  <a:lnTo>
                    <a:pt x="2060" y="690"/>
                  </a:lnTo>
                  <a:lnTo>
                    <a:pt x="2104" y="624"/>
                  </a:lnTo>
                  <a:lnTo>
                    <a:pt x="2138" y="546"/>
                  </a:lnTo>
                  <a:lnTo>
                    <a:pt x="2138" y="546"/>
                  </a:lnTo>
                  <a:lnTo>
                    <a:pt x="2171" y="445"/>
                  </a:lnTo>
                  <a:lnTo>
                    <a:pt x="2182" y="334"/>
                  </a:lnTo>
                  <a:lnTo>
                    <a:pt x="2171" y="234"/>
                  </a:lnTo>
                  <a:lnTo>
                    <a:pt x="2138" y="134"/>
                  </a:lnTo>
                  <a:lnTo>
                    <a:pt x="2138" y="134"/>
                  </a:lnTo>
                  <a:lnTo>
                    <a:pt x="1993"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60" name="Google Shape;1285;p21">
              <a:extLst>
                <a:ext uri="{FF2B5EF4-FFF2-40B4-BE49-F238E27FC236}">
                  <a16:creationId xmlns="" xmlns:a16="http://schemas.microsoft.com/office/drawing/2014/main" id="{538796F8-FE05-409F-A8E1-CBE925698D2C}"/>
                </a:ext>
              </a:extLst>
            </p:cNvPr>
            <p:cNvSpPr/>
            <p:nvPr/>
          </p:nvSpPr>
          <p:spPr>
            <a:xfrm>
              <a:off x="6945930" y="2433801"/>
              <a:ext cx="3403" cy="3426"/>
            </a:xfrm>
            <a:custGeom>
              <a:avLst/>
              <a:gdLst/>
              <a:ahLst/>
              <a:cxnLst/>
              <a:rect l="l" t="t" r="r" b="b"/>
              <a:pathLst>
                <a:path w="145" h="146" extrusionOk="0">
                  <a:moveTo>
                    <a:pt x="11" y="1"/>
                  </a:moveTo>
                  <a:lnTo>
                    <a:pt x="0" y="12"/>
                  </a:lnTo>
                  <a:lnTo>
                    <a:pt x="145" y="146"/>
                  </a:lnTo>
                  <a:lnTo>
                    <a:pt x="100" y="79"/>
                  </a:lnTo>
                  <a:lnTo>
                    <a:pt x="34" y="12"/>
                  </a:lnTo>
                  <a:lnTo>
                    <a:pt x="11" y="1"/>
                  </a:lnTo>
                  <a:close/>
                </a:path>
              </a:pathLst>
            </a:custGeom>
            <a:solidFill>
              <a:srgbClr val="DB9F8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61" name="Google Shape;1286;p21">
              <a:extLst>
                <a:ext uri="{FF2B5EF4-FFF2-40B4-BE49-F238E27FC236}">
                  <a16:creationId xmlns="" xmlns:a16="http://schemas.microsoft.com/office/drawing/2014/main" id="{7F995A84-D37D-451F-B2F3-F89DDAE8A07F}"/>
                </a:ext>
              </a:extLst>
            </p:cNvPr>
            <p:cNvSpPr/>
            <p:nvPr/>
          </p:nvSpPr>
          <p:spPr>
            <a:xfrm>
              <a:off x="6945930" y="2433801"/>
              <a:ext cx="3403" cy="3426"/>
            </a:xfrm>
            <a:custGeom>
              <a:avLst/>
              <a:gdLst/>
              <a:ahLst/>
              <a:cxnLst/>
              <a:rect l="l" t="t" r="r" b="b"/>
              <a:pathLst>
                <a:path w="145" h="146" fill="none" extrusionOk="0">
                  <a:moveTo>
                    <a:pt x="11" y="1"/>
                  </a:moveTo>
                  <a:lnTo>
                    <a:pt x="11" y="1"/>
                  </a:lnTo>
                  <a:lnTo>
                    <a:pt x="0" y="12"/>
                  </a:lnTo>
                  <a:lnTo>
                    <a:pt x="0" y="12"/>
                  </a:lnTo>
                  <a:lnTo>
                    <a:pt x="145" y="146"/>
                  </a:lnTo>
                  <a:lnTo>
                    <a:pt x="145" y="146"/>
                  </a:lnTo>
                  <a:lnTo>
                    <a:pt x="100" y="79"/>
                  </a:lnTo>
                  <a:lnTo>
                    <a:pt x="34" y="12"/>
                  </a:lnTo>
                  <a:lnTo>
                    <a:pt x="34" y="12"/>
                  </a:lnTo>
                  <a:lnTo>
                    <a:pt x="1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62" name="Google Shape;1287;p21">
              <a:extLst>
                <a:ext uri="{FF2B5EF4-FFF2-40B4-BE49-F238E27FC236}">
                  <a16:creationId xmlns="" xmlns:a16="http://schemas.microsoft.com/office/drawing/2014/main" id="{7ED5B15D-810E-4E0E-8A5C-A44CF1AD2BBB}"/>
                </a:ext>
              </a:extLst>
            </p:cNvPr>
            <p:cNvSpPr/>
            <p:nvPr/>
          </p:nvSpPr>
          <p:spPr>
            <a:xfrm>
              <a:off x="6959236" y="2471161"/>
              <a:ext cx="821" cy="1854"/>
            </a:xfrm>
            <a:custGeom>
              <a:avLst/>
              <a:gdLst/>
              <a:ahLst/>
              <a:cxnLst/>
              <a:rect l="l" t="t" r="r" b="b"/>
              <a:pathLst>
                <a:path w="35" h="79" extrusionOk="0">
                  <a:moveTo>
                    <a:pt x="1" y="1"/>
                  </a:moveTo>
                  <a:lnTo>
                    <a:pt x="1" y="79"/>
                  </a:lnTo>
                  <a:lnTo>
                    <a:pt x="34" y="68"/>
                  </a:lnTo>
                  <a:lnTo>
                    <a:pt x="1" y="1"/>
                  </a:lnTo>
                  <a:close/>
                </a:path>
              </a:pathLst>
            </a:custGeom>
            <a:solidFill>
              <a:srgbClr val="DBD0D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63" name="Google Shape;1288;p21">
              <a:extLst>
                <a:ext uri="{FF2B5EF4-FFF2-40B4-BE49-F238E27FC236}">
                  <a16:creationId xmlns="" xmlns:a16="http://schemas.microsoft.com/office/drawing/2014/main" id="{D2E22440-1CA0-475C-9D6B-B548B2EC1ED8}"/>
                </a:ext>
              </a:extLst>
            </p:cNvPr>
            <p:cNvSpPr/>
            <p:nvPr/>
          </p:nvSpPr>
          <p:spPr>
            <a:xfrm>
              <a:off x="6959236" y="2471161"/>
              <a:ext cx="821" cy="1854"/>
            </a:xfrm>
            <a:custGeom>
              <a:avLst/>
              <a:gdLst/>
              <a:ahLst/>
              <a:cxnLst/>
              <a:rect l="l" t="t" r="r" b="b"/>
              <a:pathLst>
                <a:path w="35" h="79" fill="none" extrusionOk="0">
                  <a:moveTo>
                    <a:pt x="1" y="1"/>
                  </a:moveTo>
                  <a:lnTo>
                    <a:pt x="1" y="1"/>
                  </a:lnTo>
                  <a:lnTo>
                    <a:pt x="1" y="79"/>
                  </a:lnTo>
                  <a:lnTo>
                    <a:pt x="1" y="79"/>
                  </a:lnTo>
                  <a:lnTo>
                    <a:pt x="34" y="68"/>
                  </a:lnTo>
                  <a:lnTo>
                    <a:pt x="34" y="68"/>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64" name="Google Shape;1289;p21">
              <a:extLst>
                <a:ext uri="{FF2B5EF4-FFF2-40B4-BE49-F238E27FC236}">
                  <a16:creationId xmlns="" xmlns:a16="http://schemas.microsoft.com/office/drawing/2014/main" id="{35A12670-3452-4FCD-812A-6D0098C136BF}"/>
                </a:ext>
              </a:extLst>
            </p:cNvPr>
            <p:cNvSpPr/>
            <p:nvPr/>
          </p:nvSpPr>
          <p:spPr>
            <a:xfrm>
              <a:off x="6946704" y="2453678"/>
              <a:ext cx="14644" cy="19337"/>
            </a:xfrm>
            <a:custGeom>
              <a:avLst/>
              <a:gdLst/>
              <a:ahLst/>
              <a:cxnLst/>
              <a:rect l="l" t="t" r="r" b="b"/>
              <a:pathLst>
                <a:path w="624" h="824" extrusionOk="0">
                  <a:moveTo>
                    <a:pt x="34" y="0"/>
                  </a:moveTo>
                  <a:lnTo>
                    <a:pt x="23" y="11"/>
                  </a:lnTo>
                  <a:lnTo>
                    <a:pt x="1" y="45"/>
                  </a:lnTo>
                  <a:lnTo>
                    <a:pt x="1" y="78"/>
                  </a:lnTo>
                  <a:lnTo>
                    <a:pt x="12" y="100"/>
                  </a:lnTo>
                  <a:lnTo>
                    <a:pt x="23" y="111"/>
                  </a:lnTo>
                  <a:lnTo>
                    <a:pt x="123" y="167"/>
                  </a:lnTo>
                  <a:lnTo>
                    <a:pt x="201" y="234"/>
                  </a:lnTo>
                  <a:lnTo>
                    <a:pt x="279" y="312"/>
                  </a:lnTo>
                  <a:lnTo>
                    <a:pt x="335" y="401"/>
                  </a:lnTo>
                  <a:lnTo>
                    <a:pt x="379" y="490"/>
                  </a:lnTo>
                  <a:lnTo>
                    <a:pt x="412" y="590"/>
                  </a:lnTo>
                  <a:lnTo>
                    <a:pt x="435" y="690"/>
                  </a:lnTo>
                  <a:lnTo>
                    <a:pt x="446" y="735"/>
                  </a:lnTo>
                  <a:lnTo>
                    <a:pt x="468" y="791"/>
                  </a:lnTo>
                  <a:lnTo>
                    <a:pt x="502" y="813"/>
                  </a:lnTo>
                  <a:lnTo>
                    <a:pt x="535" y="824"/>
                  </a:lnTo>
                  <a:lnTo>
                    <a:pt x="535" y="746"/>
                  </a:lnTo>
                  <a:lnTo>
                    <a:pt x="568" y="813"/>
                  </a:lnTo>
                  <a:lnTo>
                    <a:pt x="591" y="791"/>
                  </a:lnTo>
                  <a:lnTo>
                    <a:pt x="613" y="735"/>
                  </a:lnTo>
                  <a:lnTo>
                    <a:pt x="624" y="668"/>
                  </a:lnTo>
                  <a:lnTo>
                    <a:pt x="613" y="601"/>
                  </a:lnTo>
                  <a:lnTo>
                    <a:pt x="602" y="534"/>
                  </a:lnTo>
                  <a:lnTo>
                    <a:pt x="546" y="401"/>
                  </a:lnTo>
                  <a:lnTo>
                    <a:pt x="479" y="301"/>
                  </a:lnTo>
                  <a:lnTo>
                    <a:pt x="401" y="200"/>
                  </a:lnTo>
                  <a:lnTo>
                    <a:pt x="301" y="111"/>
                  </a:lnTo>
                  <a:lnTo>
                    <a:pt x="190" y="45"/>
                  </a:lnTo>
                  <a:lnTo>
                    <a:pt x="67" y="0"/>
                  </a:lnTo>
                  <a:close/>
                </a:path>
              </a:pathLst>
            </a:custGeom>
            <a:solidFill>
              <a:srgbClr val="DB9F8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65" name="Google Shape;1290;p21">
              <a:extLst>
                <a:ext uri="{FF2B5EF4-FFF2-40B4-BE49-F238E27FC236}">
                  <a16:creationId xmlns="" xmlns:a16="http://schemas.microsoft.com/office/drawing/2014/main" id="{48FB2A8B-A1D5-4442-A2A2-A1DC8DEF7049}"/>
                </a:ext>
              </a:extLst>
            </p:cNvPr>
            <p:cNvSpPr/>
            <p:nvPr/>
          </p:nvSpPr>
          <p:spPr>
            <a:xfrm>
              <a:off x="6946704" y="2453678"/>
              <a:ext cx="14644" cy="19337"/>
            </a:xfrm>
            <a:custGeom>
              <a:avLst/>
              <a:gdLst/>
              <a:ahLst/>
              <a:cxnLst/>
              <a:rect l="l" t="t" r="r" b="b"/>
              <a:pathLst>
                <a:path w="624" h="824" fill="none" extrusionOk="0">
                  <a:moveTo>
                    <a:pt x="56" y="0"/>
                  </a:moveTo>
                  <a:lnTo>
                    <a:pt x="56" y="0"/>
                  </a:lnTo>
                  <a:lnTo>
                    <a:pt x="34" y="0"/>
                  </a:lnTo>
                  <a:lnTo>
                    <a:pt x="23" y="11"/>
                  </a:lnTo>
                  <a:lnTo>
                    <a:pt x="1" y="45"/>
                  </a:lnTo>
                  <a:lnTo>
                    <a:pt x="1" y="78"/>
                  </a:lnTo>
                  <a:lnTo>
                    <a:pt x="12" y="100"/>
                  </a:lnTo>
                  <a:lnTo>
                    <a:pt x="23" y="111"/>
                  </a:lnTo>
                  <a:lnTo>
                    <a:pt x="23" y="111"/>
                  </a:lnTo>
                  <a:lnTo>
                    <a:pt x="123" y="167"/>
                  </a:lnTo>
                  <a:lnTo>
                    <a:pt x="201" y="234"/>
                  </a:lnTo>
                  <a:lnTo>
                    <a:pt x="279" y="312"/>
                  </a:lnTo>
                  <a:lnTo>
                    <a:pt x="335" y="401"/>
                  </a:lnTo>
                  <a:lnTo>
                    <a:pt x="335" y="401"/>
                  </a:lnTo>
                  <a:lnTo>
                    <a:pt x="379" y="490"/>
                  </a:lnTo>
                  <a:lnTo>
                    <a:pt x="412" y="590"/>
                  </a:lnTo>
                  <a:lnTo>
                    <a:pt x="412" y="590"/>
                  </a:lnTo>
                  <a:lnTo>
                    <a:pt x="435" y="690"/>
                  </a:lnTo>
                  <a:lnTo>
                    <a:pt x="446" y="735"/>
                  </a:lnTo>
                  <a:lnTo>
                    <a:pt x="468" y="791"/>
                  </a:lnTo>
                  <a:lnTo>
                    <a:pt x="468" y="791"/>
                  </a:lnTo>
                  <a:lnTo>
                    <a:pt x="502" y="813"/>
                  </a:lnTo>
                  <a:lnTo>
                    <a:pt x="535" y="824"/>
                  </a:lnTo>
                  <a:lnTo>
                    <a:pt x="535" y="824"/>
                  </a:lnTo>
                  <a:lnTo>
                    <a:pt x="535" y="824"/>
                  </a:lnTo>
                  <a:lnTo>
                    <a:pt x="535" y="824"/>
                  </a:lnTo>
                  <a:lnTo>
                    <a:pt x="535" y="746"/>
                  </a:lnTo>
                  <a:lnTo>
                    <a:pt x="535" y="746"/>
                  </a:lnTo>
                  <a:lnTo>
                    <a:pt x="568" y="813"/>
                  </a:lnTo>
                  <a:lnTo>
                    <a:pt x="568" y="813"/>
                  </a:lnTo>
                  <a:lnTo>
                    <a:pt x="591" y="791"/>
                  </a:lnTo>
                  <a:lnTo>
                    <a:pt x="591" y="791"/>
                  </a:lnTo>
                  <a:lnTo>
                    <a:pt x="613" y="735"/>
                  </a:lnTo>
                  <a:lnTo>
                    <a:pt x="624" y="668"/>
                  </a:lnTo>
                  <a:lnTo>
                    <a:pt x="613" y="601"/>
                  </a:lnTo>
                  <a:lnTo>
                    <a:pt x="602" y="534"/>
                  </a:lnTo>
                  <a:lnTo>
                    <a:pt x="546" y="401"/>
                  </a:lnTo>
                  <a:lnTo>
                    <a:pt x="479" y="301"/>
                  </a:lnTo>
                  <a:lnTo>
                    <a:pt x="479" y="301"/>
                  </a:lnTo>
                  <a:lnTo>
                    <a:pt x="401" y="200"/>
                  </a:lnTo>
                  <a:lnTo>
                    <a:pt x="301" y="111"/>
                  </a:lnTo>
                  <a:lnTo>
                    <a:pt x="190" y="45"/>
                  </a:lnTo>
                  <a:lnTo>
                    <a:pt x="67" y="0"/>
                  </a:lnTo>
                  <a:lnTo>
                    <a:pt x="67" y="0"/>
                  </a:lnTo>
                  <a:lnTo>
                    <a:pt x="56"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66" name="Google Shape;1291;p21">
              <a:extLst>
                <a:ext uri="{FF2B5EF4-FFF2-40B4-BE49-F238E27FC236}">
                  <a16:creationId xmlns="" xmlns:a16="http://schemas.microsoft.com/office/drawing/2014/main" id="{4E4B5A7D-2690-45A6-B3B4-2B99262175AC}"/>
                </a:ext>
              </a:extLst>
            </p:cNvPr>
            <p:cNvSpPr/>
            <p:nvPr/>
          </p:nvSpPr>
          <p:spPr>
            <a:xfrm>
              <a:off x="7067163" y="4009550"/>
              <a:ext cx="149723" cy="162794"/>
            </a:xfrm>
            <a:custGeom>
              <a:avLst/>
              <a:gdLst/>
              <a:ahLst/>
              <a:cxnLst/>
              <a:rect l="l" t="t" r="r" b="b"/>
              <a:pathLst>
                <a:path w="6380" h="6937" extrusionOk="0">
                  <a:moveTo>
                    <a:pt x="6302" y="0"/>
                  </a:moveTo>
                  <a:lnTo>
                    <a:pt x="0" y="2438"/>
                  </a:lnTo>
                  <a:lnTo>
                    <a:pt x="456" y="6346"/>
                  </a:lnTo>
                  <a:lnTo>
                    <a:pt x="646" y="6402"/>
                  </a:lnTo>
                  <a:lnTo>
                    <a:pt x="1147" y="6535"/>
                  </a:lnTo>
                  <a:lnTo>
                    <a:pt x="1503" y="6625"/>
                  </a:lnTo>
                  <a:lnTo>
                    <a:pt x="1893" y="6714"/>
                  </a:lnTo>
                  <a:lnTo>
                    <a:pt x="2338" y="6792"/>
                  </a:lnTo>
                  <a:lnTo>
                    <a:pt x="2795" y="6858"/>
                  </a:lnTo>
                  <a:lnTo>
                    <a:pt x="3284" y="6914"/>
                  </a:lnTo>
                  <a:lnTo>
                    <a:pt x="3529" y="6925"/>
                  </a:lnTo>
                  <a:lnTo>
                    <a:pt x="3774" y="6936"/>
                  </a:lnTo>
                  <a:lnTo>
                    <a:pt x="4275" y="6936"/>
                  </a:lnTo>
                  <a:lnTo>
                    <a:pt x="4520" y="6914"/>
                  </a:lnTo>
                  <a:lnTo>
                    <a:pt x="4754" y="6892"/>
                  </a:lnTo>
                  <a:lnTo>
                    <a:pt x="4988" y="6858"/>
                  </a:lnTo>
                  <a:lnTo>
                    <a:pt x="5222" y="6814"/>
                  </a:lnTo>
                  <a:lnTo>
                    <a:pt x="5433" y="6747"/>
                  </a:lnTo>
                  <a:lnTo>
                    <a:pt x="5645" y="6680"/>
                  </a:lnTo>
                  <a:lnTo>
                    <a:pt x="5845" y="6591"/>
                  </a:lnTo>
                  <a:lnTo>
                    <a:pt x="6034" y="6491"/>
                  </a:lnTo>
                  <a:lnTo>
                    <a:pt x="6212" y="6368"/>
                  </a:lnTo>
                  <a:lnTo>
                    <a:pt x="6379" y="6235"/>
                  </a:lnTo>
                  <a:lnTo>
                    <a:pt x="6302" y="0"/>
                  </a:lnTo>
                  <a:close/>
                </a:path>
              </a:pathLst>
            </a:custGeom>
            <a:solidFill>
              <a:srgbClr val="FFB89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67" name="Google Shape;1292;p21">
              <a:extLst>
                <a:ext uri="{FF2B5EF4-FFF2-40B4-BE49-F238E27FC236}">
                  <a16:creationId xmlns="" xmlns:a16="http://schemas.microsoft.com/office/drawing/2014/main" id="{BEE14595-34C6-4269-B6FB-EDB6555ED6EB}"/>
                </a:ext>
              </a:extLst>
            </p:cNvPr>
            <p:cNvSpPr/>
            <p:nvPr/>
          </p:nvSpPr>
          <p:spPr>
            <a:xfrm>
              <a:off x="7067163" y="4009550"/>
              <a:ext cx="149723" cy="162794"/>
            </a:xfrm>
            <a:custGeom>
              <a:avLst/>
              <a:gdLst/>
              <a:ahLst/>
              <a:cxnLst/>
              <a:rect l="l" t="t" r="r" b="b"/>
              <a:pathLst>
                <a:path w="6380" h="6937" fill="none" extrusionOk="0">
                  <a:moveTo>
                    <a:pt x="0" y="2438"/>
                  </a:moveTo>
                  <a:lnTo>
                    <a:pt x="456" y="6346"/>
                  </a:lnTo>
                  <a:lnTo>
                    <a:pt x="456" y="6346"/>
                  </a:lnTo>
                  <a:lnTo>
                    <a:pt x="646" y="6402"/>
                  </a:lnTo>
                  <a:lnTo>
                    <a:pt x="1147" y="6535"/>
                  </a:lnTo>
                  <a:lnTo>
                    <a:pt x="1503" y="6625"/>
                  </a:lnTo>
                  <a:lnTo>
                    <a:pt x="1893" y="6714"/>
                  </a:lnTo>
                  <a:lnTo>
                    <a:pt x="2338" y="6792"/>
                  </a:lnTo>
                  <a:lnTo>
                    <a:pt x="2795" y="6858"/>
                  </a:lnTo>
                  <a:lnTo>
                    <a:pt x="3284" y="6914"/>
                  </a:lnTo>
                  <a:lnTo>
                    <a:pt x="3529" y="6925"/>
                  </a:lnTo>
                  <a:lnTo>
                    <a:pt x="3774" y="6936"/>
                  </a:lnTo>
                  <a:lnTo>
                    <a:pt x="4030" y="6936"/>
                  </a:lnTo>
                  <a:lnTo>
                    <a:pt x="4275" y="6936"/>
                  </a:lnTo>
                  <a:lnTo>
                    <a:pt x="4520" y="6914"/>
                  </a:lnTo>
                  <a:lnTo>
                    <a:pt x="4754" y="6892"/>
                  </a:lnTo>
                  <a:lnTo>
                    <a:pt x="4988" y="6858"/>
                  </a:lnTo>
                  <a:lnTo>
                    <a:pt x="5222" y="6814"/>
                  </a:lnTo>
                  <a:lnTo>
                    <a:pt x="5433" y="6747"/>
                  </a:lnTo>
                  <a:lnTo>
                    <a:pt x="5645" y="6680"/>
                  </a:lnTo>
                  <a:lnTo>
                    <a:pt x="5845" y="6591"/>
                  </a:lnTo>
                  <a:lnTo>
                    <a:pt x="6034" y="6491"/>
                  </a:lnTo>
                  <a:lnTo>
                    <a:pt x="6212" y="6368"/>
                  </a:lnTo>
                  <a:lnTo>
                    <a:pt x="6379" y="6235"/>
                  </a:lnTo>
                  <a:lnTo>
                    <a:pt x="6302"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68" name="Google Shape;1293;p21">
              <a:extLst>
                <a:ext uri="{FF2B5EF4-FFF2-40B4-BE49-F238E27FC236}">
                  <a16:creationId xmlns="" xmlns:a16="http://schemas.microsoft.com/office/drawing/2014/main" id="{646824B9-C108-4A5F-9CC2-5EAC56F20BFC}"/>
                </a:ext>
              </a:extLst>
            </p:cNvPr>
            <p:cNvSpPr/>
            <p:nvPr/>
          </p:nvSpPr>
          <p:spPr>
            <a:xfrm>
              <a:off x="6885572" y="2844271"/>
              <a:ext cx="1020813" cy="1237934"/>
            </a:xfrm>
            <a:custGeom>
              <a:avLst/>
              <a:gdLst/>
              <a:ahLst/>
              <a:cxnLst/>
              <a:rect l="l" t="t" r="r" b="b"/>
              <a:pathLst>
                <a:path w="43499" h="52751" extrusionOk="0">
                  <a:moveTo>
                    <a:pt x="36863" y="0"/>
                  </a:moveTo>
                  <a:lnTo>
                    <a:pt x="36818" y="12"/>
                  </a:lnTo>
                  <a:lnTo>
                    <a:pt x="36796" y="12"/>
                  </a:lnTo>
                  <a:lnTo>
                    <a:pt x="36774" y="23"/>
                  </a:lnTo>
                  <a:lnTo>
                    <a:pt x="35382" y="279"/>
                  </a:lnTo>
                  <a:lnTo>
                    <a:pt x="33790" y="579"/>
                  </a:lnTo>
                  <a:lnTo>
                    <a:pt x="31742" y="969"/>
                  </a:lnTo>
                  <a:lnTo>
                    <a:pt x="29326" y="1448"/>
                  </a:lnTo>
                  <a:lnTo>
                    <a:pt x="26654" y="1993"/>
                  </a:lnTo>
                  <a:lnTo>
                    <a:pt x="23826" y="2583"/>
                  </a:lnTo>
                  <a:lnTo>
                    <a:pt x="22390" y="2906"/>
                  </a:lnTo>
                  <a:lnTo>
                    <a:pt x="20942" y="3229"/>
                  </a:lnTo>
                  <a:lnTo>
                    <a:pt x="20107" y="3418"/>
                  </a:lnTo>
                  <a:lnTo>
                    <a:pt x="19161" y="3652"/>
                  </a:lnTo>
                  <a:lnTo>
                    <a:pt x="17925" y="3964"/>
                  </a:lnTo>
                  <a:lnTo>
                    <a:pt x="16467" y="4354"/>
                  </a:lnTo>
                  <a:lnTo>
                    <a:pt x="15665" y="4576"/>
                  </a:lnTo>
                  <a:lnTo>
                    <a:pt x="14819" y="4821"/>
                  </a:lnTo>
                  <a:lnTo>
                    <a:pt x="13950" y="5077"/>
                  </a:lnTo>
                  <a:lnTo>
                    <a:pt x="13060" y="5356"/>
                  </a:lnTo>
                  <a:lnTo>
                    <a:pt x="12147" y="5645"/>
                  </a:lnTo>
                  <a:lnTo>
                    <a:pt x="11223" y="5946"/>
                  </a:lnTo>
                  <a:lnTo>
                    <a:pt x="10299" y="6257"/>
                  </a:lnTo>
                  <a:lnTo>
                    <a:pt x="9375" y="6591"/>
                  </a:lnTo>
                  <a:lnTo>
                    <a:pt x="8462" y="6937"/>
                  </a:lnTo>
                  <a:lnTo>
                    <a:pt x="7560" y="7293"/>
                  </a:lnTo>
                  <a:lnTo>
                    <a:pt x="6680" y="7660"/>
                  </a:lnTo>
                  <a:lnTo>
                    <a:pt x="5823" y="8028"/>
                  </a:lnTo>
                  <a:lnTo>
                    <a:pt x="5010" y="8417"/>
                  </a:lnTo>
                  <a:lnTo>
                    <a:pt x="4621" y="8618"/>
                  </a:lnTo>
                  <a:lnTo>
                    <a:pt x="4242" y="8818"/>
                  </a:lnTo>
                  <a:lnTo>
                    <a:pt x="3875" y="9018"/>
                  </a:lnTo>
                  <a:lnTo>
                    <a:pt x="3518" y="9219"/>
                  </a:lnTo>
                  <a:lnTo>
                    <a:pt x="3173" y="9419"/>
                  </a:lnTo>
                  <a:lnTo>
                    <a:pt x="2839" y="9631"/>
                  </a:lnTo>
                  <a:lnTo>
                    <a:pt x="2528" y="9842"/>
                  </a:lnTo>
                  <a:lnTo>
                    <a:pt x="2238" y="10054"/>
                  </a:lnTo>
                  <a:lnTo>
                    <a:pt x="1960" y="10265"/>
                  </a:lnTo>
                  <a:lnTo>
                    <a:pt x="1693" y="10477"/>
                  </a:lnTo>
                  <a:lnTo>
                    <a:pt x="1459" y="10688"/>
                  </a:lnTo>
                  <a:lnTo>
                    <a:pt x="1236" y="10911"/>
                  </a:lnTo>
                  <a:lnTo>
                    <a:pt x="1036" y="11123"/>
                  </a:lnTo>
                  <a:lnTo>
                    <a:pt x="846" y="11345"/>
                  </a:lnTo>
                  <a:lnTo>
                    <a:pt x="691" y="11568"/>
                  </a:lnTo>
                  <a:lnTo>
                    <a:pt x="557" y="11791"/>
                  </a:lnTo>
                  <a:lnTo>
                    <a:pt x="446" y="12013"/>
                  </a:lnTo>
                  <a:lnTo>
                    <a:pt x="357" y="12236"/>
                  </a:lnTo>
                  <a:lnTo>
                    <a:pt x="268" y="12537"/>
                  </a:lnTo>
                  <a:lnTo>
                    <a:pt x="190" y="12882"/>
                  </a:lnTo>
                  <a:lnTo>
                    <a:pt x="134" y="13271"/>
                  </a:lnTo>
                  <a:lnTo>
                    <a:pt x="78" y="13694"/>
                  </a:lnTo>
                  <a:lnTo>
                    <a:pt x="45" y="14151"/>
                  </a:lnTo>
                  <a:lnTo>
                    <a:pt x="11" y="14641"/>
                  </a:lnTo>
                  <a:lnTo>
                    <a:pt x="0" y="15153"/>
                  </a:lnTo>
                  <a:lnTo>
                    <a:pt x="0" y="15710"/>
                  </a:lnTo>
                  <a:lnTo>
                    <a:pt x="11" y="16289"/>
                  </a:lnTo>
                  <a:lnTo>
                    <a:pt x="23" y="16901"/>
                  </a:lnTo>
                  <a:lnTo>
                    <a:pt x="56" y="17535"/>
                  </a:lnTo>
                  <a:lnTo>
                    <a:pt x="89" y="18192"/>
                  </a:lnTo>
                  <a:lnTo>
                    <a:pt x="145" y="18871"/>
                  </a:lnTo>
                  <a:lnTo>
                    <a:pt x="201" y="19584"/>
                  </a:lnTo>
                  <a:lnTo>
                    <a:pt x="334" y="21054"/>
                  </a:lnTo>
                  <a:lnTo>
                    <a:pt x="501" y="22601"/>
                  </a:lnTo>
                  <a:lnTo>
                    <a:pt x="702" y="24204"/>
                  </a:lnTo>
                  <a:lnTo>
                    <a:pt x="924" y="25863"/>
                  </a:lnTo>
                  <a:lnTo>
                    <a:pt x="1158" y="27567"/>
                  </a:lnTo>
                  <a:lnTo>
                    <a:pt x="1425" y="29292"/>
                  </a:lnTo>
                  <a:lnTo>
                    <a:pt x="1704" y="31040"/>
                  </a:lnTo>
                  <a:lnTo>
                    <a:pt x="1993" y="32788"/>
                  </a:lnTo>
                  <a:lnTo>
                    <a:pt x="2283" y="34525"/>
                  </a:lnTo>
                  <a:lnTo>
                    <a:pt x="2594" y="36262"/>
                  </a:lnTo>
                  <a:lnTo>
                    <a:pt x="2895" y="37965"/>
                  </a:lnTo>
                  <a:lnTo>
                    <a:pt x="3507" y="41238"/>
                  </a:lnTo>
                  <a:lnTo>
                    <a:pt x="4097" y="44278"/>
                  </a:lnTo>
                  <a:lnTo>
                    <a:pt x="4632" y="46983"/>
                  </a:lnTo>
                  <a:lnTo>
                    <a:pt x="5456" y="51047"/>
                  </a:lnTo>
                  <a:lnTo>
                    <a:pt x="5701" y="52238"/>
                  </a:lnTo>
                  <a:lnTo>
                    <a:pt x="5767" y="52572"/>
                  </a:lnTo>
                  <a:lnTo>
                    <a:pt x="5790" y="52739"/>
                  </a:lnTo>
                  <a:lnTo>
                    <a:pt x="6324" y="52750"/>
                  </a:lnTo>
                  <a:lnTo>
                    <a:pt x="6870" y="52750"/>
                  </a:lnTo>
                  <a:lnTo>
                    <a:pt x="7404" y="52739"/>
                  </a:lnTo>
                  <a:lnTo>
                    <a:pt x="7938" y="52717"/>
                  </a:lnTo>
                  <a:lnTo>
                    <a:pt x="8462" y="52695"/>
                  </a:lnTo>
                  <a:lnTo>
                    <a:pt x="8974" y="52661"/>
                  </a:lnTo>
                  <a:lnTo>
                    <a:pt x="9965" y="52583"/>
                  </a:lnTo>
                  <a:lnTo>
                    <a:pt x="10900" y="52483"/>
                  </a:lnTo>
                  <a:lnTo>
                    <a:pt x="11746" y="52383"/>
                  </a:lnTo>
                  <a:lnTo>
                    <a:pt x="12514" y="52272"/>
                  </a:lnTo>
                  <a:lnTo>
                    <a:pt x="13160" y="52171"/>
                  </a:lnTo>
                  <a:lnTo>
                    <a:pt x="13661" y="52082"/>
                  </a:lnTo>
                  <a:lnTo>
                    <a:pt x="14040" y="52015"/>
                  </a:lnTo>
                  <a:lnTo>
                    <a:pt x="14362" y="51960"/>
                  </a:lnTo>
                  <a:lnTo>
                    <a:pt x="14396" y="51180"/>
                  </a:lnTo>
                  <a:lnTo>
                    <a:pt x="14474" y="48998"/>
                  </a:lnTo>
                  <a:lnTo>
                    <a:pt x="14518" y="47473"/>
                  </a:lnTo>
                  <a:lnTo>
                    <a:pt x="14552" y="45681"/>
                  </a:lnTo>
                  <a:lnTo>
                    <a:pt x="14585" y="43665"/>
                  </a:lnTo>
                  <a:lnTo>
                    <a:pt x="14607" y="41461"/>
                  </a:lnTo>
                  <a:lnTo>
                    <a:pt x="14618" y="39090"/>
                  </a:lnTo>
                  <a:lnTo>
                    <a:pt x="14596" y="36574"/>
                  </a:lnTo>
                  <a:lnTo>
                    <a:pt x="14574" y="35282"/>
                  </a:lnTo>
                  <a:lnTo>
                    <a:pt x="14552" y="33968"/>
                  </a:lnTo>
                  <a:lnTo>
                    <a:pt x="14518" y="32632"/>
                  </a:lnTo>
                  <a:lnTo>
                    <a:pt x="14474" y="31285"/>
                  </a:lnTo>
                  <a:lnTo>
                    <a:pt x="14429" y="29938"/>
                  </a:lnTo>
                  <a:lnTo>
                    <a:pt x="14374" y="28569"/>
                  </a:lnTo>
                  <a:lnTo>
                    <a:pt x="14296" y="27199"/>
                  </a:lnTo>
                  <a:lnTo>
                    <a:pt x="14218" y="25841"/>
                  </a:lnTo>
                  <a:lnTo>
                    <a:pt x="14129" y="24483"/>
                  </a:lnTo>
                  <a:lnTo>
                    <a:pt x="14028" y="23124"/>
                  </a:lnTo>
                  <a:lnTo>
                    <a:pt x="13906" y="21788"/>
                  </a:lnTo>
                  <a:lnTo>
                    <a:pt x="13783" y="20464"/>
                  </a:lnTo>
                  <a:lnTo>
                    <a:pt x="13783" y="20464"/>
                  </a:lnTo>
                  <a:lnTo>
                    <a:pt x="14875" y="20497"/>
                  </a:lnTo>
                  <a:lnTo>
                    <a:pt x="16166" y="20530"/>
                  </a:lnTo>
                  <a:lnTo>
                    <a:pt x="17647" y="20564"/>
                  </a:lnTo>
                  <a:lnTo>
                    <a:pt x="19317" y="20586"/>
                  </a:lnTo>
                  <a:lnTo>
                    <a:pt x="20219" y="20597"/>
                  </a:lnTo>
                  <a:lnTo>
                    <a:pt x="21154" y="20586"/>
                  </a:lnTo>
                  <a:lnTo>
                    <a:pt x="22145" y="20575"/>
                  </a:lnTo>
                  <a:lnTo>
                    <a:pt x="23180" y="20553"/>
                  </a:lnTo>
                  <a:lnTo>
                    <a:pt x="24249" y="20519"/>
                  </a:lnTo>
                  <a:lnTo>
                    <a:pt x="25351" y="20475"/>
                  </a:lnTo>
                  <a:lnTo>
                    <a:pt x="26498" y="20408"/>
                  </a:lnTo>
                  <a:lnTo>
                    <a:pt x="27689" y="20330"/>
                  </a:lnTo>
                  <a:lnTo>
                    <a:pt x="28557" y="20263"/>
                  </a:lnTo>
                  <a:lnTo>
                    <a:pt x="29437" y="20196"/>
                  </a:lnTo>
                  <a:lnTo>
                    <a:pt x="30328" y="20107"/>
                  </a:lnTo>
                  <a:lnTo>
                    <a:pt x="31252" y="20018"/>
                  </a:lnTo>
                  <a:lnTo>
                    <a:pt x="32176" y="19918"/>
                  </a:lnTo>
                  <a:lnTo>
                    <a:pt x="33133" y="19807"/>
                  </a:lnTo>
                  <a:lnTo>
                    <a:pt x="34102" y="19684"/>
                  </a:lnTo>
                  <a:lnTo>
                    <a:pt x="35082" y="19539"/>
                  </a:lnTo>
                  <a:lnTo>
                    <a:pt x="36084" y="19395"/>
                  </a:lnTo>
                  <a:lnTo>
                    <a:pt x="37097" y="19228"/>
                  </a:lnTo>
                  <a:lnTo>
                    <a:pt x="38121" y="19061"/>
                  </a:lnTo>
                  <a:lnTo>
                    <a:pt x="39168" y="18871"/>
                  </a:lnTo>
                  <a:lnTo>
                    <a:pt x="40236" y="18671"/>
                  </a:lnTo>
                  <a:lnTo>
                    <a:pt x="41305" y="18448"/>
                  </a:lnTo>
                  <a:lnTo>
                    <a:pt x="42396" y="18215"/>
                  </a:lnTo>
                  <a:lnTo>
                    <a:pt x="43499" y="17970"/>
                  </a:lnTo>
                  <a:lnTo>
                    <a:pt x="43042" y="16222"/>
                  </a:lnTo>
                  <a:lnTo>
                    <a:pt x="42619" y="14585"/>
                  </a:lnTo>
                  <a:lnTo>
                    <a:pt x="42207" y="13071"/>
                  </a:lnTo>
                  <a:lnTo>
                    <a:pt x="41806" y="11657"/>
                  </a:lnTo>
                  <a:lnTo>
                    <a:pt x="41428" y="10354"/>
                  </a:lnTo>
                  <a:lnTo>
                    <a:pt x="41060" y="9152"/>
                  </a:lnTo>
                  <a:lnTo>
                    <a:pt x="40715" y="8039"/>
                  </a:lnTo>
                  <a:lnTo>
                    <a:pt x="40392" y="7026"/>
                  </a:lnTo>
                  <a:lnTo>
                    <a:pt x="40069" y="6102"/>
                  </a:lnTo>
                  <a:lnTo>
                    <a:pt x="39769" y="5255"/>
                  </a:lnTo>
                  <a:lnTo>
                    <a:pt x="39490" y="4498"/>
                  </a:lnTo>
                  <a:lnTo>
                    <a:pt x="39223" y="3808"/>
                  </a:lnTo>
                  <a:lnTo>
                    <a:pt x="38967" y="3196"/>
                  </a:lnTo>
                  <a:lnTo>
                    <a:pt x="38733" y="2661"/>
                  </a:lnTo>
                  <a:lnTo>
                    <a:pt x="38511" y="2183"/>
                  </a:lnTo>
                  <a:lnTo>
                    <a:pt x="38299" y="1759"/>
                  </a:lnTo>
                  <a:lnTo>
                    <a:pt x="38110" y="1403"/>
                  </a:lnTo>
                  <a:lnTo>
                    <a:pt x="37932" y="1091"/>
                  </a:lnTo>
                  <a:lnTo>
                    <a:pt x="37765" y="835"/>
                  </a:lnTo>
                  <a:lnTo>
                    <a:pt x="37609" y="613"/>
                  </a:lnTo>
                  <a:lnTo>
                    <a:pt x="37475" y="435"/>
                  </a:lnTo>
                  <a:lnTo>
                    <a:pt x="37353" y="301"/>
                  </a:lnTo>
                  <a:lnTo>
                    <a:pt x="37242" y="190"/>
                  </a:lnTo>
                  <a:lnTo>
                    <a:pt x="37141" y="112"/>
                  </a:lnTo>
                  <a:lnTo>
                    <a:pt x="37052" y="56"/>
                  </a:lnTo>
                  <a:lnTo>
                    <a:pt x="36974" y="23"/>
                  </a:lnTo>
                  <a:lnTo>
                    <a:pt x="36908" y="12"/>
                  </a:lnTo>
                  <a:lnTo>
                    <a:pt x="36863" y="0"/>
                  </a:lnTo>
                  <a:close/>
                </a:path>
              </a:pathLst>
            </a:custGeom>
            <a:solidFill>
              <a:srgbClr val="31202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69" name="Google Shape;1294;p21">
              <a:extLst>
                <a:ext uri="{FF2B5EF4-FFF2-40B4-BE49-F238E27FC236}">
                  <a16:creationId xmlns="" xmlns:a16="http://schemas.microsoft.com/office/drawing/2014/main" id="{866561C3-9932-4A2B-9BC6-DFBEBD474F4A}"/>
                </a:ext>
              </a:extLst>
            </p:cNvPr>
            <p:cNvSpPr/>
            <p:nvPr/>
          </p:nvSpPr>
          <p:spPr>
            <a:xfrm>
              <a:off x="6819464" y="4134162"/>
              <a:ext cx="429549" cy="222378"/>
            </a:xfrm>
            <a:custGeom>
              <a:avLst/>
              <a:gdLst/>
              <a:ahLst/>
              <a:cxnLst/>
              <a:rect l="l" t="t" r="r" b="b"/>
              <a:pathLst>
                <a:path w="18304" h="9476" extrusionOk="0">
                  <a:moveTo>
                    <a:pt x="11089" y="1"/>
                  </a:moveTo>
                  <a:lnTo>
                    <a:pt x="10989" y="34"/>
                  </a:lnTo>
                  <a:lnTo>
                    <a:pt x="10945" y="56"/>
                  </a:lnTo>
                  <a:lnTo>
                    <a:pt x="10900" y="90"/>
                  </a:lnTo>
                  <a:lnTo>
                    <a:pt x="10577" y="413"/>
                  </a:lnTo>
                  <a:lnTo>
                    <a:pt x="9909" y="1047"/>
                  </a:lnTo>
                  <a:lnTo>
                    <a:pt x="9475" y="1459"/>
                  </a:lnTo>
                  <a:lnTo>
                    <a:pt x="8985" y="1905"/>
                  </a:lnTo>
                  <a:lnTo>
                    <a:pt x="8451" y="2383"/>
                  </a:lnTo>
                  <a:lnTo>
                    <a:pt x="7872" y="2884"/>
                  </a:lnTo>
                  <a:lnTo>
                    <a:pt x="7271" y="3385"/>
                  </a:lnTo>
                  <a:lnTo>
                    <a:pt x="6636" y="3875"/>
                  </a:lnTo>
                  <a:lnTo>
                    <a:pt x="6313" y="4120"/>
                  </a:lnTo>
                  <a:lnTo>
                    <a:pt x="5990" y="4354"/>
                  </a:lnTo>
                  <a:lnTo>
                    <a:pt x="5656" y="4577"/>
                  </a:lnTo>
                  <a:lnTo>
                    <a:pt x="5333" y="4799"/>
                  </a:lnTo>
                  <a:lnTo>
                    <a:pt x="5011" y="5000"/>
                  </a:lnTo>
                  <a:lnTo>
                    <a:pt x="4677" y="5200"/>
                  </a:lnTo>
                  <a:lnTo>
                    <a:pt x="4354" y="5378"/>
                  </a:lnTo>
                  <a:lnTo>
                    <a:pt x="4042" y="5545"/>
                  </a:lnTo>
                  <a:lnTo>
                    <a:pt x="3730" y="5690"/>
                  </a:lnTo>
                  <a:lnTo>
                    <a:pt x="3419" y="5812"/>
                  </a:lnTo>
                  <a:lnTo>
                    <a:pt x="3118" y="5924"/>
                  </a:lnTo>
                  <a:lnTo>
                    <a:pt x="2828" y="6013"/>
                  </a:lnTo>
                  <a:lnTo>
                    <a:pt x="2428" y="6124"/>
                  </a:lnTo>
                  <a:lnTo>
                    <a:pt x="2060" y="6236"/>
                  </a:lnTo>
                  <a:lnTo>
                    <a:pt x="1737" y="6358"/>
                  </a:lnTo>
                  <a:lnTo>
                    <a:pt x="1448" y="6492"/>
                  </a:lnTo>
                  <a:lnTo>
                    <a:pt x="1192" y="6625"/>
                  </a:lnTo>
                  <a:lnTo>
                    <a:pt x="958" y="6759"/>
                  </a:lnTo>
                  <a:lnTo>
                    <a:pt x="758" y="6892"/>
                  </a:lnTo>
                  <a:lnTo>
                    <a:pt x="591" y="7037"/>
                  </a:lnTo>
                  <a:lnTo>
                    <a:pt x="435" y="7182"/>
                  </a:lnTo>
                  <a:lnTo>
                    <a:pt x="312" y="7327"/>
                  </a:lnTo>
                  <a:lnTo>
                    <a:pt x="212" y="7471"/>
                  </a:lnTo>
                  <a:lnTo>
                    <a:pt x="134" y="7616"/>
                  </a:lnTo>
                  <a:lnTo>
                    <a:pt x="78" y="7750"/>
                  </a:lnTo>
                  <a:lnTo>
                    <a:pt x="34" y="7894"/>
                  </a:lnTo>
                  <a:lnTo>
                    <a:pt x="12" y="8039"/>
                  </a:lnTo>
                  <a:lnTo>
                    <a:pt x="1" y="8173"/>
                  </a:lnTo>
                  <a:lnTo>
                    <a:pt x="1" y="8273"/>
                  </a:lnTo>
                  <a:lnTo>
                    <a:pt x="12" y="8373"/>
                  </a:lnTo>
                  <a:lnTo>
                    <a:pt x="45" y="8562"/>
                  </a:lnTo>
                  <a:lnTo>
                    <a:pt x="90" y="8741"/>
                  </a:lnTo>
                  <a:lnTo>
                    <a:pt x="156" y="8908"/>
                  </a:lnTo>
                  <a:lnTo>
                    <a:pt x="190" y="8952"/>
                  </a:lnTo>
                  <a:lnTo>
                    <a:pt x="223" y="8997"/>
                  </a:lnTo>
                  <a:lnTo>
                    <a:pt x="279" y="9041"/>
                  </a:lnTo>
                  <a:lnTo>
                    <a:pt x="335" y="9086"/>
                  </a:lnTo>
                  <a:lnTo>
                    <a:pt x="479" y="9164"/>
                  </a:lnTo>
                  <a:lnTo>
                    <a:pt x="657" y="9230"/>
                  </a:lnTo>
                  <a:lnTo>
                    <a:pt x="869" y="9286"/>
                  </a:lnTo>
                  <a:lnTo>
                    <a:pt x="1114" y="9342"/>
                  </a:lnTo>
                  <a:lnTo>
                    <a:pt x="1381" y="9375"/>
                  </a:lnTo>
                  <a:lnTo>
                    <a:pt x="1682" y="9409"/>
                  </a:lnTo>
                  <a:lnTo>
                    <a:pt x="1993" y="9442"/>
                  </a:lnTo>
                  <a:lnTo>
                    <a:pt x="2327" y="9464"/>
                  </a:lnTo>
                  <a:lnTo>
                    <a:pt x="2684" y="9475"/>
                  </a:lnTo>
                  <a:lnTo>
                    <a:pt x="3819" y="9475"/>
                  </a:lnTo>
                  <a:lnTo>
                    <a:pt x="4621" y="9453"/>
                  </a:lnTo>
                  <a:lnTo>
                    <a:pt x="5423" y="9409"/>
                  </a:lnTo>
                  <a:lnTo>
                    <a:pt x="6224" y="9342"/>
                  </a:lnTo>
                  <a:lnTo>
                    <a:pt x="6981" y="9264"/>
                  </a:lnTo>
                  <a:lnTo>
                    <a:pt x="7683" y="9186"/>
                  </a:lnTo>
                  <a:lnTo>
                    <a:pt x="8317" y="9086"/>
                  </a:lnTo>
                  <a:lnTo>
                    <a:pt x="8852" y="8985"/>
                  </a:lnTo>
                  <a:lnTo>
                    <a:pt x="9085" y="8941"/>
                  </a:lnTo>
                  <a:lnTo>
                    <a:pt x="9275" y="8885"/>
                  </a:lnTo>
                  <a:lnTo>
                    <a:pt x="9442" y="8841"/>
                  </a:lnTo>
                  <a:lnTo>
                    <a:pt x="9564" y="8785"/>
                  </a:lnTo>
                  <a:lnTo>
                    <a:pt x="9976" y="8596"/>
                  </a:lnTo>
                  <a:lnTo>
                    <a:pt x="10366" y="8418"/>
                  </a:lnTo>
                  <a:lnTo>
                    <a:pt x="10722" y="8273"/>
                  </a:lnTo>
                  <a:lnTo>
                    <a:pt x="11023" y="8150"/>
                  </a:lnTo>
                  <a:lnTo>
                    <a:pt x="11479" y="7983"/>
                  </a:lnTo>
                  <a:lnTo>
                    <a:pt x="11646" y="7928"/>
                  </a:lnTo>
                  <a:lnTo>
                    <a:pt x="12002" y="8607"/>
                  </a:lnTo>
                  <a:lnTo>
                    <a:pt x="12336" y="8618"/>
                  </a:lnTo>
                  <a:lnTo>
                    <a:pt x="12737" y="8618"/>
                  </a:lnTo>
                  <a:lnTo>
                    <a:pt x="13183" y="8607"/>
                  </a:lnTo>
                  <a:lnTo>
                    <a:pt x="13661" y="8574"/>
                  </a:lnTo>
                  <a:lnTo>
                    <a:pt x="14162" y="8540"/>
                  </a:lnTo>
                  <a:lnTo>
                    <a:pt x="14674" y="8484"/>
                  </a:lnTo>
                  <a:lnTo>
                    <a:pt x="15699" y="8362"/>
                  </a:lnTo>
                  <a:lnTo>
                    <a:pt x="16645" y="8240"/>
                  </a:lnTo>
                  <a:lnTo>
                    <a:pt x="17435" y="8128"/>
                  </a:lnTo>
                  <a:lnTo>
                    <a:pt x="18170" y="8017"/>
                  </a:lnTo>
                  <a:lnTo>
                    <a:pt x="18204" y="7828"/>
                  </a:lnTo>
                  <a:lnTo>
                    <a:pt x="18226" y="7572"/>
                  </a:lnTo>
                  <a:lnTo>
                    <a:pt x="18259" y="7204"/>
                  </a:lnTo>
                  <a:lnTo>
                    <a:pt x="18293" y="6714"/>
                  </a:lnTo>
                  <a:lnTo>
                    <a:pt x="18304" y="6102"/>
                  </a:lnTo>
                  <a:lnTo>
                    <a:pt x="18304" y="5345"/>
                  </a:lnTo>
                  <a:lnTo>
                    <a:pt x="18282" y="4432"/>
                  </a:lnTo>
                  <a:lnTo>
                    <a:pt x="18259" y="4053"/>
                  </a:lnTo>
                  <a:lnTo>
                    <a:pt x="18215" y="3697"/>
                  </a:lnTo>
                  <a:lnTo>
                    <a:pt x="18170" y="3352"/>
                  </a:lnTo>
                  <a:lnTo>
                    <a:pt x="18103" y="3029"/>
                  </a:lnTo>
                  <a:lnTo>
                    <a:pt x="18026" y="2728"/>
                  </a:lnTo>
                  <a:lnTo>
                    <a:pt x="17948" y="2439"/>
                  </a:lnTo>
                  <a:lnTo>
                    <a:pt x="17859" y="2172"/>
                  </a:lnTo>
                  <a:lnTo>
                    <a:pt x="17758" y="1927"/>
                  </a:lnTo>
                  <a:lnTo>
                    <a:pt x="17658" y="1693"/>
                  </a:lnTo>
                  <a:lnTo>
                    <a:pt x="17569" y="1482"/>
                  </a:lnTo>
                  <a:lnTo>
                    <a:pt x="17469" y="1292"/>
                  </a:lnTo>
                  <a:lnTo>
                    <a:pt x="17369" y="1125"/>
                  </a:lnTo>
                  <a:lnTo>
                    <a:pt x="17202" y="847"/>
                  </a:lnTo>
                  <a:lnTo>
                    <a:pt x="17057" y="647"/>
                  </a:lnTo>
                  <a:lnTo>
                    <a:pt x="16957" y="524"/>
                  </a:lnTo>
                  <a:lnTo>
                    <a:pt x="16923" y="480"/>
                  </a:lnTo>
                  <a:lnTo>
                    <a:pt x="16790" y="602"/>
                  </a:lnTo>
                  <a:lnTo>
                    <a:pt x="16656" y="713"/>
                  </a:lnTo>
                  <a:lnTo>
                    <a:pt x="16511" y="814"/>
                  </a:lnTo>
                  <a:lnTo>
                    <a:pt x="16367" y="903"/>
                  </a:lnTo>
                  <a:lnTo>
                    <a:pt x="16211" y="981"/>
                  </a:lnTo>
                  <a:lnTo>
                    <a:pt x="16055" y="1047"/>
                  </a:lnTo>
                  <a:lnTo>
                    <a:pt x="15888" y="1114"/>
                  </a:lnTo>
                  <a:lnTo>
                    <a:pt x="15721" y="1159"/>
                  </a:lnTo>
                  <a:lnTo>
                    <a:pt x="15554" y="1203"/>
                  </a:lnTo>
                  <a:lnTo>
                    <a:pt x="15387" y="1237"/>
                  </a:lnTo>
                  <a:lnTo>
                    <a:pt x="15220" y="1259"/>
                  </a:lnTo>
                  <a:lnTo>
                    <a:pt x="15042" y="1281"/>
                  </a:lnTo>
                  <a:lnTo>
                    <a:pt x="14708" y="1303"/>
                  </a:lnTo>
                  <a:lnTo>
                    <a:pt x="14374" y="1292"/>
                  </a:lnTo>
                  <a:lnTo>
                    <a:pt x="14062" y="1270"/>
                  </a:lnTo>
                  <a:lnTo>
                    <a:pt x="13761" y="1237"/>
                  </a:lnTo>
                  <a:lnTo>
                    <a:pt x="13494" y="1181"/>
                  </a:lnTo>
                  <a:lnTo>
                    <a:pt x="13249" y="1114"/>
                  </a:lnTo>
                  <a:lnTo>
                    <a:pt x="13038" y="1047"/>
                  </a:lnTo>
                  <a:lnTo>
                    <a:pt x="12882" y="969"/>
                  </a:lnTo>
                  <a:lnTo>
                    <a:pt x="12759" y="891"/>
                  </a:lnTo>
                  <a:lnTo>
                    <a:pt x="12726" y="858"/>
                  </a:lnTo>
                  <a:lnTo>
                    <a:pt x="12704" y="825"/>
                  </a:lnTo>
                  <a:lnTo>
                    <a:pt x="12659" y="758"/>
                  </a:lnTo>
                  <a:lnTo>
                    <a:pt x="12581" y="680"/>
                  </a:lnTo>
                  <a:lnTo>
                    <a:pt x="12503" y="602"/>
                  </a:lnTo>
                  <a:lnTo>
                    <a:pt x="12392" y="513"/>
                  </a:lnTo>
                  <a:lnTo>
                    <a:pt x="12281" y="435"/>
                  </a:lnTo>
                  <a:lnTo>
                    <a:pt x="12147" y="346"/>
                  </a:lnTo>
                  <a:lnTo>
                    <a:pt x="12013" y="268"/>
                  </a:lnTo>
                  <a:lnTo>
                    <a:pt x="11880" y="190"/>
                  </a:lnTo>
                  <a:lnTo>
                    <a:pt x="11735" y="134"/>
                  </a:lnTo>
                  <a:lnTo>
                    <a:pt x="11590" y="79"/>
                  </a:lnTo>
                  <a:lnTo>
                    <a:pt x="11457" y="34"/>
                  </a:lnTo>
                  <a:lnTo>
                    <a:pt x="11323" y="1"/>
                  </a:lnTo>
                  <a:close/>
                </a:path>
              </a:pathLst>
            </a:custGeom>
            <a:solidFill>
              <a:srgbClr val="FFF6E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70" name="Google Shape;1295;p21">
              <a:extLst>
                <a:ext uri="{FF2B5EF4-FFF2-40B4-BE49-F238E27FC236}">
                  <a16:creationId xmlns="" xmlns:a16="http://schemas.microsoft.com/office/drawing/2014/main" id="{951D952E-F7AC-4FB3-92B9-7C6BADBF5ECA}"/>
                </a:ext>
              </a:extLst>
            </p:cNvPr>
            <p:cNvSpPr/>
            <p:nvPr/>
          </p:nvSpPr>
          <p:spPr>
            <a:xfrm>
              <a:off x="6819464" y="4205245"/>
              <a:ext cx="429549" cy="151295"/>
            </a:xfrm>
            <a:custGeom>
              <a:avLst/>
              <a:gdLst/>
              <a:ahLst/>
              <a:cxnLst/>
              <a:rect l="l" t="t" r="r" b="b"/>
              <a:pathLst>
                <a:path w="18304" h="6447" extrusionOk="0">
                  <a:moveTo>
                    <a:pt x="18103" y="0"/>
                  </a:moveTo>
                  <a:lnTo>
                    <a:pt x="17948" y="312"/>
                  </a:lnTo>
                  <a:lnTo>
                    <a:pt x="17781" y="601"/>
                  </a:lnTo>
                  <a:lnTo>
                    <a:pt x="17602" y="880"/>
                  </a:lnTo>
                  <a:lnTo>
                    <a:pt x="17413" y="1136"/>
                  </a:lnTo>
                  <a:lnTo>
                    <a:pt x="17213" y="1381"/>
                  </a:lnTo>
                  <a:lnTo>
                    <a:pt x="17012" y="1603"/>
                  </a:lnTo>
                  <a:lnTo>
                    <a:pt x="16801" y="1815"/>
                  </a:lnTo>
                  <a:lnTo>
                    <a:pt x="16578" y="2004"/>
                  </a:lnTo>
                  <a:lnTo>
                    <a:pt x="16356" y="2193"/>
                  </a:lnTo>
                  <a:lnTo>
                    <a:pt x="16122" y="2360"/>
                  </a:lnTo>
                  <a:lnTo>
                    <a:pt x="15888" y="2505"/>
                  </a:lnTo>
                  <a:lnTo>
                    <a:pt x="15643" y="2650"/>
                  </a:lnTo>
                  <a:lnTo>
                    <a:pt x="15398" y="2772"/>
                  </a:lnTo>
                  <a:lnTo>
                    <a:pt x="15153" y="2895"/>
                  </a:lnTo>
                  <a:lnTo>
                    <a:pt x="14908" y="2995"/>
                  </a:lnTo>
                  <a:lnTo>
                    <a:pt x="14663" y="3084"/>
                  </a:lnTo>
                  <a:lnTo>
                    <a:pt x="14407" y="3173"/>
                  </a:lnTo>
                  <a:lnTo>
                    <a:pt x="14162" y="3240"/>
                  </a:lnTo>
                  <a:lnTo>
                    <a:pt x="13917" y="3307"/>
                  </a:lnTo>
                  <a:lnTo>
                    <a:pt x="13661" y="3362"/>
                  </a:lnTo>
                  <a:lnTo>
                    <a:pt x="13427" y="3407"/>
                  </a:lnTo>
                  <a:lnTo>
                    <a:pt x="13183" y="3440"/>
                  </a:lnTo>
                  <a:lnTo>
                    <a:pt x="12949" y="3474"/>
                  </a:lnTo>
                  <a:lnTo>
                    <a:pt x="12715" y="3496"/>
                  </a:lnTo>
                  <a:lnTo>
                    <a:pt x="12270" y="3518"/>
                  </a:lnTo>
                  <a:lnTo>
                    <a:pt x="11858" y="3518"/>
                  </a:lnTo>
                  <a:lnTo>
                    <a:pt x="11468" y="3496"/>
                  </a:lnTo>
                  <a:lnTo>
                    <a:pt x="11123" y="3463"/>
                  </a:lnTo>
                  <a:lnTo>
                    <a:pt x="10755" y="3663"/>
                  </a:lnTo>
                  <a:lnTo>
                    <a:pt x="10388" y="3852"/>
                  </a:lnTo>
                  <a:lnTo>
                    <a:pt x="10009" y="4019"/>
                  </a:lnTo>
                  <a:lnTo>
                    <a:pt x="9631" y="4186"/>
                  </a:lnTo>
                  <a:lnTo>
                    <a:pt x="9252" y="4331"/>
                  </a:lnTo>
                  <a:lnTo>
                    <a:pt x="8863" y="4465"/>
                  </a:lnTo>
                  <a:lnTo>
                    <a:pt x="8484" y="4598"/>
                  </a:lnTo>
                  <a:lnTo>
                    <a:pt x="8095" y="4710"/>
                  </a:lnTo>
                  <a:lnTo>
                    <a:pt x="7716" y="4810"/>
                  </a:lnTo>
                  <a:lnTo>
                    <a:pt x="7326" y="4899"/>
                  </a:lnTo>
                  <a:lnTo>
                    <a:pt x="6948" y="4988"/>
                  </a:lnTo>
                  <a:lnTo>
                    <a:pt x="6558" y="5055"/>
                  </a:lnTo>
                  <a:lnTo>
                    <a:pt x="6180" y="5121"/>
                  </a:lnTo>
                  <a:lnTo>
                    <a:pt x="5801" y="5177"/>
                  </a:lnTo>
                  <a:lnTo>
                    <a:pt x="5423" y="5222"/>
                  </a:lnTo>
                  <a:lnTo>
                    <a:pt x="5055" y="5255"/>
                  </a:lnTo>
                  <a:lnTo>
                    <a:pt x="4688" y="5288"/>
                  </a:lnTo>
                  <a:lnTo>
                    <a:pt x="4320" y="5311"/>
                  </a:lnTo>
                  <a:lnTo>
                    <a:pt x="3608" y="5344"/>
                  </a:lnTo>
                  <a:lnTo>
                    <a:pt x="2918" y="5344"/>
                  </a:lnTo>
                  <a:lnTo>
                    <a:pt x="2261" y="5333"/>
                  </a:lnTo>
                  <a:lnTo>
                    <a:pt x="1637" y="5300"/>
                  </a:lnTo>
                  <a:lnTo>
                    <a:pt x="1047" y="5255"/>
                  </a:lnTo>
                  <a:lnTo>
                    <a:pt x="502" y="5199"/>
                  </a:lnTo>
                  <a:lnTo>
                    <a:pt x="1" y="5144"/>
                  </a:lnTo>
                  <a:lnTo>
                    <a:pt x="1" y="5244"/>
                  </a:lnTo>
                  <a:lnTo>
                    <a:pt x="12" y="5344"/>
                  </a:lnTo>
                  <a:lnTo>
                    <a:pt x="45" y="5533"/>
                  </a:lnTo>
                  <a:lnTo>
                    <a:pt x="90" y="5712"/>
                  </a:lnTo>
                  <a:lnTo>
                    <a:pt x="156" y="5879"/>
                  </a:lnTo>
                  <a:lnTo>
                    <a:pt x="190" y="5923"/>
                  </a:lnTo>
                  <a:lnTo>
                    <a:pt x="223" y="5968"/>
                  </a:lnTo>
                  <a:lnTo>
                    <a:pt x="279" y="6012"/>
                  </a:lnTo>
                  <a:lnTo>
                    <a:pt x="335" y="6057"/>
                  </a:lnTo>
                  <a:lnTo>
                    <a:pt x="479" y="6135"/>
                  </a:lnTo>
                  <a:lnTo>
                    <a:pt x="657" y="6201"/>
                  </a:lnTo>
                  <a:lnTo>
                    <a:pt x="869" y="6257"/>
                  </a:lnTo>
                  <a:lnTo>
                    <a:pt x="1114" y="6313"/>
                  </a:lnTo>
                  <a:lnTo>
                    <a:pt x="1381" y="6346"/>
                  </a:lnTo>
                  <a:lnTo>
                    <a:pt x="1682" y="6380"/>
                  </a:lnTo>
                  <a:lnTo>
                    <a:pt x="1993" y="6413"/>
                  </a:lnTo>
                  <a:lnTo>
                    <a:pt x="2327" y="6435"/>
                  </a:lnTo>
                  <a:lnTo>
                    <a:pt x="2684" y="6446"/>
                  </a:lnTo>
                  <a:lnTo>
                    <a:pt x="3819" y="6446"/>
                  </a:lnTo>
                  <a:lnTo>
                    <a:pt x="4621" y="6424"/>
                  </a:lnTo>
                  <a:lnTo>
                    <a:pt x="5423" y="6380"/>
                  </a:lnTo>
                  <a:lnTo>
                    <a:pt x="6224" y="6313"/>
                  </a:lnTo>
                  <a:lnTo>
                    <a:pt x="6981" y="6235"/>
                  </a:lnTo>
                  <a:lnTo>
                    <a:pt x="7683" y="6157"/>
                  </a:lnTo>
                  <a:lnTo>
                    <a:pt x="8317" y="6057"/>
                  </a:lnTo>
                  <a:lnTo>
                    <a:pt x="8852" y="5956"/>
                  </a:lnTo>
                  <a:lnTo>
                    <a:pt x="9085" y="5912"/>
                  </a:lnTo>
                  <a:lnTo>
                    <a:pt x="9275" y="5856"/>
                  </a:lnTo>
                  <a:lnTo>
                    <a:pt x="9442" y="5812"/>
                  </a:lnTo>
                  <a:lnTo>
                    <a:pt x="9564" y="5756"/>
                  </a:lnTo>
                  <a:lnTo>
                    <a:pt x="9976" y="5567"/>
                  </a:lnTo>
                  <a:lnTo>
                    <a:pt x="10366" y="5389"/>
                  </a:lnTo>
                  <a:lnTo>
                    <a:pt x="10722" y="5244"/>
                  </a:lnTo>
                  <a:lnTo>
                    <a:pt x="11023" y="5121"/>
                  </a:lnTo>
                  <a:lnTo>
                    <a:pt x="11479" y="4954"/>
                  </a:lnTo>
                  <a:lnTo>
                    <a:pt x="11646" y="4899"/>
                  </a:lnTo>
                  <a:lnTo>
                    <a:pt x="12002" y="5578"/>
                  </a:lnTo>
                  <a:lnTo>
                    <a:pt x="12336" y="5589"/>
                  </a:lnTo>
                  <a:lnTo>
                    <a:pt x="12737" y="5589"/>
                  </a:lnTo>
                  <a:lnTo>
                    <a:pt x="13183" y="5578"/>
                  </a:lnTo>
                  <a:lnTo>
                    <a:pt x="13661" y="5545"/>
                  </a:lnTo>
                  <a:lnTo>
                    <a:pt x="14162" y="5511"/>
                  </a:lnTo>
                  <a:lnTo>
                    <a:pt x="14674" y="5455"/>
                  </a:lnTo>
                  <a:lnTo>
                    <a:pt x="15699" y="5333"/>
                  </a:lnTo>
                  <a:lnTo>
                    <a:pt x="16645" y="5211"/>
                  </a:lnTo>
                  <a:lnTo>
                    <a:pt x="17435" y="5099"/>
                  </a:lnTo>
                  <a:lnTo>
                    <a:pt x="18170" y="4988"/>
                  </a:lnTo>
                  <a:lnTo>
                    <a:pt x="18204" y="4799"/>
                  </a:lnTo>
                  <a:lnTo>
                    <a:pt x="18226" y="4543"/>
                  </a:lnTo>
                  <a:lnTo>
                    <a:pt x="18259" y="4175"/>
                  </a:lnTo>
                  <a:lnTo>
                    <a:pt x="18293" y="3685"/>
                  </a:lnTo>
                  <a:lnTo>
                    <a:pt x="18304" y="3073"/>
                  </a:lnTo>
                  <a:lnTo>
                    <a:pt x="18304" y="2316"/>
                  </a:lnTo>
                  <a:lnTo>
                    <a:pt x="18282" y="1403"/>
                  </a:lnTo>
                  <a:lnTo>
                    <a:pt x="18259" y="1024"/>
                  </a:lnTo>
                  <a:lnTo>
                    <a:pt x="18215" y="668"/>
                  </a:lnTo>
                  <a:lnTo>
                    <a:pt x="18170" y="323"/>
                  </a:lnTo>
                  <a:lnTo>
                    <a:pt x="18103" y="0"/>
                  </a:lnTo>
                  <a:close/>
                </a:path>
              </a:pathLst>
            </a:custGeom>
            <a:solidFill>
              <a:srgbClr val="EFE5D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71" name="Google Shape;1296;p21">
              <a:extLst>
                <a:ext uri="{FF2B5EF4-FFF2-40B4-BE49-F238E27FC236}">
                  <a16:creationId xmlns="" xmlns:a16="http://schemas.microsoft.com/office/drawing/2014/main" id="{B5AB2E15-4B11-4C70-A548-90B0B6632820}"/>
                </a:ext>
              </a:extLst>
            </p:cNvPr>
            <p:cNvSpPr/>
            <p:nvPr/>
          </p:nvSpPr>
          <p:spPr>
            <a:xfrm>
              <a:off x="7134304" y="3248193"/>
              <a:ext cx="441048" cy="820424"/>
            </a:xfrm>
            <a:custGeom>
              <a:avLst/>
              <a:gdLst/>
              <a:ahLst/>
              <a:cxnLst/>
              <a:rect l="l" t="t" r="r" b="b"/>
              <a:pathLst>
                <a:path w="18794" h="34960" extrusionOk="0">
                  <a:moveTo>
                    <a:pt x="18793" y="1"/>
                  </a:moveTo>
                  <a:lnTo>
                    <a:pt x="18226" y="34"/>
                  </a:lnTo>
                  <a:lnTo>
                    <a:pt x="16678" y="145"/>
                  </a:lnTo>
                  <a:lnTo>
                    <a:pt x="14407" y="279"/>
                  </a:lnTo>
                  <a:lnTo>
                    <a:pt x="13071" y="357"/>
                  </a:lnTo>
                  <a:lnTo>
                    <a:pt x="11635" y="435"/>
                  </a:lnTo>
                  <a:lnTo>
                    <a:pt x="10143" y="502"/>
                  </a:lnTo>
                  <a:lnTo>
                    <a:pt x="8618" y="568"/>
                  </a:lnTo>
                  <a:lnTo>
                    <a:pt x="7092" y="613"/>
                  </a:lnTo>
                  <a:lnTo>
                    <a:pt x="5589" y="646"/>
                  </a:lnTo>
                  <a:lnTo>
                    <a:pt x="4153" y="669"/>
                  </a:lnTo>
                  <a:lnTo>
                    <a:pt x="2806" y="669"/>
                  </a:lnTo>
                  <a:lnTo>
                    <a:pt x="2171" y="657"/>
                  </a:lnTo>
                  <a:lnTo>
                    <a:pt x="1570" y="635"/>
                  </a:lnTo>
                  <a:lnTo>
                    <a:pt x="1002" y="613"/>
                  </a:lnTo>
                  <a:lnTo>
                    <a:pt x="479" y="580"/>
                  </a:lnTo>
                  <a:lnTo>
                    <a:pt x="379" y="580"/>
                  </a:lnTo>
                  <a:lnTo>
                    <a:pt x="290" y="613"/>
                  </a:lnTo>
                  <a:lnTo>
                    <a:pt x="201" y="657"/>
                  </a:lnTo>
                  <a:lnTo>
                    <a:pt x="123" y="724"/>
                  </a:lnTo>
                  <a:lnTo>
                    <a:pt x="67" y="813"/>
                  </a:lnTo>
                  <a:lnTo>
                    <a:pt x="23" y="902"/>
                  </a:lnTo>
                  <a:lnTo>
                    <a:pt x="0" y="1003"/>
                  </a:lnTo>
                  <a:lnTo>
                    <a:pt x="0" y="1114"/>
                  </a:lnTo>
                  <a:lnTo>
                    <a:pt x="268" y="3541"/>
                  </a:lnTo>
                  <a:lnTo>
                    <a:pt x="657" y="7404"/>
                  </a:lnTo>
                  <a:lnTo>
                    <a:pt x="1136" y="12247"/>
                  </a:lnTo>
                  <a:lnTo>
                    <a:pt x="1381" y="14897"/>
                  </a:lnTo>
                  <a:lnTo>
                    <a:pt x="1637" y="17602"/>
                  </a:lnTo>
                  <a:lnTo>
                    <a:pt x="1871" y="20330"/>
                  </a:lnTo>
                  <a:lnTo>
                    <a:pt x="2082" y="23002"/>
                  </a:lnTo>
                  <a:lnTo>
                    <a:pt x="2283" y="25563"/>
                  </a:lnTo>
                  <a:lnTo>
                    <a:pt x="2439" y="27968"/>
                  </a:lnTo>
                  <a:lnTo>
                    <a:pt x="2494" y="29081"/>
                  </a:lnTo>
                  <a:lnTo>
                    <a:pt x="2550" y="30139"/>
                  </a:lnTo>
                  <a:lnTo>
                    <a:pt x="2594" y="31129"/>
                  </a:lnTo>
                  <a:lnTo>
                    <a:pt x="2617" y="32031"/>
                  </a:lnTo>
                  <a:lnTo>
                    <a:pt x="2628" y="32855"/>
                  </a:lnTo>
                  <a:lnTo>
                    <a:pt x="2628" y="33579"/>
                  </a:lnTo>
                  <a:lnTo>
                    <a:pt x="2617" y="34213"/>
                  </a:lnTo>
                  <a:lnTo>
                    <a:pt x="2583" y="34737"/>
                  </a:lnTo>
                  <a:lnTo>
                    <a:pt x="2561" y="34959"/>
                  </a:lnTo>
                  <a:lnTo>
                    <a:pt x="3062" y="34870"/>
                  </a:lnTo>
                  <a:lnTo>
                    <a:pt x="3441" y="34803"/>
                  </a:lnTo>
                  <a:lnTo>
                    <a:pt x="3763" y="34748"/>
                  </a:lnTo>
                  <a:lnTo>
                    <a:pt x="3797" y="33980"/>
                  </a:lnTo>
                  <a:lnTo>
                    <a:pt x="3875" y="31853"/>
                  </a:lnTo>
                  <a:lnTo>
                    <a:pt x="3919" y="30350"/>
                  </a:lnTo>
                  <a:lnTo>
                    <a:pt x="3953" y="28602"/>
                  </a:lnTo>
                  <a:lnTo>
                    <a:pt x="3986" y="26632"/>
                  </a:lnTo>
                  <a:lnTo>
                    <a:pt x="4008" y="24461"/>
                  </a:lnTo>
                  <a:lnTo>
                    <a:pt x="4019" y="22123"/>
                  </a:lnTo>
                  <a:lnTo>
                    <a:pt x="3997" y="19662"/>
                  </a:lnTo>
                  <a:lnTo>
                    <a:pt x="3964" y="17090"/>
                  </a:lnTo>
                  <a:lnTo>
                    <a:pt x="3930" y="15788"/>
                  </a:lnTo>
                  <a:lnTo>
                    <a:pt x="3897" y="14452"/>
                  </a:lnTo>
                  <a:lnTo>
                    <a:pt x="3841" y="13116"/>
                  </a:lnTo>
                  <a:lnTo>
                    <a:pt x="3786" y="11769"/>
                  </a:lnTo>
                  <a:lnTo>
                    <a:pt x="3719" y="10421"/>
                  </a:lnTo>
                  <a:lnTo>
                    <a:pt x="3652" y="9063"/>
                  </a:lnTo>
                  <a:lnTo>
                    <a:pt x="3563" y="7727"/>
                  </a:lnTo>
                  <a:lnTo>
                    <a:pt x="3463" y="6380"/>
                  </a:lnTo>
                  <a:lnTo>
                    <a:pt x="3351" y="5055"/>
                  </a:lnTo>
                  <a:lnTo>
                    <a:pt x="3229" y="3741"/>
                  </a:lnTo>
                  <a:lnTo>
                    <a:pt x="3229" y="3652"/>
                  </a:lnTo>
                  <a:lnTo>
                    <a:pt x="3251" y="3552"/>
                  </a:lnTo>
                  <a:lnTo>
                    <a:pt x="3285" y="3474"/>
                  </a:lnTo>
                  <a:lnTo>
                    <a:pt x="3329" y="3407"/>
                  </a:lnTo>
                  <a:lnTo>
                    <a:pt x="3396" y="3341"/>
                  </a:lnTo>
                  <a:lnTo>
                    <a:pt x="3474" y="3296"/>
                  </a:lnTo>
                  <a:lnTo>
                    <a:pt x="3552" y="3274"/>
                  </a:lnTo>
                  <a:lnTo>
                    <a:pt x="3641" y="3263"/>
                  </a:lnTo>
                  <a:lnTo>
                    <a:pt x="6035" y="3329"/>
                  </a:lnTo>
                  <a:lnTo>
                    <a:pt x="7493" y="3363"/>
                  </a:lnTo>
                  <a:lnTo>
                    <a:pt x="9107" y="3385"/>
                  </a:lnTo>
                  <a:lnTo>
                    <a:pt x="9976" y="3385"/>
                  </a:lnTo>
                  <a:lnTo>
                    <a:pt x="10889" y="3374"/>
                  </a:lnTo>
                  <a:lnTo>
                    <a:pt x="11824" y="3363"/>
                  </a:lnTo>
                  <a:lnTo>
                    <a:pt x="12815" y="3329"/>
                  </a:lnTo>
                  <a:lnTo>
                    <a:pt x="13828" y="3296"/>
                  </a:lnTo>
                  <a:lnTo>
                    <a:pt x="14886" y="3252"/>
                  </a:lnTo>
                  <a:lnTo>
                    <a:pt x="15966" y="3196"/>
                  </a:lnTo>
                  <a:lnTo>
                    <a:pt x="17090" y="3118"/>
                  </a:lnTo>
                  <a:lnTo>
                    <a:pt x="18793" y="1"/>
                  </a:lnTo>
                  <a:close/>
                </a:path>
              </a:pathLst>
            </a:custGeom>
            <a:solidFill>
              <a:srgbClr val="2B1B2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72" name="Google Shape;1297;p21">
              <a:extLst>
                <a:ext uri="{FF2B5EF4-FFF2-40B4-BE49-F238E27FC236}">
                  <a16:creationId xmlns="" xmlns:a16="http://schemas.microsoft.com/office/drawing/2014/main" id="{54DA79C0-C922-4D8E-9F16-37E9680A713E}"/>
                </a:ext>
              </a:extLst>
            </p:cNvPr>
            <p:cNvSpPr/>
            <p:nvPr/>
          </p:nvSpPr>
          <p:spPr>
            <a:xfrm>
              <a:off x="7797683" y="3968528"/>
              <a:ext cx="170632" cy="183422"/>
            </a:xfrm>
            <a:custGeom>
              <a:avLst/>
              <a:gdLst/>
              <a:ahLst/>
              <a:cxnLst/>
              <a:rect l="l" t="t" r="r" b="b"/>
              <a:pathLst>
                <a:path w="7271" h="7816" extrusionOk="0">
                  <a:moveTo>
                    <a:pt x="4765" y="0"/>
                  </a:moveTo>
                  <a:lnTo>
                    <a:pt x="0" y="4710"/>
                  </a:lnTo>
                  <a:lnTo>
                    <a:pt x="1948" y="7816"/>
                  </a:lnTo>
                  <a:lnTo>
                    <a:pt x="2138" y="7782"/>
                  </a:lnTo>
                  <a:lnTo>
                    <a:pt x="2650" y="7693"/>
                  </a:lnTo>
                  <a:lnTo>
                    <a:pt x="2995" y="7615"/>
                  </a:lnTo>
                  <a:lnTo>
                    <a:pt x="3396" y="7526"/>
                  </a:lnTo>
                  <a:lnTo>
                    <a:pt x="3819" y="7404"/>
                  </a:lnTo>
                  <a:lnTo>
                    <a:pt x="4264" y="7270"/>
                  </a:lnTo>
                  <a:lnTo>
                    <a:pt x="4732" y="7103"/>
                  </a:lnTo>
                  <a:lnTo>
                    <a:pt x="5188" y="6925"/>
                  </a:lnTo>
                  <a:lnTo>
                    <a:pt x="5411" y="6825"/>
                  </a:lnTo>
                  <a:lnTo>
                    <a:pt x="5634" y="6714"/>
                  </a:lnTo>
                  <a:lnTo>
                    <a:pt x="5845" y="6602"/>
                  </a:lnTo>
                  <a:lnTo>
                    <a:pt x="6057" y="6480"/>
                  </a:lnTo>
                  <a:lnTo>
                    <a:pt x="6257" y="6346"/>
                  </a:lnTo>
                  <a:lnTo>
                    <a:pt x="6446" y="6213"/>
                  </a:lnTo>
                  <a:lnTo>
                    <a:pt x="6624" y="6068"/>
                  </a:lnTo>
                  <a:lnTo>
                    <a:pt x="6780" y="5923"/>
                  </a:lnTo>
                  <a:lnTo>
                    <a:pt x="6925" y="5767"/>
                  </a:lnTo>
                  <a:lnTo>
                    <a:pt x="7059" y="5600"/>
                  </a:lnTo>
                  <a:lnTo>
                    <a:pt x="7170" y="5422"/>
                  </a:lnTo>
                  <a:lnTo>
                    <a:pt x="7270" y="5244"/>
                  </a:lnTo>
                  <a:lnTo>
                    <a:pt x="4765" y="0"/>
                  </a:lnTo>
                  <a:close/>
                </a:path>
              </a:pathLst>
            </a:custGeom>
            <a:solidFill>
              <a:srgbClr val="FFB89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73" name="Google Shape;1298;p21">
              <a:extLst>
                <a:ext uri="{FF2B5EF4-FFF2-40B4-BE49-F238E27FC236}">
                  <a16:creationId xmlns="" xmlns:a16="http://schemas.microsoft.com/office/drawing/2014/main" id="{1411878B-D4DA-4A6B-847D-2C3AF8DCC095}"/>
                </a:ext>
              </a:extLst>
            </p:cNvPr>
            <p:cNvSpPr/>
            <p:nvPr/>
          </p:nvSpPr>
          <p:spPr>
            <a:xfrm>
              <a:off x="7797683" y="3968528"/>
              <a:ext cx="170632" cy="183422"/>
            </a:xfrm>
            <a:custGeom>
              <a:avLst/>
              <a:gdLst/>
              <a:ahLst/>
              <a:cxnLst/>
              <a:rect l="l" t="t" r="r" b="b"/>
              <a:pathLst>
                <a:path w="7271" h="7816" fill="none" extrusionOk="0">
                  <a:moveTo>
                    <a:pt x="0" y="4710"/>
                  </a:moveTo>
                  <a:lnTo>
                    <a:pt x="1948" y="7816"/>
                  </a:lnTo>
                  <a:lnTo>
                    <a:pt x="1948" y="7816"/>
                  </a:lnTo>
                  <a:lnTo>
                    <a:pt x="2138" y="7782"/>
                  </a:lnTo>
                  <a:lnTo>
                    <a:pt x="2650" y="7693"/>
                  </a:lnTo>
                  <a:lnTo>
                    <a:pt x="2995" y="7615"/>
                  </a:lnTo>
                  <a:lnTo>
                    <a:pt x="3396" y="7526"/>
                  </a:lnTo>
                  <a:lnTo>
                    <a:pt x="3819" y="7404"/>
                  </a:lnTo>
                  <a:lnTo>
                    <a:pt x="4264" y="7270"/>
                  </a:lnTo>
                  <a:lnTo>
                    <a:pt x="4732" y="7103"/>
                  </a:lnTo>
                  <a:lnTo>
                    <a:pt x="5188" y="6925"/>
                  </a:lnTo>
                  <a:lnTo>
                    <a:pt x="5411" y="6825"/>
                  </a:lnTo>
                  <a:lnTo>
                    <a:pt x="5634" y="6714"/>
                  </a:lnTo>
                  <a:lnTo>
                    <a:pt x="5845" y="6602"/>
                  </a:lnTo>
                  <a:lnTo>
                    <a:pt x="6057" y="6480"/>
                  </a:lnTo>
                  <a:lnTo>
                    <a:pt x="6257" y="6346"/>
                  </a:lnTo>
                  <a:lnTo>
                    <a:pt x="6446" y="6213"/>
                  </a:lnTo>
                  <a:lnTo>
                    <a:pt x="6624" y="6068"/>
                  </a:lnTo>
                  <a:lnTo>
                    <a:pt x="6780" y="5923"/>
                  </a:lnTo>
                  <a:lnTo>
                    <a:pt x="6925" y="5767"/>
                  </a:lnTo>
                  <a:lnTo>
                    <a:pt x="7059" y="5600"/>
                  </a:lnTo>
                  <a:lnTo>
                    <a:pt x="7170" y="5422"/>
                  </a:lnTo>
                  <a:lnTo>
                    <a:pt x="7270" y="5244"/>
                  </a:lnTo>
                  <a:lnTo>
                    <a:pt x="4765"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74" name="Google Shape;1299;p21">
              <a:extLst>
                <a:ext uri="{FF2B5EF4-FFF2-40B4-BE49-F238E27FC236}">
                  <a16:creationId xmlns="" xmlns:a16="http://schemas.microsoft.com/office/drawing/2014/main" id="{54726D95-A815-4110-8042-2A09BE95F368}"/>
                </a:ext>
              </a:extLst>
            </p:cNvPr>
            <p:cNvSpPr/>
            <p:nvPr/>
          </p:nvSpPr>
          <p:spPr>
            <a:xfrm>
              <a:off x="7273818" y="2756995"/>
              <a:ext cx="822254" cy="1353934"/>
            </a:xfrm>
            <a:custGeom>
              <a:avLst/>
              <a:gdLst/>
              <a:ahLst/>
              <a:cxnLst/>
              <a:rect l="l" t="t" r="r" b="b"/>
              <a:pathLst>
                <a:path w="35038" h="57694" extrusionOk="0">
                  <a:moveTo>
                    <a:pt x="28502" y="1"/>
                  </a:moveTo>
                  <a:lnTo>
                    <a:pt x="28424" y="12"/>
                  </a:lnTo>
                  <a:lnTo>
                    <a:pt x="28368" y="23"/>
                  </a:lnTo>
                  <a:lnTo>
                    <a:pt x="28335" y="34"/>
                  </a:lnTo>
                  <a:lnTo>
                    <a:pt x="28279" y="68"/>
                  </a:lnTo>
                  <a:lnTo>
                    <a:pt x="28268" y="90"/>
                  </a:lnTo>
                  <a:lnTo>
                    <a:pt x="27099" y="892"/>
                  </a:lnTo>
                  <a:lnTo>
                    <a:pt x="25774" y="1804"/>
                  </a:lnTo>
                  <a:lnTo>
                    <a:pt x="24071" y="3007"/>
                  </a:lnTo>
                  <a:lnTo>
                    <a:pt x="22067" y="4421"/>
                  </a:lnTo>
                  <a:lnTo>
                    <a:pt x="19851" y="6002"/>
                  </a:lnTo>
                  <a:lnTo>
                    <a:pt x="17525" y="7694"/>
                  </a:lnTo>
                  <a:lnTo>
                    <a:pt x="16344" y="8574"/>
                  </a:lnTo>
                  <a:lnTo>
                    <a:pt x="15153" y="9453"/>
                  </a:lnTo>
                  <a:lnTo>
                    <a:pt x="14474" y="9965"/>
                  </a:lnTo>
                  <a:lnTo>
                    <a:pt x="13706" y="10555"/>
                  </a:lnTo>
                  <a:lnTo>
                    <a:pt x="12715" y="11346"/>
                  </a:lnTo>
                  <a:lnTo>
                    <a:pt x="11535" y="12292"/>
                  </a:lnTo>
                  <a:lnTo>
                    <a:pt x="10232" y="13372"/>
                  </a:lnTo>
                  <a:lnTo>
                    <a:pt x="9542" y="13951"/>
                  </a:lnTo>
                  <a:lnTo>
                    <a:pt x="8840" y="14563"/>
                  </a:lnTo>
                  <a:lnTo>
                    <a:pt x="8128" y="15187"/>
                  </a:lnTo>
                  <a:lnTo>
                    <a:pt x="7404" y="15833"/>
                  </a:lnTo>
                  <a:lnTo>
                    <a:pt x="6692" y="16489"/>
                  </a:lnTo>
                  <a:lnTo>
                    <a:pt x="5979" y="17157"/>
                  </a:lnTo>
                  <a:lnTo>
                    <a:pt x="5278" y="17837"/>
                  </a:lnTo>
                  <a:lnTo>
                    <a:pt x="4599" y="18516"/>
                  </a:lnTo>
                  <a:lnTo>
                    <a:pt x="3942" y="19195"/>
                  </a:lnTo>
                  <a:lnTo>
                    <a:pt x="3318" y="19863"/>
                  </a:lnTo>
                  <a:lnTo>
                    <a:pt x="2739" y="20542"/>
                  </a:lnTo>
                  <a:lnTo>
                    <a:pt x="2461" y="20865"/>
                  </a:lnTo>
                  <a:lnTo>
                    <a:pt x="2183" y="21199"/>
                  </a:lnTo>
                  <a:lnTo>
                    <a:pt x="1938" y="21522"/>
                  </a:lnTo>
                  <a:lnTo>
                    <a:pt x="1693" y="21845"/>
                  </a:lnTo>
                  <a:lnTo>
                    <a:pt x="1459" y="22156"/>
                  </a:lnTo>
                  <a:lnTo>
                    <a:pt x="1247" y="22479"/>
                  </a:lnTo>
                  <a:lnTo>
                    <a:pt x="1047" y="22780"/>
                  </a:lnTo>
                  <a:lnTo>
                    <a:pt x="858" y="23080"/>
                  </a:lnTo>
                  <a:lnTo>
                    <a:pt x="691" y="23381"/>
                  </a:lnTo>
                  <a:lnTo>
                    <a:pt x="535" y="23670"/>
                  </a:lnTo>
                  <a:lnTo>
                    <a:pt x="401" y="23960"/>
                  </a:lnTo>
                  <a:lnTo>
                    <a:pt x="279" y="24227"/>
                  </a:lnTo>
                  <a:lnTo>
                    <a:pt x="190" y="24505"/>
                  </a:lnTo>
                  <a:lnTo>
                    <a:pt x="112" y="24761"/>
                  </a:lnTo>
                  <a:lnTo>
                    <a:pt x="45" y="25018"/>
                  </a:lnTo>
                  <a:lnTo>
                    <a:pt x="12" y="25262"/>
                  </a:lnTo>
                  <a:lnTo>
                    <a:pt x="1" y="25496"/>
                  </a:lnTo>
                  <a:lnTo>
                    <a:pt x="12" y="25719"/>
                  </a:lnTo>
                  <a:lnTo>
                    <a:pt x="45" y="26020"/>
                  </a:lnTo>
                  <a:lnTo>
                    <a:pt x="112" y="26342"/>
                  </a:lnTo>
                  <a:lnTo>
                    <a:pt x="212" y="26699"/>
                  </a:lnTo>
                  <a:lnTo>
                    <a:pt x="323" y="27066"/>
                  </a:lnTo>
                  <a:lnTo>
                    <a:pt x="468" y="27467"/>
                  </a:lnTo>
                  <a:lnTo>
                    <a:pt x="635" y="27901"/>
                  </a:lnTo>
                  <a:lnTo>
                    <a:pt x="824" y="28346"/>
                  </a:lnTo>
                  <a:lnTo>
                    <a:pt x="1047" y="28814"/>
                  </a:lnTo>
                  <a:lnTo>
                    <a:pt x="1281" y="29293"/>
                  </a:lnTo>
                  <a:lnTo>
                    <a:pt x="1537" y="29805"/>
                  </a:lnTo>
                  <a:lnTo>
                    <a:pt x="1804" y="30328"/>
                  </a:lnTo>
                  <a:lnTo>
                    <a:pt x="2105" y="30874"/>
                  </a:lnTo>
                  <a:lnTo>
                    <a:pt x="2416" y="31430"/>
                  </a:lnTo>
                  <a:lnTo>
                    <a:pt x="2739" y="31998"/>
                  </a:lnTo>
                  <a:lnTo>
                    <a:pt x="3441" y="33189"/>
                  </a:lnTo>
                  <a:lnTo>
                    <a:pt x="4198" y="34425"/>
                  </a:lnTo>
                  <a:lnTo>
                    <a:pt x="5011" y="35706"/>
                  </a:lnTo>
                  <a:lnTo>
                    <a:pt x="5857" y="37019"/>
                  </a:lnTo>
                  <a:lnTo>
                    <a:pt x="6747" y="38355"/>
                  </a:lnTo>
                  <a:lnTo>
                    <a:pt x="7660" y="39702"/>
                  </a:lnTo>
                  <a:lnTo>
                    <a:pt x="8596" y="41061"/>
                  </a:lnTo>
                  <a:lnTo>
                    <a:pt x="9542" y="42419"/>
                  </a:lnTo>
                  <a:lnTo>
                    <a:pt x="10499" y="43766"/>
                  </a:lnTo>
                  <a:lnTo>
                    <a:pt x="11446" y="45102"/>
                  </a:lnTo>
                  <a:lnTo>
                    <a:pt x="12392" y="46416"/>
                  </a:lnTo>
                  <a:lnTo>
                    <a:pt x="14229" y="48932"/>
                  </a:lnTo>
                  <a:lnTo>
                    <a:pt x="15955" y="51248"/>
                  </a:lnTo>
                  <a:lnTo>
                    <a:pt x="17502" y="53307"/>
                  </a:lnTo>
                  <a:lnTo>
                    <a:pt x="19840" y="56414"/>
                  </a:lnTo>
                  <a:lnTo>
                    <a:pt x="20531" y="57315"/>
                  </a:lnTo>
                  <a:lnTo>
                    <a:pt x="20720" y="57571"/>
                  </a:lnTo>
                  <a:lnTo>
                    <a:pt x="20809" y="57694"/>
                  </a:lnTo>
                  <a:lnTo>
                    <a:pt x="21299" y="57482"/>
                  </a:lnTo>
                  <a:lnTo>
                    <a:pt x="21789" y="57249"/>
                  </a:lnTo>
                  <a:lnTo>
                    <a:pt x="22267" y="57015"/>
                  </a:lnTo>
                  <a:lnTo>
                    <a:pt x="22746" y="56781"/>
                  </a:lnTo>
                  <a:lnTo>
                    <a:pt x="23203" y="56536"/>
                  </a:lnTo>
                  <a:lnTo>
                    <a:pt x="23659" y="56291"/>
                  </a:lnTo>
                  <a:lnTo>
                    <a:pt x="24527" y="55812"/>
                  </a:lnTo>
                  <a:lnTo>
                    <a:pt x="25340" y="55334"/>
                  </a:lnTo>
                  <a:lnTo>
                    <a:pt x="26075" y="54888"/>
                  </a:lnTo>
                  <a:lnTo>
                    <a:pt x="26721" y="54476"/>
                  </a:lnTo>
                  <a:lnTo>
                    <a:pt x="27277" y="54120"/>
                  </a:lnTo>
                  <a:lnTo>
                    <a:pt x="27700" y="53842"/>
                  </a:lnTo>
                  <a:lnTo>
                    <a:pt x="28012" y="53619"/>
                  </a:lnTo>
                  <a:lnTo>
                    <a:pt x="28279" y="53430"/>
                  </a:lnTo>
                  <a:lnTo>
                    <a:pt x="27890" y="52495"/>
                  </a:lnTo>
                  <a:lnTo>
                    <a:pt x="27433" y="51392"/>
                  </a:lnTo>
                  <a:lnTo>
                    <a:pt x="26810" y="49923"/>
                  </a:lnTo>
                  <a:lnTo>
                    <a:pt x="26654" y="49578"/>
                  </a:lnTo>
                  <a:lnTo>
                    <a:pt x="26376" y="48932"/>
                  </a:lnTo>
                  <a:lnTo>
                    <a:pt x="26220" y="48553"/>
                  </a:lnTo>
                  <a:lnTo>
                    <a:pt x="25351" y="46583"/>
                  </a:lnTo>
                  <a:lnTo>
                    <a:pt x="24360" y="44390"/>
                  </a:lnTo>
                  <a:lnTo>
                    <a:pt x="23826" y="43221"/>
                  </a:lnTo>
                  <a:lnTo>
                    <a:pt x="23258" y="42018"/>
                  </a:lnTo>
                  <a:lnTo>
                    <a:pt x="22679" y="40771"/>
                  </a:lnTo>
                  <a:lnTo>
                    <a:pt x="22067" y="39513"/>
                  </a:lnTo>
                  <a:lnTo>
                    <a:pt x="21544" y="38422"/>
                  </a:lnTo>
                  <a:lnTo>
                    <a:pt x="20720" y="36774"/>
                  </a:lnTo>
                  <a:lnTo>
                    <a:pt x="19874" y="35104"/>
                  </a:lnTo>
                  <a:lnTo>
                    <a:pt x="19328" y="34047"/>
                  </a:lnTo>
                  <a:lnTo>
                    <a:pt x="18771" y="32989"/>
                  </a:lnTo>
                  <a:lnTo>
                    <a:pt x="18115" y="31764"/>
                  </a:lnTo>
                  <a:lnTo>
                    <a:pt x="17502" y="30662"/>
                  </a:lnTo>
                  <a:lnTo>
                    <a:pt x="17202" y="30117"/>
                  </a:lnTo>
                  <a:lnTo>
                    <a:pt x="16890" y="29571"/>
                  </a:lnTo>
                  <a:lnTo>
                    <a:pt x="16278" y="28502"/>
                  </a:lnTo>
                  <a:lnTo>
                    <a:pt x="15643" y="27433"/>
                  </a:lnTo>
                  <a:lnTo>
                    <a:pt x="15409" y="27044"/>
                  </a:lnTo>
                  <a:lnTo>
                    <a:pt x="15821" y="26866"/>
                  </a:lnTo>
                  <a:lnTo>
                    <a:pt x="15832" y="26855"/>
                  </a:lnTo>
                  <a:lnTo>
                    <a:pt x="15955" y="26810"/>
                  </a:lnTo>
                  <a:lnTo>
                    <a:pt x="18159" y="25853"/>
                  </a:lnTo>
                  <a:lnTo>
                    <a:pt x="19484" y="25274"/>
                  </a:lnTo>
                  <a:lnTo>
                    <a:pt x="20942" y="24606"/>
                  </a:lnTo>
                  <a:lnTo>
                    <a:pt x="22535" y="23860"/>
                  </a:lnTo>
                  <a:lnTo>
                    <a:pt x="23370" y="23459"/>
                  </a:lnTo>
                  <a:lnTo>
                    <a:pt x="24238" y="23036"/>
                  </a:lnTo>
                  <a:lnTo>
                    <a:pt x="25140" y="22579"/>
                  </a:lnTo>
                  <a:lnTo>
                    <a:pt x="26064" y="22101"/>
                  </a:lnTo>
                  <a:lnTo>
                    <a:pt x="27010" y="21600"/>
                  </a:lnTo>
                  <a:lnTo>
                    <a:pt x="27979" y="21076"/>
                  </a:lnTo>
                  <a:lnTo>
                    <a:pt x="28502" y="20798"/>
                  </a:lnTo>
                  <a:lnTo>
                    <a:pt x="29025" y="20497"/>
                  </a:lnTo>
                  <a:lnTo>
                    <a:pt x="29437" y="20264"/>
                  </a:lnTo>
                  <a:lnTo>
                    <a:pt x="29838" y="20008"/>
                  </a:lnTo>
                  <a:lnTo>
                    <a:pt x="30228" y="19740"/>
                  </a:lnTo>
                  <a:lnTo>
                    <a:pt x="30595" y="19462"/>
                  </a:lnTo>
                  <a:lnTo>
                    <a:pt x="30951" y="19161"/>
                  </a:lnTo>
                  <a:lnTo>
                    <a:pt x="31285" y="18861"/>
                  </a:lnTo>
                  <a:lnTo>
                    <a:pt x="31619" y="18549"/>
                  </a:lnTo>
                  <a:lnTo>
                    <a:pt x="31931" y="18226"/>
                  </a:lnTo>
                  <a:lnTo>
                    <a:pt x="32221" y="17892"/>
                  </a:lnTo>
                  <a:lnTo>
                    <a:pt x="32510" y="17547"/>
                  </a:lnTo>
                  <a:lnTo>
                    <a:pt x="32777" y="17202"/>
                  </a:lnTo>
                  <a:lnTo>
                    <a:pt x="33033" y="16835"/>
                  </a:lnTo>
                  <a:lnTo>
                    <a:pt x="33267" y="16467"/>
                  </a:lnTo>
                  <a:lnTo>
                    <a:pt x="33490" y="16089"/>
                  </a:lnTo>
                  <a:lnTo>
                    <a:pt x="33701" y="15710"/>
                  </a:lnTo>
                  <a:lnTo>
                    <a:pt x="33891" y="15320"/>
                  </a:lnTo>
                  <a:lnTo>
                    <a:pt x="34069" y="14931"/>
                  </a:lnTo>
                  <a:lnTo>
                    <a:pt x="34236" y="14530"/>
                  </a:lnTo>
                  <a:lnTo>
                    <a:pt x="34381" y="14118"/>
                  </a:lnTo>
                  <a:lnTo>
                    <a:pt x="34514" y="13717"/>
                  </a:lnTo>
                  <a:lnTo>
                    <a:pt x="34637" y="13294"/>
                  </a:lnTo>
                  <a:lnTo>
                    <a:pt x="34737" y="12882"/>
                  </a:lnTo>
                  <a:lnTo>
                    <a:pt x="34826" y="12459"/>
                  </a:lnTo>
                  <a:lnTo>
                    <a:pt x="34893" y="12036"/>
                  </a:lnTo>
                  <a:lnTo>
                    <a:pt x="34948" y="11613"/>
                  </a:lnTo>
                  <a:lnTo>
                    <a:pt x="34993" y="11190"/>
                  </a:lnTo>
                  <a:lnTo>
                    <a:pt x="35026" y="10767"/>
                  </a:lnTo>
                  <a:lnTo>
                    <a:pt x="35037" y="10333"/>
                  </a:lnTo>
                  <a:lnTo>
                    <a:pt x="35026" y="9910"/>
                  </a:lnTo>
                  <a:lnTo>
                    <a:pt x="35015" y="9475"/>
                  </a:lnTo>
                  <a:lnTo>
                    <a:pt x="34982" y="9052"/>
                  </a:lnTo>
                  <a:lnTo>
                    <a:pt x="34926" y="8629"/>
                  </a:lnTo>
                  <a:lnTo>
                    <a:pt x="34882" y="8340"/>
                  </a:lnTo>
                  <a:lnTo>
                    <a:pt x="34837" y="8061"/>
                  </a:lnTo>
                  <a:lnTo>
                    <a:pt x="34781" y="7772"/>
                  </a:lnTo>
                  <a:lnTo>
                    <a:pt x="34715" y="7494"/>
                  </a:lnTo>
                  <a:lnTo>
                    <a:pt x="34648" y="7215"/>
                  </a:lnTo>
                  <a:lnTo>
                    <a:pt x="34570" y="6937"/>
                  </a:lnTo>
                  <a:lnTo>
                    <a:pt x="34492" y="6659"/>
                  </a:lnTo>
                  <a:lnTo>
                    <a:pt x="34392" y="6391"/>
                  </a:lnTo>
                  <a:lnTo>
                    <a:pt x="34303" y="6113"/>
                  </a:lnTo>
                  <a:lnTo>
                    <a:pt x="34191" y="5846"/>
                  </a:lnTo>
                  <a:lnTo>
                    <a:pt x="34080" y="5579"/>
                  </a:lnTo>
                  <a:lnTo>
                    <a:pt x="33957" y="5311"/>
                  </a:lnTo>
                  <a:lnTo>
                    <a:pt x="33835" y="5044"/>
                  </a:lnTo>
                  <a:lnTo>
                    <a:pt x="33701" y="4788"/>
                  </a:lnTo>
                  <a:lnTo>
                    <a:pt x="33557" y="4532"/>
                  </a:lnTo>
                  <a:lnTo>
                    <a:pt x="33412" y="4276"/>
                  </a:lnTo>
                  <a:lnTo>
                    <a:pt x="33256" y="4020"/>
                  </a:lnTo>
                  <a:lnTo>
                    <a:pt x="33100" y="3775"/>
                  </a:lnTo>
                  <a:lnTo>
                    <a:pt x="32933" y="3530"/>
                  </a:lnTo>
                  <a:lnTo>
                    <a:pt x="32755" y="3285"/>
                  </a:lnTo>
                  <a:lnTo>
                    <a:pt x="32566" y="3051"/>
                  </a:lnTo>
                  <a:lnTo>
                    <a:pt x="32377" y="2818"/>
                  </a:lnTo>
                  <a:lnTo>
                    <a:pt x="32187" y="2595"/>
                  </a:lnTo>
                  <a:lnTo>
                    <a:pt x="31976" y="2361"/>
                  </a:lnTo>
                  <a:lnTo>
                    <a:pt x="31764" y="2150"/>
                  </a:lnTo>
                  <a:lnTo>
                    <a:pt x="31541" y="1927"/>
                  </a:lnTo>
                  <a:lnTo>
                    <a:pt x="31319" y="1715"/>
                  </a:lnTo>
                  <a:lnTo>
                    <a:pt x="31085" y="1504"/>
                  </a:lnTo>
                  <a:lnTo>
                    <a:pt x="30840" y="1303"/>
                  </a:lnTo>
                  <a:lnTo>
                    <a:pt x="30595" y="1114"/>
                  </a:lnTo>
                  <a:lnTo>
                    <a:pt x="30339" y="914"/>
                  </a:lnTo>
                  <a:lnTo>
                    <a:pt x="30083" y="736"/>
                  </a:lnTo>
                  <a:lnTo>
                    <a:pt x="29805" y="546"/>
                  </a:lnTo>
                  <a:lnTo>
                    <a:pt x="29560" y="391"/>
                  </a:lnTo>
                  <a:lnTo>
                    <a:pt x="29337" y="268"/>
                  </a:lnTo>
                  <a:lnTo>
                    <a:pt x="29137" y="179"/>
                  </a:lnTo>
                  <a:lnTo>
                    <a:pt x="28970" y="101"/>
                  </a:lnTo>
                  <a:lnTo>
                    <a:pt x="28825" y="57"/>
                  </a:lnTo>
                  <a:lnTo>
                    <a:pt x="28691" y="23"/>
                  </a:lnTo>
                  <a:lnTo>
                    <a:pt x="28591" y="1"/>
                  </a:lnTo>
                  <a:close/>
                </a:path>
              </a:pathLst>
            </a:custGeom>
            <a:solidFill>
              <a:srgbClr val="31202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75" name="Google Shape;1300;p21">
              <a:extLst>
                <a:ext uri="{FF2B5EF4-FFF2-40B4-BE49-F238E27FC236}">
                  <a16:creationId xmlns="" xmlns:a16="http://schemas.microsoft.com/office/drawing/2014/main" id="{140CFD58-751B-4CDB-80BE-88E1B931080B}"/>
                </a:ext>
              </a:extLst>
            </p:cNvPr>
            <p:cNvSpPr/>
            <p:nvPr/>
          </p:nvSpPr>
          <p:spPr>
            <a:xfrm>
              <a:off x="7674361" y="4088964"/>
              <a:ext cx="412042" cy="332370"/>
            </a:xfrm>
            <a:custGeom>
              <a:avLst/>
              <a:gdLst/>
              <a:ahLst/>
              <a:cxnLst/>
              <a:rect l="l" t="t" r="r" b="b"/>
              <a:pathLst>
                <a:path w="17558" h="14163" extrusionOk="0">
                  <a:moveTo>
                    <a:pt x="12469" y="1"/>
                  </a:moveTo>
                  <a:lnTo>
                    <a:pt x="12403" y="168"/>
                  </a:lnTo>
                  <a:lnTo>
                    <a:pt x="12336" y="312"/>
                  </a:lnTo>
                  <a:lnTo>
                    <a:pt x="12247" y="457"/>
                  </a:lnTo>
                  <a:lnTo>
                    <a:pt x="12147" y="602"/>
                  </a:lnTo>
                  <a:lnTo>
                    <a:pt x="12046" y="724"/>
                  </a:lnTo>
                  <a:lnTo>
                    <a:pt x="11924" y="847"/>
                  </a:lnTo>
                  <a:lnTo>
                    <a:pt x="11813" y="969"/>
                  </a:lnTo>
                  <a:lnTo>
                    <a:pt x="11679" y="1081"/>
                  </a:lnTo>
                  <a:lnTo>
                    <a:pt x="11545" y="1181"/>
                  </a:lnTo>
                  <a:lnTo>
                    <a:pt x="11412" y="1270"/>
                  </a:lnTo>
                  <a:lnTo>
                    <a:pt x="11267" y="1359"/>
                  </a:lnTo>
                  <a:lnTo>
                    <a:pt x="11122" y="1448"/>
                  </a:lnTo>
                  <a:lnTo>
                    <a:pt x="10833" y="1593"/>
                  </a:lnTo>
                  <a:lnTo>
                    <a:pt x="10532" y="1715"/>
                  </a:lnTo>
                  <a:lnTo>
                    <a:pt x="10243" y="1815"/>
                  </a:lnTo>
                  <a:lnTo>
                    <a:pt x="9964" y="1882"/>
                  </a:lnTo>
                  <a:lnTo>
                    <a:pt x="9697" y="1938"/>
                  </a:lnTo>
                  <a:lnTo>
                    <a:pt x="9441" y="1971"/>
                  </a:lnTo>
                  <a:lnTo>
                    <a:pt x="9230" y="1994"/>
                  </a:lnTo>
                  <a:lnTo>
                    <a:pt x="9052" y="1982"/>
                  </a:lnTo>
                  <a:lnTo>
                    <a:pt x="8907" y="1960"/>
                  </a:lnTo>
                  <a:lnTo>
                    <a:pt x="8862" y="1949"/>
                  </a:lnTo>
                  <a:lnTo>
                    <a:pt x="8818" y="1927"/>
                  </a:lnTo>
                  <a:lnTo>
                    <a:pt x="8740" y="1882"/>
                  </a:lnTo>
                  <a:lnTo>
                    <a:pt x="8640" y="1838"/>
                  </a:lnTo>
                  <a:lnTo>
                    <a:pt x="8517" y="1793"/>
                  </a:lnTo>
                  <a:lnTo>
                    <a:pt x="8372" y="1760"/>
                  </a:lnTo>
                  <a:lnTo>
                    <a:pt x="8217" y="1726"/>
                  </a:lnTo>
                  <a:lnTo>
                    <a:pt x="8061" y="1693"/>
                  </a:lnTo>
                  <a:lnTo>
                    <a:pt x="7894" y="1671"/>
                  </a:lnTo>
                  <a:lnTo>
                    <a:pt x="7716" y="1660"/>
                  </a:lnTo>
                  <a:lnTo>
                    <a:pt x="7382" y="1660"/>
                  </a:lnTo>
                  <a:lnTo>
                    <a:pt x="7237" y="1671"/>
                  </a:lnTo>
                  <a:lnTo>
                    <a:pt x="7092" y="1704"/>
                  </a:lnTo>
                  <a:lnTo>
                    <a:pt x="6970" y="1738"/>
                  </a:lnTo>
                  <a:lnTo>
                    <a:pt x="6858" y="1793"/>
                  </a:lnTo>
                  <a:lnTo>
                    <a:pt x="6814" y="1815"/>
                  </a:lnTo>
                  <a:lnTo>
                    <a:pt x="6780" y="1860"/>
                  </a:lnTo>
                  <a:lnTo>
                    <a:pt x="6747" y="1893"/>
                  </a:lnTo>
                  <a:lnTo>
                    <a:pt x="6725" y="1938"/>
                  </a:lnTo>
                  <a:lnTo>
                    <a:pt x="6569" y="2361"/>
                  </a:lnTo>
                  <a:lnTo>
                    <a:pt x="6235" y="3185"/>
                  </a:lnTo>
                  <a:lnTo>
                    <a:pt x="6023" y="3730"/>
                  </a:lnTo>
                  <a:lnTo>
                    <a:pt x="5767" y="4320"/>
                  </a:lnTo>
                  <a:lnTo>
                    <a:pt x="5478" y="4966"/>
                  </a:lnTo>
                  <a:lnTo>
                    <a:pt x="5166" y="5634"/>
                  </a:lnTo>
                  <a:lnTo>
                    <a:pt x="4821" y="6325"/>
                  </a:lnTo>
                  <a:lnTo>
                    <a:pt x="4442" y="7015"/>
                  </a:lnTo>
                  <a:lnTo>
                    <a:pt x="4253" y="7360"/>
                  </a:lnTo>
                  <a:lnTo>
                    <a:pt x="4053" y="7694"/>
                  </a:lnTo>
                  <a:lnTo>
                    <a:pt x="3852" y="8028"/>
                  </a:lnTo>
                  <a:lnTo>
                    <a:pt x="3641" y="8351"/>
                  </a:lnTo>
                  <a:lnTo>
                    <a:pt x="3429" y="8663"/>
                  </a:lnTo>
                  <a:lnTo>
                    <a:pt x="3206" y="8963"/>
                  </a:lnTo>
                  <a:lnTo>
                    <a:pt x="2984" y="9241"/>
                  </a:lnTo>
                  <a:lnTo>
                    <a:pt x="2750" y="9520"/>
                  </a:lnTo>
                  <a:lnTo>
                    <a:pt x="2516" y="9765"/>
                  </a:lnTo>
                  <a:lnTo>
                    <a:pt x="2282" y="9999"/>
                  </a:lnTo>
                  <a:lnTo>
                    <a:pt x="2049" y="10210"/>
                  </a:lnTo>
                  <a:lnTo>
                    <a:pt x="1804" y="10399"/>
                  </a:lnTo>
                  <a:lnTo>
                    <a:pt x="1514" y="10633"/>
                  </a:lnTo>
                  <a:lnTo>
                    <a:pt x="1247" y="10845"/>
                  </a:lnTo>
                  <a:lnTo>
                    <a:pt x="1013" y="11056"/>
                  </a:lnTo>
                  <a:lnTo>
                    <a:pt x="813" y="11257"/>
                  </a:lnTo>
                  <a:lnTo>
                    <a:pt x="635" y="11457"/>
                  </a:lnTo>
                  <a:lnTo>
                    <a:pt x="479" y="11646"/>
                  </a:lnTo>
                  <a:lnTo>
                    <a:pt x="345" y="11836"/>
                  </a:lnTo>
                  <a:lnTo>
                    <a:pt x="234" y="12014"/>
                  </a:lnTo>
                  <a:lnTo>
                    <a:pt x="156" y="12181"/>
                  </a:lnTo>
                  <a:lnTo>
                    <a:pt x="89" y="12348"/>
                  </a:lnTo>
                  <a:lnTo>
                    <a:pt x="33" y="12515"/>
                  </a:lnTo>
                  <a:lnTo>
                    <a:pt x="11" y="12659"/>
                  </a:lnTo>
                  <a:lnTo>
                    <a:pt x="0" y="12804"/>
                  </a:lnTo>
                  <a:lnTo>
                    <a:pt x="0" y="12949"/>
                  </a:lnTo>
                  <a:lnTo>
                    <a:pt x="11" y="13082"/>
                  </a:lnTo>
                  <a:lnTo>
                    <a:pt x="45" y="13205"/>
                  </a:lnTo>
                  <a:lnTo>
                    <a:pt x="89" y="13339"/>
                  </a:lnTo>
                  <a:lnTo>
                    <a:pt x="145" y="13461"/>
                  </a:lnTo>
                  <a:lnTo>
                    <a:pt x="212" y="13583"/>
                  </a:lnTo>
                  <a:lnTo>
                    <a:pt x="290" y="13695"/>
                  </a:lnTo>
                  <a:lnTo>
                    <a:pt x="367" y="13795"/>
                  </a:lnTo>
                  <a:lnTo>
                    <a:pt x="457" y="13884"/>
                  </a:lnTo>
                  <a:lnTo>
                    <a:pt x="546" y="13973"/>
                  </a:lnTo>
                  <a:lnTo>
                    <a:pt x="646" y="14051"/>
                  </a:lnTo>
                  <a:lnTo>
                    <a:pt x="690" y="14084"/>
                  </a:lnTo>
                  <a:lnTo>
                    <a:pt x="757" y="14118"/>
                  </a:lnTo>
                  <a:lnTo>
                    <a:pt x="824" y="14140"/>
                  </a:lnTo>
                  <a:lnTo>
                    <a:pt x="902" y="14151"/>
                  </a:lnTo>
                  <a:lnTo>
                    <a:pt x="1069" y="14162"/>
                  </a:lnTo>
                  <a:lnTo>
                    <a:pt x="1280" y="14162"/>
                  </a:lnTo>
                  <a:lnTo>
                    <a:pt x="1514" y="14129"/>
                  </a:lnTo>
                  <a:lnTo>
                    <a:pt x="1770" y="14084"/>
                  </a:lnTo>
                  <a:lnTo>
                    <a:pt x="2049" y="14018"/>
                  </a:lnTo>
                  <a:lnTo>
                    <a:pt x="2349" y="13940"/>
                  </a:lnTo>
                  <a:lnTo>
                    <a:pt x="2672" y="13851"/>
                  </a:lnTo>
                  <a:lnTo>
                    <a:pt x="3006" y="13739"/>
                  </a:lnTo>
                  <a:lnTo>
                    <a:pt x="3351" y="13617"/>
                  </a:lnTo>
                  <a:lnTo>
                    <a:pt x="3707" y="13483"/>
                  </a:lnTo>
                  <a:lnTo>
                    <a:pt x="4453" y="13183"/>
                  </a:lnTo>
                  <a:lnTo>
                    <a:pt x="5210" y="12860"/>
                  </a:lnTo>
                  <a:lnTo>
                    <a:pt x="5956" y="12504"/>
                  </a:lnTo>
                  <a:lnTo>
                    <a:pt x="6691" y="12147"/>
                  </a:lnTo>
                  <a:lnTo>
                    <a:pt x="7393" y="11791"/>
                  </a:lnTo>
                  <a:lnTo>
                    <a:pt x="8027" y="11446"/>
                  </a:lnTo>
                  <a:lnTo>
                    <a:pt x="8595" y="11123"/>
                  </a:lnTo>
                  <a:lnTo>
                    <a:pt x="9063" y="10822"/>
                  </a:lnTo>
                  <a:lnTo>
                    <a:pt x="9252" y="10689"/>
                  </a:lnTo>
                  <a:lnTo>
                    <a:pt x="9419" y="10577"/>
                  </a:lnTo>
                  <a:lnTo>
                    <a:pt x="9553" y="10466"/>
                  </a:lnTo>
                  <a:lnTo>
                    <a:pt x="9642" y="10366"/>
                  </a:lnTo>
                  <a:lnTo>
                    <a:pt x="9953" y="10032"/>
                  </a:lnTo>
                  <a:lnTo>
                    <a:pt x="10243" y="9731"/>
                  </a:lnTo>
                  <a:lnTo>
                    <a:pt x="10510" y="9464"/>
                  </a:lnTo>
                  <a:lnTo>
                    <a:pt x="10744" y="9241"/>
                  </a:lnTo>
                  <a:lnTo>
                    <a:pt x="11100" y="8907"/>
                  </a:lnTo>
                  <a:lnTo>
                    <a:pt x="11234" y="8796"/>
                  </a:lnTo>
                  <a:lnTo>
                    <a:pt x="11902" y="9275"/>
                  </a:lnTo>
                  <a:lnTo>
                    <a:pt x="12236" y="9164"/>
                  </a:lnTo>
                  <a:lnTo>
                    <a:pt x="12625" y="9019"/>
                  </a:lnTo>
                  <a:lnTo>
                    <a:pt x="13037" y="8830"/>
                  </a:lnTo>
                  <a:lnTo>
                    <a:pt x="13483" y="8618"/>
                  </a:lnTo>
                  <a:lnTo>
                    <a:pt x="13950" y="8395"/>
                  </a:lnTo>
                  <a:lnTo>
                    <a:pt x="14418" y="8150"/>
                  </a:lnTo>
                  <a:lnTo>
                    <a:pt x="15353" y="7661"/>
                  </a:lnTo>
                  <a:lnTo>
                    <a:pt x="16210" y="7182"/>
                  </a:lnTo>
                  <a:lnTo>
                    <a:pt x="16912" y="6781"/>
                  </a:lnTo>
                  <a:lnTo>
                    <a:pt x="17557" y="6391"/>
                  </a:lnTo>
                  <a:lnTo>
                    <a:pt x="17502" y="6213"/>
                  </a:lnTo>
                  <a:lnTo>
                    <a:pt x="17413" y="5968"/>
                  </a:lnTo>
                  <a:lnTo>
                    <a:pt x="17268" y="5623"/>
                  </a:lnTo>
                  <a:lnTo>
                    <a:pt x="17056" y="5167"/>
                  </a:lnTo>
                  <a:lnTo>
                    <a:pt x="16767" y="4599"/>
                  </a:lnTo>
                  <a:lnTo>
                    <a:pt x="16400" y="3909"/>
                  </a:lnTo>
                  <a:lnTo>
                    <a:pt x="15943" y="3096"/>
                  </a:lnTo>
                  <a:lnTo>
                    <a:pt x="15810" y="2873"/>
                  </a:lnTo>
                  <a:lnTo>
                    <a:pt x="15676" y="2673"/>
                  </a:lnTo>
                  <a:lnTo>
                    <a:pt x="15542" y="2472"/>
                  </a:lnTo>
                  <a:lnTo>
                    <a:pt x="15398" y="2283"/>
                  </a:lnTo>
                  <a:lnTo>
                    <a:pt x="15253" y="2105"/>
                  </a:lnTo>
                  <a:lnTo>
                    <a:pt x="15108" y="1938"/>
                  </a:lnTo>
                  <a:lnTo>
                    <a:pt x="14819" y="1626"/>
                  </a:lnTo>
                  <a:lnTo>
                    <a:pt x="14607" y="1404"/>
                  </a:lnTo>
                  <a:lnTo>
                    <a:pt x="14384" y="1214"/>
                  </a:lnTo>
                  <a:lnTo>
                    <a:pt x="14173" y="1025"/>
                  </a:lnTo>
                  <a:lnTo>
                    <a:pt x="13961" y="869"/>
                  </a:lnTo>
                  <a:lnTo>
                    <a:pt x="13761" y="713"/>
                  </a:lnTo>
                  <a:lnTo>
                    <a:pt x="13561" y="580"/>
                  </a:lnTo>
                  <a:lnTo>
                    <a:pt x="13204" y="368"/>
                  </a:lnTo>
                  <a:lnTo>
                    <a:pt x="12904" y="201"/>
                  </a:lnTo>
                  <a:lnTo>
                    <a:pt x="12681" y="90"/>
                  </a:lnTo>
                  <a:lnTo>
                    <a:pt x="12469" y="1"/>
                  </a:lnTo>
                  <a:close/>
                </a:path>
              </a:pathLst>
            </a:custGeom>
            <a:solidFill>
              <a:srgbClr val="FFF6E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76" name="Google Shape;1301;p21">
              <a:extLst>
                <a:ext uri="{FF2B5EF4-FFF2-40B4-BE49-F238E27FC236}">
                  <a16:creationId xmlns="" xmlns:a16="http://schemas.microsoft.com/office/drawing/2014/main" id="{DD675944-F5C3-4AEE-A272-BB44CA2D3A58}"/>
                </a:ext>
              </a:extLst>
            </p:cNvPr>
            <p:cNvSpPr/>
            <p:nvPr/>
          </p:nvSpPr>
          <p:spPr>
            <a:xfrm>
              <a:off x="7675394" y="4127122"/>
              <a:ext cx="411010" cy="294212"/>
            </a:xfrm>
            <a:custGeom>
              <a:avLst/>
              <a:gdLst/>
              <a:ahLst/>
              <a:cxnLst/>
              <a:rect l="l" t="t" r="r" b="b"/>
              <a:pathLst>
                <a:path w="17514" h="12537" extrusionOk="0">
                  <a:moveTo>
                    <a:pt x="14775" y="0"/>
                  </a:moveTo>
                  <a:lnTo>
                    <a:pt x="14786" y="301"/>
                  </a:lnTo>
                  <a:lnTo>
                    <a:pt x="14775" y="601"/>
                  </a:lnTo>
                  <a:lnTo>
                    <a:pt x="14741" y="902"/>
                  </a:lnTo>
                  <a:lnTo>
                    <a:pt x="14697" y="1191"/>
                  </a:lnTo>
                  <a:lnTo>
                    <a:pt x="14641" y="1492"/>
                  </a:lnTo>
                  <a:lnTo>
                    <a:pt x="14563" y="1782"/>
                  </a:lnTo>
                  <a:lnTo>
                    <a:pt x="14474" y="2060"/>
                  </a:lnTo>
                  <a:lnTo>
                    <a:pt x="14385" y="2338"/>
                  </a:lnTo>
                  <a:lnTo>
                    <a:pt x="14274" y="2617"/>
                  </a:lnTo>
                  <a:lnTo>
                    <a:pt x="14151" y="2884"/>
                  </a:lnTo>
                  <a:lnTo>
                    <a:pt x="14029" y="3151"/>
                  </a:lnTo>
                  <a:lnTo>
                    <a:pt x="13884" y="3407"/>
                  </a:lnTo>
                  <a:lnTo>
                    <a:pt x="13739" y="3652"/>
                  </a:lnTo>
                  <a:lnTo>
                    <a:pt x="13594" y="3897"/>
                  </a:lnTo>
                  <a:lnTo>
                    <a:pt x="13427" y="4120"/>
                  </a:lnTo>
                  <a:lnTo>
                    <a:pt x="13272" y="4353"/>
                  </a:lnTo>
                  <a:lnTo>
                    <a:pt x="13105" y="4565"/>
                  </a:lnTo>
                  <a:lnTo>
                    <a:pt x="12926" y="4765"/>
                  </a:lnTo>
                  <a:lnTo>
                    <a:pt x="12759" y="4966"/>
                  </a:lnTo>
                  <a:lnTo>
                    <a:pt x="12581" y="5144"/>
                  </a:lnTo>
                  <a:lnTo>
                    <a:pt x="12403" y="5322"/>
                  </a:lnTo>
                  <a:lnTo>
                    <a:pt x="12225" y="5478"/>
                  </a:lnTo>
                  <a:lnTo>
                    <a:pt x="12047" y="5634"/>
                  </a:lnTo>
                  <a:lnTo>
                    <a:pt x="11869" y="5767"/>
                  </a:lnTo>
                  <a:lnTo>
                    <a:pt x="11702" y="5890"/>
                  </a:lnTo>
                  <a:lnTo>
                    <a:pt x="11524" y="6001"/>
                  </a:lnTo>
                  <a:lnTo>
                    <a:pt x="11357" y="6101"/>
                  </a:lnTo>
                  <a:lnTo>
                    <a:pt x="11201" y="6190"/>
                  </a:lnTo>
                  <a:lnTo>
                    <a:pt x="11045" y="6257"/>
                  </a:lnTo>
                  <a:lnTo>
                    <a:pt x="10900" y="6302"/>
                  </a:lnTo>
                  <a:lnTo>
                    <a:pt x="10755" y="6346"/>
                  </a:lnTo>
                  <a:lnTo>
                    <a:pt x="10622" y="6357"/>
                  </a:lnTo>
                  <a:lnTo>
                    <a:pt x="10332" y="6703"/>
                  </a:lnTo>
                  <a:lnTo>
                    <a:pt x="10032" y="7037"/>
                  </a:lnTo>
                  <a:lnTo>
                    <a:pt x="9720" y="7348"/>
                  </a:lnTo>
                  <a:lnTo>
                    <a:pt x="9397" y="7649"/>
                  </a:lnTo>
                  <a:lnTo>
                    <a:pt x="9063" y="7938"/>
                  </a:lnTo>
                  <a:lnTo>
                    <a:pt x="8718" y="8206"/>
                  </a:lnTo>
                  <a:lnTo>
                    <a:pt x="8373" y="8462"/>
                  </a:lnTo>
                  <a:lnTo>
                    <a:pt x="8017" y="8718"/>
                  </a:lnTo>
                  <a:lnTo>
                    <a:pt x="7660" y="8940"/>
                  </a:lnTo>
                  <a:lnTo>
                    <a:pt x="7293" y="9163"/>
                  </a:lnTo>
                  <a:lnTo>
                    <a:pt x="6926" y="9375"/>
                  </a:lnTo>
                  <a:lnTo>
                    <a:pt x="6558" y="9575"/>
                  </a:lnTo>
                  <a:lnTo>
                    <a:pt x="6180" y="9764"/>
                  </a:lnTo>
                  <a:lnTo>
                    <a:pt x="5812" y="9931"/>
                  </a:lnTo>
                  <a:lnTo>
                    <a:pt x="5434" y="10098"/>
                  </a:lnTo>
                  <a:lnTo>
                    <a:pt x="5055" y="10254"/>
                  </a:lnTo>
                  <a:lnTo>
                    <a:pt x="4688" y="10399"/>
                  </a:lnTo>
                  <a:lnTo>
                    <a:pt x="4320" y="10532"/>
                  </a:lnTo>
                  <a:lnTo>
                    <a:pt x="3953" y="10655"/>
                  </a:lnTo>
                  <a:lnTo>
                    <a:pt x="3597" y="10766"/>
                  </a:lnTo>
                  <a:lnTo>
                    <a:pt x="2895" y="10978"/>
                  </a:lnTo>
                  <a:lnTo>
                    <a:pt x="2227" y="11156"/>
                  </a:lnTo>
                  <a:lnTo>
                    <a:pt x="1593" y="11301"/>
                  </a:lnTo>
                  <a:lnTo>
                    <a:pt x="1003" y="11412"/>
                  </a:lnTo>
                  <a:lnTo>
                    <a:pt x="468" y="11512"/>
                  </a:lnTo>
                  <a:lnTo>
                    <a:pt x="1" y="11579"/>
                  </a:lnTo>
                  <a:lnTo>
                    <a:pt x="45" y="11713"/>
                  </a:lnTo>
                  <a:lnTo>
                    <a:pt x="101" y="11835"/>
                  </a:lnTo>
                  <a:lnTo>
                    <a:pt x="168" y="11957"/>
                  </a:lnTo>
                  <a:lnTo>
                    <a:pt x="246" y="12069"/>
                  </a:lnTo>
                  <a:lnTo>
                    <a:pt x="323" y="12169"/>
                  </a:lnTo>
                  <a:lnTo>
                    <a:pt x="413" y="12258"/>
                  </a:lnTo>
                  <a:lnTo>
                    <a:pt x="502" y="12347"/>
                  </a:lnTo>
                  <a:lnTo>
                    <a:pt x="602" y="12425"/>
                  </a:lnTo>
                  <a:lnTo>
                    <a:pt x="646" y="12458"/>
                  </a:lnTo>
                  <a:lnTo>
                    <a:pt x="713" y="12492"/>
                  </a:lnTo>
                  <a:lnTo>
                    <a:pt x="780" y="12514"/>
                  </a:lnTo>
                  <a:lnTo>
                    <a:pt x="858" y="12525"/>
                  </a:lnTo>
                  <a:lnTo>
                    <a:pt x="1025" y="12536"/>
                  </a:lnTo>
                  <a:lnTo>
                    <a:pt x="1236" y="12536"/>
                  </a:lnTo>
                  <a:lnTo>
                    <a:pt x="1470" y="12503"/>
                  </a:lnTo>
                  <a:lnTo>
                    <a:pt x="1726" y="12458"/>
                  </a:lnTo>
                  <a:lnTo>
                    <a:pt x="2005" y="12392"/>
                  </a:lnTo>
                  <a:lnTo>
                    <a:pt x="2305" y="12314"/>
                  </a:lnTo>
                  <a:lnTo>
                    <a:pt x="2628" y="12225"/>
                  </a:lnTo>
                  <a:lnTo>
                    <a:pt x="2962" y="12113"/>
                  </a:lnTo>
                  <a:lnTo>
                    <a:pt x="3307" y="11991"/>
                  </a:lnTo>
                  <a:lnTo>
                    <a:pt x="3663" y="11857"/>
                  </a:lnTo>
                  <a:lnTo>
                    <a:pt x="4409" y="11557"/>
                  </a:lnTo>
                  <a:lnTo>
                    <a:pt x="5166" y="11234"/>
                  </a:lnTo>
                  <a:lnTo>
                    <a:pt x="5912" y="10878"/>
                  </a:lnTo>
                  <a:lnTo>
                    <a:pt x="6647" y="10521"/>
                  </a:lnTo>
                  <a:lnTo>
                    <a:pt x="7349" y="10165"/>
                  </a:lnTo>
                  <a:lnTo>
                    <a:pt x="7983" y="9820"/>
                  </a:lnTo>
                  <a:lnTo>
                    <a:pt x="8551" y="9497"/>
                  </a:lnTo>
                  <a:lnTo>
                    <a:pt x="9019" y="9196"/>
                  </a:lnTo>
                  <a:lnTo>
                    <a:pt x="9208" y="9063"/>
                  </a:lnTo>
                  <a:lnTo>
                    <a:pt x="9375" y="8951"/>
                  </a:lnTo>
                  <a:lnTo>
                    <a:pt x="9509" y="8840"/>
                  </a:lnTo>
                  <a:lnTo>
                    <a:pt x="9598" y="8740"/>
                  </a:lnTo>
                  <a:lnTo>
                    <a:pt x="9909" y="8406"/>
                  </a:lnTo>
                  <a:lnTo>
                    <a:pt x="10199" y="8105"/>
                  </a:lnTo>
                  <a:lnTo>
                    <a:pt x="10466" y="7838"/>
                  </a:lnTo>
                  <a:lnTo>
                    <a:pt x="10700" y="7615"/>
                  </a:lnTo>
                  <a:lnTo>
                    <a:pt x="11056" y="7281"/>
                  </a:lnTo>
                  <a:lnTo>
                    <a:pt x="11190" y="7170"/>
                  </a:lnTo>
                  <a:lnTo>
                    <a:pt x="11858" y="7649"/>
                  </a:lnTo>
                  <a:lnTo>
                    <a:pt x="12192" y="7538"/>
                  </a:lnTo>
                  <a:lnTo>
                    <a:pt x="12581" y="7393"/>
                  </a:lnTo>
                  <a:lnTo>
                    <a:pt x="12993" y="7204"/>
                  </a:lnTo>
                  <a:lnTo>
                    <a:pt x="13439" y="6992"/>
                  </a:lnTo>
                  <a:lnTo>
                    <a:pt x="13906" y="6769"/>
                  </a:lnTo>
                  <a:lnTo>
                    <a:pt x="14374" y="6524"/>
                  </a:lnTo>
                  <a:lnTo>
                    <a:pt x="15309" y="6035"/>
                  </a:lnTo>
                  <a:lnTo>
                    <a:pt x="16166" y="5556"/>
                  </a:lnTo>
                  <a:lnTo>
                    <a:pt x="16868" y="5155"/>
                  </a:lnTo>
                  <a:lnTo>
                    <a:pt x="17513" y="4765"/>
                  </a:lnTo>
                  <a:lnTo>
                    <a:pt x="17458" y="4587"/>
                  </a:lnTo>
                  <a:lnTo>
                    <a:pt x="17369" y="4342"/>
                  </a:lnTo>
                  <a:lnTo>
                    <a:pt x="17224" y="3997"/>
                  </a:lnTo>
                  <a:lnTo>
                    <a:pt x="17012" y="3541"/>
                  </a:lnTo>
                  <a:lnTo>
                    <a:pt x="16723" y="2973"/>
                  </a:lnTo>
                  <a:lnTo>
                    <a:pt x="16356" y="2283"/>
                  </a:lnTo>
                  <a:lnTo>
                    <a:pt x="15899" y="1470"/>
                  </a:lnTo>
                  <a:lnTo>
                    <a:pt x="15766" y="1247"/>
                  </a:lnTo>
                  <a:lnTo>
                    <a:pt x="15632" y="1047"/>
                  </a:lnTo>
                  <a:lnTo>
                    <a:pt x="15498" y="846"/>
                  </a:lnTo>
                  <a:lnTo>
                    <a:pt x="15354" y="657"/>
                  </a:lnTo>
                  <a:lnTo>
                    <a:pt x="15209" y="479"/>
                  </a:lnTo>
                  <a:lnTo>
                    <a:pt x="15064" y="312"/>
                  </a:lnTo>
                  <a:lnTo>
                    <a:pt x="14775" y="0"/>
                  </a:lnTo>
                  <a:close/>
                </a:path>
              </a:pathLst>
            </a:custGeom>
            <a:solidFill>
              <a:srgbClr val="EFE5D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77" name="Google Shape;1302;p21">
              <a:extLst>
                <a:ext uri="{FF2B5EF4-FFF2-40B4-BE49-F238E27FC236}">
                  <a16:creationId xmlns="" xmlns:a16="http://schemas.microsoft.com/office/drawing/2014/main" id="{A3D250E3-BF34-44C0-8DC9-A2AE883BDE7E}"/>
                </a:ext>
              </a:extLst>
            </p:cNvPr>
            <p:cNvSpPr/>
            <p:nvPr/>
          </p:nvSpPr>
          <p:spPr>
            <a:xfrm>
              <a:off x="7546581" y="2959496"/>
              <a:ext cx="549492" cy="1067584"/>
            </a:xfrm>
            <a:custGeom>
              <a:avLst/>
              <a:gdLst/>
              <a:ahLst/>
              <a:cxnLst/>
              <a:rect l="l" t="t" r="r" b="b"/>
              <a:pathLst>
                <a:path w="23415" h="45492" extrusionOk="0">
                  <a:moveTo>
                    <a:pt x="23303" y="0"/>
                  </a:moveTo>
                  <a:lnTo>
                    <a:pt x="21310" y="1659"/>
                  </a:lnTo>
                  <a:lnTo>
                    <a:pt x="20030" y="2739"/>
                  </a:lnTo>
                  <a:lnTo>
                    <a:pt x="18582" y="3919"/>
                  </a:lnTo>
                  <a:lnTo>
                    <a:pt x="17013" y="5211"/>
                  </a:lnTo>
                  <a:lnTo>
                    <a:pt x="15354" y="6547"/>
                  </a:lnTo>
                  <a:lnTo>
                    <a:pt x="13628" y="7927"/>
                  </a:lnTo>
                  <a:lnTo>
                    <a:pt x="11858" y="9319"/>
                  </a:lnTo>
                  <a:lnTo>
                    <a:pt x="10099" y="10688"/>
                  </a:lnTo>
                  <a:lnTo>
                    <a:pt x="8373" y="12002"/>
                  </a:lnTo>
                  <a:lnTo>
                    <a:pt x="7527" y="12637"/>
                  </a:lnTo>
                  <a:lnTo>
                    <a:pt x="6692" y="13249"/>
                  </a:lnTo>
                  <a:lnTo>
                    <a:pt x="5890" y="13828"/>
                  </a:lnTo>
                  <a:lnTo>
                    <a:pt x="5111" y="14373"/>
                  </a:lnTo>
                  <a:lnTo>
                    <a:pt x="4365" y="14897"/>
                  </a:lnTo>
                  <a:lnTo>
                    <a:pt x="3653" y="15375"/>
                  </a:lnTo>
                  <a:lnTo>
                    <a:pt x="2973" y="15821"/>
                  </a:lnTo>
                  <a:lnTo>
                    <a:pt x="2339" y="16210"/>
                  </a:lnTo>
                  <a:lnTo>
                    <a:pt x="1749" y="16556"/>
                  </a:lnTo>
                  <a:lnTo>
                    <a:pt x="1203" y="16856"/>
                  </a:lnTo>
                  <a:lnTo>
                    <a:pt x="713" y="17101"/>
                  </a:lnTo>
                  <a:lnTo>
                    <a:pt x="491" y="17201"/>
                  </a:lnTo>
                  <a:lnTo>
                    <a:pt x="290" y="17279"/>
                  </a:lnTo>
                  <a:lnTo>
                    <a:pt x="201" y="17335"/>
                  </a:lnTo>
                  <a:lnTo>
                    <a:pt x="123" y="17402"/>
                  </a:lnTo>
                  <a:lnTo>
                    <a:pt x="68" y="17468"/>
                  </a:lnTo>
                  <a:lnTo>
                    <a:pt x="23" y="17558"/>
                  </a:lnTo>
                  <a:lnTo>
                    <a:pt x="1" y="17658"/>
                  </a:lnTo>
                  <a:lnTo>
                    <a:pt x="1" y="17747"/>
                  </a:lnTo>
                  <a:lnTo>
                    <a:pt x="23" y="17847"/>
                  </a:lnTo>
                  <a:lnTo>
                    <a:pt x="68" y="17936"/>
                  </a:lnTo>
                  <a:lnTo>
                    <a:pt x="1248" y="19873"/>
                  </a:lnTo>
                  <a:lnTo>
                    <a:pt x="3129" y="22979"/>
                  </a:lnTo>
                  <a:lnTo>
                    <a:pt x="5456" y="26876"/>
                  </a:lnTo>
                  <a:lnTo>
                    <a:pt x="6714" y="29014"/>
                  </a:lnTo>
                  <a:lnTo>
                    <a:pt x="8006" y="31196"/>
                  </a:lnTo>
                  <a:lnTo>
                    <a:pt x="9286" y="33400"/>
                  </a:lnTo>
                  <a:lnTo>
                    <a:pt x="10533" y="35571"/>
                  </a:lnTo>
                  <a:lnTo>
                    <a:pt x="11713" y="37664"/>
                  </a:lnTo>
                  <a:lnTo>
                    <a:pt x="12793" y="39624"/>
                  </a:lnTo>
                  <a:lnTo>
                    <a:pt x="13294" y="40548"/>
                  </a:lnTo>
                  <a:lnTo>
                    <a:pt x="13751" y="41416"/>
                  </a:lnTo>
                  <a:lnTo>
                    <a:pt x="14174" y="42240"/>
                  </a:lnTo>
                  <a:lnTo>
                    <a:pt x="14552" y="42986"/>
                  </a:lnTo>
                  <a:lnTo>
                    <a:pt x="14886" y="43676"/>
                  </a:lnTo>
                  <a:lnTo>
                    <a:pt x="15176" y="44300"/>
                  </a:lnTo>
                  <a:lnTo>
                    <a:pt x="15398" y="44834"/>
                  </a:lnTo>
                  <a:lnTo>
                    <a:pt x="15576" y="45291"/>
                  </a:lnTo>
                  <a:lnTo>
                    <a:pt x="15610" y="45391"/>
                  </a:lnTo>
                  <a:lnTo>
                    <a:pt x="15654" y="45491"/>
                  </a:lnTo>
                  <a:lnTo>
                    <a:pt x="16077" y="45213"/>
                  </a:lnTo>
                  <a:lnTo>
                    <a:pt x="16389" y="44990"/>
                  </a:lnTo>
                  <a:lnTo>
                    <a:pt x="16656" y="44801"/>
                  </a:lnTo>
                  <a:lnTo>
                    <a:pt x="16267" y="43866"/>
                  </a:lnTo>
                  <a:lnTo>
                    <a:pt x="15810" y="42763"/>
                  </a:lnTo>
                  <a:lnTo>
                    <a:pt x="15187" y="41294"/>
                  </a:lnTo>
                  <a:lnTo>
                    <a:pt x="15031" y="40949"/>
                  </a:lnTo>
                  <a:lnTo>
                    <a:pt x="14753" y="40303"/>
                  </a:lnTo>
                  <a:lnTo>
                    <a:pt x="14597" y="39924"/>
                  </a:lnTo>
                  <a:lnTo>
                    <a:pt x="13728" y="37954"/>
                  </a:lnTo>
                  <a:lnTo>
                    <a:pt x="12737" y="35761"/>
                  </a:lnTo>
                  <a:lnTo>
                    <a:pt x="12203" y="34592"/>
                  </a:lnTo>
                  <a:lnTo>
                    <a:pt x="11635" y="33389"/>
                  </a:lnTo>
                  <a:lnTo>
                    <a:pt x="11056" y="32142"/>
                  </a:lnTo>
                  <a:lnTo>
                    <a:pt x="10444" y="30884"/>
                  </a:lnTo>
                  <a:lnTo>
                    <a:pt x="9921" y="29793"/>
                  </a:lnTo>
                  <a:lnTo>
                    <a:pt x="9097" y="28145"/>
                  </a:lnTo>
                  <a:lnTo>
                    <a:pt x="8251" y="26475"/>
                  </a:lnTo>
                  <a:lnTo>
                    <a:pt x="7705" y="25418"/>
                  </a:lnTo>
                  <a:lnTo>
                    <a:pt x="7148" y="24360"/>
                  </a:lnTo>
                  <a:lnTo>
                    <a:pt x="6492" y="23135"/>
                  </a:lnTo>
                  <a:lnTo>
                    <a:pt x="5879" y="22033"/>
                  </a:lnTo>
                  <a:lnTo>
                    <a:pt x="5579" y="21488"/>
                  </a:lnTo>
                  <a:lnTo>
                    <a:pt x="5267" y="20942"/>
                  </a:lnTo>
                  <a:lnTo>
                    <a:pt x="4655" y="19873"/>
                  </a:lnTo>
                  <a:lnTo>
                    <a:pt x="4020" y="18804"/>
                  </a:lnTo>
                  <a:lnTo>
                    <a:pt x="3987" y="18727"/>
                  </a:lnTo>
                  <a:lnTo>
                    <a:pt x="3964" y="18649"/>
                  </a:lnTo>
                  <a:lnTo>
                    <a:pt x="3964" y="18560"/>
                  </a:lnTo>
                  <a:lnTo>
                    <a:pt x="3987" y="18482"/>
                  </a:lnTo>
                  <a:lnTo>
                    <a:pt x="4009" y="18404"/>
                  </a:lnTo>
                  <a:lnTo>
                    <a:pt x="4065" y="18337"/>
                  </a:lnTo>
                  <a:lnTo>
                    <a:pt x="4120" y="18281"/>
                  </a:lnTo>
                  <a:lnTo>
                    <a:pt x="4198" y="18237"/>
                  </a:lnTo>
                  <a:lnTo>
                    <a:pt x="4209" y="18226"/>
                  </a:lnTo>
                  <a:lnTo>
                    <a:pt x="4332" y="18181"/>
                  </a:lnTo>
                  <a:lnTo>
                    <a:pt x="6536" y="17224"/>
                  </a:lnTo>
                  <a:lnTo>
                    <a:pt x="7861" y="16645"/>
                  </a:lnTo>
                  <a:lnTo>
                    <a:pt x="9319" y="15977"/>
                  </a:lnTo>
                  <a:lnTo>
                    <a:pt x="10912" y="15231"/>
                  </a:lnTo>
                  <a:lnTo>
                    <a:pt x="11747" y="14830"/>
                  </a:lnTo>
                  <a:lnTo>
                    <a:pt x="12615" y="14407"/>
                  </a:lnTo>
                  <a:lnTo>
                    <a:pt x="13517" y="13950"/>
                  </a:lnTo>
                  <a:lnTo>
                    <a:pt x="14441" y="13472"/>
                  </a:lnTo>
                  <a:lnTo>
                    <a:pt x="15387" y="12971"/>
                  </a:lnTo>
                  <a:lnTo>
                    <a:pt x="16356" y="12447"/>
                  </a:lnTo>
                  <a:lnTo>
                    <a:pt x="16879" y="12169"/>
                  </a:lnTo>
                  <a:lnTo>
                    <a:pt x="17402" y="11868"/>
                  </a:lnTo>
                  <a:lnTo>
                    <a:pt x="17814" y="11635"/>
                  </a:lnTo>
                  <a:lnTo>
                    <a:pt x="18215" y="11379"/>
                  </a:lnTo>
                  <a:lnTo>
                    <a:pt x="18605" y="11111"/>
                  </a:lnTo>
                  <a:lnTo>
                    <a:pt x="18972" y="10833"/>
                  </a:lnTo>
                  <a:lnTo>
                    <a:pt x="19328" y="10532"/>
                  </a:lnTo>
                  <a:lnTo>
                    <a:pt x="19662" y="10232"/>
                  </a:lnTo>
                  <a:lnTo>
                    <a:pt x="19996" y="9920"/>
                  </a:lnTo>
                  <a:lnTo>
                    <a:pt x="20308" y="9597"/>
                  </a:lnTo>
                  <a:lnTo>
                    <a:pt x="20598" y="9263"/>
                  </a:lnTo>
                  <a:lnTo>
                    <a:pt x="20887" y="8918"/>
                  </a:lnTo>
                  <a:lnTo>
                    <a:pt x="21154" y="8573"/>
                  </a:lnTo>
                  <a:lnTo>
                    <a:pt x="21410" y="8206"/>
                  </a:lnTo>
                  <a:lnTo>
                    <a:pt x="21644" y="7838"/>
                  </a:lnTo>
                  <a:lnTo>
                    <a:pt x="21867" y="7460"/>
                  </a:lnTo>
                  <a:lnTo>
                    <a:pt x="22078" y="7081"/>
                  </a:lnTo>
                  <a:lnTo>
                    <a:pt x="22268" y="6691"/>
                  </a:lnTo>
                  <a:lnTo>
                    <a:pt x="22446" y="6302"/>
                  </a:lnTo>
                  <a:lnTo>
                    <a:pt x="22613" y="5901"/>
                  </a:lnTo>
                  <a:lnTo>
                    <a:pt x="22758" y="5489"/>
                  </a:lnTo>
                  <a:lnTo>
                    <a:pt x="22891" y="5088"/>
                  </a:lnTo>
                  <a:lnTo>
                    <a:pt x="23014" y="4665"/>
                  </a:lnTo>
                  <a:lnTo>
                    <a:pt x="23114" y="4253"/>
                  </a:lnTo>
                  <a:lnTo>
                    <a:pt x="23203" y="3830"/>
                  </a:lnTo>
                  <a:lnTo>
                    <a:pt x="23270" y="3407"/>
                  </a:lnTo>
                  <a:lnTo>
                    <a:pt x="23325" y="2984"/>
                  </a:lnTo>
                  <a:lnTo>
                    <a:pt x="23370" y="2561"/>
                  </a:lnTo>
                  <a:lnTo>
                    <a:pt x="23403" y="2138"/>
                  </a:lnTo>
                  <a:lnTo>
                    <a:pt x="23414" y="1704"/>
                  </a:lnTo>
                  <a:lnTo>
                    <a:pt x="23403" y="1281"/>
                  </a:lnTo>
                  <a:lnTo>
                    <a:pt x="23392" y="846"/>
                  </a:lnTo>
                  <a:lnTo>
                    <a:pt x="23359" y="423"/>
                  </a:lnTo>
                  <a:lnTo>
                    <a:pt x="23303" y="0"/>
                  </a:lnTo>
                  <a:close/>
                </a:path>
              </a:pathLst>
            </a:custGeom>
            <a:solidFill>
              <a:srgbClr val="2B1B2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78" name="Google Shape;1303;p21">
              <a:extLst>
                <a:ext uri="{FF2B5EF4-FFF2-40B4-BE49-F238E27FC236}">
                  <a16:creationId xmlns="" xmlns:a16="http://schemas.microsoft.com/office/drawing/2014/main" id="{B57E1F14-A660-4F85-85CA-AD616FC26231}"/>
                </a:ext>
              </a:extLst>
            </p:cNvPr>
            <p:cNvSpPr/>
            <p:nvPr/>
          </p:nvSpPr>
          <p:spPr>
            <a:xfrm>
              <a:off x="7273818" y="2396980"/>
              <a:ext cx="203041" cy="265981"/>
            </a:xfrm>
            <a:custGeom>
              <a:avLst/>
              <a:gdLst/>
              <a:ahLst/>
              <a:cxnLst/>
              <a:rect l="l" t="t" r="r" b="b"/>
              <a:pathLst>
                <a:path w="8652" h="11334" extrusionOk="0">
                  <a:moveTo>
                    <a:pt x="1025" y="0"/>
                  </a:moveTo>
                  <a:lnTo>
                    <a:pt x="969" y="334"/>
                  </a:lnTo>
                  <a:lnTo>
                    <a:pt x="824" y="1214"/>
                  </a:lnTo>
                  <a:lnTo>
                    <a:pt x="613" y="2494"/>
                  </a:lnTo>
                  <a:lnTo>
                    <a:pt x="502" y="3229"/>
                  </a:lnTo>
                  <a:lnTo>
                    <a:pt x="390" y="4008"/>
                  </a:lnTo>
                  <a:lnTo>
                    <a:pt x="290" y="4799"/>
                  </a:lnTo>
                  <a:lnTo>
                    <a:pt x="190" y="5589"/>
                  </a:lnTo>
                  <a:lnTo>
                    <a:pt x="112" y="6357"/>
                  </a:lnTo>
                  <a:lnTo>
                    <a:pt x="56" y="7081"/>
                  </a:lnTo>
                  <a:lnTo>
                    <a:pt x="12" y="7749"/>
                  </a:lnTo>
                  <a:lnTo>
                    <a:pt x="1" y="8061"/>
                  </a:lnTo>
                  <a:lnTo>
                    <a:pt x="1" y="8339"/>
                  </a:lnTo>
                  <a:lnTo>
                    <a:pt x="12" y="8595"/>
                  </a:lnTo>
                  <a:lnTo>
                    <a:pt x="34" y="8818"/>
                  </a:lnTo>
                  <a:lnTo>
                    <a:pt x="56" y="9018"/>
                  </a:lnTo>
                  <a:lnTo>
                    <a:pt x="101" y="9185"/>
                  </a:lnTo>
                  <a:lnTo>
                    <a:pt x="145" y="9330"/>
                  </a:lnTo>
                  <a:lnTo>
                    <a:pt x="212" y="9475"/>
                  </a:lnTo>
                  <a:lnTo>
                    <a:pt x="290" y="9619"/>
                  </a:lnTo>
                  <a:lnTo>
                    <a:pt x="379" y="9753"/>
                  </a:lnTo>
                  <a:lnTo>
                    <a:pt x="479" y="9887"/>
                  </a:lnTo>
                  <a:lnTo>
                    <a:pt x="602" y="10020"/>
                  </a:lnTo>
                  <a:lnTo>
                    <a:pt x="724" y="10154"/>
                  </a:lnTo>
                  <a:lnTo>
                    <a:pt x="858" y="10276"/>
                  </a:lnTo>
                  <a:lnTo>
                    <a:pt x="1003" y="10388"/>
                  </a:lnTo>
                  <a:lnTo>
                    <a:pt x="1158" y="10499"/>
                  </a:lnTo>
                  <a:lnTo>
                    <a:pt x="1325" y="10610"/>
                  </a:lnTo>
                  <a:lnTo>
                    <a:pt x="1504" y="10710"/>
                  </a:lnTo>
                  <a:lnTo>
                    <a:pt x="1682" y="10811"/>
                  </a:lnTo>
                  <a:lnTo>
                    <a:pt x="1871" y="10900"/>
                  </a:lnTo>
                  <a:lnTo>
                    <a:pt x="2060" y="10978"/>
                  </a:lnTo>
                  <a:lnTo>
                    <a:pt x="2261" y="11044"/>
                  </a:lnTo>
                  <a:lnTo>
                    <a:pt x="2461" y="11111"/>
                  </a:lnTo>
                  <a:lnTo>
                    <a:pt x="2661" y="11178"/>
                  </a:lnTo>
                  <a:lnTo>
                    <a:pt x="2873" y="11223"/>
                  </a:lnTo>
                  <a:lnTo>
                    <a:pt x="3085" y="11267"/>
                  </a:lnTo>
                  <a:lnTo>
                    <a:pt x="3296" y="11300"/>
                  </a:lnTo>
                  <a:lnTo>
                    <a:pt x="3519" y="11323"/>
                  </a:lnTo>
                  <a:lnTo>
                    <a:pt x="3730" y="11334"/>
                  </a:lnTo>
                  <a:lnTo>
                    <a:pt x="3953" y="11334"/>
                  </a:lnTo>
                  <a:lnTo>
                    <a:pt x="4164" y="11323"/>
                  </a:lnTo>
                  <a:lnTo>
                    <a:pt x="4376" y="11300"/>
                  </a:lnTo>
                  <a:lnTo>
                    <a:pt x="4588" y="11278"/>
                  </a:lnTo>
                  <a:lnTo>
                    <a:pt x="4799" y="11234"/>
                  </a:lnTo>
                  <a:lnTo>
                    <a:pt x="5011" y="11178"/>
                  </a:lnTo>
                  <a:lnTo>
                    <a:pt x="5211" y="11111"/>
                  </a:lnTo>
                  <a:lnTo>
                    <a:pt x="5411" y="11033"/>
                  </a:lnTo>
                  <a:lnTo>
                    <a:pt x="5601" y="10933"/>
                  </a:lnTo>
                  <a:lnTo>
                    <a:pt x="5701" y="10889"/>
                  </a:lnTo>
                  <a:lnTo>
                    <a:pt x="5790" y="10822"/>
                  </a:lnTo>
                  <a:lnTo>
                    <a:pt x="5879" y="10744"/>
                  </a:lnTo>
                  <a:lnTo>
                    <a:pt x="5979" y="10666"/>
                  </a:lnTo>
                  <a:lnTo>
                    <a:pt x="6057" y="10577"/>
                  </a:lnTo>
                  <a:lnTo>
                    <a:pt x="6146" y="10477"/>
                  </a:lnTo>
                  <a:lnTo>
                    <a:pt x="6324" y="10254"/>
                  </a:lnTo>
                  <a:lnTo>
                    <a:pt x="6480" y="10009"/>
                  </a:lnTo>
                  <a:lnTo>
                    <a:pt x="6636" y="9731"/>
                  </a:lnTo>
                  <a:lnTo>
                    <a:pt x="6792" y="9430"/>
                  </a:lnTo>
                  <a:lnTo>
                    <a:pt x="6937" y="9118"/>
                  </a:lnTo>
                  <a:lnTo>
                    <a:pt x="7081" y="8784"/>
                  </a:lnTo>
                  <a:lnTo>
                    <a:pt x="7215" y="8428"/>
                  </a:lnTo>
                  <a:lnTo>
                    <a:pt x="7337" y="8061"/>
                  </a:lnTo>
                  <a:lnTo>
                    <a:pt x="7460" y="7682"/>
                  </a:lnTo>
                  <a:lnTo>
                    <a:pt x="7582" y="7304"/>
                  </a:lnTo>
                  <a:lnTo>
                    <a:pt x="7694" y="6914"/>
                  </a:lnTo>
                  <a:lnTo>
                    <a:pt x="7894" y="6135"/>
                  </a:lnTo>
                  <a:lnTo>
                    <a:pt x="8072" y="5366"/>
                  </a:lnTo>
                  <a:lnTo>
                    <a:pt x="8228" y="4643"/>
                  </a:lnTo>
                  <a:lnTo>
                    <a:pt x="8362" y="3964"/>
                  </a:lnTo>
                  <a:lnTo>
                    <a:pt x="8462" y="3362"/>
                  </a:lnTo>
                  <a:lnTo>
                    <a:pt x="8607" y="2461"/>
                  </a:lnTo>
                  <a:lnTo>
                    <a:pt x="8651" y="2127"/>
                  </a:lnTo>
                  <a:lnTo>
                    <a:pt x="1025" y="0"/>
                  </a:lnTo>
                  <a:close/>
                </a:path>
              </a:pathLst>
            </a:custGeom>
            <a:solidFill>
              <a:srgbClr val="FFC3A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79" name="Google Shape;1304;p21">
              <a:extLst>
                <a:ext uri="{FF2B5EF4-FFF2-40B4-BE49-F238E27FC236}">
                  <a16:creationId xmlns="" xmlns:a16="http://schemas.microsoft.com/office/drawing/2014/main" id="{E690F1A8-D7BF-4E8E-8C1A-34C5EACEED3B}"/>
                </a:ext>
              </a:extLst>
            </p:cNvPr>
            <p:cNvSpPr/>
            <p:nvPr/>
          </p:nvSpPr>
          <p:spPr>
            <a:xfrm>
              <a:off x="7273818" y="2396980"/>
              <a:ext cx="203041" cy="265981"/>
            </a:xfrm>
            <a:custGeom>
              <a:avLst/>
              <a:gdLst/>
              <a:ahLst/>
              <a:cxnLst/>
              <a:rect l="l" t="t" r="r" b="b"/>
              <a:pathLst>
                <a:path w="8652" h="11334" fill="none" extrusionOk="0">
                  <a:moveTo>
                    <a:pt x="1025" y="0"/>
                  </a:moveTo>
                  <a:lnTo>
                    <a:pt x="1025" y="0"/>
                  </a:lnTo>
                  <a:lnTo>
                    <a:pt x="969" y="334"/>
                  </a:lnTo>
                  <a:lnTo>
                    <a:pt x="824" y="1214"/>
                  </a:lnTo>
                  <a:lnTo>
                    <a:pt x="613" y="2494"/>
                  </a:lnTo>
                  <a:lnTo>
                    <a:pt x="502" y="3229"/>
                  </a:lnTo>
                  <a:lnTo>
                    <a:pt x="390" y="4008"/>
                  </a:lnTo>
                  <a:lnTo>
                    <a:pt x="290" y="4799"/>
                  </a:lnTo>
                  <a:lnTo>
                    <a:pt x="190" y="5589"/>
                  </a:lnTo>
                  <a:lnTo>
                    <a:pt x="112" y="6357"/>
                  </a:lnTo>
                  <a:lnTo>
                    <a:pt x="56" y="7081"/>
                  </a:lnTo>
                  <a:lnTo>
                    <a:pt x="12" y="7749"/>
                  </a:lnTo>
                  <a:lnTo>
                    <a:pt x="1" y="8061"/>
                  </a:lnTo>
                  <a:lnTo>
                    <a:pt x="1" y="8339"/>
                  </a:lnTo>
                  <a:lnTo>
                    <a:pt x="12" y="8595"/>
                  </a:lnTo>
                  <a:lnTo>
                    <a:pt x="34" y="8818"/>
                  </a:lnTo>
                  <a:lnTo>
                    <a:pt x="56" y="9018"/>
                  </a:lnTo>
                  <a:lnTo>
                    <a:pt x="101" y="9185"/>
                  </a:lnTo>
                  <a:lnTo>
                    <a:pt x="101" y="9185"/>
                  </a:lnTo>
                  <a:lnTo>
                    <a:pt x="145" y="9330"/>
                  </a:lnTo>
                  <a:lnTo>
                    <a:pt x="212" y="9475"/>
                  </a:lnTo>
                  <a:lnTo>
                    <a:pt x="290" y="9619"/>
                  </a:lnTo>
                  <a:lnTo>
                    <a:pt x="379" y="9753"/>
                  </a:lnTo>
                  <a:lnTo>
                    <a:pt x="479" y="9887"/>
                  </a:lnTo>
                  <a:lnTo>
                    <a:pt x="602" y="10020"/>
                  </a:lnTo>
                  <a:lnTo>
                    <a:pt x="724" y="10154"/>
                  </a:lnTo>
                  <a:lnTo>
                    <a:pt x="858" y="10276"/>
                  </a:lnTo>
                  <a:lnTo>
                    <a:pt x="1003" y="10388"/>
                  </a:lnTo>
                  <a:lnTo>
                    <a:pt x="1158" y="10499"/>
                  </a:lnTo>
                  <a:lnTo>
                    <a:pt x="1325" y="10610"/>
                  </a:lnTo>
                  <a:lnTo>
                    <a:pt x="1504" y="10710"/>
                  </a:lnTo>
                  <a:lnTo>
                    <a:pt x="1682" y="10811"/>
                  </a:lnTo>
                  <a:lnTo>
                    <a:pt x="1871" y="10900"/>
                  </a:lnTo>
                  <a:lnTo>
                    <a:pt x="2060" y="10978"/>
                  </a:lnTo>
                  <a:lnTo>
                    <a:pt x="2261" y="11044"/>
                  </a:lnTo>
                  <a:lnTo>
                    <a:pt x="2461" y="11111"/>
                  </a:lnTo>
                  <a:lnTo>
                    <a:pt x="2661" y="11178"/>
                  </a:lnTo>
                  <a:lnTo>
                    <a:pt x="2873" y="11223"/>
                  </a:lnTo>
                  <a:lnTo>
                    <a:pt x="3085" y="11267"/>
                  </a:lnTo>
                  <a:lnTo>
                    <a:pt x="3296" y="11300"/>
                  </a:lnTo>
                  <a:lnTo>
                    <a:pt x="3519" y="11323"/>
                  </a:lnTo>
                  <a:lnTo>
                    <a:pt x="3730" y="11334"/>
                  </a:lnTo>
                  <a:lnTo>
                    <a:pt x="3953" y="11334"/>
                  </a:lnTo>
                  <a:lnTo>
                    <a:pt x="4164" y="11323"/>
                  </a:lnTo>
                  <a:lnTo>
                    <a:pt x="4376" y="11300"/>
                  </a:lnTo>
                  <a:lnTo>
                    <a:pt x="4588" y="11278"/>
                  </a:lnTo>
                  <a:lnTo>
                    <a:pt x="4799" y="11234"/>
                  </a:lnTo>
                  <a:lnTo>
                    <a:pt x="5011" y="11178"/>
                  </a:lnTo>
                  <a:lnTo>
                    <a:pt x="5211" y="11111"/>
                  </a:lnTo>
                  <a:lnTo>
                    <a:pt x="5411" y="11033"/>
                  </a:lnTo>
                  <a:lnTo>
                    <a:pt x="5601" y="10933"/>
                  </a:lnTo>
                  <a:lnTo>
                    <a:pt x="5601" y="10933"/>
                  </a:lnTo>
                  <a:lnTo>
                    <a:pt x="5701" y="10889"/>
                  </a:lnTo>
                  <a:lnTo>
                    <a:pt x="5790" y="10822"/>
                  </a:lnTo>
                  <a:lnTo>
                    <a:pt x="5879" y="10744"/>
                  </a:lnTo>
                  <a:lnTo>
                    <a:pt x="5979" y="10666"/>
                  </a:lnTo>
                  <a:lnTo>
                    <a:pt x="6057" y="10577"/>
                  </a:lnTo>
                  <a:lnTo>
                    <a:pt x="6146" y="10477"/>
                  </a:lnTo>
                  <a:lnTo>
                    <a:pt x="6324" y="10254"/>
                  </a:lnTo>
                  <a:lnTo>
                    <a:pt x="6480" y="10009"/>
                  </a:lnTo>
                  <a:lnTo>
                    <a:pt x="6636" y="9731"/>
                  </a:lnTo>
                  <a:lnTo>
                    <a:pt x="6792" y="9430"/>
                  </a:lnTo>
                  <a:lnTo>
                    <a:pt x="6937" y="9118"/>
                  </a:lnTo>
                  <a:lnTo>
                    <a:pt x="7081" y="8784"/>
                  </a:lnTo>
                  <a:lnTo>
                    <a:pt x="7215" y="8428"/>
                  </a:lnTo>
                  <a:lnTo>
                    <a:pt x="7337" y="8061"/>
                  </a:lnTo>
                  <a:lnTo>
                    <a:pt x="7460" y="7682"/>
                  </a:lnTo>
                  <a:lnTo>
                    <a:pt x="7582" y="7304"/>
                  </a:lnTo>
                  <a:lnTo>
                    <a:pt x="7694" y="6914"/>
                  </a:lnTo>
                  <a:lnTo>
                    <a:pt x="7894" y="6135"/>
                  </a:lnTo>
                  <a:lnTo>
                    <a:pt x="8072" y="5366"/>
                  </a:lnTo>
                  <a:lnTo>
                    <a:pt x="8228" y="4643"/>
                  </a:lnTo>
                  <a:lnTo>
                    <a:pt x="8362" y="3964"/>
                  </a:lnTo>
                  <a:lnTo>
                    <a:pt x="8462" y="3362"/>
                  </a:lnTo>
                  <a:lnTo>
                    <a:pt x="8607" y="2461"/>
                  </a:lnTo>
                  <a:lnTo>
                    <a:pt x="8651" y="2127"/>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80" name="Google Shape;1305;p21">
              <a:extLst>
                <a:ext uri="{FF2B5EF4-FFF2-40B4-BE49-F238E27FC236}">
                  <a16:creationId xmlns="" xmlns:a16="http://schemas.microsoft.com/office/drawing/2014/main" id="{50CD3C37-1884-4B44-B466-19D40ABB8F82}"/>
                </a:ext>
              </a:extLst>
            </p:cNvPr>
            <p:cNvSpPr/>
            <p:nvPr/>
          </p:nvSpPr>
          <p:spPr>
            <a:xfrm>
              <a:off x="7255795" y="1976325"/>
              <a:ext cx="974558" cy="920231"/>
            </a:xfrm>
            <a:custGeom>
              <a:avLst/>
              <a:gdLst/>
              <a:ahLst/>
              <a:cxnLst/>
              <a:rect l="l" t="t" r="r" b="b"/>
              <a:pathLst>
                <a:path w="41528" h="39213" extrusionOk="0">
                  <a:moveTo>
                    <a:pt x="25362" y="0"/>
                  </a:moveTo>
                  <a:lnTo>
                    <a:pt x="17747" y="902"/>
                  </a:lnTo>
                  <a:lnTo>
                    <a:pt x="17413" y="947"/>
                  </a:lnTo>
                  <a:lnTo>
                    <a:pt x="16901" y="1036"/>
                  </a:lnTo>
                  <a:lnTo>
                    <a:pt x="16066" y="1181"/>
                  </a:lnTo>
                  <a:lnTo>
                    <a:pt x="15442" y="1303"/>
                  </a:lnTo>
                  <a:lnTo>
                    <a:pt x="14797" y="1437"/>
                  </a:lnTo>
                  <a:lnTo>
                    <a:pt x="14129" y="1581"/>
                  </a:lnTo>
                  <a:lnTo>
                    <a:pt x="13449" y="1748"/>
                  </a:lnTo>
                  <a:lnTo>
                    <a:pt x="12748" y="1915"/>
                  </a:lnTo>
                  <a:lnTo>
                    <a:pt x="12058" y="2105"/>
                  </a:lnTo>
                  <a:lnTo>
                    <a:pt x="11368" y="2305"/>
                  </a:lnTo>
                  <a:lnTo>
                    <a:pt x="10688" y="2517"/>
                  </a:lnTo>
                  <a:lnTo>
                    <a:pt x="10032" y="2728"/>
                  </a:lnTo>
                  <a:lnTo>
                    <a:pt x="9397" y="2962"/>
                  </a:lnTo>
                  <a:lnTo>
                    <a:pt x="8807" y="3185"/>
                  </a:lnTo>
                  <a:lnTo>
                    <a:pt x="8250" y="3429"/>
                  </a:lnTo>
                  <a:lnTo>
                    <a:pt x="7749" y="3663"/>
                  </a:lnTo>
                  <a:lnTo>
                    <a:pt x="7515" y="3786"/>
                  </a:lnTo>
                  <a:lnTo>
                    <a:pt x="7304" y="3908"/>
                  </a:lnTo>
                  <a:lnTo>
                    <a:pt x="7103" y="4031"/>
                  </a:lnTo>
                  <a:lnTo>
                    <a:pt x="6925" y="4153"/>
                  </a:lnTo>
                  <a:lnTo>
                    <a:pt x="6758" y="4276"/>
                  </a:lnTo>
                  <a:lnTo>
                    <a:pt x="6614" y="4398"/>
                  </a:lnTo>
                  <a:lnTo>
                    <a:pt x="6424" y="4565"/>
                  </a:lnTo>
                  <a:lnTo>
                    <a:pt x="6246" y="4754"/>
                  </a:lnTo>
                  <a:lnTo>
                    <a:pt x="6057" y="4955"/>
                  </a:lnTo>
                  <a:lnTo>
                    <a:pt x="5879" y="5166"/>
                  </a:lnTo>
                  <a:lnTo>
                    <a:pt x="5701" y="5389"/>
                  </a:lnTo>
                  <a:lnTo>
                    <a:pt x="5523" y="5623"/>
                  </a:lnTo>
                  <a:lnTo>
                    <a:pt x="5356" y="5868"/>
                  </a:lnTo>
                  <a:lnTo>
                    <a:pt x="5189" y="6124"/>
                  </a:lnTo>
                  <a:lnTo>
                    <a:pt x="5010" y="6391"/>
                  </a:lnTo>
                  <a:lnTo>
                    <a:pt x="4843" y="6658"/>
                  </a:lnTo>
                  <a:lnTo>
                    <a:pt x="4521" y="7226"/>
                  </a:lnTo>
                  <a:lnTo>
                    <a:pt x="4209" y="7827"/>
                  </a:lnTo>
                  <a:lnTo>
                    <a:pt x="3897" y="8451"/>
                  </a:lnTo>
                  <a:lnTo>
                    <a:pt x="3596" y="9096"/>
                  </a:lnTo>
                  <a:lnTo>
                    <a:pt x="3318" y="9764"/>
                  </a:lnTo>
                  <a:lnTo>
                    <a:pt x="3040" y="10432"/>
                  </a:lnTo>
                  <a:lnTo>
                    <a:pt x="2773" y="11123"/>
                  </a:lnTo>
                  <a:lnTo>
                    <a:pt x="2516" y="11813"/>
                  </a:lnTo>
                  <a:lnTo>
                    <a:pt x="2272" y="12514"/>
                  </a:lnTo>
                  <a:lnTo>
                    <a:pt x="2038" y="13205"/>
                  </a:lnTo>
                  <a:lnTo>
                    <a:pt x="1815" y="13884"/>
                  </a:lnTo>
                  <a:lnTo>
                    <a:pt x="1604" y="14563"/>
                  </a:lnTo>
                  <a:lnTo>
                    <a:pt x="1403" y="15220"/>
                  </a:lnTo>
                  <a:lnTo>
                    <a:pt x="1036" y="16478"/>
                  </a:lnTo>
                  <a:lnTo>
                    <a:pt x="724" y="17636"/>
                  </a:lnTo>
                  <a:lnTo>
                    <a:pt x="468" y="18649"/>
                  </a:lnTo>
                  <a:lnTo>
                    <a:pt x="268" y="19506"/>
                  </a:lnTo>
                  <a:lnTo>
                    <a:pt x="112" y="20141"/>
                  </a:lnTo>
                  <a:lnTo>
                    <a:pt x="0" y="20697"/>
                  </a:lnTo>
                  <a:lnTo>
                    <a:pt x="4164" y="21421"/>
                  </a:lnTo>
                  <a:lnTo>
                    <a:pt x="7059" y="21922"/>
                  </a:lnTo>
                  <a:lnTo>
                    <a:pt x="8439" y="22167"/>
                  </a:lnTo>
                  <a:lnTo>
                    <a:pt x="8439" y="22200"/>
                  </a:lnTo>
                  <a:lnTo>
                    <a:pt x="8439" y="22256"/>
                  </a:lnTo>
                  <a:lnTo>
                    <a:pt x="8439" y="22479"/>
                  </a:lnTo>
                  <a:lnTo>
                    <a:pt x="8373" y="23280"/>
                  </a:lnTo>
                  <a:lnTo>
                    <a:pt x="8172" y="25796"/>
                  </a:lnTo>
                  <a:lnTo>
                    <a:pt x="8061" y="27255"/>
                  </a:lnTo>
                  <a:lnTo>
                    <a:pt x="7972" y="28680"/>
                  </a:lnTo>
                  <a:lnTo>
                    <a:pt x="7938" y="29337"/>
                  </a:lnTo>
                  <a:lnTo>
                    <a:pt x="7916" y="29927"/>
                  </a:lnTo>
                  <a:lnTo>
                    <a:pt x="7916" y="30450"/>
                  </a:lnTo>
                  <a:lnTo>
                    <a:pt x="7927" y="30884"/>
                  </a:lnTo>
                  <a:lnTo>
                    <a:pt x="8016" y="32365"/>
                  </a:lnTo>
                  <a:lnTo>
                    <a:pt x="8105" y="33835"/>
                  </a:lnTo>
                  <a:lnTo>
                    <a:pt x="8150" y="34558"/>
                  </a:lnTo>
                  <a:lnTo>
                    <a:pt x="8183" y="35293"/>
                  </a:lnTo>
                  <a:lnTo>
                    <a:pt x="8206" y="36028"/>
                  </a:lnTo>
                  <a:lnTo>
                    <a:pt x="8206" y="36774"/>
                  </a:lnTo>
                  <a:lnTo>
                    <a:pt x="8217" y="37375"/>
                  </a:lnTo>
                  <a:lnTo>
                    <a:pt x="8239" y="37631"/>
                  </a:lnTo>
                  <a:lnTo>
                    <a:pt x="8261" y="37865"/>
                  </a:lnTo>
                  <a:lnTo>
                    <a:pt x="8295" y="38076"/>
                  </a:lnTo>
                  <a:lnTo>
                    <a:pt x="8339" y="38255"/>
                  </a:lnTo>
                  <a:lnTo>
                    <a:pt x="8406" y="38422"/>
                  </a:lnTo>
                  <a:lnTo>
                    <a:pt x="8484" y="38566"/>
                  </a:lnTo>
                  <a:lnTo>
                    <a:pt x="8540" y="38633"/>
                  </a:lnTo>
                  <a:lnTo>
                    <a:pt x="8584" y="38689"/>
                  </a:lnTo>
                  <a:lnTo>
                    <a:pt x="8651" y="38744"/>
                  </a:lnTo>
                  <a:lnTo>
                    <a:pt x="8707" y="38800"/>
                  </a:lnTo>
                  <a:lnTo>
                    <a:pt x="8785" y="38845"/>
                  </a:lnTo>
                  <a:lnTo>
                    <a:pt x="8863" y="38889"/>
                  </a:lnTo>
                  <a:lnTo>
                    <a:pt x="9030" y="38956"/>
                  </a:lnTo>
                  <a:lnTo>
                    <a:pt x="9230" y="39012"/>
                  </a:lnTo>
                  <a:lnTo>
                    <a:pt x="9464" y="39056"/>
                  </a:lnTo>
                  <a:lnTo>
                    <a:pt x="9720" y="39090"/>
                  </a:lnTo>
                  <a:lnTo>
                    <a:pt x="10020" y="39101"/>
                  </a:lnTo>
                  <a:lnTo>
                    <a:pt x="11846" y="39145"/>
                  </a:lnTo>
                  <a:lnTo>
                    <a:pt x="13683" y="39190"/>
                  </a:lnTo>
                  <a:lnTo>
                    <a:pt x="15721" y="39212"/>
                  </a:lnTo>
                  <a:lnTo>
                    <a:pt x="17769" y="39212"/>
                  </a:lnTo>
                  <a:lnTo>
                    <a:pt x="19807" y="39201"/>
                  </a:lnTo>
                  <a:lnTo>
                    <a:pt x="21844" y="39168"/>
                  </a:lnTo>
                  <a:lnTo>
                    <a:pt x="22657" y="39145"/>
                  </a:lnTo>
                  <a:lnTo>
                    <a:pt x="24216" y="39101"/>
                  </a:lnTo>
                  <a:lnTo>
                    <a:pt x="25184" y="39056"/>
                  </a:lnTo>
                  <a:lnTo>
                    <a:pt x="26242" y="39012"/>
                  </a:lnTo>
                  <a:lnTo>
                    <a:pt x="27366" y="38945"/>
                  </a:lnTo>
                  <a:lnTo>
                    <a:pt x="28502" y="38856"/>
                  </a:lnTo>
                  <a:lnTo>
                    <a:pt x="29626" y="38767"/>
                  </a:lnTo>
                  <a:lnTo>
                    <a:pt x="30717" y="38644"/>
                  </a:lnTo>
                  <a:lnTo>
                    <a:pt x="31241" y="38577"/>
                  </a:lnTo>
                  <a:lnTo>
                    <a:pt x="31731" y="38511"/>
                  </a:lnTo>
                  <a:lnTo>
                    <a:pt x="32198" y="38433"/>
                  </a:lnTo>
                  <a:lnTo>
                    <a:pt x="32632" y="38355"/>
                  </a:lnTo>
                  <a:lnTo>
                    <a:pt x="33033" y="38266"/>
                  </a:lnTo>
                  <a:lnTo>
                    <a:pt x="33401" y="38177"/>
                  </a:lnTo>
                  <a:lnTo>
                    <a:pt x="33723" y="38076"/>
                  </a:lnTo>
                  <a:lnTo>
                    <a:pt x="33991" y="37976"/>
                  </a:lnTo>
                  <a:lnTo>
                    <a:pt x="34113" y="37921"/>
                  </a:lnTo>
                  <a:lnTo>
                    <a:pt x="34213" y="37865"/>
                  </a:lnTo>
                  <a:lnTo>
                    <a:pt x="34302" y="37798"/>
                  </a:lnTo>
                  <a:lnTo>
                    <a:pt x="34380" y="37742"/>
                  </a:lnTo>
                  <a:lnTo>
                    <a:pt x="34436" y="37687"/>
                  </a:lnTo>
                  <a:lnTo>
                    <a:pt x="34481" y="37620"/>
                  </a:lnTo>
                  <a:lnTo>
                    <a:pt x="34514" y="37553"/>
                  </a:lnTo>
                  <a:lnTo>
                    <a:pt x="34525" y="37486"/>
                  </a:lnTo>
                  <a:lnTo>
                    <a:pt x="35783" y="27021"/>
                  </a:lnTo>
                  <a:lnTo>
                    <a:pt x="41528" y="26720"/>
                  </a:lnTo>
                  <a:lnTo>
                    <a:pt x="41483" y="26119"/>
                  </a:lnTo>
                  <a:lnTo>
                    <a:pt x="41361" y="24516"/>
                  </a:lnTo>
                  <a:lnTo>
                    <a:pt x="41272" y="23425"/>
                  </a:lnTo>
                  <a:lnTo>
                    <a:pt x="41149" y="22178"/>
                  </a:lnTo>
                  <a:lnTo>
                    <a:pt x="41016" y="20820"/>
                  </a:lnTo>
                  <a:lnTo>
                    <a:pt x="40849" y="19395"/>
                  </a:lnTo>
                  <a:lnTo>
                    <a:pt x="40671" y="17914"/>
                  </a:lnTo>
                  <a:lnTo>
                    <a:pt x="40559" y="17168"/>
                  </a:lnTo>
                  <a:lnTo>
                    <a:pt x="40459" y="16422"/>
                  </a:lnTo>
                  <a:lnTo>
                    <a:pt x="40337" y="15687"/>
                  </a:lnTo>
                  <a:lnTo>
                    <a:pt x="40214" y="14964"/>
                  </a:lnTo>
                  <a:lnTo>
                    <a:pt x="40092" y="14251"/>
                  </a:lnTo>
                  <a:lnTo>
                    <a:pt x="39958" y="13561"/>
                  </a:lnTo>
                  <a:lnTo>
                    <a:pt x="39813" y="12893"/>
                  </a:lnTo>
                  <a:lnTo>
                    <a:pt x="39669" y="12247"/>
                  </a:lnTo>
                  <a:lnTo>
                    <a:pt x="39513" y="11635"/>
                  </a:lnTo>
                  <a:lnTo>
                    <a:pt x="39357" y="11067"/>
                  </a:lnTo>
                  <a:lnTo>
                    <a:pt x="39179" y="10533"/>
                  </a:lnTo>
                  <a:lnTo>
                    <a:pt x="39012" y="10043"/>
                  </a:lnTo>
                  <a:lnTo>
                    <a:pt x="38923" y="9820"/>
                  </a:lnTo>
                  <a:lnTo>
                    <a:pt x="38823" y="9608"/>
                  </a:lnTo>
                  <a:lnTo>
                    <a:pt x="38733" y="9408"/>
                  </a:lnTo>
                  <a:lnTo>
                    <a:pt x="38633" y="9230"/>
                  </a:lnTo>
                  <a:lnTo>
                    <a:pt x="38344" y="8718"/>
                  </a:lnTo>
                  <a:lnTo>
                    <a:pt x="38043" y="8228"/>
                  </a:lnTo>
                  <a:lnTo>
                    <a:pt x="37720" y="7760"/>
                  </a:lnTo>
                  <a:lnTo>
                    <a:pt x="37375" y="7304"/>
                  </a:lnTo>
                  <a:lnTo>
                    <a:pt x="37030" y="6870"/>
                  </a:lnTo>
                  <a:lnTo>
                    <a:pt x="36674" y="6458"/>
                  </a:lnTo>
                  <a:lnTo>
                    <a:pt x="36295" y="6057"/>
                  </a:lnTo>
                  <a:lnTo>
                    <a:pt x="35917" y="5667"/>
                  </a:lnTo>
                  <a:lnTo>
                    <a:pt x="35516" y="5300"/>
                  </a:lnTo>
                  <a:lnTo>
                    <a:pt x="35115" y="4944"/>
                  </a:lnTo>
                  <a:lnTo>
                    <a:pt x="34714" y="4610"/>
                  </a:lnTo>
                  <a:lnTo>
                    <a:pt x="34302" y="4276"/>
                  </a:lnTo>
                  <a:lnTo>
                    <a:pt x="33879" y="3975"/>
                  </a:lnTo>
                  <a:lnTo>
                    <a:pt x="33456" y="3674"/>
                  </a:lnTo>
                  <a:lnTo>
                    <a:pt x="33033" y="3396"/>
                  </a:lnTo>
                  <a:lnTo>
                    <a:pt x="32610" y="3129"/>
                  </a:lnTo>
                  <a:lnTo>
                    <a:pt x="32176" y="2873"/>
                  </a:lnTo>
                  <a:lnTo>
                    <a:pt x="31753" y="2628"/>
                  </a:lnTo>
                  <a:lnTo>
                    <a:pt x="31330" y="2394"/>
                  </a:lnTo>
                  <a:lnTo>
                    <a:pt x="30907" y="2171"/>
                  </a:lnTo>
                  <a:lnTo>
                    <a:pt x="30484" y="1971"/>
                  </a:lnTo>
                  <a:lnTo>
                    <a:pt x="30072" y="1771"/>
                  </a:lnTo>
                  <a:lnTo>
                    <a:pt x="29660" y="1592"/>
                  </a:lnTo>
                  <a:lnTo>
                    <a:pt x="29259" y="1414"/>
                  </a:lnTo>
                  <a:lnTo>
                    <a:pt x="28480" y="1091"/>
                  </a:lnTo>
                  <a:lnTo>
                    <a:pt x="27745" y="813"/>
                  </a:lnTo>
                  <a:lnTo>
                    <a:pt x="27055" y="557"/>
                  </a:lnTo>
                  <a:lnTo>
                    <a:pt x="26420" y="346"/>
                  </a:lnTo>
                  <a:lnTo>
                    <a:pt x="25585" y="67"/>
                  </a:lnTo>
                  <a:lnTo>
                    <a:pt x="25362" y="0"/>
                  </a:lnTo>
                  <a:close/>
                </a:path>
              </a:pathLst>
            </a:custGeom>
            <a:solidFill>
              <a:srgbClr val="C8E17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81" name="Google Shape;1306;p21">
              <a:extLst>
                <a:ext uri="{FF2B5EF4-FFF2-40B4-BE49-F238E27FC236}">
                  <a16:creationId xmlns="" xmlns:a16="http://schemas.microsoft.com/office/drawing/2014/main" id="{3CEA2ABA-9EF6-4ECC-B975-250F8695F71F}"/>
                </a:ext>
              </a:extLst>
            </p:cNvPr>
            <p:cNvSpPr/>
            <p:nvPr/>
          </p:nvSpPr>
          <p:spPr>
            <a:xfrm>
              <a:off x="7255795" y="1976325"/>
              <a:ext cx="974558" cy="920231"/>
            </a:xfrm>
            <a:custGeom>
              <a:avLst/>
              <a:gdLst/>
              <a:ahLst/>
              <a:cxnLst/>
              <a:rect l="l" t="t" r="r" b="b"/>
              <a:pathLst>
                <a:path w="41528" h="39213" fill="none" extrusionOk="0">
                  <a:moveTo>
                    <a:pt x="38633" y="9230"/>
                  </a:moveTo>
                  <a:lnTo>
                    <a:pt x="38633" y="9230"/>
                  </a:lnTo>
                  <a:lnTo>
                    <a:pt x="38344" y="8718"/>
                  </a:lnTo>
                  <a:lnTo>
                    <a:pt x="38043" y="8228"/>
                  </a:lnTo>
                  <a:lnTo>
                    <a:pt x="37720" y="7760"/>
                  </a:lnTo>
                  <a:lnTo>
                    <a:pt x="37375" y="7304"/>
                  </a:lnTo>
                  <a:lnTo>
                    <a:pt x="37030" y="6870"/>
                  </a:lnTo>
                  <a:lnTo>
                    <a:pt x="36674" y="6458"/>
                  </a:lnTo>
                  <a:lnTo>
                    <a:pt x="36295" y="6057"/>
                  </a:lnTo>
                  <a:lnTo>
                    <a:pt x="35917" y="5667"/>
                  </a:lnTo>
                  <a:lnTo>
                    <a:pt x="35516" y="5300"/>
                  </a:lnTo>
                  <a:lnTo>
                    <a:pt x="35115" y="4944"/>
                  </a:lnTo>
                  <a:lnTo>
                    <a:pt x="34714" y="4610"/>
                  </a:lnTo>
                  <a:lnTo>
                    <a:pt x="34302" y="4276"/>
                  </a:lnTo>
                  <a:lnTo>
                    <a:pt x="33879" y="3975"/>
                  </a:lnTo>
                  <a:lnTo>
                    <a:pt x="33456" y="3674"/>
                  </a:lnTo>
                  <a:lnTo>
                    <a:pt x="33033" y="3396"/>
                  </a:lnTo>
                  <a:lnTo>
                    <a:pt x="32610" y="3129"/>
                  </a:lnTo>
                  <a:lnTo>
                    <a:pt x="32176" y="2873"/>
                  </a:lnTo>
                  <a:lnTo>
                    <a:pt x="31753" y="2628"/>
                  </a:lnTo>
                  <a:lnTo>
                    <a:pt x="31330" y="2394"/>
                  </a:lnTo>
                  <a:lnTo>
                    <a:pt x="30907" y="2171"/>
                  </a:lnTo>
                  <a:lnTo>
                    <a:pt x="30484" y="1971"/>
                  </a:lnTo>
                  <a:lnTo>
                    <a:pt x="30072" y="1771"/>
                  </a:lnTo>
                  <a:lnTo>
                    <a:pt x="29660" y="1592"/>
                  </a:lnTo>
                  <a:lnTo>
                    <a:pt x="29259" y="1414"/>
                  </a:lnTo>
                  <a:lnTo>
                    <a:pt x="28480" y="1091"/>
                  </a:lnTo>
                  <a:lnTo>
                    <a:pt x="27745" y="813"/>
                  </a:lnTo>
                  <a:lnTo>
                    <a:pt x="27055" y="557"/>
                  </a:lnTo>
                  <a:lnTo>
                    <a:pt x="26420" y="346"/>
                  </a:lnTo>
                  <a:lnTo>
                    <a:pt x="26420" y="346"/>
                  </a:lnTo>
                  <a:lnTo>
                    <a:pt x="25585" y="67"/>
                  </a:lnTo>
                  <a:lnTo>
                    <a:pt x="25362" y="0"/>
                  </a:lnTo>
                  <a:lnTo>
                    <a:pt x="17747" y="902"/>
                  </a:lnTo>
                  <a:lnTo>
                    <a:pt x="17747" y="902"/>
                  </a:lnTo>
                  <a:lnTo>
                    <a:pt x="17413" y="947"/>
                  </a:lnTo>
                  <a:lnTo>
                    <a:pt x="16901" y="1036"/>
                  </a:lnTo>
                  <a:lnTo>
                    <a:pt x="16066" y="1181"/>
                  </a:lnTo>
                  <a:lnTo>
                    <a:pt x="16066" y="1181"/>
                  </a:lnTo>
                  <a:lnTo>
                    <a:pt x="15442" y="1303"/>
                  </a:lnTo>
                  <a:lnTo>
                    <a:pt x="14797" y="1437"/>
                  </a:lnTo>
                  <a:lnTo>
                    <a:pt x="14129" y="1581"/>
                  </a:lnTo>
                  <a:lnTo>
                    <a:pt x="13449" y="1748"/>
                  </a:lnTo>
                  <a:lnTo>
                    <a:pt x="12748" y="1915"/>
                  </a:lnTo>
                  <a:lnTo>
                    <a:pt x="12058" y="2105"/>
                  </a:lnTo>
                  <a:lnTo>
                    <a:pt x="11368" y="2305"/>
                  </a:lnTo>
                  <a:lnTo>
                    <a:pt x="10688" y="2517"/>
                  </a:lnTo>
                  <a:lnTo>
                    <a:pt x="10032" y="2728"/>
                  </a:lnTo>
                  <a:lnTo>
                    <a:pt x="9397" y="2962"/>
                  </a:lnTo>
                  <a:lnTo>
                    <a:pt x="8807" y="3185"/>
                  </a:lnTo>
                  <a:lnTo>
                    <a:pt x="8250" y="3429"/>
                  </a:lnTo>
                  <a:lnTo>
                    <a:pt x="7749" y="3663"/>
                  </a:lnTo>
                  <a:lnTo>
                    <a:pt x="7515" y="3786"/>
                  </a:lnTo>
                  <a:lnTo>
                    <a:pt x="7304" y="3908"/>
                  </a:lnTo>
                  <a:lnTo>
                    <a:pt x="7103" y="4031"/>
                  </a:lnTo>
                  <a:lnTo>
                    <a:pt x="6925" y="4153"/>
                  </a:lnTo>
                  <a:lnTo>
                    <a:pt x="6758" y="4276"/>
                  </a:lnTo>
                  <a:lnTo>
                    <a:pt x="6614" y="4398"/>
                  </a:lnTo>
                  <a:lnTo>
                    <a:pt x="6614" y="4398"/>
                  </a:lnTo>
                  <a:lnTo>
                    <a:pt x="6424" y="4565"/>
                  </a:lnTo>
                  <a:lnTo>
                    <a:pt x="6246" y="4754"/>
                  </a:lnTo>
                  <a:lnTo>
                    <a:pt x="6057" y="4955"/>
                  </a:lnTo>
                  <a:lnTo>
                    <a:pt x="5879" y="5166"/>
                  </a:lnTo>
                  <a:lnTo>
                    <a:pt x="5701" y="5389"/>
                  </a:lnTo>
                  <a:lnTo>
                    <a:pt x="5523" y="5623"/>
                  </a:lnTo>
                  <a:lnTo>
                    <a:pt x="5356" y="5868"/>
                  </a:lnTo>
                  <a:lnTo>
                    <a:pt x="5189" y="6124"/>
                  </a:lnTo>
                  <a:lnTo>
                    <a:pt x="5010" y="6391"/>
                  </a:lnTo>
                  <a:lnTo>
                    <a:pt x="4843" y="6658"/>
                  </a:lnTo>
                  <a:lnTo>
                    <a:pt x="4521" y="7226"/>
                  </a:lnTo>
                  <a:lnTo>
                    <a:pt x="4209" y="7827"/>
                  </a:lnTo>
                  <a:lnTo>
                    <a:pt x="3897" y="8451"/>
                  </a:lnTo>
                  <a:lnTo>
                    <a:pt x="3596" y="9096"/>
                  </a:lnTo>
                  <a:lnTo>
                    <a:pt x="3318" y="9764"/>
                  </a:lnTo>
                  <a:lnTo>
                    <a:pt x="3040" y="10432"/>
                  </a:lnTo>
                  <a:lnTo>
                    <a:pt x="2773" y="11123"/>
                  </a:lnTo>
                  <a:lnTo>
                    <a:pt x="2516" y="11813"/>
                  </a:lnTo>
                  <a:lnTo>
                    <a:pt x="2272" y="12514"/>
                  </a:lnTo>
                  <a:lnTo>
                    <a:pt x="2038" y="13205"/>
                  </a:lnTo>
                  <a:lnTo>
                    <a:pt x="1815" y="13884"/>
                  </a:lnTo>
                  <a:lnTo>
                    <a:pt x="1604" y="14563"/>
                  </a:lnTo>
                  <a:lnTo>
                    <a:pt x="1403" y="15220"/>
                  </a:lnTo>
                  <a:lnTo>
                    <a:pt x="1036" y="16478"/>
                  </a:lnTo>
                  <a:lnTo>
                    <a:pt x="724" y="17636"/>
                  </a:lnTo>
                  <a:lnTo>
                    <a:pt x="468" y="18649"/>
                  </a:lnTo>
                  <a:lnTo>
                    <a:pt x="268" y="19506"/>
                  </a:lnTo>
                  <a:lnTo>
                    <a:pt x="112" y="20141"/>
                  </a:lnTo>
                  <a:lnTo>
                    <a:pt x="0" y="20697"/>
                  </a:lnTo>
                  <a:lnTo>
                    <a:pt x="0" y="20697"/>
                  </a:lnTo>
                  <a:lnTo>
                    <a:pt x="4164" y="21421"/>
                  </a:lnTo>
                  <a:lnTo>
                    <a:pt x="7059" y="21922"/>
                  </a:lnTo>
                  <a:lnTo>
                    <a:pt x="8439" y="22167"/>
                  </a:lnTo>
                  <a:lnTo>
                    <a:pt x="8439" y="22167"/>
                  </a:lnTo>
                  <a:lnTo>
                    <a:pt x="8439" y="22200"/>
                  </a:lnTo>
                  <a:lnTo>
                    <a:pt x="8439" y="22256"/>
                  </a:lnTo>
                  <a:lnTo>
                    <a:pt x="8439" y="22479"/>
                  </a:lnTo>
                  <a:lnTo>
                    <a:pt x="8373" y="23280"/>
                  </a:lnTo>
                  <a:lnTo>
                    <a:pt x="8172" y="25796"/>
                  </a:lnTo>
                  <a:lnTo>
                    <a:pt x="8061" y="27255"/>
                  </a:lnTo>
                  <a:lnTo>
                    <a:pt x="7972" y="28680"/>
                  </a:lnTo>
                  <a:lnTo>
                    <a:pt x="7938" y="29337"/>
                  </a:lnTo>
                  <a:lnTo>
                    <a:pt x="7916" y="29927"/>
                  </a:lnTo>
                  <a:lnTo>
                    <a:pt x="7916" y="30450"/>
                  </a:lnTo>
                  <a:lnTo>
                    <a:pt x="7927" y="30884"/>
                  </a:lnTo>
                  <a:lnTo>
                    <a:pt x="7927" y="30884"/>
                  </a:lnTo>
                  <a:lnTo>
                    <a:pt x="8016" y="32365"/>
                  </a:lnTo>
                  <a:lnTo>
                    <a:pt x="8105" y="33835"/>
                  </a:lnTo>
                  <a:lnTo>
                    <a:pt x="8150" y="34558"/>
                  </a:lnTo>
                  <a:lnTo>
                    <a:pt x="8183" y="35293"/>
                  </a:lnTo>
                  <a:lnTo>
                    <a:pt x="8206" y="36028"/>
                  </a:lnTo>
                  <a:lnTo>
                    <a:pt x="8206" y="36774"/>
                  </a:lnTo>
                  <a:lnTo>
                    <a:pt x="8206" y="36774"/>
                  </a:lnTo>
                  <a:lnTo>
                    <a:pt x="8217" y="37375"/>
                  </a:lnTo>
                  <a:lnTo>
                    <a:pt x="8239" y="37631"/>
                  </a:lnTo>
                  <a:lnTo>
                    <a:pt x="8261" y="37865"/>
                  </a:lnTo>
                  <a:lnTo>
                    <a:pt x="8295" y="38076"/>
                  </a:lnTo>
                  <a:lnTo>
                    <a:pt x="8339" y="38255"/>
                  </a:lnTo>
                  <a:lnTo>
                    <a:pt x="8406" y="38422"/>
                  </a:lnTo>
                  <a:lnTo>
                    <a:pt x="8484" y="38566"/>
                  </a:lnTo>
                  <a:lnTo>
                    <a:pt x="8540" y="38633"/>
                  </a:lnTo>
                  <a:lnTo>
                    <a:pt x="8584" y="38689"/>
                  </a:lnTo>
                  <a:lnTo>
                    <a:pt x="8651" y="38744"/>
                  </a:lnTo>
                  <a:lnTo>
                    <a:pt x="8707" y="38800"/>
                  </a:lnTo>
                  <a:lnTo>
                    <a:pt x="8785" y="38845"/>
                  </a:lnTo>
                  <a:lnTo>
                    <a:pt x="8863" y="38889"/>
                  </a:lnTo>
                  <a:lnTo>
                    <a:pt x="9030" y="38956"/>
                  </a:lnTo>
                  <a:lnTo>
                    <a:pt x="9230" y="39012"/>
                  </a:lnTo>
                  <a:lnTo>
                    <a:pt x="9464" y="39056"/>
                  </a:lnTo>
                  <a:lnTo>
                    <a:pt x="9720" y="39090"/>
                  </a:lnTo>
                  <a:lnTo>
                    <a:pt x="10020" y="39101"/>
                  </a:lnTo>
                  <a:lnTo>
                    <a:pt x="10020" y="39101"/>
                  </a:lnTo>
                  <a:lnTo>
                    <a:pt x="11846" y="39145"/>
                  </a:lnTo>
                  <a:lnTo>
                    <a:pt x="13683" y="39190"/>
                  </a:lnTo>
                  <a:lnTo>
                    <a:pt x="13683" y="39190"/>
                  </a:lnTo>
                  <a:lnTo>
                    <a:pt x="15721" y="39212"/>
                  </a:lnTo>
                  <a:lnTo>
                    <a:pt x="17769" y="39212"/>
                  </a:lnTo>
                  <a:lnTo>
                    <a:pt x="19807" y="39201"/>
                  </a:lnTo>
                  <a:lnTo>
                    <a:pt x="21844" y="39168"/>
                  </a:lnTo>
                  <a:lnTo>
                    <a:pt x="21844" y="39168"/>
                  </a:lnTo>
                  <a:lnTo>
                    <a:pt x="22657" y="39145"/>
                  </a:lnTo>
                  <a:lnTo>
                    <a:pt x="24216" y="39101"/>
                  </a:lnTo>
                  <a:lnTo>
                    <a:pt x="25184" y="39056"/>
                  </a:lnTo>
                  <a:lnTo>
                    <a:pt x="26242" y="39012"/>
                  </a:lnTo>
                  <a:lnTo>
                    <a:pt x="27366" y="38945"/>
                  </a:lnTo>
                  <a:lnTo>
                    <a:pt x="28502" y="38856"/>
                  </a:lnTo>
                  <a:lnTo>
                    <a:pt x="29626" y="38767"/>
                  </a:lnTo>
                  <a:lnTo>
                    <a:pt x="30717" y="38644"/>
                  </a:lnTo>
                  <a:lnTo>
                    <a:pt x="31241" y="38577"/>
                  </a:lnTo>
                  <a:lnTo>
                    <a:pt x="31731" y="38511"/>
                  </a:lnTo>
                  <a:lnTo>
                    <a:pt x="32198" y="38433"/>
                  </a:lnTo>
                  <a:lnTo>
                    <a:pt x="32632" y="38355"/>
                  </a:lnTo>
                  <a:lnTo>
                    <a:pt x="33033" y="38266"/>
                  </a:lnTo>
                  <a:lnTo>
                    <a:pt x="33401" y="38177"/>
                  </a:lnTo>
                  <a:lnTo>
                    <a:pt x="33723" y="38076"/>
                  </a:lnTo>
                  <a:lnTo>
                    <a:pt x="33991" y="37976"/>
                  </a:lnTo>
                  <a:lnTo>
                    <a:pt x="34113" y="37921"/>
                  </a:lnTo>
                  <a:lnTo>
                    <a:pt x="34213" y="37865"/>
                  </a:lnTo>
                  <a:lnTo>
                    <a:pt x="34302" y="37798"/>
                  </a:lnTo>
                  <a:lnTo>
                    <a:pt x="34380" y="37742"/>
                  </a:lnTo>
                  <a:lnTo>
                    <a:pt x="34436" y="37687"/>
                  </a:lnTo>
                  <a:lnTo>
                    <a:pt x="34481" y="37620"/>
                  </a:lnTo>
                  <a:lnTo>
                    <a:pt x="34514" y="37553"/>
                  </a:lnTo>
                  <a:lnTo>
                    <a:pt x="34525" y="37486"/>
                  </a:lnTo>
                  <a:lnTo>
                    <a:pt x="35783" y="27021"/>
                  </a:lnTo>
                  <a:lnTo>
                    <a:pt x="41528" y="26720"/>
                  </a:lnTo>
                  <a:lnTo>
                    <a:pt x="41528" y="26720"/>
                  </a:lnTo>
                  <a:lnTo>
                    <a:pt x="41483" y="26119"/>
                  </a:lnTo>
                  <a:lnTo>
                    <a:pt x="41361" y="24516"/>
                  </a:lnTo>
                  <a:lnTo>
                    <a:pt x="41272" y="23425"/>
                  </a:lnTo>
                  <a:lnTo>
                    <a:pt x="41149" y="22178"/>
                  </a:lnTo>
                  <a:lnTo>
                    <a:pt x="41016" y="20820"/>
                  </a:lnTo>
                  <a:lnTo>
                    <a:pt x="40849" y="19395"/>
                  </a:lnTo>
                  <a:lnTo>
                    <a:pt x="40671" y="17914"/>
                  </a:lnTo>
                  <a:lnTo>
                    <a:pt x="40559" y="17168"/>
                  </a:lnTo>
                  <a:lnTo>
                    <a:pt x="40459" y="16422"/>
                  </a:lnTo>
                  <a:lnTo>
                    <a:pt x="40337" y="15687"/>
                  </a:lnTo>
                  <a:lnTo>
                    <a:pt x="40214" y="14964"/>
                  </a:lnTo>
                  <a:lnTo>
                    <a:pt x="40092" y="14251"/>
                  </a:lnTo>
                  <a:lnTo>
                    <a:pt x="39958" y="13561"/>
                  </a:lnTo>
                  <a:lnTo>
                    <a:pt x="39813" y="12893"/>
                  </a:lnTo>
                  <a:lnTo>
                    <a:pt x="39669" y="12247"/>
                  </a:lnTo>
                  <a:lnTo>
                    <a:pt x="39513" y="11635"/>
                  </a:lnTo>
                  <a:lnTo>
                    <a:pt x="39357" y="11067"/>
                  </a:lnTo>
                  <a:lnTo>
                    <a:pt x="39179" y="10533"/>
                  </a:lnTo>
                  <a:lnTo>
                    <a:pt x="39012" y="10043"/>
                  </a:lnTo>
                  <a:lnTo>
                    <a:pt x="38923" y="9820"/>
                  </a:lnTo>
                  <a:lnTo>
                    <a:pt x="38823" y="9608"/>
                  </a:lnTo>
                  <a:lnTo>
                    <a:pt x="38733" y="9408"/>
                  </a:lnTo>
                  <a:lnTo>
                    <a:pt x="38633" y="923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82" name="Google Shape;1307;p21">
              <a:extLst>
                <a:ext uri="{FF2B5EF4-FFF2-40B4-BE49-F238E27FC236}">
                  <a16:creationId xmlns="" xmlns:a16="http://schemas.microsoft.com/office/drawing/2014/main" id="{742FB50E-441B-466C-ABF7-C86D576408D9}"/>
                </a:ext>
              </a:extLst>
            </p:cNvPr>
            <p:cNvSpPr/>
            <p:nvPr/>
          </p:nvSpPr>
          <p:spPr>
            <a:xfrm>
              <a:off x="7991266" y="2607038"/>
              <a:ext cx="164108" cy="108960"/>
            </a:xfrm>
            <a:custGeom>
              <a:avLst/>
              <a:gdLst/>
              <a:ahLst/>
              <a:cxnLst/>
              <a:rect l="l" t="t" r="r" b="b"/>
              <a:pathLst>
                <a:path w="6993" h="4643" extrusionOk="0">
                  <a:moveTo>
                    <a:pt x="6993" y="0"/>
                  </a:moveTo>
                  <a:lnTo>
                    <a:pt x="1" y="134"/>
                  </a:lnTo>
                  <a:lnTo>
                    <a:pt x="57" y="4309"/>
                  </a:lnTo>
                  <a:lnTo>
                    <a:pt x="6091" y="4643"/>
                  </a:lnTo>
                  <a:lnTo>
                    <a:pt x="6993" y="0"/>
                  </a:lnTo>
                  <a:close/>
                </a:path>
              </a:pathLst>
            </a:custGeom>
            <a:solidFill>
              <a:srgbClr val="FFC3A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83" name="Google Shape;1308;p21">
              <a:extLst>
                <a:ext uri="{FF2B5EF4-FFF2-40B4-BE49-F238E27FC236}">
                  <a16:creationId xmlns="" xmlns:a16="http://schemas.microsoft.com/office/drawing/2014/main" id="{6F97FC9E-C92D-4A18-9E8B-534A366C9C52}"/>
                </a:ext>
              </a:extLst>
            </p:cNvPr>
            <p:cNvSpPr/>
            <p:nvPr/>
          </p:nvSpPr>
          <p:spPr>
            <a:xfrm>
              <a:off x="7991266" y="2607038"/>
              <a:ext cx="164108" cy="108960"/>
            </a:xfrm>
            <a:custGeom>
              <a:avLst/>
              <a:gdLst/>
              <a:ahLst/>
              <a:cxnLst/>
              <a:rect l="l" t="t" r="r" b="b"/>
              <a:pathLst>
                <a:path w="6993" h="4643" fill="none" extrusionOk="0">
                  <a:moveTo>
                    <a:pt x="1" y="134"/>
                  </a:moveTo>
                  <a:lnTo>
                    <a:pt x="57" y="4309"/>
                  </a:lnTo>
                  <a:lnTo>
                    <a:pt x="6091" y="4643"/>
                  </a:lnTo>
                  <a:lnTo>
                    <a:pt x="6993"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84" name="Google Shape;1309;p21">
              <a:extLst>
                <a:ext uri="{FF2B5EF4-FFF2-40B4-BE49-F238E27FC236}">
                  <a16:creationId xmlns="" xmlns:a16="http://schemas.microsoft.com/office/drawing/2014/main" id="{581E4F12-C833-40CE-ACD3-84FA4724A170}"/>
                </a:ext>
              </a:extLst>
            </p:cNvPr>
            <p:cNvSpPr/>
            <p:nvPr/>
          </p:nvSpPr>
          <p:spPr>
            <a:xfrm>
              <a:off x="7437386" y="2636818"/>
              <a:ext cx="712239" cy="214258"/>
            </a:xfrm>
            <a:custGeom>
              <a:avLst/>
              <a:gdLst/>
              <a:ahLst/>
              <a:cxnLst/>
              <a:rect l="l" t="t" r="r" b="b"/>
              <a:pathLst>
                <a:path w="30350" h="9130" extrusionOk="0">
                  <a:moveTo>
                    <a:pt x="30350" y="1"/>
                  </a:moveTo>
                  <a:lnTo>
                    <a:pt x="26609" y="1648"/>
                  </a:lnTo>
                  <a:lnTo>
                    <a:pt x="23636" y="1526"/>
                  </a:lnTo>
                  <a:lnTo>
                    <a:pt x="23636" y="1559"/>
                  </a:lnTo>
                  <a:lnTo>
                    <a:pt x="23647" y="1671"/>
                  </a:lnTo>
                  <a:lnTo>
                    <a:pt x="23636" y="1826"/>
                  </a:lnTo>
                  <a:lnTo>
                    <a:pt x="23625" y="1915"/>
                  </a:lnTo>
                  <a:lnTo>
                    <a:pt x="23603" y="2016"/>
                  </a:lnTo>
                  <a:lnTo>
                    <a:pt x="23569" y="2116"/>
                  </a:lnTo>
                  <a:lnTo>
                    <a:pt x="23536" y="2227"/>
                  </a:lnTo>
                  <a:lnTo>
                    <a:pt x="23480" y="2327"/>
                  </a:lnTo>
                  <a:lnTo>
                    <a:pt x="23414" y="2428"/>
                  </a:lnTo>
                  <a:lnTo>
                    <a:pt x="23336" y="2517"/>
                  </a:lnTo>
                  <a:lnTo>
                    <a:pt x="23247" y="2606"/>
                  </a:lnTo>
                  <a:lnTo>
                    <a:pt x="23124" y="2695"/>
                  </a:lnTo>
                  <a:lnTo>
                    <a:pt x="22991" y="2762"/>
                  </a:lnTo>
                  <a:lnTo>
                    <a:pt x="22824" y="2817"/>
                  </a:lnTo>
                  <a:lnTo>
                    <a:pt x="22623" y="2884"/>
                  </a:lnTo>
                  <a:lnTo>
                    <a:pt x="22389" y="2940"/>
                  </a:lnTo>
                  <a:lnTo>
                    <a:pt x="22122" y="2995"/>
                  </a:lnTo>
                  <a:lnTo>
                    <a:pt x="21499" y="3107"/>
                  </a:lnTo>
                  <a:lnTo>
                    <a:pt x="20775" y="3229"/>
                  </a:lnTo>
                  <a:lnTo>
                    <a:pt x="19083" y="3496"/>
                  </a:lnTo>
                  <a:lnTo>
                    <a:pt x="18136" y="3652"/>
                  </a:lnTo>
                  <a:lnTo>
                    <a:pt x="17168" y="3830"/>
                  </a:lnTo>
                  <a:lnTo>
                    <a:pt x="15765" y="4109"/>
                  </a:lnTo>
                  <a:lnTo>
                    <a:pt x="14518" y="4365"/>
                  </a:lnTo>
                  <a:lnTo>
                    <a:pt x="12414" y="4810"/>
                  </a:lnTo>
                  <a:lnTo>
                    <a:pt x="11512" y="5011"/>
                  </a:lnTo>
                  <a:lnTo>
                    <a:pt x="10677" y="5178"/>
                  </a:lnTo>
                  <a:lnTo>
                    <a:pt x="9887" y="5311"/>
                  </a:lnTo>
                  <a:lnTo>
                    <a:pt x="9508" y="5367"/>
                  </a:lnTo>
                  <a:lnTo>
                    <a:pt x="9129" y="5422"/>
                  </a:lnTo>
                  <a:lnTo>
                    <a:pt x="8762" y="5456"/>
                  </a:lnTo>
                  <a:lnTo>
                    <a:pt x="8283" y="5489"/>
                  </a:lnTo>
                  <a:lnTo>
                    <a:pt x="7215" y="5534"/>
                  </a:lnTo>
                  <a:lnTo>
                    <a:pt x="6302" y="5567"/>
                  </a:lnTo>
                  <a:lnTo>
                    <a:pt x="5912" y="5578"/>
                  </a:lnTo>
                  <a:lnTo>
                    <a:pt x="4208" y="5523"/>
                  </a:lnTo>
                  <a:lnTo>
                    <a:pt x="3819" y="5523"/>
                  </a:lnTo>
                  <a:lnTo>
                    <a:pt x="3451" y="5545"/>
                  </a:lnTo>
                  <a:lnTo>
                    <a:pt x="3106" y="5578"/>
                  </a:lnTo>
                  <a:lnTo>
                    <a:pt x="2795" y="5634"/>
                  </a:lnTo>
                  <a:lnTo>
                    <a:pt x="2494" y="5701"/>
                  </a:lnTo>
                  <a:lnTo>
                    <a:pt x="2227" y="5790"/>
                  </a:lnTo>
                  <a:lnTo>
                    <a:pt x="1971" y="5879"/>
                  </a:lnTo>
                  <a:lnTo>
                    <a:pt x="1737" y="5990"/>
                  </a:lnTo>
                  <a:lnTo>
                    <a:pt x="1525" y="6113"/>
                  </a:lnTo>
                  <a:lnTo>
                    <a:pt x="1325" y="6235"/>
                  </a:lnTo>
                  <a:lnTo>
                    <a:pt x="1147" y="6369"/>
                  </a:lnTo>
                  <a:lnTo>
                    <a:pt x="991" y="6514"/>
                  </a:lnTo>
                  <a:lnTo>
                    <a:pt x="835" y="6658"/>
                  </a:lnTo>
                  <a:lnTo>
                    <a:pt x="713" y="6814"/>
                  </a:lnTo>
                  <a:lnTo>
                    <a:pt x="590" y="6970"/>
                  </a:lnTo>
                  <a:lnTo>
                    <a:pt x="490" y="7137"/>
                  </a:lnTo>
                  <a:lnTo>
                    <a:pt x="401" y="7293"/>
                  </a:lnTo>
                  <a:lnTo>
                    <a:pt x="323" y="7449"/>
                  </a:lnTo>
                  <a:lnTo>
                    <a:pt x="256" y="7616"/>
                  </a:lnTo>
                  <a:lnTo>
                    <a:pt x="189" y="7772"/>
                  </a:lnTo>
                  <a:lnTo>
                    <a:pt x="145" y="7916"/>
                  </a:lnTo>
                  <a:lnTo>
                    <a:pt x="111" y="8061"/>
                  </a:lnTo>
                  <a:lnTo>
                    <a:pt x="45" y="8339"/>
                  </a:lnTo>
                  <a:lnTo>
                    <a:pt x="11" y="8584"/>
                  </a:lnTo>
                  <a:lnTo>
                    <a:pt x="0" y="8774"/>
                  </a:lnTo>
                  <a:lnTo>
                    <a:pt x="0" y="9007"/>
                  </a:lnTo>
                  <a:lnTo>
                    <a:pt x="0" y="9030"/>
                  </a:lnTo>
                  <a:lnTo>
                    <a:pt x="11" y="9041"/>
                  </a:lnTo>
                  <a:lnTo>
                    <a:pt x="56" y="9074"/>
                  </a:lnTo>
                  <a:lnTo>
                    <a:pt x="123" y="9108"/>
                  </a:lnTo>
                  <a:lnTo>
                    <a:pt x="212" y="9119"/>
                  </a:lnTo>
                  <a:lnTo>
                    <a:pt x="323" y="9130"/>
                  </a:lnTo>
                  <a:lnTo>
                    <a:pt x="779" y="9130"/>
                  </a:lnTo>
                  <a:lnTo>
                    <a:pt x="1637" y="9074"/>
                  </a:lnTo>
                  <a:lnTo>
                    <a:pt x="2160" y="9041"/>
                  </a:lnTo>
                  <a:lnTo>
                    <a:pt x="2728" y="9007"/>
                  </a:lnTo>
                  <a:lnTo>
                    <a:pt x="3251" y="8963"/>
                  </a:lnTo>
                  <a:lnTo>
                    <a:pt x="3863" y="8907"/>
                  </a:lnTo>
                  <a:lnTo>
                    <a:pt x="4520" y="8829"/>
                  </a:lnTo>
                  <a:lnTo>
                    <a:pt x="5199" y="8740"/>
                  </a:lnTo>
                  <a:lnTo>
                    <a:pt x="6457" y="8551"/>
                  </a:lnTo>
                  <a:lnTo>
                    <a:pt x="7393" y="8395"/>
                  </a:lnTo>
                  <a:lnTo>
                    <a:pt x="7426" y="8462"/>
                  </a:lnTo>
                  <a:lnTo>
                    <a:pt x="15375" y="8239"/>
                  </a:lnTo>
                  <a:lnTo>
                    <a:pt x="16990" y="8172"/>
                  </a:lnTo>
                  <a:lnTo>
                    <a:pt x="18682" y="8106"/>
                  </a:lnTo>
                  <a:lnTo>
                    <a:pt x="20675" y="8017"/>
                  </a:lnTo>
                  <a:lnTo>
                    <a:pt x="22757" y="7905"/>
                  </a:lnTo>
                  <a:lnTo>
                    <a:pt x="23770" y="7838"/>
                  </a:lnTo>
                  <a:lnTo>
                    <a:pt x="24727" y="7772"/>
                  </a:lnTo>
                  <a:lnTo>
                    <a:pt x="25596" y="7705"/>
                  </a:lnTo>
                  <a:lnTo>
                    <a:pt x="26364" y="7638"/>
                  </a:lnTo>
                  <a:lnTo>
                    <a:pt x="26987" y="7571"/>
                  </a:lnTo>
                  <a:lnTo>
                    <a:pt x="27244" y="7538"/>
                  </a:lnTo>
                  <a:lnTo>
                    <a:pt x="27444" y="7493"/>
                  </a:lnTo>
                  <a:lnTo>
                    <a:pt x="27533" y="7471"/>
                  </a:lnTo>
                  <a:lnTo>
                    <a:pt x="27633" y="7449"/>
                  </a:lnTo>
                  <a:lnTo>
                    <a:pt x="27722" y="7404"/>
                  </a:lnTo>
                  <a:lnTo>
                    <a:pt x="27800" y="7349"/>
                  </a:lnTo>
                  <a:lnTo>
                    <a:pt x="27889" y="7293"/>
                  </a:lnTo>
                  <a:lnTo>
                    <a:pt x="27978" y="7226"/>
                  </a:lnTo>
                  <a:lnTo>
                    <a:pt x="28134" y="7070"/>
                  </a:lnTo>
                  <a:lnTo>
                    <a:pt x="28290" y="6881"/>
                  </a:lnTo>
                  <a:lnTo>
                    <a:pt x="28446" y="6669"/>
                  </a:lnTo>
                  <a:lnTo>
                    <a:pt x="28591" y="6424"/>
                  </a:lnTo>
                  <a:lnTo>
                    <a:pt x="28735" y="6168"/>
                  </a:lnTo>
                  <a:lnTo>
                    <a:pt x="28869" y="5890"/>
                  </a:lnTo>
                  <a:lnTo>
                    <a:pt x="28991" y="5589"/>
                  </a:lnTo>
                  <a:lnTo>
                    <a:pt x="29114" y="5278"/>
                  </a:lnTo>
                  <a:lnTo>
                    <a:pt x="29236" y="4955"/>
                  </a:lnTo>
                  <a:lnTo>
                    <a:pt x="29348" y="4632"/>
                  </a:lnTo>
                  <a:lnTo>
                    <a:pt x="29448" y="4287"/>
                  </a:lnTo>
                  <a:lnTo>
                    <a:pt x="29637" y="3608"/>
                  </a:lnTo>
                  <a:lnTo>
                    <a:pt x="29804" y="2929"/>
                  </a:lnTo>
                  <a:lnTo>
                    <a:pt x="29949" y="2272"/>
                  </a:lnTo>
                  <a:lnTo>
                    <a:pt x="30071" y="1659"/>
                  </a:lnTo>
                  <a:lnTo>
                    <a:pt x="30172" y="1114"/>
                  </a:lnTo>
                  <a:lnTo>
                    <a:pt x="30305" y="312"/>
                  </a:lnTo>
                  <a:lnTo>
                    <a:pt x="30350" y="1"/>
                  </a:lnTo>
                  <a:close/>
                </a:path>
              </a:pathLst>
            </a:custGeom>
            <a:solidFill>
              <a:srgbClr val="FFC3A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85" name="Google Shape;1310;p21">
              <a:extLst>
                <a:ext uri="{FF2B5EF4-FFF2-40B4-BE49-F238E27FC236}">
                  <a16:creationId xmlns="" xmlns:a16="http://schemas.microsoft.com/office/drawing/2014/main" id="{158A49D4-70D8-4AC2-8B67-258B2719DFC5}"/>
                </a:ext>
              </a:extLst>
            </p:cNvPr>
            <p:cNvSpPr/>
            <p:nvPr/>
          </p:nvSpPr>
          <p:spPr>
            <a:xfrm>
              <a:off x="7632800" y="1743528"/>
              <a:ext cx="251384" cy="302848"/>
            </a:xfrm>
            <a:custGeom>
              <a:avLst/>
              <a:gdLst/>
              <a:ahLst/>
              <a:cxnLst/>
              <a:rect l="l" t="t" r="r" b="b"/>
              <a:pathLst>
                <a:path w="10712" h="12905" extrusionOk="0">
                  <a:moveTo>
                    <a:pt x="10054" y="1"/>
                  </a:moveTo>
                  <a:lnTo>
                    <a:pt x="10021" y="12"/>
                  </a:lnTo>
                  <a:lnTo>
                    <a:pt x="713" y="2717"/>
                  </a:lnTo>
                  <a:lnTo>
                    <a:pt x="780" y="2918"/>
                  </a:lnTo>
                  <a:lnTo>
                    <a:pt x="858" y="3162"/>
                  </a:lnTo>
                  <a:lnTo>
                    <a:pt x="958" y="3496"/>
                  </a:lnTo>
                  <a:lnTo>
                    <a:pt x="1070" y="3897"/>
                  </a:lnTo>
                  <a:lnTo>
                    <a:pt x="1192" y="4376"/>
                  </a:lnTo>
                  <a:lnTo>
                    <a:pt x="1315" y="4922"/>
                  </a:lnTo>
                  <a:lnTo>
                    <a:pt x="1426" y="5523"/>
                  </a:lnTo>
                  <a:lnTo>
                    <a:pt x="1504" y="5957"/>
                  </a:lnTo>
                  <a:lnTo>
                    <a:pt x="1571" y="6425"/>
                  </a:lnTo>
                  <a:lnTo>
                    <a:pt x="1615" y="6903"/>
                  </a:lnTo>
                  <a:lnTo>
                    <a:pt x="1660" y="7415"/>
                  </a:lnTo>
                  <a:lnTo>
                    <a:pt x="1671" y="7727"/>
                  </a:lnTo>
                  <a:lnTo>
                    <a:pt x="1682" y="8028"/>
                  </a:lnTo>
                  <a:lnTo>
                    <a:pt x="1682" y="8384"/>
                  </a:lnTo>
                  <a:lnTo>
                    <a:pt x="1682" y="8540"/>
                  </a:lnTo>
                  <a:lnTo>
                    <a:pt x="1693" y="8740"/>
                  </a:lnTo>
                  <a:lnTo>
                    <a:pt x="1727" y="9152"/>
                  </a:lnTo>
                  <a:lnTo>
                    <a:pt x="1738" y="9353"/>
                  </a:lnTo>
                  <a:lnTo>
                    <a:pt x="1738" y="9542"/>
                  </a:lnTo>
                  <a:lnTo>
                    <a:pt x="1727" y="9709"/>
                  </a:lnTo>
                  <a:lnTo>
                    <a:pt x="1704" y="9842"/>
                  </a:lnTo>
                  <a:lnTo>
                    <a:pt x="1682" y="9920"/>
                  </a:lnTo>
                  <a:lnTo>
                    <a:pt x="1637" y="10009"/>
                  </a:lnTo>
                  <a:lnTo>
                    <a:pt x="1593" y="10099"/>
                  </a:lnTo>
                  <a:lnTo>
                    <a:pt x="1537" y="10188"/>
                  </a:lnTo>
                  <a:lnTo>
                    <a:pt x="1470" y="10277"/>
                  </a:lnTo>
                  <a:lnTo>
                    <a:pt x="1393" y="10366"/>
                  </a:lnTo>
                  <a:lnTo>
                    <a:pt x="1303" y="10466"/>
                  </a:lnTo>
                  <a:lnTo>
                    <a:pt x="1203" y="10555"/>
                  </a:lnTo>
                  <a:lnTo>
                    <a:pt x="1092" y="10644"/>
                  </a:lnTo>
                  <a:lnTo>
                    <a:pt x="969" y="10722"/>
                  </a:lnTo>
                  <a:lnTo>
                    <a:pt x="836" y="10800"/>
                  </a:lnTo>
                  <a:lnTo>
                    <a:pt x="691" y="10878"/>
                  </a:lnTo>
                  <a:lnTo>
                    <a:pt x="535" y="10945"/>
                  </a:lnTo>
                  <a:lnTo>
                    <a:pt x="368" y="11011"/>
                  </a:lnTo>
                  <a:lnTo>
                    <a:pt x="190" y="11056"/>
                  </a:lnTo>
                  <a:lnTo>
                    <a:pt x="1" y="11101"/>
                  </a:lnTo>
                  <a:lnTo>
                    <a:pt x="45" y="11201"/>
                  </a:lnTo>
                  <a:lnTo>
                    <a:pt x="101" y="11312"/>
                  </a:lnTo>
                  <a:lnTo>
                    <a:pt x="190" y="11446"/>
                  </a:lnTo>
                  <a:lnTo>
                    <a:pt x="324" y="11613"/>
                  </a:lnTo>
                  <a:lnTo>
                    <a:pt x="491" y="11791"/>
                  </a:lnTo>
                  <a:lnTo>
                    <a:pt x="591" y="11891"/>
                  </a:lnTo>
                  <a:lnTo>
                    <a:pt x="702" y="11980"/>
                  </a:lnTo>
                  <a:lnTo>
                    <a:pt x="825" y="12080"/>
                  </a:lnTo>
                  <a:lnTo>
                    <a:pt x="958" y="12169"/>
                  </a:lnTo>
                  <a:lnTo>
                    <a:pt x="1103" y="12270"/>
                  </a:lnTo>
                  <a:lnTo>
                    <a:pt x="1270" y="12359"/>
                  </a:lnTo>
                  <a:lnTo>
                    <a:pt x="1448" y="12448"/>
                  </a:lnTo>
                  <a:lnTo>
                    <a:pt x="1637" y="12526"/>
                  </a:lnTo>
                  <a:lnTo>
                    <a:pt x="1838" y="12604"/>
                  </a:lnTo>
                  <a:lnTo>
                    <a:pt x="2061" y="12670"/>
                  </a:lnTo>
                  <a:lnTo>
                    <a:pt x="2294" y="12737"/>
                  </a:lnTo>
                  <a:lnTo>
                    <a:pt x="2550" y="12793"/>
                  </a:lnTo>
                  <a:lnTo>
                    <a:pt x="2829" y="12837"/>
                  </a:lnTo>
                  <a:lnTo>
                    <a:pt x="3118" y="12871"/>
                  </a:lnTo>
                  <a:lnTo>
                    <a:pt x="3419" y="12893"/>
                  </a:lnTo>
                  <a:lnTo>
                    <a:pt x="3742" y="12904"/>
                  </a:lnTo>
                  <a:lnTo>
                    <a:pt x="4087" y="12904"/>
                  </a:lnTo>
                  <a:lnTo>
                    <a:pt x="4454" y="12882"/>
                  </a:lnTo>
                  <a:lnTo>
                    <a:pt x="4844" y="12848"/>
                  </a:lnTo>
                  <a:lnTo>
                    <a:pt x="5245" y="12804"/>
                  </a:lnTo>
                  <a:lnTo>
                    <a:pt x="5645" y="12748"/>
                  </a:lnTo>
                  <a:lnTo>
                    <a:pt x="6024" y="12681"/>
                  </a:lnTo>
                  <a:lnTo>
                    <a:pt x="6380" y="12615"/>
                  </a:lnTo>
                  <a:lnTo>
                    <a:pt x="6725" y="12537"/>
                  </a:lnTo>
                  <a:lnTo>
                    <a:pt x="7048" y="12459"/>
                  </a:lnTo>
                  <a:lnTo>
                    <a:pt x="7349" y="12370"/>
                  </a:lnTo>
                  <a:lnTo>
                    <a:pt x="7649" y="12281"/>
                  </a:lnTo>
                  <a:lnTo>
                    <a:pt x="7917" y="12192"/>
                  </a:lnTo>
                  <a:lnTo>
                    <a:pt x="8184" y="12091"/>
                  </a:lnTo>
                  <a:lnTo>
                    <a:pt x="8429" y="11991"/>
                  </a:lnTo>
                  <a:lnTo>
                    <a:pt x="8652" y="11891"/>
                  </a:lnTo>
                  <a:lnTo>
                    <a:pt x="8874" y="11791"/>
                  </a:lnTo>
                  <a:lnTo>
                    <a:pt x="9075" y="11691"/>
                  </a:lnTo>
                  <a:lnTo>
                    <a:pt x="9264" y="11590"/>
                  </a:lnTo>
                  <a:lnTo>
                    <a:pt x="9598" y="11379"/>
                  </a:lnTo>
                  <a:lnTo>
                    <a:pt x="9876" y="11190"/>
                  </a:lnTo>
                  <a:lnTo>
                    <a:pt x="10121" y="11000"/>
                  </a:lnTo>
                  <a:lnTo>
                    <a:pt x="10310" y="10833"/>
                  </a:lnTo>
                  <a:lnTo>
                    <a:pt x="10455" y="10677"/>
                  </a:lnTo>
                  <a:lnTo>
                    <a:pt x="10578" y="10555"/>
                  </a:lnTo>
                  <a:lnTo>
                    <a:pt x="10644" y="10466"/>
                  </a:lnTo>
                  <a:lnTo>
                    <a:pt x="10711" y="10377"/>
                  </a:lnTo>
                  <a:lnTo>
                    <a:pt x="10399" y="10377"/>
                  </a:lnTo>
                  <a:lnTo>
                    <a:pt x="10166" y="10355"/>
                  </a:lnTo>
                  <a:lnTo>
                    <a:pt x="10077" y="10343"/>
                  </a:lnTo>
                  <a:lnTo>
                    <a:pt x="10021" y="10332"/>
                  </a:lnTo>
                  <a:lnTo>
                    <a:pt x="9932" y="10277"/>
                  </a:lnTo>
                  <a:lnTo>
                    <a:pt x="9843" y="10199"/>
                  </a:lnTo>
                  <a:lnTo>
                    <a:pt x="9765" y="10121"/>
                  </a:lnTo>
                  <a:lnTo>
                    <a:pt x="9698" y="10021"/>
                  </a:lnTo>
                  <a:lnTo>
                    <a:pt x="9631" y="9920"/>
                  </a:lnTo>
                  <a:lnTo>
                    <a:pt x="9564" y="9809"/>
                  </a:lnTo>
                  <a:lnTo>
                    <a:pt x="9453" y="9564"/>
                  </a:lnTo>
                  <a:lnTo>
                    <a:pt x="9353" y="9297"/>
                  </a:lnTo>
                  <a:lnTo>
                    <a:pt x="9253" y="9052"/>
                  </a:lnTo>
                  <a:lnTo>
                    <a:pt x="9164" y="8807"/>
                  </a:lnTo>
                  <a:lnTo>
                    <a:pt x="9075" y="8607"/>
                  </a:lnTo>
                  <a:lnTo>
                    <a:pt x="9063" y="8529"/>
                  </a:lnTo>
                  <a:lnTo>
                    <a:pt x="9041" y="8351"/>
                  </a:lnTo>
                  <a:lnTo>
                    <a:pt x="9019" y="8106"/>
                  </a:lnTo>
                  <a:lnTo>
                    <a:pt x="9008" y="7794"/>
                  </a:lnTo>
                  <a:lnTo>
                    <a:pt x="8997" y="7415"/>
                  </a:lnTo>
                  <a:lnTo>
                    <a:pt x="8986" y="6992"/>
                  </a:lnTo>
                  <a:lnTo>
                    <a:pt x="8997" y="6514"/>
                  </a:lnTo>
                  <a:lnTo>
                    <a:pt x="9008" y="6001"/>
                  </a:lnTo>
                  <a:lnTo>
                    <a:pt x="9019" y="5445"/>
                  </a:lnTo>
                  <a:lnTo>
                    <a:pt x="9052" y="4877"/>
                  </a:lnTo>
                  <a:lnTo>
                    <a:pt x="9108" y="4287"/>
                  </a:lnTo>
                  <a:lnTo>
                    <a:pt x="9164" y="3697"/>
                  </a:lnTo>
                  <a:lnTo>
                    <a:pt x="9242" y="3096"/>
                  </a:lnTo>
                  <a:lnTo>
                    <a:pt x="9331" y="2506"/>
                  </a:lnTo>
                  <a:lnTo>
                    <a:pt x="9442" y="1927"/>
                  </a:lnTo>
                  <a:lnTo>
                    <a:pt x="9576" y="1370"/>
                  </a:lnTo>
                  <a:lnTo>
                    <a:pt x="9665" y="1047"/>
                  </a:lnTo>
                  <a:lnTo>
                    <a:pt x="9765" y="724"/>
                  </a:lnTo>
                  <a:lnTo>
                    <a:pt x="9876" y="424"/>
                  </a:lnTo>
                  <a:lnTo>
                    <a:pt x="9988" y="145"/>
                  </a:lnTo>
                  <a:lnTo>
                    <a:pt x="10054" y="1"/>
                  </a:lnTo>
                  <a:close/>
                </a:path>
              </a:pathLst>
            </a:custGeom>
            <a:solidFill>
              <a:srgbClr val="FFC3A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86" name="Google Shape;1311;p21">
              <a:extLst>
                <a:ext uri="{FF2B5EF4-FFF2-40B4-BE49-F238E27FC236}">
                  <a16:creationId xmlns="" xmlns:a16="http://schemas.microsoft.com/office/drawing/2014/main" id="{E04F09B2-0A13-420A-A3CD-F2512C0F8A4D}"/>
                </a:ext>
              </a:extLst>
            </p:cNvPr>
            <p:cNvSpPr/>
            <p:nvPr/>
          </p:nvSpPr>
          <p:spPr>
            <a:xfrm>
              <a:off x="7649533" y="1743786"/>
              <a:ext cx="218435" cy="196493"/>
            </a:xfrm>
            <a:custGeom>
              <a:avLst/>
              <a:gdLst/>
              <a:ahLst/>
              <a:cxnLst/>
              <a:rect l="l" t="t" r="r" b="b"/>
              <a:pathLst>
                <a:path w="9308" h="8373" extrusionOk="0">
                  <a:moveTo>
                    <a:pt x="9308" y="1"/>
                  </a:moveTo>
                  <a:lnTo>
                    <a:pt x="0" y="2706"/>
                  </a:lnTo>
                  <a:lnTo>
                    <a:pt x="67" y="2907"/>
                  </a:lnTo>
                  <a:lnTo>
                    <a:pt x="145" y="3151"/>
                  </a:lnTo>
                  <a:lnTo>
                    <a:pt x="245" y="3485"/>
                  </a:lnTo>
                  <a:lnTo>
                    <a:pt x="357" y="3886"/>
                  </a:lnTo>
                  <a:lnTo>
                    <a:pt x="479" y="4365"/>
                  </a:lnTo>
                  <a:lnTo>
                    <a:pt x="602" y="4911"/>
                  </a:lnTo>
                  <a:lnTo>
                    <a:pt x="713" y="5512"/>
                  </a:lnTo>
                  <a:lnTo>
                    <a:pt x="791" y="5946"/>
                  </a:lnTo>
                  <a:lnTo>
                    <a:pt x="858" y="6414"/>
                  </a:lnTo>
                  <a:lnTo>
                    <a:pt x="902" y="6892"/>
                  </a:lnTo>
                  <a:lnTo>
                    <a:pt x="947" y="7404"/>
                  </a:lnTo>
                  <a:lnTo>
                    <a:pt x="958" y="7716"/>
                  </a:lnTo>
                  <a:lnTo>
                    <a:pt x="969" y="8017"/>
                  </a:lnTo>
                  <a:lnTo>
                    <a:pt x="969" y="8373"/>
                  </a:lnTo>
                  <a:lnTo>
                    <a:pt x="1258" y="8262"/>
                  </a:lnTo>
                  <a:lnTo>
                    <a:pt x="1548" y="8150"/>
                  </a:lnTo>
                  <a:lnTo>
                    <a:pt x="1826" y="8028"/>
                  </a:lnTo>
                  <a:lnTo>
                    <a:pt x="2105" y="7894"/>
                  </a:lnTo>
                  <a:lnTo>
                    <a:pt x="2383" y="7750"/>
                  </a:lnTo>
                  <a:lnTo>
                    <a:pt x="2650" y="7594"/>
                  </a:lnTo>
                  <a:lnTo>
                    <a:pt x="2917" y="7438"/>
                  </a:lnTo>
                  <a:lnTo>
                    <a:pt x="3185" y="7271"/>
                  </a:lnTo>
                  <a:lnTo>
                    <a:pt x="3441" y="7093"/>
                  </a:lnTo>
                  <a:lnTo>
                    <a:pt x="3697" y="6915"/>
                  </a:lnTo>
                  <a:lnTo>
                    <a:pt x="4187" y="6547"/>
                  </a:lnTo>
                  <a:lnTo>
                    <a:pt x="4665" y="6157"/>
                  </a:lnTo>
                  <a:lnTo>
                    <a:pt x="5122" y="5768"/>
                  </a:lnTo>
                  <a:lnTo>
                    <a:pt x="5801" y="5155"/>
                  </a:lnTo>
                  <a:lnTo>
                    <a:pt x="6413" y="4577"/>
                  </a:lnTo>
                  <a:lnTo>
                    <a:pt x="6703" y="4287"/>
                  </a:lnTo>
                  <a:lnTo>
                    <a:pt x="6970" y="4020"/>
                  </a:lnTo>
                  <a:lnTo>
                    <a:pt x="7226" y="3742"/>
                  </a:lnTo>
                  <a:lnTo>
                    <a:pt x="7460" y="3474"/>
                  </a:lnTo>
                  <a:lnTo>
                    <a:pt x="7682" y="3207"/>
                  </a:lnTo>
                  <a:lnTo>
                    <a:pt x="7894" y="2951"/>
                  </a:lnTo>
                  <a:lnTo>
                    <a:pt x="8083" y="2684"/>
                  </a:lnTo>
                  <a:lnTo>
                    <a:pt x="8273" y="2428"/>
                  </a:lnTo>
                  <a:lnTo>
                    <a:pt x="8440" y="2161"/>
                  </a:lnTo>
                  <a:lnTo>
                    <a:pt x="8595" y="1893"/>
                  </a:lnTo>
                  <a:lnTo>
                    <a:pt x="8729" y="1626"/>
                  </a:lnTo>
                  <a:lnTo>
                    <a:pt x="8863" y="1359"/>
                  </a:lnTo>
                  <a:lnTo>
                    <a:pt x="8985" y="1058"/>
                  </a:lnTo>
                  <a:lnTo>
                    <a:pt x="9096" y="758"/>
                  </a:lnTo>
                  <a:lnTo>
                    <a:pt x="9197" y="446"/>
                  </a:lnTo>
                  <a:lnTo>
                    <a:pt x="9275" y="134"/>
                  </a:lnTo>
                  <a:lnTo>
                    <a:pt x="9308" y="1"/>
                  </a:lnTo>
                  <a:close/>
                </a:path>
              </a:pathLst>
            </a:custGeom>
            <a:solidFill>
              <a:srgbClr val="EAA48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87" name="Google Shape;1312;p21">
              <a:extLst>
                <a:ext uri="{FF2B5EF4-FFF2-40B4-BE49-F238E27FC236}">
                  <a16:creationId xmlns="" xmlns:a16="http://schemas.microsoft.com/office/drawing/2014/main" id="{5570D0A1-6BB3-4A8F-B404-ABFEF902D95A}"/>
                </a:ext>
              </a:extLst>
            </p:cNvPr>
            <p:cNvSpPr/>
            <p:nvPr/>
          </p:nvSpPr>
          <p:spPr>
            <a:xfrm>
              <a:off x="7522034" y="1439154"/>
              <a:ext cx="379117" cy="479183"/>
            </a:xfrm>
            <a:custGeom>
              <a:avLst/>
              <a:gdLst/>
              <a:ahLst/>
              <a:cxnLst/>
              <a:rect l="l" t="t" r="r" b="b"/>
              <a:pathLst>
                <a:path w="16155" h="20419" extrusionOk="0">
                  <a:moveTo>
                    <a:pt x="6758" y="0"/>
                  </a:moveTo>
                  <a:lnTo>
                    <a:pt x="6435" y="11"/>
                  </a:lnTo>
                  <a:lnTo>
                    <a:pt x="6113" y="34"/>
                  </a:lnTo>
                  <a:lnTo>
                    <a:pt x="5801" y="67"/>
                  </a:lnTo>
                  <a:lnTo>
                    <a:pt x="5489" y="123"/>
                  </a:lnTo>
                  <a:lnTo>
                    <a:pt x="5177" y="178"/>
                  </a:lnTo>
                  <a:lnTo>
                    <a:pt x="4877" y="245"/>
                  </a:lnTo>
                  <a:lnTo>
                    <a:pt x="4576" y="334"/>
                  </a:lnTo>
                  <a:lnTo>
                    <a:pt x="4276" y="434"/>
                  </a:lnTo>
                  <a:lnTo>
                    <a:pt x="3986" y="535"/>
                  </a:lnTo>
                  <a:lnTo>
                    <a:pt x="3708" y="657"/>
                  </a:lnTo>
                  <a:lnTo>
                    <a:pt x="3429" y="802"/>
                  </a:lnTo>
                  <a:lnTo>
                    <a:pt x="3162" y="947"/>
                  </a:lnTo>
                  <a:lnTo>
                    <a:pt x="2895" y="1102"/>
                  </a:lnTo>
                  <a:lnTo>
                    <a:pt x="2650" y="1281"/>
                  </a:lnTo>
                  <a:lnTo>
                    <a:pt x="2405" y="1470"/>
                  </a:lnTo>
                  <a:lnTo>
                    <a:pt x="2171" y="1670"/>
                  </a:lnTo>
                  <a:lnTo>
                    <a:pt x="1937" y="1893"/>
                  </a:lnTo>
                  <a:lnTo>
                    <a:pt x="1726" y="2116"/>
                  </a:lnTo>
                  <a:lnTo>
                    <a:pt x="1526" y="2360"/>
                  </a:lnTo>
                  <a:lnTo>
                    <a:pt x="1325" y="2617"/>
                  </a:lnTo>
                  <a:lnTo>
                    <a:pt x="1147" y="2895"/>
                  </a:lnTo>
                  <a:lnTo>
                    <a:pt x="969" y="3173"/>
                  </a:lnTo>
                  <a:lnTo>
                    <a:pt x="813" y="3474"/>
                  </a:lnTo>
                  <a:lnTo>
                    <a:pt x="668" y="3797"/>
                  </a:lnTo>
                  <a:lnTo>
                    <a:pt x="535" y="4120"/>
                  </a:lnTo>
                  <a:lnTo>
                    <a:pt x="423" y="4465"/>
                  </a:lnTo>
                  <a:lnTo>
                    <a:pt x="357" y="4687"/>
                  </a:lnTo>
                  <a:lnTo>
                    <a:pt x="301" y="4910"/>
                  </a:lnTo>
                  <a:lnTo>
                    <a:pt x="256" y="5133"/>
                  </a:lnTo>
                  <a:lnTo>
                    <a:pt x="212" y="5355"/>
                  </a:lnTo>
                  <a:lnTo>
                    <a:pt x="156" y="5812"/>
                  </a:lnTo>
                  <a:lnTo>
                    <a:pt x="112" y="6257"/>
                  </a:lnTo>
                  <a:lnTo>
                    <a:pt x="78" y="6892"/>
                  </a:lnTo>
                  <a:lnTo>
                    <a:pt x="34" y="7671"/>
                  </a:lnTo>
                  <a:lnTo>
                    <a:pt x="11" y="8573"/>
                  </a:lnTo>
                  <a:lnTo>
                    <a:pt x="0" y="9564"/>
                  </a:lnTo>
                  <a:lnTo>
                    <a:pt x="11" y="10087"/>
                  </a:lnTo>
                  <a:lnTo>
                    <a:pt x="23" y="10633"/>
                  </a:lnTo>
                  <a:lnTo>
                    <a:pt x="45" y="11189"/>
                  </a:lnTo>
                  <a:lnTo>
                    <a:pt x="67" y="11746"/>
                  </a:lnTo>
                  <a:lnTo>
                    <a:pt x="112" y="12314"/>
                  </a:lnTo>
                  <a:lnTo>
                    <a:pt x="167" y="12893"/>
                  </a:lnTo>
                  <a:lnTo>
                    <a:pt x="234" y="13460"/>
                  </a:lnTo>
                  <a:lnTo>
                    <a:pt x="312" y="14028"/>
                  </a:lnTo>
                  <a:lnTo>
                    <a:pt x="368" y="14362"/>
                  </a:lnTo>
                  <a:lnTo>
                    <a:pt x="434" y="14685"/>
                  </a:lnTo>
                  <a:lnTo>
                    <a:pt x="568" y="15331"/>
                  </a:lnTo>
                  <a:lnTo>
                    <a:pt x="679" y="15765"/>
                  </a:lnTo>
                  <a:lnTo>
                    <a:pt x="791" y="16177"/>
                  </a:lnTo>
                  <a:lnTo>
                    <a:pt x="924" y="16589"/>
                  </a:lnTo>
                  <a:lnTo>
                    <a:pt x="1069" y="16979"/>
                  </a:lnTo>
                  <a:lnTo>
                    <a:pt x="1225" y="17357"/>
                  </a:lnTo>
                  <a:lnTo>
                    <a:pt x="1392" y="17725"/>
                  </a:lnTo>
                  <a:lnTo>
                    <a:pt x="1570" y="18070"/>
                  </a:lnTo>
                  <a:lnTo>
                    <a:pt x="1770" y="18404"/>
                  </a:lnTo>
                  <a:lnTo>
                    <a:pt x="1982" y="18704"/>
                  </a:lnTo>
                  <a:lnTo>
                    <a:pt x="2093" y="18849"/>
                  </a:lnTo>
                  <a:lnTo>
                    <a:pt x="2216" y="18994"/>
                  </a:lnTo>
                  <a:lnTo>
                    <a:pt x="2338" y="19127"/>
                  </a:lnTo>
                  <a:lnTo>
                    <a:pt x="2461" y="19261"/>
                  </a:lnTo>
                  <a:lnTo>
                    <a:pt x="2594" y="19383"/>
                  </a:lnTo>
                  <a:lnTo>
                    <a:pt x="2728" y="19495"/>
                  </a:lnTo>
                  <a:lnTo>
                    <a:pt x="2862" y="19606"/>
                  </a:lnTo>
                  <a:lnTo>
                    <a:pt x="3006" y="19706"/>
                  </a:lnTo>
                  <a:lnTo>
                    <a:pt x="3151" y="19806"/>
                  </a:lnTo>
                  <a:lnTo>
                    <a:pt x="3296" y="19896"/>
                  </a:lnTo>
                  <a:lnTo>
                    <a:pt x="3452" y="19973"/>
                  </a:lnTo>
                  <a:lnTo>
                    <a:pt x="3619" y="20040"/>
                  </a:lnTo>
                  <a:lnTo>
                    <a:pt x="3786" y="20107"/>
                  </a:lnTo>
                  <a:lnTo>
                    <a:pt x="3953" y="20163"/>
                  </a:lnTo>
                  <a:lnTo>
                    <a:pt x="4231" y="20252"/>
                  </a:lnTo>
                  <a:lnTo>
                    <a:pt x="4509" y="20307"/>
                  </a:lnTo>
                  <a:lnTo>
                    <a:pt x="4788" y="20363"/>
                  </a:lnTo>
                  <a:lnTo>
                    <a:pt x="5055" y="20397"/>
                  </a:lnTo>
                  <a:lnTo>
                    <a:pt x="5333" y="20419"/>
                  </a:lnTo>
                  <a:lnTo>
                    <a:pt x="5868" y="20419"/>
                  </a:lnTo>
                  <a:lnTo>
                    <a:pt x="6135" y="20397"/>
                  </a:lnTo>
                  <a:lnTo>
                    <a:pt x="6402" y="20374"/>
                  </a:lnTo>
                  <a:lnTo>
                    <a:pt x="6669" y="20330"/>
                  </a:lnTo>
                  <a:lnTo>
                    <a:pt x="6936" y="20274"/>
                  </a:lnTo>
                  <a:lnTo>
                    <a:pt x="7192" y="20207"/>
                  </a:lnTo>
                  <a:lnTo>
                    <a:pt x="7449" y="20140"/>
                  </a:lnTo>
                  <a:lnTo>
                    <a:pt x="7705" y="20051"/>
                  </a:lnTo>
                  <a:lnTo>
                    <a:pt x="7950" y="19962"/>
                  </a:lnTo>
                  <a:lnTo>
                    <a:pt x="8206" y="19862"/>
                  </a:lnTo>
                  <a:lnTo>
                    <a:pt x="8451" y="19751"/>
                  </a:lnTo>
                  <a:lnTo>
                    <a:pt x="8695" y="19639"/>
                  </a:lnTo>
                  <a:lnTo>
                    <a:pt x="8940" y="19517"/>
                  </a:lnTo>
                  <a:lnTo>
                    <a:pt x="9174" y="19383"/>
                  </a:lnTo>
                  <a:lnTo>
                    <a:pt x="9642" y="19105"/>
                  </a:lnTo>
                  <a:lnTo>
                    <a:pt x="10098" y="18804"/>
                  </a:lnTo>
                  <a:lnTo>
                    <a:pt x="10544" y="18493"/>
                  </a:lnTo>
                  <a:lnTo>
                    <a:pt x="10967" y="18159"/>
                  </a:lnTo>
                  <a:lnTo>
                    <a:pt x="11379" y="17825"/>
                  </a:lnTo>
                  <a:lnTo>
                    <a:pt x="11779" y="17480"/>
                  </a:lnTo>
                  <a:lnTo>
                    <a:pt x="12492" y="16845"/>
                  </a:lnTo>
                  <a:lnTo>
                    <a:pt x="13127" y="16233"/>
                  </a:lnTo>
                  <a:lnTo>
                    <a:pt x="13416" y="15943"/>
                  </a:lnTo>
                  <a:lnTo>
                    <a:pt x="13694" y="15654"/>
                  </a:lnTo>
                  <a:lnTo>
                    <a:pt x="13950" y="15375"/>
                  </a:lnTo>
                  <a:lnTo>
                    <a:pt x="14195" y="15097"/>
                  </a:lnTo>
                  <a:lnTo>
                    <a:pt x="14429" y="14819"/>
                  </a:lnTo>
                  <a:lnTo>
                    <a:pt x="14641" y="14552"/>
                  </a:lnTo>
                  <a:lnTo>
                    <a:pt x="14830" y="14273"/>
                  </a:lnTo>
                  <a:lnTo>
                    <a:pt x="15019" y="13995"/>
                  </a:lnTo>
                  <a:lnTo>
                    <a:pt x="15186" y="13728"/>
                  </a:lnTo>
                  <a:lnTo>
                    <a:pt x="15342" y="13449"/>
                  </a:lnTo>
                  <a:lnTo>
                    <a:pt x="15476" y="13160"/>
                  </a:lnTo>
                  <a:lnTo>
                    <a:pt x="15598" y="12882"/>
                  </a:lnTo>
                  <a:lnTo>
                    <a:pt x="15710" y="12592"/>
                  </a:lnTo>
                  <a:lnTo>
                    <a:pt x="15810" y="12291"/>
                  </a:lnTo>
                  <a:lnTo>
                    <a:pt x="15899" y="11991"/>
                  </a:lnTo>
                  <a:lnTo>
                    <a:pt x="15966" y="11679"/>
                  </a:lnTo>
                  <a:lnTo>
                    <a:pt x="16032" y="11356"/>
                  </a:lnTo>
                  <a:lnTo>
                    <a:pt x="16077" y="11022"/>
                  </a:lnTo>
                  <a:lnTo>
                    <a:pt x="16110" y="10688"/>
                  </a:lnTo>
                  <a:lnTo>
                    <a:pt x="16133" y="10332"/>
                  </a:lnTo>
                  <a:lnTo>
                    <a:pt x="16155" y="9965"/>
                  </a:lnTo>
                  <a:lnTo>
                    <a:pt x="16155" y="9586"/>
                  </a:lnTo>
                  <a:lnTo>
                    <a:pt x="16144" y="9196"/>
                  </a:lnTo>
                  <a:lnTo>
                    <a:pt x="16121" y="8784"/>
                  </a:lnTo>
                  <a:lnTo>
                    <a:pt x="16088" y="8361"/>
                  </a:lnTo>
                  <a:lnTo>
                    <a:pt x="16055" y="7916"/>
                  </a:lnTo>
                  <a:lnTo>
                    <a:pt x="15999" y="7448"/>
                  </a:lnTo>
                  <a:lnTo>
                    <a:pt x="15943" y="6970"/>
                  </a:lnTo>
                  <a:lnTo>
                    <a:pt x="15888" y="6636"/>
                  </a:lnTo>
                  <a:lnTo>
                    <a:pt x="15821" y="6302"/>
                  </a:lnTo>
                  <a:lnTo>
                    <a:pt x="15732" y="5979"/>
                  </a:lnTo>
                  <a:lnTo>
                    <a:pt x="15632" y="5656"/>
                  </a:lnTo>
                  <a:lnTo>
                    <a:pt x="15520" y="5344"/>
                  </a:lnTo>
                  <a:lnTo>
                    <a:pt x="15387" y="5044"/>
                  </a:lnTo>
                  <a:lnTo>
                    <a:pt x="15253" y="4754"/>
                  </a:lnTo>
                  <a:lnTo>
                    <a:pt x="15097" y="4465"/>
                  </a:lnTo>
                  <a:lnTo>
                    <a:pt x="14930" y="4186"/>
                  </a:lnTo>
                  <a:lnTo>
                    <a:pt x="14752" y="3908"/>
                  </a:lnTo>
                  <a:lnTo>
                    <a:pt x="14552" y="3641"/>
                  </a:lnTo>
                  <a:lnTo>
                    <a:pt x="14351" y="3385"/>
                  </a:lnTo>
                  <a:lnTo>
                    <a:pt x="14140" y="3140"/>
                  </a:lnTo>
                  <a:lnTo>
                    <a:pt x="13917" y="2906"/>
                  </a:lnTo>
                  <a:lnTo>
                    <a:pt x="13683" y="2672"/>
                  </a:lnTo>
                  <a:lnTo>
                    <a:pt x="13438" y="2450"/>
                  </a:lnTo>
                  <a:lnTo>
                    <a:pt x="13193" y="2238"/>
                  </a:lnTo>
                  <a:lnTo>
                    <a:pt x="12926" y="2026"/>
                  </a:lnTo>
                  <a:lnTo>
                    <a:pt x="12670" y="1837"/>
                  </a:lnTo>
                  <a:lnTo>
                    <a:pt x="12392" y="1648"/>
                  </a:lnTo>
                  <a:lnTo>
                    <a:pt x="12113" y="1470"/>
                  </a:lnTo>
                  <a:lnTo>
                    <a:pt x="11824" y="1303"/>
                  </a:lnTo>
                  <a:lnTo>
                    <a:pt x="11523" y="1147"/>
                  </a:lnTo>
                  <a:lnTo>
                    <a:pt x="11234" y="991"/>
                  </a:lnTo>
                  <a:lnTo>
                    <a:pt x="10922" y="857"/>
                  </a:lnTo>
                  <a:lnTo>
                    <a:pt x="10622" y="724"/>
                  </a:lnTo>
                  <a:lnTo>
                    <a:pt x="10310" y="613"/>
                  </a:lnTo>
                  <a:lnTo>
                    <a:pt x="9987" y="501"/>
                  </a:lnTo>
                  <a:lnTo>
                    <a:pt x="9675" y="401"/>
                  </a:lnTo>
                  <a:lnTo>
                    <a:pt x="9352" y="312"/>
                  </a:lnTo>
                  <a:lnTo>
                    <a:pt x="9029" y="234"/>
                  </a:lnTo>
                  <a:lnTo>
                    <a:pt x="8707" y="167"/>
                  </a:lnTo>
                  <a:lnTo>
                    <a:pt x="8384" y="112"/>
                  </a:lnTo>
                  <a:lnTo>
                    <a:pt x="8050" y="67"/>
                  </a:lnTo>
                  <a:lnTo>
                    <a:pt x="7727" y="34"/>
                  </a:lnTo>
                  <a:lnTo>
                    <a:pt x="7404" y="11"/>
                  </a:lnTo>
                  <a:lnTo>
                    <a:pt x="7081" y="0"/>
                  </a:lnTo>
                  <a:close/>
                </a:path>
              </a:pathLst>
            </a:custGeom>
            <a:solidFill>
              <a:srgbClr val="FFC3A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88" name="Google Shape;1313;p21">
              <a:extLst>
                <a:ext uri="{FF2B5EF4-FFF2-40B4-BE49-F238E27FC236}">
                  <a16:creationId xmlns="" xmlns:a16="http://schemas.microsoft.com/office/drawing/2014/main" id="{F8DD7381-3907-4CA7-AD29-F2994E68CAE6}"/>
                </a:ext>
              </a:extLst>
            </p:cNvPr>
            <p:cNvSpPr/>
            <p:nvPr/>
          </p:nvSpPr>
          <p:spPr>
            <a:xfrm>
              <a:off x="7467683" y="1400996"/>
              <a:ext cx="458039" cy="392470"/>
            </a:xfrm>
            <a:custGeom>
              <a:avLst/>
              <a:gdLst/>
              <a:ahLst/>
              <a:cxnLst/>
              <a:rect l="l" t="t" r="r" b="b"/>
              <a:pathLst>
                <a:path w="19518" h="16724" extrusionOk="0">
                  <a:moveTo>
                    <a:pt x="9631" y="1"/>
                  </a:moveTo>
                  <a:lnTo>
                    <a:pt x="9386" y="12"/>
                  </a:lnTo>
                  <a:lnTo>
                    <a:pt x="9141" y="23"/>
                  </a:lnTo>
                  <a:lnTo>
                    <a:pt x="8907" y="56"/>
                  </a:lnTo>
                  <a:lnTo>
                    <a:pt x="8662" y="90"/>
                  </a:lnTo>
                  <a:lnTo>
                    <a:pt x="8429" y="134"/>
                  </a:lnTo>
                  <a:lnTo>
                    <a:pt x="8184" y="190"/>
                  </a:lnTo>
                  <a:lnTo>
                    <a:pt x="7950" y="257"/>
                  </a:lnTo>
                  <a:lnTo>
                    <a:pt x="7716" y="324"/>
                  </a:lnTo>
                  <a:lnTo>
                    <a:pt x="7427" y="435"/>
                  </a:lnTo>
                  <a:lnTo>
                    <a:pt x="7126" y="546"/>
                  </a:lnTo>
                  <a:lnTo>
                    <a:pt x="6814" y="669"/>
                  </a:lnTo>
                  <a:lnTo>
                    <a:pt x="6514" y="813"/>
                  </a:lnTo>
                  <a:lnTo>
                    <a:pt x="6213" y="958"/>
                  </a:lnTo>
                  <a:lnTo>
                    <a:pt x="5924" y="1114"/>
                  </a:lnTo>
                  <a:lnTo>
                    <a:pt x="5634" y="1270"/>
                  </a:lnTo>
                  <a:lnTo>
                    <a:pt x="5367" y="1426"/>
                  </a:lnTo>
                  <a:lnTo>
                    <a:pt x="5100" y="1604"/>
                  </a:lnTo>
                  <a:lnTo>
                    <a:pt x="4832" y="1782"/>
                  </a:lnTo>
                  <a:lnTo>
                    <a:pt x="4320" y="2172"/>
                  </a:lnTo>
                  <a:lnTo>
                    <a:pt x="4053" y="2350"/>
                  </a:lnTo>
                  <a:lnTo>
                    <a:pt x="3786" y="2528"/>
                  </a:lnTo>
                  <a:lnTo>
                    <a:pt x="3508" y="2684"/>
                  </a:lnTo>
                  <a:lnTo>
                    <a:pt x="3363" y="2751"/>
                  </a:lnTo>
                  <a:lnTo>
                    <a:pt x="3218" y="2817"/>
                  </a:lnTo>
                  <a:lnTo>
                    <a:pt x="3062" y="2873"/>
                  </a:lnTo>
                  <a:lnTo>
                    <a:pt x="2906" y="2907"/>
                  </a:lnTo>
                  <a:lnTo>
                    <a:pt x="2739" y="2940"/>
                  </a:lnTo>
                  <a:lnTo>
                    <a:pt x="2583" y="2962"/>
                  </a:lnTo>
                  <a:lnTo>
                    <a:pt x="2416" y="2973"/>
                  </a:lnTo>
                  <a:lnTo>
                    <a:pt x="2249" y="2973"/>
                  </a:lnTo>
                  <a:lnTo>
                    <a:pt x="2082" y="2951"/>
                  </a:lnTo>
                  <a:lnTo>
                    <a:pt x="1927" y="2929"/>
                  </a:lnTo>
                  <a:lnTo>
                    <a:pt x="1771" y="2884"/>
                  </a:lnTo>
                  <a:lnTo>
                    <a:pt x="1626" y="2829"/>
                  </a:lnTo>
                  <a:lnTo>
                    <a:pt x="1481" y="2762"/>
                  </a:lnTo>
                  <a:lnTo>
                    <a:pt x="1359" y="2684"/>
                  </a:lnTo>
                  <a:lnTo>
                    <a:pt x="1236" y="2584"/>
                  </a:lnTo>
                  <a:lnTo>
                    <a:pt x="1125" y="2483"/>
                  </a:lnTo>
                  <a:lnTo>
                    <a:pt x="1036" y="2361"/>
                  </a:lnTo>
                  <a:lnTo>
                    <a:pt x="958" y="2216"/>
                  </a:lnTo>
                  <a:lnTo>
                    <a:pt x="802" y="2394"/>
                  </a:lnTo>
                  <a:lnTo>
                    <a:pt x="657" y="2573"/>
                  </a:lnTo>
                  <a:lnTo>
                    <a:pt x="568" y="2706"/>
                  </a:lnTo>
                  <a:lnTo>
                    <a:pt x="479" y="2829"/>
                  </a:lnTo>
                  <a:lnTo>
                    <a:pt x="412" y="2973"/>
                  </a:lnTo>
                  <a:lnTo>
                    <a:pt x="335" y="3107"/>
                  </a:lnTo>
                  <a:lnTo>
                    <a:pt x="279" y="3252"/>
                  </a:lnTo>
                  <a:lnTo>
                    <a:pt x="223" y="3396"/>
                  </a:lnTo>
                  <a:lnTo>
                    <a:pt x="168" y="3541"/>
                  </a:lnTo>
                  <a:lnTo>
                    <a:pt x="123" y="3697"/>
                  </a:lnTo>
                  <a:lnTo>
                    <a:pt x="56" y="3998"/>
                  </a:lnTo>
                  <a:lnTo>
                    <a:pt x="23" y="4309"/>
                  </a:lnTo>
                  <a:lnTo>
                    <a:pt x="1" y="4632"/>
                  </a:lnTo>
                  <a:lnTo>
                    <a:pt x="12" y="4944"/>
                  </a:lnTo>
                  <a:lnTo>
                    <a:pt x="34" y="5267"/>
                  </a:lnTo>
                  <a:lnTo>
                    <a:pt x="90" y="5579"/>
                  </a:lnTo>
                  <a:lnTo>
                    <a:pt x="168" y="5901"/>
                  </a:lnTo>
                  <a:lnTo>
                    <a:pt x="268" y="6202"/>
                  </a:lnTo>
                  <a:lnTo>
                    <a:pt x="390" y="6503"/>
                  </a:lnTo>
                  <a:lnTo>
                    <a:pt x="535" y="6792"/>
                  </a:lnTo>
                  <a:lnTo>
                    <a:pt x="702" y="7059"/>
                  </a:lnTo>
                  <a:lnTo>
                    <a:pt x="880" y="7326"/>
                  </a:lnTo>
                  <a:lnTo>
                    <a:pt x="1069" y="7560"/>
                  </a:lnTo>
                  <a:lnTo>
                    <a:pt x="1281" y="7772"/>
                  </a:lnTo>
                  <a:lnTo>
                    <a:pt x="1515" y="7972"/>
                  </a:lnTo>
                  <a:lnTo>
                    <a:pt x="1626" y="8061"/>
                  </a:lnTo>
                  <a:lnTo>
                    <a:pt x="1748" y="8150"/>
                  </a:lnTo>
                  <a:lnTo>
                    <a:pt x="1927" y="8262"/>
                  </a:lnTo>
                  <a:lnTo>
                    <a:pt x="2116" y="8351"/>
                  </a:lnTo>
                  <a:lnTo>
                    <a:pt x="2305" y="8440"/>
                  </a:lnTo>
                  <a:lnTo>
                    <a:pt x="2494" y="8507"/>
                  </a:lnTo>
                  <a:lnTo>
                    <a:pt x="2695" y="8573"/>
                  </a:lnTo>
                  <a:lnTo>
                    <a:pt x="2895" y="8618"/>
                  </a:lnTo>
                  <a:lnTo>
                    <a:pt x="3096" y="8662"/>
                  </a:lnTo>
                  <a:lnTo>
                    <a:pt x="3307" y="8696"/>
                  </a:lnTo>
                  <a:lnTo>
                    <a:pt x="3508" y="8718"/>
                  </a:lnTo>
                  <a:lnTo>
                    <a:pt x="3719" y="8740"/>
                  </a:lnTo>
                  <a:lnTo>
                    <a:pt x="3931" y="8740"/>
                  </a:lnTo>
                  <a:lnTo>
                    <a:pt x="4142" y="8752"/>
                  </a:lnTo>
                  <a:lnTo>
                    <a:pt x="4565" y="8740"/>
                  </a:lnTo>
                  <a:lnTo>
                    <a:pt x="4988" y="8707"/>
                  </a:lnTo>
                  <a:lnTo>
                    <a:pt x="5311" y="8674"/>
                  </a:lnTo>
                  <a:lnTo>
                    <a:pt x="5623" y="8629"/>
                  </a:lnTo>
                  <a:lnTo>
                    <a:pt x="5946" y="8585"/>
                  </a:lnTo>
                  <a:lnTo>
                    <a:pt x="6269" y="8529"/>
                  </a:lnTo>
                  <a:lnTo>
                    <a:pt x="6580" y="8462"/>
                  </a:lnTo>
                  <a:lnTo>
                    <a:pt x="6892" y="8384"/>
                  </a:lnTo>
                  <a:lnTo>
                    <a:pt x="7204" y="8284"/>
                  </a:lnTo>
                  <a:lnTo>
                    <a:pt x="7504" y="8184"/>
                  </a:lnTo>
                  <a:lnTo>
                    <a:pt x="7660" y="8128"/>
                  </a:lnTo>
                  <a:lnTo>
                    <a:pt x="7816" y="8061"/>
                  </a:lnTo>
                  <a:lnTo>
                    <a:pt x="8095" y="7917"/>
                  </a:lnTo>
                  <a:lnTo>
                    <a:pt x="8373" y="7761"/>
                  </a:lnTo>
                  <a:lnTo>
                    <a:pt x="8640" y="7594"/>
                  </a:lnTo>
                  <a:lnTo>
                    <a:pt x="8907" y="7416"/>
                  </a:lnTo>
                  <a:lnTo>
                    <a:pt x="9163" y="7249"/>
                  </a:lnTo>
                  <a:lnTo>
                    <a:pt x="9442" y="7093"/>
                  </a:lnTo>
                  <a:lnTo>
                    <a:pt x="9575" y="7026"/>
                  </a:lnTo>
                  <a:lnTo>
                    <a:pt x="9720" y="6959"/>
                  </a:lnTo>
                  <a:lnTo>
                    <a:pt x="9865" y="6903"/>
                  </a:lnTo>
                  <a:lnTo>
                    <a:pt x="9976" y="6859"/>
                  </a:lnTo>
                  <a:lnTo>
                    <a:pt x="10076" y="6825"/>
                  </a:lnTo>
                  <a:lnTo>
                    <a:pt x="10154" y="6814"/>
                  </a:lnTo>
                  <a:lnTo>
                    <a:pt x="10221" y="6825"/>
                  </a:lnTo>
                  <a:lnTo>
                    <a:pt x="10254" y="6837"/>
                  </a:lnTo>
                  <a:lnTo>
                    <a:pt x="10288" y="6870"/>
                  </a:lnTo>
                  <a:lnTo>
                    <a:pt x="10310" y="6915"/>
                  </a:lnTo>
                  <a:lnTo>
                    <a:pt x="10310" y="6981"/>
                  </a:lnTo>
                  <a:lnTo>
                    <a:pt x="10310" y="7048"/>
                  </a:lnTo>
                  <a:lnTo>
                    <a:pt x="10277" y="7226"/>
                  </a:lnTo>
                  <a:lnTo>
                    <a:pt x="10232" y="7449"/>
                  </a:lnTo>
                  <a:lnTo>
                    <a:pt x="10199" y="7705"/>
                  </a:lnTo>
                  <a:lnTo>
                    <a:pt x="10165" y="7994"/>
                  </a:lnTo>
                  <a:lnTo>
                    <a:pt x="10143" y="8284"/>
                  </a:lnTo>
                  <a:lnTo>
                    <a:pt x="10132" y="8573"/>
                  </a:lnTo>
                  <a:lnTo>
                    <a:pt x="10143" y="8863"/>
                  </a:lnTo>
                  <a:lnTo>
                    <a:pt x="10176" y="9152"/>
                  </a:lnTo>
                  <a:lnTo>
                    <a:pt x="10232" y="9442"/>
                  </a:lnTo>
                  <a:lnTo>
                    <a:pt x="10310" y="9720"/>
                  </a:lnTo>
                  <a:lnTo>
                    <a:pt x="10355" y="9854"/>
                  </a:lnTo>
                  <a:lnTo>
                    <a:pt x="10410" y="9987"/>
                  </a:lnTo>
                  <a:lnTo>
                    <a:pt x="10533" y="10266"/>
                  </a:lnTo>
                  <a:lnTo>
                    <a:pt x="10666" y="10522"/>
                  </a:lnTo>
                  <a:lnTo>
                    <a:pt x="10911" y="11000"/>
                  </a:lnTo>
                  <a:lnTo>
                    <a:pt x="11167" y="11446"/>
                  </a:lnTo>
                  <a:lnTo>
                    <a:pt x="11401" y="11847"/>
                  </a:lnTo>
                  <a:lnTo>
                    <a:pt x="11602" y="12225"/>
                  </a:lnTo>
                  <a:lnTo>
                    <a:pt x="11691" y="12403"/>
                  </a:lnTo>
                  <a:lnTo>
                    <a:pt x="11780" y="12581"/>
                  </a:lnTo>
                  <a:lnTo>
                    <a:pt x="11846" y="12760"/>
                  </a:lnTo>
                  <a:lnTo>
                    <a:pt x="11913" y="12938"/>
                  </a:lnTo>
                  <a:lnTo>
                    <a:pt x="11958" y="13116"/>
                  </a:lnTo>
                  <a:lnTo>
                    <a:pt x="11991" y="13305"/>
                  </a:lnTo>
                  <a:lnTo>
                    <a:pt x="12715" y="12982"/>
                  </a:lnTo>
                  <a:lnTo>
                    <a:pt x="12737" y="12882"/>
                  </a:lnTo>
                  <a:lnTo>
                    <a:pt x="12759" y="12760"/>
                  </a:lnTo>
                  <a:lnTo>
                    <a:pt x="12793" y="12615"/>
                  </a:lnTo>
                  <a:lnTo>
                    <a:pt x="12848" y="12437"/>
                  </a:lnTo>
                  <a:lnTo>
                    <a:pt x="12915" y="12247"/>
                  </a:lnTo>
                  <a:lnTo>
                    <a:pt x="13004" y="12047"/>
                  </a:lnTo>
                  <a:lnTo>
                    <a:pt x="13116" y="11847"/>
                  </a:lnTo>
                  <a:lnTo>
                    <a:pt x="13171" y="11746"/>
                  </a:lnTo>
                  <a:lnTo>
                    <a:pt x="13249" y="11646"/>
                  </a:lnTo>
                  <a:lnTo>
                    <a:pt x="13327" y="11546"/>
                  </a:lnTo>
                  <a:lnTo>
                    <a:pt x="13405" y="11457"/>
                  </a:lnTo>
                  <a:lnTo>
                    <a:pt x="13494" y="11379"/>
                  </a:lnTo>
                  <a:lnTo>
                    <a:pt x="13594" y="11290"/>
                  </a:lnTo>
                  <a:lnTo>
                    <a:pt x="13706" y="11223"/>
                  </a:lnTo>
                  <a:lnTo>
                    <a:pt x="13817" y="11156"/>
                  </a:lnTo>
                  <a:lnTo>
                    <a:pt x="13940" y="11101"/>
                  </a:lnTo>
                  <a:lnTo>
                    <a:pt x="14073" y="11056"/>
                  </a:lnTo>
                  <a:lnTo>
                    <a:pt x="14207" y="11023"/>
                  </a:lnTo>
                  <a:lnTo>
                    <a:pt x="14363" y="10989"/>
                  </a:lnTo>
                  <a:lnTo>
                    <a:pt x="14518" y="10978"/>
                  </a:lnTo>
                  <a:lnTo>
                    <a:pt x="14685" y="10989"/>
                  </a:lnTo>
                  <a:lnTo>
                    <a:pt x="14864" y="11000"/>
                  </a:lnTo>
                  <a:lnTo>
                    <a:pt x="15053" y="11034"/>
                  </a:lnTo>
                  <a:lnTo>
                    <a:pt x="15142" y="11056"/>
                  </a:lnTo>
                  <a:lnTo>
                    <a:pt x="15231" y="11090"/>
                  </a:lnTo>
                  <a:lnTo>
                    <a:pt x="15320" y="11123"/>
                  </a:lnTo>
                  <a:lnTo>
                    <a:pt x="15398" y="11167"/>
                  </a:lnTo>
                  <a:lnTo>
                    <a:pt x="15476" y="11223"/>
                  </a:lnTo>
                  <a:lnTo>
                    <a:pt x="15543" y="11279"/>
                  </a:lnTo>
                  <a:lnTo>
                    <a:pt x="15621" y="11334"/>
                  </a:lnTo>
                  <a:lnTo>
                    <a:pt x="15676" y="11401"/>
                  </a:lnTo>
                  <a:lnTo>
                    <a:pt x="15799" y="11546"/>
                  </a:lnTo>
                  <a:lnTo>
                    <a:pt x="15899" y="11713"/>
                  </a:lnTo>
                  <a:lnTo>
                    <a:pt x="15999" y="11902"/>
                  </a:lnTo>
                  <a:lnTo>
                    <a:pt x="16077" y="12103"/>
                  </a:lnTo>
                  <a:lnTo>
                    <a:pt x="16144" y="12314"/>
                  </a:lnTo>
                  <a:lnTo>
                    <a:pt x="16200" y="12537"/>
                  </a:lnTo>
                  <a:lnTo>
                    <a:pt x="16244" y="12782"/>
                  </a:lnTo>
                  <a:lnTo>
                    <a:pt x="16278" y="13016"/>
                  </a:lnTo>
                  <a:lnTo>
                    <a:pt x="16311" y="13272"/>
                  </a:lnTo>
                  <a:lnTo>
                    <a:pt x="16333" y="13517"/>
                  </a:lnTo>
                  <a:lnTo>
                    <a:pt x="16356" y="14029"/>
                  </a:lnTo>
                  <a:lnTo>
                    <a:pt x="16356" y="14541"/>
                  </a:lnTo>
                  <a:lnTo>
                    <a:pt x="16356" y="15031"/>
                  </a:lnTo>
                  <a:lnTo>
                    <a:pt x="16322" y="15888"/>
                  </a:lnTo>
                  <a:lnTo>
                    <a:pt x="16322" y="16222"/>
                  </a:lnTo>
                  <a:lnTo>
                    <a:pt x="16333" y="16489"/>
                  </a:lnTo>
                  <a:lnTo>
                    <a:pt x="16356" y="16589"/>
                  </a:lnTo>
                  <a:lnTo>
                    <a:pt x="16378" y="16656"/>
                  </a:lnTo>
                  <a:lnTo>
                    <a:pt x="16400" y="16701"/>
                  </a:lnTo>
                  <a:lnTo>
                    <a:pt x="16422" y="16712"/>
                  </a:lnTo>
                  <a:lnTo>
                    <a:pt x="16433" y="16723"/>
                  </a:lnTo>
                  <a:lnTo>
                    <a:pt x="16478" y="16712"/>
                  </a:lnTo>
                  <a:lnTo>
                    <a:pt x="16534" y="16690"/>
                  </a:lnTo>
                  <a:lnTo>
                    <a:pt x="16589" y="16645"/>
                  </a:lnTo>
                  <a:lnTo>
                    <a:pt x="16667" y="16578"/>
                  </a:lnTo>
                  <a:lnTo>
                    <a:pt x="16823" y="16411"/>
                  </a:lnTo>
                  <a:lnTo>
                    <a:pt x="17001" y="16189"/>
                  </a:lnTo>
                  <a:lnTo>
                    <a:pt x="17191" y="15899"/>
                  </a:lnTo>
                  <a:lnTo>
                    <a:pt x="17402" y="15565"/>
                  </a:lnTo>
                  <a:lnTo>
                    <a:pt x="17625" y="15176"/>
                  </a:lnTo>
                  <a:lnTo>
                    <a:pt x="17847" y="14741"/>
                  </a:lnTo>
                  <a:lnTo>
                    <a:pt x="18081" y="14263"/>
                  </a:lnTo>
                  <a:lnTo>
                    <a:pt x="18304" y="13739"/>
                  </a:lnTo>
                  <a:lnTo>
                    <a:pt x="18527" y="13183"/>
                  </a:lnTo>
                  <a:lnTo>
                    <a:pt x="18727" y="12604"/>
                  </a:lnTo>
                  <a:lnTo>
                    <a:pt x="18927" y="11980"/>
                  </a:lnTo>
                  <a:lnTo>
                    <a:pt x="19016" y="11669"/>
                  </a:lnTo>
                  <a:lnTo>
                    <a:pt x="19094" y="11346"/>
                  </a:lnTo>
                  <a:lnTo>
                    <a:pt x="19172" y="11012"/>
                  </a:lnTo>
                  <a:lnTo>
                    <a:pt x="19239" y="10678"/>
                  </a:lnTo>
                  <a:lnTo>
                    <a:pt x="19306" y="10344"/>
                  </a:lnTo>
                  <a:lnTo>
                    <a:pt x="19362" y="9998"/>
                  </a:lnTo>
                  <a:lnTo>
                    <a:pt x="19417" y="9653"/>
                  </a:lnTo>
                  <a:lnTo>
                    <a:pt x="19451" y="9330"/>
                  </a:lnTo>
                  <a:lnTo>
                    <a:pt x="19484" y="9008"/>
                  </a:lnTo>
                  <a:lnTo>
                    <a:pt x="19506" y="8696"/>
                  </a:lnTo>
                  <a:lnTo>
                    <a:pt x="19517" y="8395"/>
                  </a:lnTo>
                  <a:lnTo>
                    <a:pt x="19517" y="8095"/>
                  </a:lnTo>
                  <a:lnTo>
                    <a:pt x="19506" y="7816"/>
                  </a:lnTo>
                  <a:lnTo>
                    <a:pt x="19495" y="7538"/>
                  </a:lnTo>
                  <a:lnTo>
                    <a:pt x="19473" y="7271"/>
                  </a:lnTo>
                  <a:lnTo>
                    <a:pt x="19428" y="7015"/>
                  </a:lnTo>
                  <a:lnTo>
                    <a:pt x="19384" y="6770"/>
                  </a:lnTo>
                  <a:lnTo>
                    <a:pt x="19339" y="6525"/>
                  </a:lnTo>
                  <a:lnTo>
                    <a:pt x="19272" y="6291"/>
                  </a:lnTo>
                  <a:lnTo>
                    <a:pt x="19195" y="6068"/>
                  </a:lnTo>
                  <a:lnTo>
                    <a:pt x="19117" y="5857"/>
                  </a:lnTo>
                  <a:lnTo>
                    <a:pt x="19016" y="5645"/>
                  </a:lnTo>
                  <a:lnTo>
                    <a:pt x="18916" y="5445"/>
                  </a:lnTo>
                  <a:lnTo>
                    <a:pt x="18805" y="5256"/>
                  </a:lnTo>
                  <a:lnTo>
                    <a:pt x="18671" y="5078"/>
                  </a:lnTo>
                  <a:lnTo>
                    <a:pt x="18538" y="4899"/>
                  </a:lnTo>
                  <a:lnTo>
                    <a:pt x="18393" y="4732"/>
                  </a:lnTo>
                  <a:lnTo>
                    <a:pt x="18237" y="4577"/>
                  </a:lnTo>
                  <a:lnTo>
                    <a:pt x="18070" y="4421"/>
                  </a:lnTo>
                  <a:lnTo>
                    <a:pt x="17892" y="4276"/>
                  </a:lnTo>
                  <a:lnTo>
                    <a:pt x="17703" y="4142"/>
                  </a:lnTo>
                  <a:lnTo>
                    <a:pt x="17502" y="4009"/>
                  </a:lnTo>
                  <a:lnTo>
                    <a:pt x="17302" y="3886"/>
                  </a:lnTo>
                  <a:lnTo>
                    <a:pt x="17079" y="3775"/>
                  </a:lnTo>
                  <a:lnTo>
                    <a:pt x="16845" y="3664"/>
                  </a:lnTo>
                  <a:lnTo>
                    <a:pt x="16600" y="3563"/>
                  </a:lnTo>
                  <a:lnTo>
                    <a:pt x="16344" y="3463"/>
                  </a:lnTo>
                  <a:lnTo>
                    <a:pt x="16077" y="3374"/>
                  </a:lnTo>
                  <a:lnTo>
                    <a:pt x="16033" y="3352"/>
                  </a:lnTo>
                  <a:lnTo>
                    <a:pt x="15977" y="3296"/>
                  </a:lnTo>
                  <a:lnTo>
                    <a:pt x="15832" y="3151"/>
                  </a:lnTo>
                  <a:lnTo>
                    <a:pt x="15610" y="2873"/>
                  </a:lnTo>
                  <a:lnTo>
                    <a:pt x="15342" y="2606"/>
                  </a:lnTo>
                  <a:lnTo>
                    <a:pt x="15064" y="2350"/>
                  </a:lnTo>
                  <a:lnTo>
                    <a:pt x="14775" y="2094"/>
                  </a:lnTo>
                  <a:lnTo>
                    <a:pt x="14485" y="1849"/>
                  </a:lnTo>
                  <a:lnTo>
                    <a:pt x="14184" y="1615"/>
                  </a:lnTo>
                  <a:lnTo>
                    <a:pt x="13873" y="1392"/>
                  </a:lnTo>
                  <a:lnTo>
                    <a:pt x="13561" y="1181"/>
                  </a:lnTo>
                  <a:lnTo>
                    <a:pt x="13238" y="980"/>
                  </a:lnTo>
                  <a:lnTo>
                    <a:pt x="12904" y="802"/>
                  </a:lnTo>
                  <a:lnTo>
                    <a:pt x="12570" y="635"/>
                  </a:lnTo>
                  <a:lnTo>
                    <a:pt x="12225" y="491"/>
                  </a:lnTo>
                  <a:lnTo>
                    <a:pt x="11869" y="357"/>
                  </a:lnTo>
                  <a:lnTo>
                    <a:pt x="11512" y="246"/>
                  </a:lnTo>
                  <a:lnTo>
                    <a:pt x="11145" y="145"/>
                  </a:lnTo>
                  <a:lnTo>
                    <a:pt x="10778" y="79"/>
                  </a:lnTo>
                  <a:lnTo>
                    <a:pt x="10399" y="23"/>
                  </a:lnTo>
                  <a:lnTo>
                    <a:pt x="10021" y="1"/>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89" name="Google Shape;1314;p21">
              <a:extLst>
                <a:ext uri="{FF2B5EF4-FFF2-40B4-BE49-F238E27FC236}">
                  <a16:creationId xmlns="" xmlns:a16="http://schemas.microsoft.com/office/drawing/2014/main" id="{71730AA0-EA6C-44E4-ACBC-5F36086C75B2}"/>
                </a:ext>
              </a:extLst>
            </p:cNvPr>
            <p:cNvSpPr/>
            <p:nvPr/>
          </p:nvSpPr>
          <p:spPr>
            <a:xfrm>
              <a:off x="7584997" y="1712691"/>
              <a:ext cx="20651" cy="77372"/>
            </a:xfrm>
            <a:custGeom>
              <a:avLst/>
              <a:gdLst/>
              <a:ahLst/>
              <a:cxnLst/>
              <a:rect l="l" t="t" r="r" b="b"/>
              <a:pathLst>
                <a:path w="880" h="3297" fill="none" extrusionOk="0">
                  <a:moveTo>
                    <a:pt x="880" y="1"/>
                  </a:moveTo>
                  <a:lnTo>
                    <a:pt x="880" y="1"/>
                  </a:lnTo>
                  <a:lnTo>
                    <a:pt x="880" y="79"/>
                  </a:lnTo>
                  <a:lnTo>
                    <a:pt x="858" y="301"/>
                  </a:lnTo>
                  <a:lnTo>
                    <a:pt x="813" y="635"/>
                  </a:lnTo>
                  <a:lnTo>
                    <a:pt x="746" y="1036"/>
                  </a:lnTo>
                  <a:lnTo>
                    <a:pt x="691" y="1259"/>
                  </a:lnTo>
                  <a:lnTo>
                    <a:pt x="635" y="1482"/>
                  </a:lnTo>
                  <a:lnTo>
                    <a:pt x="557" y="1704"/>
                  </a:lnTo>
                  <a:lnTo>
                    <a:pt x="479" y="1927"/>
                  </a:lnTo>
                  <a:lnTo>
                    <a:pt x="379" y="2138"/>
                  </a:lnTo>
                  <a:lnTo>
                    <a:pt x="268" y="2350"/>
                  </a:lnTo>
                  <a:lnTo>
                    <a:pt x="145" y="2539"/>
                  </a:lnTo>
                  <a:lnTo>
                    <a:pt x="78" y="2617"/>
                  </a:lnTo>
                  <a:lnTo>
                    <a:pt x="0" y="2706"/>
                  </a:lnTo>
                  <a:lnTo>
                    <a:pt x="0" y="2706"/>
                  </a:lnTo>
                  <a:lnTo>
                    <a:pt x="223" y="2873"/>
                  </a:lnTo>
                  <a:lnTo>
                    <a:pt x="479" y="3063"/>
                  </a:lnTo>
                  <a:lnTo>
                    <a:pt x="835" y="3296"/>
                  </a:lnTo>
                </a:path>
              </a:pathLst>
            </a:custGeom>
            <a:noFill/>
            <a:ln w="4175" cap="rnd" cmpd="sng">
              <a:solidFill>
                <a:srgbClr val="C96B4B"/>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90" name="Google Shape;1315;p21">
              <a:extLst>
                <a:ext uri="{FF2B5EF4-FFF2-40B4-BE49-F238E27FC236}">
                  <a16:creationId xmlns="" xmlns:a16="http://schemas.microsoft.com/office/drawing/2014/main" id="{8C744825-11FD-41DD-9919-19F805B6823A}"/>
                </a:ext>
              </a:extLst>
            </p:cNvPr>
            <p:cNvSpPr/>
            <p:nvPr/>
          </p:nvSpPr>
          <p:spPr>
            <a:xfrm>
              <a:off x="7666241" y="1712691"/>
              <a:ext cx="23022" cy="32174"/>
            </a:xfrm>
            <a:custGeom>
              <a:avLst/>
              <a:gdLst/>
              <a:ahLst/>
              <a:cxnLst/>
              <a:rect l="l" t="t" r="r" b="b"/>
              <a:pathLst>
                <a:path w="981" h="1371" extrusionOk="0">
                  <a:moveTo>
                    <a:pt x="524" y="1"/>
                  </a:moveTo>
                  <a:lnTo>
                    <a:pt x="469" y="12"/>
                  </a:lnTo>
                  <a:lnTo>
                    <a:pt x="379" y="34"/>
                  </a:lnTo>
                  <a:lnTo>
                    <a:pt x="290" y="90"/>
                  </a:lnTo>
                  <a:lnTo>
                    <a:pt x="201" y="168"/>
                  </a:lnTo>
                  <a:lnTo>
                    <a:pt x="135" y="257"/>
                  </a:lnTo>
                  <a:lnTo>
                    <a:pt x="79" y="368"/>
                  </a:lnTo>
                  <a:lnTo>
                    <a:pt x="34" y="491"/>
                  </a:lnTo>
                  <a:lnTo>
                    <a:pt x="12" y="635"/>
                  </a:lnTo>
                  <a:lnTo>
                    <a:pt x="1" y="769"/>
                  </a:lnTo>
                  <a:lnTo>
                    <a:pt x="12" y="903"/>
                  </a:lnTo>
                  <a:lnTo>
                    <a:pt x="45" y="1025"/>
                  </a:lnTo>
                  <a:lnTo>
                    <a:pt x="90" y="1136"/>
                  </a:lnTo>
                  <a:lnTo>
                    <a:pt x="157" y="1226"/>
                  </a:lnTo>
                  <a:lnTo>
                    <a:pt x="235" y="1292"/>
                  </a:lnTo>
                  <a:lnTo>
                    <a:pt x="313" y="1348"/>
                  </a:lnTo>
                  <a:lnTo>
                    <a:pt x="368" y="1359"/>
                  </a:lnTo>
                  <a:lnTo>
                    <a:pt x="413" y="1370"/>
                  </a:lnTo>
                  <a:lnTo>
                    <a:pt x="513" y="1370"/>
                  </a:lnTo>
                  <a:lnTo>
                    <a:pt x="613" y="1337"/>
                  </a:lnTo>
                  <a:lnTo>
                    <a:pt x="702" y="1292"/>
                  </a:lnTo>
                  <a:lnTo>
                    <a:pt x="780" y="1214"/>
                  </a:lnTo>
                  <a:lnTo>
                    <a:pt x="847" y="1114"/>
                  </a:lnTo>
                  <a:lnTo>
                    <a:pt x="914" y="1003"/>
                  </a:lnTo>
                  <a:lnTo>
                    <a:pt x="958" y="880"/>
                  </a:lnTo>
                  <a:lnTo>
                    <a:pt x="981" y="747"/>
                  </a:lnTo>
                  <a:lnTo>
                    <a:pt x="981" y="602"/>
                  </a:lnTo>
                  <a:lnTo>
                    <a:pt x="970" y="480"/>
                  </a:lnTo>
                  <a:lnTo>
                    <a:pt x="936" y="357"/>
                  </a:lnTo>
                  <a:lnTo>
                    <a:pt x="892" y="246"/>
                  </a:lnTo>
                  <a:lnTo>
                    <a:pt x="836" y="157"/>
                  </a:lnTo>
                  <a:lnTo>
                    <a:pt x="758" y="79"/>
                  </a:lnTo>
                  <a:lnTo>
                    <a:pt x="669" y="34"/>
                  </a:lnTo>
                  <a:lnTo>
                    <a:pt x="624" y="12"/>
                  </a:lnTo>
                  <a:lnTo>
                    <a:pt x="569" y="1"/>
                  </a:lnTo>
                  <a:close/>
                </a:path>
              </a:pathLst>
            </a:custGeom>
            <a:solidFill>
              <a:srgbClr val="382F2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91" name="Google Shape;1316;p21">
              <a:extLst>
                <a:ext uri="{FF2B5EF4-FFF2-40B4-BE49-F238E27FC236}">
                  <a16:creationId xmlns="" xmlns:a16="http://schemas.microsoft.com/office/drawing/2014/main" id="{E65297C7-3440-4BB2-9823-3E7DBEE97158}"/>
                </a:ext>
              </a:extLst>
            </p:cNvPr>
            <p:cNvSpPr/>
            <p:nvPr/>
          </p:nvSpPr>
          <p:spPr>
            <a:xfrm>
              <a:off x="7654484" y="1656276"/>
              <a:ext cx="56721" cy="10983"/>
            </a:xfrm>
            <a:custGeom>
              <a:avLst/>
              <a:gdLst/>
              <a:ahLst/>
              <a:cxnLst/>
              <a:rect l="l" t="t" r="r" b="b"/>
              <a:pathLst>
                <a:path w="2417" h="468" fill="none" extrusionOk="0">
                  <a:moveTo>
                    <a:pt x="1" y="301"/>
                  </a:moveTo>
                  <a:lnTo>
                    <a:pt x="1" y="301"/>
                  </a:lnTo>
                  <a:lnTo>
                    <a:pt x="68" y="289"/>
                  </a:lnTo>
                  <a:lnTo>
                    <a:pt x="246" y="245"/>
                  </a:lnTo>
                  <a:lnTo>
                    <a:pt x="524" y="189"/>
                  </a:lnTo>
                  <a:lnTo>
                    <a:pt x="691" y="167"/>
                  </a:lnTo>
                  <a:lnTo>
                    <a:pt x="869" y="156"/>
                  </a:lnTo>
                  <a:lnTo>
                    <a:pt x="1059" y="145"/>
                  </a:lnTo>
                  <a:lnTo>
                    <a:pt x="1259" y="145"/>
                  </a:lnTo>
                  <a:lnTo>
                    <a:pt x="1459" y="156"/>
                  </a:lnTo>
                  <a:lnTo>
                    <a:pt x="1660" y="178"/>
                  </a:lnTo>
                  <a:lnTo>
                    <a:pt x="1860" y="223"/>
                  </a:lnTo>
                  <a:lnTo>
                    <a:pt x="2049" y="289"/>
                  </a:lnTo>
                  <a:lnTo>
                    <a:pt x="2239" y="367"/>
                  </a:lnTo>
                  <a:lnTo>
                    <a:pt x="2328" y="412"/>
                  </a:lnTo>
                  <a:lnTo>
                    <a:pt x="2417" y="468"/>
                  </a:lnTo>
                  <a:lnTo>
                    <a:pt x="2417" y="468"/>
                  </a:lnTo>
                  <a:lnTo>
                    <a:pt x="2372" y="434"/>
                  </a:lnTo>
                  <a:lnTo>
                    <a:pt x="2239" y="334"/>
                  </a:lnTo>
                  <a:lnTo>
                    <a:pt x="2139" y="278"/>
                  </a:lnTo>
                  <a:lnTo>
                    <a:pt x="2027" y="223"/>
                  </a:lnTo>
                  <a:lnTo>
                    <a:pt x="1894" y="156"/>
                  </a:lnTo>
                  <a:lnTo>
                    <a:pt x="1738" y="100"/>
                  </a:lnTo>
                  <a:lnTo>
                    <a:pt x="1571" y="56"/>
                  </a:lnTo>
                  <a:lnTo>
                    <a:pt x="1393" y="22"/>
                  </a:lnTo>
                  <a:lnTo>
                    <a:pt x="1192" y="0"/>
                  </a:lnTo>
                  <a:lnTo>
                    <a:pt x="981" y="11"/>
                  </a:lnTo>
                  <a:lnTo>
                    <a:pt x="747" y="33"/>
                  </a:lnTo>
                  <a:lnTo>
                    <a:pt x="636" y="56"/>
                  </a:lnTo>
                  <a:lnTo>
                    <a:pt x="513" y="89"/>
                  </a:lnTo>
                  <a:lnTo>
                    <a:pt x="391" y="134"/>
                  </a:lnTo>
                  <a:lnTo>
                    <a:pt x="257" y="178"/>
                  </a:lnTo>
                  <a:lnTo>
                    <a:pt x="135" y="234"/>
                  </a:lnTo>
                  <a:lnTo>
                    <a:pt x="1" y="301"/>
                  </a:lnTo>
                  <a:lnTo>
                    <a:pt x="1" y="301"/>
                  </a:lnTo>
                  <a:close/>
                </a:path>
              </a:pathLst>
            </a:custGeom>
            <a:noFill/>
            <a:ln w="6125" cap="rnd" cmpd="sng">
              <a:solidFill>
                <a:srgbClr val="431009"/>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92" name="Google Shape;1317;p21">
              <a:extLst>
                <a:ext uri="{FF2B5EF4-FFF2-40B4-BE49-F238E27FC236}">
                  <a16:creationId xmlns="" xmlns:a16="http://schemas.microsoft.com/office/drawing/2014/main" id="{5612289F-8D38-4C9B-8B4F-28200DD57A98}"/>
                </a:ext>
              </a:extLst>
            </p:cNvPr>
            <p:cNvSpPr/>
            <p:nvPr/>
          </p:nvSpPr>
          <p:spPr>
            <a:xfrm>
              <a:off x="7571409" y="1825828"/>
              <a:ext cx="81808" cy="47052"/>
            </a:xfrm>
            <a:custGeom>
              <a:avLst/>
              <a:gdLst/>
              <a:ahLst/>
              <a:cxnLst/>
              <a:rect l="l" t="t" r="r" b="b"/>
              <a:pathLst>
                <a:path w="3486" h="2005" extrusionOk="0">
                  <a:moveTo>
                    <a:pt x="234" y="1"/>
                  </a:moveTo>
                  <a:lnTo>
                    <a:pt x="179" y="12"/>
                  </a:lnTo>
                  <a:lnTo>
                    <a:pt x="145" y="23"/>
                  </a:lnTo>
                  <a:lnTo>
                    <a:pt x="112" y="45"/>
                  </a:lnTo>
                  <a:lnTo>
                    <a:pt x="67" y="112"/>
                  </a:lnTo>
                  <a:lnTo>
                    <a:pt x="34" y="190"/>
                  </a:lnTo>
                  <a:lnTo>
                    <a:pt x="12" y="279"/>
                  </a:lnTo>
                  <a:lnTo>
                    <a:pt x="0" y="368"/>
                  </a:lnTo>
                  <a:lnTo>
                    <a:pt x="0" y="457"/>
                  </a:lnTo>
                  <a:lnTo>
                    <a:pt x="0" y="546"/>
                  </a:lnTo>
                  <a:lnTo>
                    <a:pt x="12" y="624"/>
                  </a:lnTo>
                  <a:lnTo>
                    <a:pt x="67" y="813"/>
                  </a:lnTo>
                  <a:lnTo>
                    <a:pt x="145" y="1003"/>
                  </a:lnTo>
                  <a:lnTo>
                    <a:pt x="234" y="1181"/>
                  </a:lnTo>
                  <a:lnTo>
                    <a:pt x="357" y="1348"/>
                  </a:lnTo>
                  <a:lnTo>
                    <a:pt x="490" y="1492"/>
                  </a:lnTo>
                  <a:lnTo>
                    <a:pt x="635" y="1626"/>
                  </a:lnTo>
                  <a:lnTo>
                    <a:pt x="802" y="1737"/>
                  </a:lnTo>
                  <a:lnTo>
                    <a:pt x="980" y="1826"/>
                  </a:lnTo>
                  <a:lnTo>
                    <a:pt x="1158" y="1904"/>
                  </a:lnTo>
                  <a:lnTo>
                    <a:pt x="1348" y="1960"/>
                  </a:lnTo>
                  <a:lnTo>
                    <a:pt x="1548" y="1993"/>
                  </a:lnTo>
                  <a:lnTo>
                    <a:pt x="1748" y="2005"/>
                  </a:lnTo>
                  <a:lnTo>
                    <a:pt x="1860" y="1993"/>
                  </a:lnTo>
                  <a:lnTo>
                    <a:pt x="1982" y="1982"/>
                  </a:lnTo>
                  <a:lnTo>
                    <a:pt x="2094" y="1960"/>
                  </a:lnTo>
                  <a:lnTo>
                    <a:pt x="2216" y="1938"/>
                  </a:lnTo>
                  <a:lnTo>
                    <a:pt x="2327" y="1904"/>
                  </a:lnTo>
                  <a:lnTo>
                    <a:pt x="2439" y="1860"/>
                  </a:lnTo>
                  <a:lnTo>
                    <a:pt x="2539" y="1804"/>
                  </a:lnTo>
                  <a:lnTo>
                    <a:pt x="2639" y="1749"/>
                  </a:lnTo>
                  <a:lnTo>
                    <a:pt x="2739" y="1682"/>
                  </a:lnTo>
                  <a:lnTo>
                    <a:pt x="2840" y="1615"/>
                  </a:lnTo>
                  <a:lnTo>
                    <a:pt x="2929" y="1537"/>
                  </a:lnTo>
                  <a:lnTo>
                    <a:pt x="3007" y="1459"/>
                  </a:lnTo>
                  <a:lnTo>
                    <a:pt x="3096" y="1370"/>
                  </a:lnTo>
                  <a:lnTo>
                    <a:pt x="3162" y="1281"/>
                  </a:lnTo>
                  <a:lnTo>
                    <a:pt x="3229" y="1181"/>
                  </a:lnTo>
                  <a:lnTo>
                    <a:pt x="3296" y="1081"/>
                  </a:lnTo>
                  <a:lnTo>
                    <a:pt x="3385" y="869"/>
                  </a:lnTo>
                  <a:lnTo>
                    <a:pt x="3430" y="758"/>
                  </a:lnTo>
                  <a:lnTo>
                    <a:pt x="3463" y="635"/>
                  </a:lnTo>
                  <a:lnTo>
                    <a:pt x="3485" y="513"/>
                  </a:lnTo>
                  <a:lnTo>
                    <a:pt x="3485" y="401"/>
                  </a:lnTo>
                  <a:lnTo>
                    <a:pt x="3474" y="290"/>
                  </a:lnTo>
                  <a:lnTo>
                    <a:pt x="3452" y="234"/>
                  </a:lnTo>
                  <a:lnTo>
                    <a:pt x="3430" y="190"/>
                  </a:lnTo>
                  <a:lnTo>
                    <a:pt x="3396" y="145"/>
                  </a:lnTo>
                  <a:lnTo>
                    <a:pt x="3363" y="101"/>
                  </a:lnTo>
                  <a:lnTo>
                    <a:pt x="3329" y="79"/>
                  </a:lnTo>
                  <a:lnTo>
                    <a:pt x="3296" y="56"/>
                  </a:lnTo>
                  <a:lnTo>
                    <a:pt x="3207" y="23"/>
                  </a:lnTo>
                  <a:lnTo>
                    <a:pt x="3118" y="12"/>
                  </a:lnTo>
                  <a:lnTo>
                    <a:pt x="3029" y="23"/>
                  </a:lnTo>
                  <a:lnTo>
                    <a:pt x="2929" y="34"/>
                  </a:lnTo>
                  <a:lnTo>
                    <a:pt x="2739" y="56"/>
                  </a:lnTo>
                  <a:lnTo>
                    <a:pt x="2472" y="90"/>
                  </a:lnTo>
                  <a:lnTo>
                    <a:pt x="2205" y="123"/>
                  </a:lnTo>
                  <a:lnTo>
                    <a:pt x="1938" y="134"/>
                  </a:lnTo>
                  <a:lnTo>
                    <a:pt x="1236" y="134"/>
                  </a:lnTo>
                  <a:lnTo>
                    <a:pt x="813" y="101"/>
                  </a:lnTo>
                  <a:lnTo>
                    <a:pt x="669" y="67"/>
                  </a:lnTo>
                  <a:lnTo>
                    <a:pt x="490" y="34"/>
                  </a:lnTo>
                  <a:lnTo>
                    <a:pt x="312" y="1"/>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93" name="Google Shape;1318;p21">
              <a:extLst>
                <a:ext uri="{FF2B5EF4-FFF2-40B4-BE49-F238E27FC236}">
                  <a16:creationId xmlns="" xmlns:a16="http://schemas.microsoft.com/office/drawing/2014/main" id="{D01FB71E-4E84-4EE8-A32D-D2B6F2DC8D90}"/>
                </a:ext>
              </a:extLst>
            </p:cNvPr>
            <p:cNvSpPr/>
            <p:nvPr/>
          </p:nvSpPr>
          <p:spPr>
            <a:xfrm>
              <a:off x="7540573" y="1712691"/>
              <a:ext cx="23022" cy="32432"/>
            </a:xfrm>
            <a:custGeom>
              <a:avLst/>
              <a:gdLst/>
              <a:ahLst/>
              <a:cxnLst/>
              <a:rect l="l" t="t" r="r" b="b"/>
              <a:pathLst>
                <a:path w="981" h="1382" extrusionOk="0">
                  <a:moveTo>
                    <a:pt x="446" y="1"/>
                  </a:moveTo>
                  <a:lnTo>
                    <a:pt x="402" y="12"/>
                  </a:lnTo>
                  <a:lnTo>
                    <a:pt x="357" y="23"/>
                  </a:lnTo>
                  <a:lnTo>
                    <a:pt x="268" y="68"/>
                  </a:lnTo>
                  <a:lnTo>
                    <a:pt x="179" y="134"/>
                  </a:lnTo>
                  <a:lnTo>
                    <a:pt x="112" y="224"/>
                  </a:lnTo>
                  <a:lnTo>
                    <a:pt x="68" y="324"/>
                  </a:lnTo>
                  <a:lnTo>
                    <a:pt x="23" y="446"/>
                  </a:lnTo>
                  <a:lnTo>
                    <a:pt x="1" y="580"/>
                  </a:lnTo>
                  <a:lnTo>
                    <a:pt x="1" y="713"/>
                  </a:lnTo>
                  <a:lnTo>
                    <a:pt x="23" y="858"/>
                  </a:lnTo>
                  <a:lnTo>
                    <a:pt x="56" y="981"/>
                  </a:lnTo>
                  <a:lnTo>
                    <a:pt x="101" y="1092"/>
                  </a:lnTo>
                  <a:lnTo>
                    <a:pt x="168" y="1192"/>
                  </a:lnTo>
                  <a:lnTo>
                    <a:pt x="246" y="1270"/>
                  </a:lnTo>
                  <a:lnTo>
                    <a:pt x="335" y="1337"/>
                  </a:lnTo>
                  <a:lnTo>
                    <a:pt x="424" y="1370"/>
                  </a:lnTo>
                  <a:lnTo>
                    <a:pt x="479" y="1370"/>
                  </a:lnTo>
                  <a:lnTo>
                    <a:pt x="524" y="1381"/>
                  </a:lnTo>
                  <a:lnTo>
                    <a:pt x="580" y="1370"/>
                  </a:lnTo>
                  <a:lnTo>
                    <a:pt x="624" y="1359"/>
                  </a:lnTo>
                  <a:lnTo>
                    <a:pt x="713" y="1315"/>
                  </a:lnTo>
                  <a:lnTo>
                    <a:pt x="791" y="1248"/>
                  </a:lnTo>
                  <a:lnTo>
                    <a:pt x="858" y="1159"/>
                  </a:lnTo>
                  <a:lnTo>
                    <a:pt x="914" y="1047"/>
                  </a:lnTo>
                  <a:lnTo>
                    <a:pt x="958" y="936"/>
                  </a:lnTo>
                  <a:lnTo>
                    <a:pt x="969" y="802"/>
                  </a:lnTo>
                  <a:lnTo>
                    <a:pt x="980" y="658"/>
                  </a:lnTo>
                  <a:lnTo>
                    <a:pt x="958" y="524"/>
                  </a:lnTo>
                  <a:lnTo>
                    <a:pt x="925" y="391"/>
                  </a:lnTo>
                  <a:lnTo>
                    <a:pt x="869" y="279"/>
                  </a:lnTo>
                  <a:lnTo>
                    <a:pt x="802" y="179"/>
                  </a:lnTo>
                  <a:lnTo>
                    <a:pt x="724" y="101"/>
                  </a:lnTo>
                  <a:lnTo>
                    <a:pt x="646" y="45"/>
                  </a:lnTo>
                  <a:lnTo>
                    <a:pt x="546" y="12"/>
                  </a:lnTo>
                  <a:lnTo>
                    <a:pt x="502" y="1"/>
                  </a:lnTo>
                  <a:close/>
                </a:path>
              </a:pathLst>
            </a:custGeom>
            <a:solidFill>
              <a:srgbClr val="382F2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94" name="Google Shape;1319;p21">
              <a:extLst>
                <a:ext uri="{FF2B5EF4-FFF2-40B4-BE49-F238E27FC236}">
                  <a16:creationId xmlns="" xmlns:a16="http://schemas.microsoft.com/office/drawing/2014/main" id="{BDE8AAB9-9A47-4BD1-9DEC-15BC10A4C987}"/>
                </a:ext>
              </a:extLst>
            </p:cNvPr>
            <p:cNvSpPr/>
            <p:nvPr/>
          </p:nvSpPr>
          <p:spPr>
            <a:xfrm>
              <a:off x="7532477" y="1657308"/>
              <a:ext cx="49657" cy="9950"/>
            </a:xfrm>
            <a:custGeom>
              <a:avLst/>
              <a:gdLst/>
              <a:ahLst/>
              <a:cxnLst/>
              <a:rect l="l" t="t" r="r" b="b"/>
              <a:pathLst>
                <a:path w="2116" h="424" fill="none" extrusionOk="0">
                  <a:moveTo>
                    <a:pt x="2116" y="234"/>
                  </a:moveTo>
                  <a:lnTo>
                    <a:pt x="2116" y="234"/>
                  </a:lnTo>
                  <a:lnTo>
                    <a:pt x="1893" y="190"/>
                  </a:lnTo>
                  <a:lnTo>
                    <a:pt x="1648" y="156"/>
                  </a:lnTo>
                  <a:lnTo>
                    <a:pt x="1348" y="123"/>
                  </a:lnTo>
                  <a:lnTo>
                    <a:pt x="1181" y="123"/>
                  </a:lnTo>
                  <a:lnTo>
                    <a:pt x="1003" y="123"/>
                  </a:lnTo>
                  <a:lnTo>
                    <a:pt x="824" y="145"/>
                  </a:lnTo>
                  <a:lnTo>
                    <a:pt x="646" y="168"/>
                  </a:lnTo>
                  <a:lnTo>
                    <a:pt x="479" y="212"/>
                  </a:lnTo>
                  <a:lnTo>
                    <a:pt x="312" y="268"/>
                  </a:lnTo>
                  <a:lnTo>
                    <a:pt x="145" y="335"/>
                  </a:lnTo>
                  <a:lnTo>
                    <a:pt x="1" y="424"/>
                  </a:lnTo>
                  <a:lnTo>
                    <a:pt x="1" y="424"/>
                  </a:lnTo>
                  <a:lnTo>
                    <a:pt x="34" y="390"/>
                  </a:lnTo>
                  <a:lnTo>
                    <a:pt x="145" y="312"/>
                  </a:lnTo>
                  <a:lnTo>
                    <a:pt x="223" y="257"/>
                  </a:lnTo>
                  <a:lnTo>
                    <a:pt x="323" y="201"/>
                  </a:lnTo>
                  <a:lnTo>
                    <a:pt x="446" y="145"/>
                  </a:lnTo>
                  <a:lnTo>
                    <a:pt x="568" y="101"/>
                  </a:lnTo>
                  <a:lnTo>
                    <a:pt x="724" y="56"/>
                  </a:lnTo>
                  <a:lnTo>
                    <a:pt x="880" y="23"/>
                  </a:lnTo>
                  <a:lnTo>
                    <a:pt x="1058" y="12"/>
                  </a:lnTo>
                  <a:lnTo>
                    <a:pt x="1248" y="1"/>
                  </a:lnTo>
                  <a:lnTo>
                    <a:pt x="1448" y="23"/>
                  </a:lnTo>
                  <a:lnTo>
                    <a:pt x="1659" y="67"/>
                  </a:lnTo>
                  <a:lnTo>
                    <a:pt x="1882" y="134"/>
                  </a:lnTo>
                  <a:lnTo>
                    <a:pt x="2116" y="234"/>
                  </a:lnTo>
                  <a:lnTo>
                    <a:pt x="2116" y="234"/>
                  </a:lnTo>
                  <a:close/>
                </a:path>
              </a:pathLst>
            </a:custGeom>
            <a:noFill/>
            <a:ln w="6125" cap="rnd" cmpd="sng">
              <a:solidFill>
                <a:srgbClr val="431009"/>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95" name="Google Shape;1320;p21">
              <a:extLst>
                <a:ext uri="{FF2B5EF4-FFF2-40B4-BE49-F238E27FC236}">
                  <a16:creationId xmlns="" xmlns:a16="http://schemas.microsoft.com/office/drawing/2014/main" id="{A9EB9BA6-CD53-43E7-A2FE-B0CAD6A2DB42}"/>
                </a:ext>
              </a:extLst>
            </p:cNvPr>
            <p:cNvSpPr/>
            <p:nvPr/>
          </p:nvSpPr>
          <p:spPr>
            <a:xfrm>
              <a:off x="7677740" y="1767300"/>
              <a:ext cx="61696" cy="31892"/>
            </a:xfrm>
            <a:custGeom>
              <a:avLst/>
              <a:gdLst/>
              <a:ahLst/>
              <a:cxnLst/>
              <a:rect l="l" t="t" r="r" b="b"/>
              <a:pathLst>
                <a:path w="2629" h="1359" extrusionOk="0">
                  <a:moveTo>
                    <a:pt x="1181" y="1"/>
                  </a:moveTo>
                  <a:lnTo>
                    <a:pt x="1047" y="12"/>
                  </a:lnTo>
                  <a:lnTo>
                    <a:pt x="925" y="34"/>
                  </a:lnTo>
                  <a:lnTo>
                    <a:pt x="802" y="56"/>
                  </a:lnTo>
                  <a:lnTo>
                    <a:pt x="691" y="79"/>
                  </a:lnTo>
                  <a:lnTo>
                    <a:pt x="580" y="112"/>
                  </a:lnTo>
                  <a:lnTo>
                    <a:pt x="480" y="157"/>
                  </a:lnTo>
                  <a:lnTo>
                    <a:pt x="390" y="201"/>
                  </a:lnTo>
                  <a:lnTo>
                    <a:pt x="301" y="246"/>
                  </a:lnTo>
                  <a:lnTo>
                    <a:pt x="223" y="301"/>
                  </a:lnTo>
                  <a:lnTo>
                    <a:pt x="157" y="357"/>
                  </a:lnTo>
                  <a:lnTo>
                    <a:pt x="112" y="413"/>
                  </a:lnTo>
                  <a:lnTo>
                    <a:pt x="68" y="479"/>
                  </a:lnTo>
                  <a:lnTo>
                    <a:pt x="34" y="546"/>
                  </a:lnTo>
                  <a:lnTo>
                    <a:pt x="12" y="613"/>
                  </a:lnTo>
                  <a:lnTo>
                    <a:pt x="1" y="680"/>
                  </a:lnTo>
                  <a:lnTo>
                    <a:pt x="12" y="747"/>
                  </a:lnTo>
                  <a:lnTo>
                    <a:pt x="34" y="813"/>
                  </a:lnTo>
                  <a:lnTo>
                    <a:pt x="68" y="880"/>
                  </a:lnTo>
                  <a:lnTo>
                    <a:pt x="112" y="947"/>
                  </a:lnTo>
                  <a:lnTo>
                    <a:pt x="157" y="1003"/>
                  </a:lnTo>
                  <a:lnTo>
                    <a:pt x="223" y="1058"/>
                  </a:lnTo>
                  <a:lnTo>
                    <a:pt x="301" y="1114"/>
                  </a:lnTo>
                  <a:lnTo>
                    <a:pt x="390" y="1159"/>
                  </a:lnTo>
                  <a:lnTo>
                    <a:pt x="480" y="1203"/>
                  </a:lnTo>
                  <a:lnTo>
                    <a:pt x="580" y="1248"/>
                  </a:lnTo>
                  <a:lnTo>
                    <a:pt x="691" y="1281"/>
                  </a:lnTo>
                  <a:lnTo>
                    <a:pt x="802" y="1303"/>
                  </a:lnTo>
                  <a:lnTo>
                    <a:pt x="925" y="1326"/>
                  </a:lnTo>
                  <a:lnTo>
                    <a:pt x="1047" y="1348"/>
                  </a:lnTo>
                  <a:lnTo>
                    <a:pt x="1181" y="1359"/>
                  </a:lnTo>
                  <a:lnTo>
                    <a:pt x="1448" y="1359"/>
                  </a:lnTo>
                  <a:lnTo>
                    <a:pt x="1582" y="1348"/>
                  </a:lnTo>
                  <a:lnTo>
                    <a:pt x="1704" y="1326"/>
                  </a:lnTo>
                  <a:lnTo>
                    <a:pt x="1827" y="1303"/>
                  </a:lnTo>
                  <a:lnTo>
                    <a:pt x="1949" y="1281"/>
                  </a:lnTo>
                  <a:lnTo>
                    <a:pt x="2049" y="1248"/>
                  </a:lnTo>
                  <a:lnTo>
                    <a:pt x="2150" y="1203"/>
                  </a:lnTo>
                  <a:lnTo>
                    <a:pt x="2250" y="1159"/>
                  </a:lnTo>
                  <a:lnTo>
                    <a:pt x="2328" y="1114"/>
                  </a:lnTo>
                  <a:lnTo>
                    <a:pt x="2406" y="1058"/>
                  </a:lnTo>
                  <a:lnTo>
                    <a:pt x="2472" y="1003"/>
                  </a:lnTo>
                  <a:lnTo>
                    <a:pt x="2528" y="947"/>
                  </a:lnTo>
                  <a:lnTo>
                    <a:pt x="2573" y="880"/>
                  </a:lnTo>
                  <a:lnTo>
                    <a:pt x="2606" y="813"/>
                  </a:lnTo>
                  <a:lnTo>
                    <a:pt x="2628" y="747"/>
                  </a:lnTo>
                  <a:lnTo>
                    <a:pt x="2628" y="680"/>
                  </a:lnTo>
                  <a:lnTo>
                    <a:pt x="2628" y="613"/>
                  </a:lnTo>
                  <a:lnTo>
                    <a:pt x="2606" y="546"/>
                  </a:lnTo>
                  <a:lnTo>
                    <a:pt x="2573" y="479"/>
                  </a:lnTo>
                  <a:lnTo>
                    <a:pt x="2528" y="413"/>
                  </a:lnTo>
                  <a:lnTo>
                    <a:pt x="2472" y="357"/>
                  </a:lnTo>
                  <a:lnTo>
                    <a:pt x="2406" y="301"/>
                  </a:lnTo>
                  <a:lnTo>
                    <a:pt x="2328" y="246"/>
                  </a:lnTo>
                  <a:lnTo>
                    <a:pt x="2250" y="201"/>
                  </a:lnTo>
                  <a:lnTo>
                    <a:pt x="2150" y="157"/>
                  </a:lnTo>
                  <a:lnTo>
                    <a:pt x="2049" y="112"/>
                  </a:lnTo>
                  <a:lnTo>
                    <a:pt x="1949" y="79"/>
                  </a:lnTo>
                  <a:lnTo>
                    <a:pt x="1827" y="56"/>
                  </a:lnTo>
                  <a:lnTo>
                    <a:pt x="1704" y="34"/>
                  </a:lnTo>
                  <a:lnTo>
                    <a:pt x="1582" y="12"/>
                  </a:lnTo>
                  <a:lnTo>
                    <a:pt x="1448" y="1"/>
                  </a:lnTo>
                  <a:close/>
                </a:path>
              </a:pathLst>
            </a:custGeom>
            <a:solidFill>
              <a:srgbClr val="FF9C7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96" name="Google Shape;1321;p21">
              <a:extLst>
                <a:ext uri="{FF2B5EF4-FFF2-40B4-BE49-F238E27FC236}">
                  <a16:creationId xmlns="" xmlns:a16="http://schemas.microsoft.com/office/drawing/2014/main" id="{60B00E9D-F3FB-48CB-9846-2F4A0FB61175}"/>
                </a:ext>
              </a:extLst>
            </p:cNvPr>
            <p:cNvSpPr/>
            <p:nvPr/>
          </p:nvSpPr>
          <p:spPr>
            <a:xfrm>
              <a:off x="7529355" y="1767300"/>
              <a:ext cx="42077" cy="31892"/>
            </a:xfrm>
            <a:custGeom>
              <a:avLst/>
              <a:gdLst/>
              <a:ahLst/>
              <a:cxnLst/>
              <a:rect l="l" t="t" r="r" b="b"/>
              <a:pathLst>
                <a:path w="1793" h="1359" extrusionOk="0">
                  <a:moveTo>
                    <a:pt x="479" y="1"/>
                  </a:moveTo>
                  <a:lnTo>
                    <a:pt x="234" y="12"/>
                  </a:lnTo>
                  <a:lnTo>
                    <a:pt x="122" y="23"/>
                  </a:lnTo>
                  <a:lnTo>
                    <a:pt x="0" y="45"/>
                  </a:lnTo>
                  <a:lnTo>
                    <a:pt x="56" y="379"/>
                  </a:lnTo>
                  <a:lnTo>
                    <a:pt x="122" y="702"/>
                  </a:lnTo>
                  <a:lnTo>
                    <a:pt x="256" y="1348"/>
                  </a:lnTo>
                  <a:lnTo>
                    <a:pt x="479" y="1359"/>
                  </a:lnTo>
                  <a:lnTo>
                    <a:pt x="612" y="1359"/>
                  </a:lnTo>
                  <a:lnTo>
                    <a:pt x="746" y="1348"/>
                  </a:lnTo>
                  <a:lnTo>
                    <a:pt x="868" y="1326"/>
                  </a:lnTo>
                  <a:lnTo>
                    <a:pt x="991" y="1303"/>
                  </a:lnTo>
                  <a:lnTo>
                    <a:pt x="1102" y="1281"/>
                  </a:lnTo>
                  <a:lnTo>
                    <a:pt x="1214" y="1248"/>
                  </a:lnTo>
                  <a:lnTo>
                    <a:pt x="1314" y="1203"/>
                  </a:lnTo>
                  <a:lnTo>
                    <a:pt x="1403" y="1159"/>
                  </a:lnTo>
                  <a:lnTo>
                    <a:pt x="1492" y="1114"/>
                  </a:lnTo>
                  <a:lnTo>
                    <a:pt x="1570" y="1058"/>
                  </a:lnTo>
                  <a:lnTo>
                    <a:pt x="1637" y="1003"/>
                  </a:lnTo>
                  <a:lnTo>
                    <a:pt x="1692" y="947"/>
                  </a:lnTo>
                  <a:lnTo>
                    <a:pt x="1737" y="880"/>
                  </a:lnTo>
                  <a:lnTo>
                    <a:pt x="1770" y="813"/>
                  </a:lnTo>
                  <a:lnTo>
                    <a:pt x="1781" y="747"/>
                  </a:lnTo>
                  <a:lnTo>
                    <a:pt x="1792" y="680"/>
                  </a:lnTo>
                  <a:lnTo>
                    <a:pt x="1781" y="613"/>
                  </a:lnTo>
                  <a:lnTo>
                    <a:pt x="1770" y="546"/>
                  </a:lnTo>
                  <a:lnTo>
                    <a:pt x="1737" y="479"/>
                  </a:lnTo>
                  <a:lnTo>
                    <a:pt x="1692" y="413"/>
                  </a:lnTo>
                  <a:lnTo>
                    <a:pt x="1637" y="357"/>
                  </a:lnTo>
                  <a:lnTo>
                    <a:pt x="1570" y="301"/>
                  </a:lnTo>
                  <a:lnTo>
                    <a:pt x="1492" y="246"/>
                  </a:lnTo>
                  <a:lnTo>
                    <a:pt x="1403" y="201"/>
                  </a:lnTo>
                  <a:lnTo>
                    <a:pt x="1314" y="157"/>
                  </a:lnTo>
                  <a:lnTo>
                    <a:pt x="1214" y="112"/>
                  </a:lnTo>
                  <a:lnTo>
                    <a:pt x="1102" y="79"/>
                  </a:lnTo>
                  <a:lnTo>
                    <a:pt x="991" y="56"/>
                  </a:lnTo>
                  <a:lnTo>
                    <a:pt x="868" y="34"/>
                  </a:lnTo>
                  <a:lnTo>
                    <a:pt x="746" y="12"/>
                  </a:lnTo>
                  <a:lnTo>
                    <a:pt x="612" y="1"/>
                  </a:lnTo>
                  <a:close/>
                </a:path>
              </a:pathLst>
            </a:custGeom>
            <a:solidFill>
              <a:srgbClr val="FF9C7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97" name="Google Shape;1322;p21">
              <a:extLst>
                <a:ext uri="{FF2B5EF4-FFF2-40B4-BE49-F238E27FC236}">
                  <a16:creationId xmlns="" xmlns:a16="http://schemas.microsoft.com/office/drawing/2014/main" id="{0E6357FD-CE7C-4F7A-A4C8-294F806218BB}"/>
                </a:ext>
              </a:extLst>
            </p:cNvPr>
            <p:cNvSpPr/>
            <p:nvPr/>
          </p:nvSpPr>
          <p:spPr>
            <a:xfrm>
              <a:off x="7526469" y="1499231"/>
              <a:ext cx="134328" cy="41584"/>
            </a:xfrm>
            <a:custGeom>
              <a:avLst/>
              <a:gdLst/>
              <a:ahLst/>
              <a:cxnLst/>
              <a:rect l="l" t="t" r="r" b="b"/>
              <a:pathLst>
                <a:path w="5724" h="1772" extrusionOk="0">
                  <a:moveTo>
                    <a:pt x="145" y="1"/>
                  </a:moveTo>
                  <a:lnTo>
                    <a:pt x="112" y="23"/>
                  </a:lnTo>
                  <a:lnTo>
                    <a:pt x="56" y="90"/>
                  </a:lnTo>
                  <a:lnTo>
                    <a:pt x="23" y="168"/>
                  </a:lnTo>
                  <a:lnTo>
                    <a:pt x="1" y="257"/>
                  </a:lnTo>
                  <a:lnTo>
                    <a:pt x="1" y="335"/>
                  </a:lnTo>
                  <a:lnTo>
                    <a:pt x="12" y="424"/>
                  </a:lnTo>
                  <a:lnTo>
                    <a:pt x="34" y="502"/>
                  </a:lnTo>
                  <a:lnTo>
                    <a:pt x="67" y="580"/>
                  </a:lnTo>
                  <a:lnTo>
                    <a:pt x="101" y="658"/>
                  </a:lnTo>
                  <a:lnTo>
                    <a:pt x="145" y="725"/>
                  </a:lnTo>
                  <a:lnTo>
                    <a:pt x="190" y="780"/>
                  </a:lnTo>
                  <a:lnTo>
                    <a:pt x="290" y="892"/>
                  </a:lnTo>
                  <a:lnTo>
                    <a:pt x="412" y="992"/>
                  </a:lnTo>
                  <a:lnTo>
                    <a:pt x="535" y="1081"/>
                  </a:lnTo>
                  <a:lnTo>
                    <a:pt x="657" y="1170"/>
                  </a:lnTo>
                  <a:lnTo>
                    <a:pt x="791" y="1259"/>
                  </a:lnTo>
                  <a:lnTo>
                    <a:pt x="925" y="1326"/>
                  </a:lnTo>
                  <a:lnTo>
                    <a:pt x="1058" y="1404"/>
                  </a:lnTo>
                  <a:lnTo>
                    <a:pt x="1203" y="1459"/>
                  </a:lnTo>
                  <a:lnTo>
                    <a:pt x="1348" y="1526"/>
                  </a:lnTo>
                  <a:lnTo>
                    <a:pt x="1637" y="1615"/>
                  </a:lnTo>
                  <a:lnTo>
                    <a:pt x="1793" y="1660"/>
                  </a:lnTo>
                  <a:lnTo>
                    <a:pt x="1949" y="1693"/>
                  </a:lnTo>
                  <a:lnTo>
                    <a:pt x="2116" y="1727"/>
                  </a:lnTo>
                  <a:lnTo>
                    <a:pt x="2272" y="1738"/>
                  </a:lnTo>
                  <a:lnTo>
                    <a:pt x="2595" y="1771"/>
                  </a:lnTo>
                  <a:lnTo>
                    <a:pt x="2929" y="1760"/>
                  </a:lnTo>
                  <a:lnTo>
                    <a:pt x="3252" y="1738"/>
                  </a:lnTo>
                  <a:lnTo>
                    <a:pt x="3574" y="1693"/>
                  </a:lnTo>
                  <a:lnTo>
                    <a:pt x="3897" y="1626"/>
                  </a:lnTo>
                  <a:lnTo>
                    <a:pt x="4209" y="1548"/>
                  </a:lnTo>
                  <a:lnTo>
                    <a:pt x="4576" y="1426"/>
                  </a:lnTo>
                  <a:lnTo>
                    <a:pt x="4944" y="1281"/>
                  </a:lnTo>
                  <a:lnTo>
                    <a:pt x="5300" y="1125"/>
                  </a:lnTo>
                  <a:lnTo>
                    <a:pt x="5656" y="947"/>
                  </a:lnTo>
                  <a:lnTo>
                    <a:pt x="5679" y="925"/>
                  </a:lnTo>
                  <a:lnTo>
                    <a:pt x="5701" y="903"/>
                  </a:lnTo>
                  <a:lnTo>
                    <a:pt x="5712" y="869"/>
                  </a:lnTo>
                  <a:lnTo>
                    <a:pt x="5723" y="836"/>
                  </a:lnTo>
                  <a:lnTo>
                    <a:pt x="5723" y="747"/>
                  </a:lnTo>
                  <a:lnTo>
                    <a:pt x="5701" y="669"/>
                  </a:lnTo>
                  <a:lnTo>
                    <a:pt x="5667" y="591"/>
                  </a:lnTo>
                  <a:lnTo>
                    <a:pt x="5612" y="535"/>
                  </a:lnTo>
                  <a:lnTo>
                    <a:pt x="5590" y="513"/>
                  </a:lnTo>
                  <a:lnTo>
                    <a:pt x="5556" y="502"/>
                  </a:lnTo>
                  <a:lnTo>
                    <a:pt x="5523" y="502"/>
                  </a:lnTo>
                  <a:lnTo>
                    <a:pt x="5489" y="524"/>
                  </a:lnTo>
                  <a:lnTo>
                    <a:pt x="5233" y="647"/>
                  </a:lnTo>
                  <a:lnTo>
                    <a:pt x="4977" y="758"/>
                  </a:lnTo>
                  <a:lnTo>
                    <a:pt x="4710" y="869"/>
                  </a:lnTo>
                  <a:lnTo>
                    <a:pt x="4443" y="969"/>
                  </a:lnTo>
                  <a:lnTo>
                    <a:pt x="4176" y="1059"/>
                  </a:lnTo>
                  <a:lnTo>
                    <a:pt x="3897" y="1136"/>
                  </a:lnTo>
                  <a:lnTo>
                    <a:pt x="3619" y="1203"/>
                  </a:lnTo>
                  <a:lnTo>
                    <a:pt x="3341" y="1259"/>
                  </a:lnTo>
                  <a:lnTo>
                    <a:pt x="3051" y="1292"/>
                  </a:lnTo>
                  <a:lnTo>
                    <a:pt x="2773" y="1303"/>
                  </a:lnTo>
                  <a:lnTo>
                    <a:pt x="2494" y="1303"/>
                  </a:lnTo>
                  <a:lnTo>
                    <a:pt x="2216" y="1281"/>
                  </a:lnTo>
                  <a:lnTo>
                    <a:pt x="1938" y="1237"/>
                  </a:lnTo>
                  <a:lnTo>
                    <a:pt x="1659" y="1170"/>
                  </a:lnTo>
                  <a:lnTo>
                    <a:pt x="1381" y="1081"/>
                  </a:lnTo>
                  <a:lnTo>
                    <a:pt x="1114" y="969"/>
                  </a:lnTo>
                  <a:lnTo>
                    <a:pt x="980" y="903"/>
                  </a:lnTo>
                  <a:lnTo>
                    <a:pt x="847" y="836"/>
                  </a:lnTo>
                  <a:lnTo>
                    <a:pt x="724" y="758"/>
                  </a:lnTo>
                  <a:lnTo>
                    <a:pt x="602" y="669"/>
                  </a:lnTo>
                  <a:lnTo>
                    <a:pt x="490" y="580"/>
                  </a:lnTo>
                  <a:lnTo>
                    <a:pt x="390" y="491"/>
                  </a:lnTo>
                  <a:lnTo>
                    <a:pt x="346" y="446"/>
                  </a:lnTo>
                  <a:lnTo>
                    <a:pt x="315" y="416"/>
                  </a:lnTo>
                  <a:lnTo>
                    <a:pt x="323" y="391"/>
                  </a:lnTo>
                  <a:lnTo>
                    <a:pt x="346" y="313"/>
                  </a:lnTo>
                  <a:lnTo>
                    <a:pt x="335" y="224"/>
                  </a:lnTo>
                  <a:lnTo>
                    <a:pt x="312" y="146"/>
                  </a:lnTo>
                  <a:lnTo>
                    <a:pt x="290" y="101"/>
                  </a:lnTo>
                  <a:lnTo>
                    <a:pt x="234" y="34"/>
                  </a:lnTo>
                  <a:lnTo>
                    <a:pt x="201" y="12"/>
                  </a:lnTo>
                  <a:lnTo>
                    <a:pt x="179" y="1"/>
                  </a:lnTo>
                  <a:close/>
                </a:path>
              </a:pathLst>
            </a:custGeom>
            <a:solidFill>
              <a:srgbClr val="631A1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98" name="Google Shape;1323;p21">
              <a:extLst>
                <a:ext uri="{FF2B5EF4-FFF2-40B4-BE49-F238E27FC236}">
                  <a16:creationId xmlns="" xmlns:a16="http://schemas.microsoft.com/office/drawing/2014/main" id="{FABC9A09-EDF6-41E2-B6A5-E3F4369D0497}"/>
                </a:ext>
              </a:extLst>
            </p:cNvPr>
            <p:cNvSpPr/>
            <p:nvPr/>
          </p:nvSpPr>
          <p:spPr>
            <a:xfrm>
              <a:off x="7494084" y="1496626"/>
              <a:ext cx="109218" cy="94081"/>
            </a:xfrm>
            <a:custGeom>
              <a:avLst/>
              <a:gdLst/>
              <a:ahLst/>
              <a:cxnLst/>
              <a:rect l="l" t="t" r="r" b="b"/>
              <a:pathLst>
                <a:path w="4654" h="4009" extrusionOk="0">
                  <a:moveTo>
                    <a:pt x="401" y="1"/>
                  </a:moveTo>
                  <a:lnTo>
                    <a:pt x="367" y="23"/>
                  </a:lnTo>
                  <a:lnTo>
                    <a:pt x="345" y="45"/>
                  </a:lnTo>
                  <a:lnTo>
                    <a:pt x="256" y="201"/>
                  </a:lnTo>
                  <a:lnTo>
                    <a:pt x="178" y="357"/>
                  </a:lnTo>
                  <a:lnTo>
                    <a:pt x="122" y="524"/>
                  </a:lnTo>
                  <a:lnTo>
                    <a:pt x="67" y="691"/>
                  </a:lnTo>
                  <a:lnTo>
                    <a:pt x="33" y="858"/>
                  </a:lnTo>
                  <a:lnTo>
                    <a:pt x="11" y="1036"/>
                  </a:lnTo>
                  <a:lnTo>
                    <a:pt x="0" y="1214"/>
                  </a:lnTo>
                  <a:lnTo>
                    <a:pt x="0" y="1392"/>
                  </a:lnTo>
                  <a:lnTo>
                    <a:pt x="11" y="1559"/>
                  </a:lnTo>
                  <a:lnTo>
                    <a:pt x="45" y="1737"/>
                  </a:lnTo>
                  <a:lnTo>
                    <a:pt x="78" y="1915"/>
                  </a:lnTo>
                  <a:lnTo>
                    <a:pt x="122" y="2082"/>
                  </a:lnTo>
                  <a:lnTo>
                    <a:pt x="178" y="2249"/>
                  </a:lnTo>
                  <a:lnTo>
                    <a:pt x="245" y="2416"/>
                  </a:lnTo>
                  <a:lnTo>
                    <a:pt x="323" y="2572"/>
                  </a:lnTo>
                  <a:lnTo>
                    <a:pt x="401" y="2728"/>
                  </a:lnTo>
                  <a:lnTo>
                    <a:pt x="512" y="2884"/>
                  </a:lnTo>
                  <a:lnTo>
                    <a:pt x="623" y="3040"/>
                  </a:lnTo>
                  <a:lnTo>
                    <a:pt x="746" y="3174"/>
                  </a:lnTo>
                  <a:lnTo>
                    <a:pt x="880" y="3307"/>
                  </a:lnTo>
                  <a:lnTo>
                    <a:pt x="1013" y="3418"/>
                  </a:lnTo>
                  <a:lnTo>
                    <a:pt x="1169" y="3530"/>
                  </a:lnTo>
                  <a:lnTo>
                    <a:pt x="1325" y="3630"/>
                  </a:lnTo>
                  <a:lnTo>
                    <a:pt x="1481" y="3719"/>
                  </a:lnTo>
                  <a:lnTo>
                    <a:pt x="1648" y="3786"/>
                  </a:lnTo>
                  <a:lnTo>
                    <a:pt x="1815" y="3853"/>
                  </a:lnTo>
                  <a:lnTo>
                    <a:pt x="1993" y="3908"/>
                  </a:lnTo>
                  <a:lnTo>
                    <a:pt x="2171" y="3953"/>
                  </a:lnTo>
                  <a:lnTo>
                    <a:pt x="2360" y="3975"/>
                  </a:lnTo>
                  <a:lnTo>
                    <a:pt x="2538" y="3997"/>
                  </a:lnTo>
                  <a:lnTo>
                    <a:pt x="2728" y="4009"/>
                  </a:lnTo>
                  <a:lnTo>
                    <a:pt x="2917" y="4009"/>
                  </a:lnTo>
                  <a:lnTo>
                    <a:pt x="3140" y="3997"/>
                  </a:lnTo>
                  <a:lnTo>
                    <a:pt x="3362" y="3964"/>
                  </a:lnTo>
                  <a:lnTo>
                    <a:pt x="3574" y="3919"/>
                  </a:lnTo>
                  <a:lnTo>
                    <a:pt x="3785" y="3853"/>
                  </a:lnTo>
                  <a:lnTo>
                    <a:pt x="3997" y="3786"/>
                  </a:lnTo>
                  <a:lnTo>
                    <a:pt x="4197" y="3697"/>
                  </a:lnTo>
                  <a:lnTo>
                    <a:pt x="4398" y="3597"/>
                  </a:lnTo>
                  <a:lnTo>
                    <a:pt x="4598" y="3485"/>
                  </a:lnTo>
                  <a:lnTo>
                    <a:pt x="4620" y="3474"/>
                  </a:lnTo>
                  <a:lnTo>
                    <a:pt x="4632" y="3441"/>
                  </a:lnTo>
                  <a:lnTo>
                    <a:pt x="4654" y="3407"/>
                  </a:lnTo>
                  <a:lnTo>
                    <a:pt x="4654" y="3363"/>
                  </a:lnTo>
                  <a:lnTo>
                    <a:pt x="4654" y="3285"/>
                  </a:lnTo>
                  <a:lnTo>
                    <a:pt x="4632" y="3196"/>
                  </a:lnTo>
                  <a:lnTo>
                    <a:pt x="4598" y="3118"/>
                  </a:lnTo>
                  <a:lnTo>
                    <a:pt x="4542" y="3062"/>
                  </a:lnTo>
                  <a:lnTo>
                    <a:pt x="4520" y="3051"/>
                  </a:lnTo>
                  <a:lnTo>
                    <a:pt x="4487" y="3040"/>
                  </a:lnTo>
                  <a:lnTo>
                    <a:pt x="4453" y="3051"/>
                  </a:lnTo>
                  <a:lnTo>
                    <a:pt x="4420" y="3062"/>
                  </a:lnTo>
                  <a:lnTo>
                    <a:pt x="4275" y="3151"/>
                  </a:lnTo>
                  <a:lnTo>
                    <a:pt x="4119" y="3229"/>
                  </a:lnTo>
                  <a:lnTo>
                    <a:pt x="3952" y="3296"/>
                  </a:lnTo>
                  <a:lnTo>
                    <a:pt x="3785" y="3363"/>
                  </a:lnTo>
                  <a:lnTo>
                    <a:pt x="3618" y="3418"/>
                  </a:lnTo>
                  <a:lnTo>
                    <a:pt x="3451" y="3463"/>
                  </a:lnTo>
                  <a:lnTo>
                    <a:pt x="3273" y="3496"/>
                  </a:lnTo>
                  <a:lnTo>
                    <a:pt x="3106" y="3519"/>
                  </a:lnTo>
                  <a:lnTo>
                    <a:pt x="2928" y="3541"/>
                  </a:lnTo>
                  <a:lnTo>
                    <a:pt x="2750" y="3552"/>
                  </a:lnTo>
                  <a:lnTo>
                    <a:pt x="2572" y="3541"/>
                  </a:lnTo>
                  <a:lnTo>
                    <a:pt x="2405" y="3530"/>
                  </a:lnTo>
                  <a:lnTo>
                    <a:pt x="2227" y="3508"/>
                  </a:lnTo>
                  <a:lnTo>
                    <a:pt x="2049" y="3474"/>
                  </a:lnTo>
                  <a:lnTo>
                    <a:pt x="1882" y="3430"/>
                  </a:lnTo>
                  <a:lnTo>
                    <a:pt x="1715" y="3374"/>
                  </a:lnTo>
                  <a:lnTo>
                    <a:pt x="1581" y="3318"/>
                  </a:lnTo>
                  <a:lnTo>
                    <a:pt x="1447" y="3251"/>
                  </a:lnTo>
                  <a:lnTo>
                    <a:pt x="1314" y="3174"/>
                  </a:lnTo>
                  <a:lnTo>
                    <a:pt x="1191" y="3096"/>
                  </a:lnTo>
                  <a:lnTo>
                    <a:pt x="1080" y="3007"/>
                  </a:lnTo>
                  <a:lnTo>
                    <a:pt x="969" y="2906"/>
                  </a:lnTo>
                  <a:lnTo>
                    <a:pt x="868" y="2795"/>
                  </a:lnTo>
                  <a:lnTo>
                    <a:pt x="768" y="2695"/>
                  </a:lnTo>
                  <a:lnTo>
                    <a:pt x="679" y="2572"/>
                  </a:lnTo>
                  <a:lnTo>
                    <a:pt x="601" y="2450"/>
                  </a:lnTo>
                  <a:lnTo>
                    <a:pt x="523" y="2327"/>
                  </a:lnTo>
                  <a:lnTo>
                    <a:pt x="468" y="2194"/>
                  </a:lnTo>
                  <a:lnTo>
                    <a:pt x="412" y="2060"/>
                  </a:lnTo>
                  <a:lnTo>
                    <a:pt x="367" y="1927"/>
                  </a:lnTo>
                  <a:lnTo>
                    <a:pt x="334" y="1782"/>
                  </a:lnTo>
                  <a:lnTo>
                    <a:pt x="312" y="1637"/>
                  </a:lnTo>
                  <a:lnTo>
                    <a:pt x="289" y="1481"/>
                  </a:lnTo>
                  <a:lnTo>
                    <a:pt x="289" y="1314"/>
                  </a:lnTo>
                  <a:lnTo>
                    <a:pt x="301" y="1158"/>
                  </a:lnTo>
                  <a:lnTo>
                    <a:pt x="334" y="1003"/>
                  </a:lnTo>
                  <a:lnTo>
                    <a:pt x="367" y="847"/>
                  </a:lnTo>
                  <a:lnTo>
                    <a:pt x="423" y="702"/>
                  </a:lnTo>
                  <a:lnTo>
                    <a:pt x="490" y="557"/>
                  </a:lnTo>
                  <a:lnTo>
                    <a:pt x="568" y="412"/>
                  </a:lnTo>
                  <a:lnTo>
                    <a:pt x="590" y="379"/>
                  </a:lnTo>
                  <a:lnTo>
                    <a:pt x="601" y="335"/>
                  </a:lnTo>
                  <a:lnTo>
                    <a:pt x="601" y="245"/>
                  </a:lnTo>
                  <a:lnTo>
                    <a:pt x="590" y="168"/>
                  </a:lnTo>
                  <a:lnTo>
                    <a:pt x="557" y="90"/>
                  </a:lnTo>
                  <a:lnTo>
                    <a:pt x="512" y="34"/>
                  </a:lnTo>
                  <a:lnTo>
                    <a:pt x="456" y="1"/>
                  </a:lnTo>
                  <a:close/>
                </a:path>
              </a:pathLst>
            </a:custGeom>
            <a:solidFill>
              <a:srgbClr val="33060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99" name="Google Shape;1324;p21">
              <a:extLst>
                <a:ext uri="{FF2B5EF4-FFF2-40B4-BE49-F238E27FC236}">
                  <a16:creationId xmlns="" xmlns:a16="http://schemas.microsoft.com/office/drawing/2014/main" id="{5B962914-0856-4075-9D11-328941BD4310}"/>
                </a:ext>
              </a:extLst>
            </p:cNvPr>
            <p:cNvSpPr/>
            <p:nvPr/>
          </p:nvSpPr>
          <p:spPr>
            <a:xfrm>
              <a:off x="7728172" y="1547316"/>
              <a:ext cx="27715" cy="104266"/>
            </a:xfrm>
            <a:custGeom>
              <a:avLst/>
              <a:gdLst/>
              <a:ahLst/>
              <a:cxnLst/>
              <a:rect l="l" t="t" r="r" b="b"/>
              <a:pathLst>
                <a:path w="1181" h="4443" extrusionOk="0">
                  <a:moveTo>
                    <a:pt x="624" y="0"/>
                  </a:moveTo>
                  <a:lnTo>
                    <a:pt x="524" y="56"/>
                  </a:lnTo>
                  <a:lnTo>
                    <a:pt x="435" y="123"/>
                  </a:lnTo>
                  <a:lnTo>
                    <a:pt x="368" y="201"/>
                  </a:lnTo>
                  <a:lnTo>
                    <a:pt x="301" y="279"/>
                  </a:lnTo>
                  <a:lnTo>
                    <a:pt x="245" y="379"/>
                  </a:lnTo>
                  <a:lnTo>
                    <a:pt x="201" y="468"/>
                  </a:lnTo>
                  <a:lnTo>
                    <a:pt x="156" y="568"/>
                  </a:lnTo>
                  <a:lnTo>
                    <a:pt x="123" y="680"/>
                  </a:lnTo>
                  <a:lnTo>
                    <a:pt x="78" y="913"/>
                  </a:lnTo>
                  <a:lnTo>
                    <a:pt x="34" y="1147"/>
                  </a:lnTo>
                  <a:lnTo>
                    <a:pt x="12" y="1381"/>
                  </a:lnTo>
                  <a:lnTo>
                    <a:pt x="1" y="1615"/>
                  </a:lnTo>
                  <a:lnTo>
                    <a:pt x="1" y="1860"/>
                  </a:lnTo>
                  <a:lnTo>
                    <a:pt x="23" y="2093"/>
                  </a:lnTo>
                  <a:lnTo>
                    <a:pt x="45" y="2327"/>
                  </a:lnTo>
                  <a:lnTo>
                    <a:pt x="90" y="2572"/>
                  </a:lnTo>
                  <a:lnTo>
                    <a:pt x="145" y="2806"/>
                  </a:lnTo>
                  <a:lnTo>
                    <a:pt x="212" y="3029"/>
                  </a:lnTo>
                  <a:lnTo>
                    <a:pt x="301" y="3251"/>
                  </a:lnTo>
                  <a:lnTo>
                    <a:pt x="390" y="3474"/>
                  </a:lnTo>
                  <a:lnTo>
                    <a:pt x="513" y="3719"/>
                  </a:lnTo>
                  <a:lnTo>
                    <a:pt x="657" y="3953"/>
                  </a:lnTo>
                  <a:lnTo>
                    <a:pt x="813" y="4187"/>
                  </a:lnTo>
                  <a:lnTo>
                    <a:pt x="980" y="4398"/>
                  </a:lnTo>
                  <a:lnTo>
                    <a:pt x="1003" y="4420"/>
                  </a:lnTo>
                  <a:lnTo>
                    <a:pt x="1036" y="4443"/>
                  </a:lnTo>
                  <a:lnTo>
                    <a:pt x="1092" y="4443"/>
                  </a:lnTo>
                  <a:lnTo>
                    <a:pt x="1114" y="4431"/>
                  </a:lnTo>
                  <a:lnTo>
                    <a:pt x="1136" y="4409"/>
                  </a:lnTo>
                  <a:lnTo>
                    <a:pt x="1158" y="4387"/>
                  </a:lnTo>
                  <a:lnTo>
                    <a:pt x="1170" y="4354"/>
                  </a:lnTo>
                  <a:lnTo>
                    <a:pt x="1181" y="4320"/>
                  </a:lnTo>
                  <a:lnTo>
                    <a:pt x="1181" y="4276"/>
                  </a:lnTo>
                  <a:lnTo>
                    <a:pt x="1181" y="4187"/>
                  </a:lnTo>
                  <a:lnTo>
                    <a:pt x="1147" y="4109"/>
                  </a:lnTo>
                  <a:lnTo>
                    <a:pt x="1103" y="4031"/>
                  </a:lnTo>
                  <a:lnTo>
                    <a:pt x="947" y="3841"/>
                  </a:lnTo>
                  <a:lnTo>
                    <a:pt x="813" y="3630"/>
                  </a:lnTo>
                  <a:lnTo>
                    <a:pt x="691" y="3418"/>
                  </a:lnTo>
                  <a:lnTo>
                    <a:pt x="579" y="3196"/>
                  </a:lnTo>
                  <a:lnTo>
                    <a:pt x="490" y="2962"/>
                  </a:lnTo>
                  <a:lnTo>
                    <a:pt x="424" y="2728"/>
                  </a:lnTo>
                  <a:lnTo>
                    <a:pt x="357" y="2494"/>
                  </a:lnTo>
                  <a:lnTo>
                    <a:pt x="323" y="2249"/>
                  </a:lnTo>
                  <a:lnTo>
                    <a:pt x="301" y="1993"/>
                  </a:lnTo>
                  <a:lnTo>
                    <a:pt x="290" y="1748"/>
                  </a:lnTo>
                  <a:lnTo>
                    <a:pt x="301" y="1503"/>
                  </a:lnTo>
                  <a:lnTo>
                    <a:pt x="335" y="1247"/>
                  </a:lnTo>
                  <a:lnTo>
                    <a:pt x="368" y="1036"/>
                  </a:lnTo>
                  <a:lnTo>
                    <a:pt x="401" y="913"/>
                  </a:lnTo>
                  <a:lnTo>
                    <a:pt x="435" y="802"/>
                  </a:lnTo>
                  <a:lnTo>
                    <a:pt x="490" y="702"/>
                  </a:lnTo>
                  <a:lnTo>
                    <a:pt x="546" y="602"/>
                  </a:lnTo>
                  <a:lnTo>
                    <a:pt x="624" y="524"/>
                  </a:lnTo>
                  <a:lnTo>
                    <a:pt x="669" y="490"/>
                  </a:lnTo>
                  <a:lnTo>
                    <a:pt x="724" y="468"/>
                  </a:lnTo>
                  <a:lnTo>
                    <a:pt x="758" y="446"/>
                  </a:lnTo>
                  <a:lnTo>
                    <a:pt x="780" y="423"/>
                  </a:lnTo>
                  <a:lnTo>
                    <a:pt x="802" y="390"/>
                  </a:lnTo>
                  <a:lnTo>
                    <a:pt x="813" y="357"/>
                  </a:lnTo>
                  <a:lnTo>
                    <a:pt x="813" y="279"/>
                  </a:lnTo>
                  <a:lnTo>
                    <a:pt x="813" y="201"/>
                  </a:lnTo>
                  <a:lnTo>
                    <a:pt x="791" y="145"/>
                  </a:lnTo>
                  <a:lnTo>
                    <a:pt x="746" y="67"/>
                  </a:lnTo>
                  <a:lnTo>
                    <a:pt x="724" y="34"/>
                  </a:lnTo>
                  <a:lnTo>
                    <a:pt x="691" y="12"/>
                  </a:lnTo>
                  <a:lnTo>
                    <a:pt x="657" y="0"/>
                  </a:lnTo>
                  <a:close/>
                </a:path>
              </a:pathLst>
            </a:custGeom>
            <a:solidFill>
              <a:srgbClr val="631A1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00" name="Google Shape;1325;p21">
              <a:extLst>
                <a:ext uri="{FF2B5EF4-FFF2-40B4-BE49-F238E27FC236}">
                  <a16:creationId xmlns="" xmlns:a16="http://schemas.microsoft.com/office/drawing/2014/main" id="{9A0D2FBB-9396-4FE4-8F69-6D32E73FF17C}"/>
                </a:ext>
              </a:extLst>
            </p:cNvPr>
            <p:cNvSpPr/>
            <p:nvPr/>
          </p:nvSpPr>
          <p:spPr>
            <a:xfrm>
              <a:off x="7876839" y="1530584"/>
              <a:ext cx="30602" cy="166713"/>
            </a:xfrm>
            <a:custGeom>
              <a:avLst/>
              <a:gdLst/>
              <a:ahLst/>
              <a:cxnLst/>
              <a:rect l="l" t="t" r="r" b="b"/>
              <a:pathLst>
                <a:path w="1304" h="7104" extrusionOk="0">
                  <a:moveTo>
                    <a:pt x="78" y="1"/>
                  </a:moveTo>
                  <a:lnTo>
                    <a:pt x="56" y="12"/>
                  </a:lnTo>
                  <a:lnTo>
                    <a:pt x="34" y="45"/>
                  </a:lnTo>
                  <a:lnTo>
                    <a:pt x="12" y="79"/>
                  </a:lnTo>
                  <a:lnTo>
                    <a:pt x="0" y="112"/>
                  </a:lnTo>
                  <a:lnTo>
                    <a:pt x="0" y="201"/>
                  </a:lnTo>
                  <a:lnTo>
                    <a:pt x="12" y="290"/>
                  </a:lnTo>
                  <a:lnTo>
                    <a:pt x="45" y="368"/>
                  </a:lnTo>
                  <a:lnTo>
                    <a:pt x="212" y="647"/>
                  </a:lnTo>
                  <a:lnTo>
                    <a:pt x="357" y="925"/>
                  </a:lnTo>
                  <a:lnTo>
                    <a:pt x="490" y="1226"/>
                  </a:lnTo>
                  <a:lnTo>
                    <a:pt x="613" y="1515"/>
                  </a:lnTo>
                  <a:lnTo>
                    <a:pt x="713" y="1816"/>
                  </a:lnTo>
                  <a:lnTo>
                    <a:pt x="802" y="2127"/>
                  </a:lnTo>
                  <a:lnTo>
                    <a:pt x="880" y="2439"/>
                  </a:lnTo>
                  <a:lnTo>
                    <a:pt x="936" y="2751"/>
                  </a:lnTo>
                  <a:lnTo>
                    <a:pt x="980" y="3074"/>
                  </a:lnTo>
                  <a:lnTo>
                    <a:pt x="1014" y="3397"/>
                  </a:lnTo>
                  <a:lnTo>
                    <a:pt x="1025" y="3708"/>
                  </a:lnTo>
                  <a:lnTo>
                    <a:pt x="1025" y="4031"/>
                  </a:lnTo>
                  <a:lnTo>
                    <a:pt x="1002" y="4354"/>
                  </a:lnTo>
                  <a:lnTo>
                    <a:pt x="969" y="4666"/>
                  </a:lnTo>
                  <a:lnTo>
                    <a:pt x="925" y="4989"/>
                  </a:lnTo>
                  <a:lnTo>
                    <a:pt x="858" y="5300"/>
                  </a:lnTo>
                  <a:lnTo>
                    <a:pt x="769" y="5657"/>
                  </a:lnTo>
                  <a:lnTo>
                    <a:pt x="657" y="6013"/>
                  </a:lnTo>
                  <a:lnTo>
                    <a:pt x="524" y="6358"/>
                  </a:lnTo>
                  <a:lnTo>
                    <a:pt x="368" y="6692"/>
                  </a:lnTo>
                  <a:lnTo>
                    <a:pt x="346" y="6770"/>
                  </a:lnTo>
                  <a:lnTo>
                    <a:pt x="346" y="6859"/>
                  </a:lnTo>
                  <a:lnTo>
                    <a:pt x="357" y="6937"/>
                  </a:lnTo>
                  <a:lnTo>
                    <a:pt x="390" y="7015"/>
                  </a:lnTo>
                  <a:lnTo>
                    <a:pt x="435" y="7059"/>
                  </a:lnTo>
                  <a:lnTo>
                    <a:pt x="490" y="7104"/>
                  </a:lnTo>
                  <a:lnTo>
                    <a:pt x="546" y="7104"/>
                  </a:lnTo>
                  <a:lnTo>
                    <a:pt x="579" y="7093"/>
                  </a:lnTo>
                  <a:lnTo>
                    <a:pt x="602" y="7059"/>
                  </a:lnTo>
                  <a:lnTo>
                    <a:pt x="746" y="6737"/>
                  </a:lnTo>
                  <a:lnTo>
                    <a:pt x="880" y="6403"/>
                  </a:lnTo>
                  <a:lnTo>
                    <a:pt x="991" y="6069"/>
                  </a:lnTo>
                  <a:lnTo>
                    <a:pt x="1080" y="5723"/>
                  </a:lnTo>
                  <a:lnTo>
                    <a:pt x="1158" y="5378"/>
                  </a:lnTo>
                  <a:lnTo>
                    <a:pt x="1225" y="5033"/>
                  </a:lnTo>
                  <a:lnTo>
                    <a:pt x="1270" y="4677"/>
                  </a:lnTo>
                  <a:lnTo>
                    <a:pt x="1303" y="4321"/>
                  </a:lnTo>
                  <a:lnTo>
                    <a:pt x="1303" y="3975"/>
                  </a:lnTo>
                  <a:lnTo>
                    <a:pt x="1303" y="3619"/>
                  </a:lnTo>
                  <a:lnTo>
                    <a:pt x="1281" y="3263"/>
                  </a:lnTo>
                  <a:lnTo>
                    <a:pt x="1236" y="2907"/>
                  </a:lnTo>
                  <a:lnTo>
                    <a:pt x="1181" y="2562"/>
                  </a:lnTo>
                  <a:lnTo>
                    <a:pt x="1114" y="2205"/>
                  </a:lnTo>
                  <a:lnTo>
                    <a:pt x="1025" y="1860"/>
                  </a:lnTo>
                  <a:lnTo>
                    <a:pt x="913" y="1526"/>
                  </a:lnTo>
                  <a:lnTo>
                    <a:pt x="780" y="1148"/>
                  </a:lnTo>
                  <a:lnTo>
                    <a:pt x="613" y="780"/>
                  </a:lnTo>
                  <a:lnTo>
                    <a:pt x="435" y="424"/>
                  </a:lnTo>
                  <a:lnTo>
                    <a:pt x="234" y="79"/>
                  </a:lnTo>
                  <a:lnTo>
                    <a:pt x="190" y="34"/>
                  </a:lnTo>
                  <a:lnTo>
                    <a:pt x="134" y="1"/>
                  </a:lnTo>
                  <a:close/>
                </a:path>
              </a:pathLst>
            </a:custGeom>
            <a:solidFill>
              <a:srgbClr val="33060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01" name="Google Shape;1326;p21">
              <a:extLst>
                <a:ext uri="{FF2B5EF4-FFF2-40B4-BE49-F238E27FC236}">
                  <a16:creationId xmlns="" xmlns:a16="http://schemas.microsoft.com/office/drawing/2014/main" id="{348D5977-97C0-4C17-BDAE-2D9D133F549D}"/>
                </a:ext>
              </a:extLst>
            </p:cNvPr>
            <p:cNvSpPr/>
            <p:nvPr/>
          </p:nvSpPr>
          <p:spPr>
            <a:xfrm>
              <a:off x="7866114" y="1559073"/>
              <a:ext cx="11264" cy="97742"/>
            </a:xfrm>
            <a:custGeom>
              <a:avLst/>
              <a:gdLst/>
              <a:ahLst/>
              <a:cxnLst/>
              <a:rect l="l" t="t" r="r" b="b"/>
              <a:pathLst>
                <a:path w="480" h="4165" extrusionOk="0">
                  <a:moveTo>
                    <a:pt x="90" y="0"/>
                  </a:moveTo>
                  <a:lnTo>
                    <a:pt x="57" y="12"/>
                  </a:lnTo>
                  <a:lnTo>
                    <a:pt x="34" y="34"/>
                  </a:lnTo>
                  <a:lnTo>
                    <a:pt x="12" y="67"/>
                  </a:lnTo>
                  <a:lnTo>
                    <a:pt x="1" y="112"/>
                  </a:lnTo>
                  <a:lnTo>
                    <a:pt x="1" y="190"/>
                  </a:lnTo>
                  <a:lnTo>
                    <a:pt x="1" y="256"/>
                  </a:lnTo>
                  <a:lnTo>
                    <a:pt x="79" y="702"/>
                  </a:lnTo>
                  <a:lnTo>
                    <a:pt x="135" y="1147"/>
                  </a:lnTo>
                  <a:lnTo>
                    <a:pt x="168" y="1604"/>
                  </a:lnTo>
                  <a:lnTo>
                    <a:pt x="190" y="2049"/>
                  </a:lnTo>
                  <a:lnTo>
                    <a:pt x="179" y="2494"/>
                  </a:lnTo>
                  <a:lnTo>
                    <a:pt x="157" y="2951"/>
                  </a:lnTo>
                  <a:lnTo>
                    <a:pt x="112" y="3396"/>
                  </a:lnTo>
                  <a:lnTo>
                    <a:pt x="46" y="3841"/>
                  </a:lnTo>
                  <a:lnTo>
                    <a:pt x="46" y="3930"/>
                  </a:lnTo>
                  <a:lnTo>
                    <a:pt x="68" y="4008"/>
                  </a:lnTo>
                  <a:lnTo>
                    <a:pt x="112" y="4097"/>
                  </a:lnTo>
                  <a:lnTo>
                    <a:pt x="135" y="4120"/>
                  </a:lnTo>
                  <a:lnTo>
                    <a:pt x="168" y="4153"/>
                  </a:lnTo>
                  <a:lnTo>
                    <a:pt x="201" y="4164"/>
                  </a:lnTo>
                  <a:lnTo>
                    <a:pt x="235" y="4164"/>
                  </a:lnTo>
                  <a:lnTo>
                    <a:pt x="257" y="4153"/>
                  </a:lnTo>
                  <a:lnTo>
                    <a:pt x="279" y="4142"/>
                  </a:lnTo>
                  <a:lnTo>
                    <a:pt x="324" y="4086"/>
                  </a:lnTo>
                  <a:lnTo>
                    <a:pt x="335" y="4031"/>
                  </a:lnTo>
                  <a:lnTo>
                    <a:pt x="402" y="3552"/>
                  </a:lnTo>
                  <a:lnTo>
                    <a:pt x="446" y="3073"/>
                  </a:lnTo>
                  <a:lnTo>
                    <a:pt x="469" y="2594"/>
                  </a:lnTo>
                  <a:lnTo>
                    <a:pt x="480" y="2105"/>
                  </a:lnTo>
                  <a:lnTo>
                    <a:pt x="457" y="1626"/>
                  </a:lnTo>
                  <a:lnTo>
                    <a:pt x="413" y="1147"/>
                  </a:lnTo>
                  <a:lnTo>
                    <a:pt x="357" y="668"/>
                  </a:lnTo>
                  <a:lnTo>
                    <a:pt x="279" y="201"/>
                  </a:lnTo>
                  <a:lnTo>
                    <a:pt x="257" y="134"/>
                  </a:lnTo>
                  <a:lnTo>
                    <a:pt x="213" y="56"/>
                  </a:lnTo>
                  <a:lnTo>
                    <a:pt x="190" y="34"/>
                  </a:lnTo>
                  <a:lnTo>
                    <a:pt x="157" y="12"/>
                  </a:lnTo>
                  <a:lnTo>
                    <a:pt x="123" y="0"/>
                  </a:lnTo>
                  <a:close/>
                </a:path>
              </a:pathLst>
            </a:custGeom>
            <a:solidFill>
              <a:srgbClr val="33060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02" name="Google Shape;1327;p21">
              <a:extLst>
                <a:ext uri="{FF2B5EF4-FFF2-40B4-BE49-F238E27FC236}">
                  <a16:creationId xmlns="" xmlns:a16="http://schemas.microsoft.com/office/drawing/2014/main" id="{13194F49-69F2-4CF7-B943-D521EDBED80A}"/>
                </a:ext>
              </a:extLst>
            </p:cNvPr>
            <p:cNvSpPr/>
            <p:nvPr/>
          </p:nvSpPr>
          <p:spPr>
            <a:xfrm>
              <a:off x="7629679" y="1525374"/>
              <a:ext cx="45480" cy="35295"/>
            </a:xfrm>
            <a:custGeom>
              <a:avLst/>
              <a:gdLst/>
              <a:ahLst/>
              <a:cxnLst/>
              <a:rect l="l" t="t" r="r" b="b"/>
              <a:pathLst>
                <a:path w="1938" h="1504" extrusionOk="0">
                  <a:moveTo>
                    <a:pt x="1770" y="0"/>
                  </a:moveTo>
                  <a:lnTo>
                    <a:pt x="1748" y="11"/>
                  </a:lnTo>
                  <a:lnTo>
                    <a:pt x="1715" y="22"/>
                  </a:lnTo>
                  <a:lnTo>
                    <a:pt x="1514" y="178"/>
                  </a:lnTo>
                  <a:lnTo>
                    <a:pt x="1325" y="323"/>
                  </a:lnTo>
                  <a:lnTo>
                    <a:pt x="1125" y="457"/>
                  </a:lnTo>
                  <a:lnTo>
                    <a:pt x="913" y="590"/>
                  </a:lnTo>
                  <a:lnTo>
                    <a:pt x="713" y="713"/>
                  </a:lnTo>
                  <a:lnTo>
                    <a:pt x="501" y="835"/>
                  </a:lnTo>
                  <a:lnTo>
                    <a:pt x="279" y="947"/>
                  </a:lnTo>
                  <a:lnTo>
                    <a:pt x="67" y="1058"/>
                  </a:lnTo>
                  <a:lnTo>
                    <a:pt x="34" y="1080"/>
                  </a:lnTo>
                  <a:lnTo>
                    <a:pt x="11" y="1114"/>
                  </a:lnTo>
                  <a:lnTo>
                    <a:pt x="0" y="1158"/>
                  </a:lnTo>
                  <a:lnTo>
                    <a:pt x="0" y="1203"/>
                  </a:lnTo>
                  <a:lnTo>
                    <a:pt x="11" y="1292"/>
                  </a:lnTo>
                  <a:lnTo>
                    <a:pt x="34" y="1358"/>
                  </a:lnTo>
                  <a:lnTo>
                    <a:pt x="67" y="1425"/>
                  </a:lnTo>
                  <a:lnTo>
                    <a:pt x="112" y="1470"/>
                  </a:lnTo>
                  <a:lnTo>
                    <a:pt x="134" y="1492"/>
                  </a:lnTo>
                  <a:lnTo>
                    <a:pt x="167" y="1503"/>
                  </a:lnTo>
                  <a:lnTo>
                    <a:pt x="201" y="1503"/>
                  </a:lnTo>
                  <a:lnTo>
                    <a:pt x="234" y="1492"/>
                  </a:lnTo>
                  <a:lnTo>
                    <a:pt x="446" y="1381"/>
                  </a:lnTo>
                  <a:lnTo>
                    <a:pt x="668" y="1269"/>
                  </a:lnTo>
                  <a:lnTo>
                    <a:pt x="880" y="1147"/>
                  </a:lnTo>
                  <a:lnTo>
                    <a:pt x="1091" y="1013"/>
                  </a:lnTo>
                  <a:lnTo>
                    <a:pt x="1292" y="891"/>
                  </a:lnTo>
                  <a:lnTo>
                    <a:pt x="1492" y="746"/>
                  </a:lnTo>
                  <a:lnTo>
                    <a:pt x="1693" y="601"/>
                  </a:lnTo>
                  <a:lnTo>
                    <a:pt x="1882" y="457"/>
                  </a:lnTo>
                  <a:lnTo>
                    <a:pt x="1904" y="434"/>
                  </a:lnTo>
                  <a:lnTo>
                    <a:pt x="1926" y="401"/>
                  </a:lnTo>
                  <a:lnTo>
                    <a:pt x="1937" y="323"/>
                  </a:lnTo>
                  <a:lnTo>
                    <a:pt x="1937" y="234"/>
                  </a:lnTo>
                  <a:lnTo>
                    <a:pt x="1915" y="156"/>
                  </a:lnTo>
                  <a:lnTo>
                    <a:pt x="1871" y="78"/>
                  </a:lnTo>
                  <a:lnTo>
                    <a:pt x="1826" y="22"/>
                  </a:lnTo>
                  <a:lnTo>
                    <a:pt x="1804" y="11"/>
                  </a:lnTo>
                  <a:lnTo>
                    <a:pt x="1770" y="0"/>
                  </a:lnTo>
                  <a:close/>
                </a:path>
              </a:pathLst>
            </a:custGeom>
            <a:solidFill>
              <a:srgbClr val="33060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03" name="Google Shape;1328;p21">
              <a:extLst>
                <a:ext uri="{FF2B5EF4-FFF2-40B4-BE49-F238E27FC236}">
                  <a16:creationId xmlns="" xmlns:a16="http://schemas.microsoft.com/office/drawing/2014/main" id="{888CCED2-12F3-4C99-B27C-11C01B618CD1}"/>
                </a:ext>
              </a:extLst>
            </p:cNvPr>
            <p:cNvSpPr/>
            <p:nvPr/>
          </p:nvSpPr>
          <p:spPr>
            <a:xfrm>
              <a:off x="7632800" y="1950980"/>
              <a:ext cx="251384" cy="113160"/>
            </a:xfrm>
            <a:custGeom>
              <a:avLst/>
              <a:gdLst/>
              <a:ahLst/>
              <a:cxnLst/>
              <a:rect l="l" t="t" r="r" b="b"/>
              <a:pathLst>
                <a:path w="10712" h="4822" extrusionOk="0">
                  <a:moveTo>
                    <a:pt x="9197" y="0"/>
                  </a:moveTo>
                  <a:lnTo>
                    <a:pt x="8874" y="201"/>
                  </a:lnTo>
                  <a:lnTo>
                    <a:pt x="8551" y="390"/>
                  </a:lnTo>
                  <a:lnTo>
                    <a:pt x="8217" y="557"/>
                  </a:lnTo>
                  <a:lnTo>
                    <a:pt x="7883" y="713"/>
                  </a:lnTo>
                  <a:lnTo>
                    <a:pt x="7549" y="858"/>
                  </a:lnTo>
                  <a:lnTo>
                    <a:pt x="7226" y="991"/>
                  </a:lnTo>
                  <a:lnTo>
                    <a:pt x="6915" y="1103"/>
                  </a:lnTo>
                  <a:lnTo>
                    <a:pt x="6614" y="1214"/>
                  </a:lnTo>
                  <a:lnTo>
                    <a:pt x="6458" y="1270"/>
                  </a:lnTo>
                  <a:lnTo>
                    <a:pt x="6302" y="1348"/>
                  </a:lnTo>
                  <a:lnTo>
                    <a:pt x="6158" y="1426"/>
                  </a:lnTo>
                  <a:lnTo>
                    <a:pt x="6024" y="1515"/>
                  </a:lnTo>
                  <a:lnTo>
                    <a:pt x="5890" y="1615"/>
                  </a:lnTo>
                  <a:lnTo>
                    <a:pt x="5768" y="1726"/>
                  </a:lnTo>
                  <a:lnTo>
                    <a:pt x="5657" y="1849"/>
                  </a:lnTo>
                  <a:lnTo>
                    <a:pt x="5556" y="1971"/>
                  </a:lnTo>
                  <a:lnTo>
                    <a:pt x="5456" y="2105"/>
                  </a:lnTo>
                  <a:lnTo>
                    <a:pt x="5367" y="2249"/>
                  </a:lnTo>
                  <a:lnTo>
                    <a:pt x="5300" y="2394"/>
                  </a:lnTo>
                  <a:lnTo>
                    <a:pt x="5234" y="2539"/>
                  </a:lnTo>
                  <a:lnTo>
                    <a:pt x="5178" y="2695"/>
                  </a:lnTo>
                  <a:lnTo>
                    <a:pt x="5133" y="2862"/>
                  </a:lnTo>
                  <a:lnTo>
                    <a:pt x="5100" y="3018"/>
                  </a:lnTo>
                  <a:lnTo>
                    <a:pt x="5078" y="3185"/>
                  </a:lnTo>
                  <a:lnTo>
                    <a:pt x="4989" y="4120"/>
                  </a:lnTo>
                  <a:lnTo>
                    <a:pt x="4688" y="2962"/>
                  </a:lnTo>
                  <a:lnTo>
                    <a:pt x="4643" y="2806"/>
                  </a:lnTo>
                  <a:lnTo>
                    <a:pt x="4588" y="2650"/>
                  </a:lnTo>
                  <a:lnTo>
                    <a:pt x="4521" y="2517"/>
                  </a:lnTo>
                  <a:lnTo>
                    <a:pt x="4443" y="2372"/>
                  </a:lnTo>
                  <a:lnTo>
                    <a:pt x="4354" y="2249"/>
                  </a:lnTo>
                  <a:lnTo>
                    <a:pt x="4254" y="2116"/>
                  </a:lnTo>
                  <a:lnTo>
                    <a:pt x="4154" y="2004"/>
                  </a:lnTo>
                  <a:lnTo>
                    <a:pt x="4042" y="1893"/>
                  </a:lnTo>
                  <a:lnTo>
                    <a:pt x="3931" y="1782"/>
                  </a:lnTo>
                  <a:lnTo>
                    <a:pt x="3797" y="1682"/>
                  </a:lnTo>
                  <a:lnTo>
                    <a:pt x="3675" y="1581"/>
                  </a:lnTo>
                  <a:lnTo>
                    <a:pt x="3541" y="1492"/>
                  </a:lnTo>
                  <a:lnTo>
                    <a:pt x="3252" y="1325"/>
                  </a:lnTo>
                  <a:lnTo>
                    <a:pt x="2962" y="1192"/>
                  </a:lnTo>
                  <a:lnTo>
                    <a:pt x="1448" y="334"/>
                  </a:lnTo>
                  <a:lnTo>
                    <a:pt x="1448" y="424"/>
                  </a:lnTo>
                  <a:lnTo>
                    <a:pt x="1426" y="680"/>
                  </a:lnTo>
                  <a:lnTo>
                    <a:pt x="1415" y="847"/>
                  </a:lnTo>
                  <a:lnTo>
                    <a:pt x="1381" y="1014"/>
                  </a:lnTo>
                  <a:lnTo>
                    <a:pt x="1348" y="1192"/>
                  </a:lnTo>
                  <a:lnTo>
                    <a:pt x="1292" y="1370"/>
                  </a:lnTo>
                  <a:lnTo>
                    <a:pt x="1248" y="1459"/>
                  </a:lnTo>
                  <a:lnTo>
                    <a:pt x="1192" y="1537"/>
                  </a:lnTo>
                  <a:lnTo>
                    <a:pt x="1114" y="1626"/>
                  </a:lnTo>
                  <a:lnTo>
                    <a:pt x="1014" y="1704"/>
                  </a:lnTo>
                  <a:lnTo>
                    <a:pt x="914" y="1782"/>
                  </a:lnTo>
                  <a:lnTo>
                    <a:pt x="814" y="1849"/>
                  </a:lnTo>
                  <a:lnTo>
                    <a:pt x="580" y="1982"/>
                  </a:lnTo>
                  <a:lnTo>
                    <a:pt x="368" y="2105"/>
                  </a:lnTo>
                  <a:lnTo>
                    <a:pt x="179" y="2183"/>
                  </a:lnTo>
                  <a:lnTo>
                    <a:pt x="1" y="2261"/>
                  </a:lnTo>
                  <a:lnTo>
                    <a:pt x="23" y="2350"/>
                  </a:lnTo>
                  <a:lnTo>
                    <a:pt x="90" y="2572"/>
                  </a:lnTo>
                  <a:lnTo>
                    <a:pt x="146" y="2728"/>
                  </a:lnTo>
                  <a:lnTo>
                    <a:pt x="224" y="2895"/>
                  </a:lnTo>
                  <a:lnTo>
                    <a:pt x="313" y="3084"/>
                  </a:lnTo>
                  <a:lnTo>
                    <a:pt x="413" y="3285"/>
                  </a:lnTo>
                  <a:lnTo>
                    <a:pt x="535" y="3485"/>
                  </a:lnTo>
                  <a:lnTo>
                    <a:pt x="680" y="3686"/>
                  </a:lnTo>
                  <a:lnTo>
                    <a:pt x="847" y="3886"/>
                  </a:lnTo>
                  <a:lnTo>
                    <a:pt x="1025" y="4075"/>
                  </a:lnTo>
                  <a:lnTo>
                    <a:pt x="1125" y="4164"/>
                  </a:lnTo>
                  <a:lnTo>
                    <a:pt x="1226" y="4242"/>
                  </a:lnTo>
                  <a:lnTo>
                    <a:pt x="1337" y="4320"/>
                  </a:lnTo>
                  <a:lnTo>
                    <a:pt x="1448" y="4398"/>
                  </a:lnTo>
                  <a:lnTo>
                    <a:pt x="1571" y="4465"/>
                  </a:lnTo>
                  <a:lnTo>
                    <a:pt x="1693" y="4521"/>
                  </a:lnTo>
                  <a:lnTo>
                    <a:pt x="1827" y="4565"/>
                  </a:lnTo>
                  <a:lnTo>
                    <a:pt x="1971" y="4610"/>
                  </a:lnTo>
                  <a:lnTo>
                    <a:pt x="2272" y="4676"/>
                  </a:lnTo>
                  <a:lnTo>
                    <a:pt x="2606" y="4732"/>
                  </a:lnTo>
                  <a:lnTo>
                    <a:pt x="2962" y="4777"/>
                  </a:lnTo>
                  <a:lnTo>
                    <a:pt x="3341" y="4799"/>
                  </a:lnTo>
                  <a:lnTo>
                    <a:pt x="3742" y="4821"/>
                  </a:lnTo>
                  <a:lnTo>
                    <a:pt x="4154" y="4821"/>
                  </a:lnTo>
                  <a:lnTo>
                    <a:pt x="4577" y="4799"/>
                  </a:lnTo>
                  <a:lnTo>
                    <a:pt x="5000" y="4777"/>
                  </a:lnTo>
                  <a:lnTo>
                    <a:pt x="5423" y="4732"/>
                  </a:lnTo>
                  <a:lnTo>
                    <a:pt x="5846" y="4676"/>
                  </a:lnTo>
                  <a:lnTo>
                    <a:pt x="6258" y="4610"/>
                  </a:lnTo>
                  <a:lnTo>
                    <a:pt x="6659" y="4521"/>
                  </a:lnTo>
                  <a:lnTo>
                    <a:pt x="7037" y="4432"/>
                  </a:lnTo>
                  <a:lnTo>
                    <a:pt x="7405" y="4320"/>
                  </a:lnTo>
                  <a:lnTo>
                    <a:pt x="7739" y="4198"/>
                  </a:lnTo>
                  <a:lnTo>
                    <a:pt x="8039" y="4053"/>
                  </a:lnTo>
                  <a:lnTo>
                    <a:pt x="8318" y="3897"/>
                  </a:lnTo>
                  <a:lnTo>
                    <a:pt x="8596" y="3730"/>
                  </a:lnTo>
                  <a:lnTo>
                    <a:pt x="8852" y="3541"/>
                  </a:lnTo>
                  <a:lnTo>
                    <a:pt x="9097" y="3340"/>
                  </a:lnTo>
                  <a:lnTo>
                    <a:pt x="9331" y="3129"/>
                  </a:lnTo>
                  <a:lnTo>
                    <a:pt x="9553" y="2917"/>
                  </a:lnTo>
                  <a:lnTo>
                    <a:pt x="9754" y="2717"/>
                  </a:lnTo>
                  <a:lnTo>
                    <a:pt x="9943" y="2505"/>
                  </a:lnTo>
                  <a:lnTo>
                    <a:pt x="10266" y="2138"/>
                  </a:lnTo>
                  <a:lnTo>
                    <a:pt x="10500" y="1826"/>
                  </a:lnTo>
                  <a:lnTo>
                    <a:pt x="10656" y="1615"/>
                  </a:lnTo>
                  <a:lnTo>
                    <a:pt x="10711" y="1537"/>
                  </a:lnTo>
                  <a:lnTo>
                    <a:pt x="10522" y="1459"/>
                  </a:lnTo>
                  <a:lnTo>
                    <a:pt x="10344" y="1370"/>
                  </a:lnTo>
                  <a:lnTo>
                    <a:pt x="10188" y="1259"/>
                  </a:lnTo>
                  <a:lnTo>
                    <a:pt x="10043" y="1147"/>
                  </a:lnTo>
                  <a:lnTo>
                    <a:pt x="9910" y="1025"/>
                  </a:lnTo>
                  <a:lnTo>
                    <a:pt x="9776" y="891"/>
                  </a:lnTo>
                  <a:lnTo>
                    <a:pt x="9665" y="769"/>
                  </a:lnTo>
                  <a:lnTo>
                    <a:pt x="9564" y="635"/>
                  </a:lnTo>
                  <a:lnTo>
                    <a:pt x="9409" y="390"/>
                  </a:lnTo>
                  <a:lnTo>
                    <a:pt x="9286" y="190"/>
                  </a:lnTo>
                  <a:lnTo>
                    <a:pt x="9219" y="56"/>
                  </a:lnTo>
                  <a:lnTo>
                    <a:pt x="9197" y="0"/>
                  </a:lnTo>
                  <a:close/>
                </a:path>
              </a:pathLst>
            </a:custGeom>
            <a:solidFill>
              <a:srgbClr val="D6EC9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04" name="Google Shape;1329;p21">
              <a:extLst>
                <a:ext uri="{FF2B5EF4-FFF2-40B4-BE49-F238E27FC236}">
                  <a16:creationId xmlns="" xmlns:a16="http://schemas.microsoft.com/office/drawing/2014/main" id="{43986079-FBBB-4052-91F0-BBB3E2D36C07}"/>
                </a:ext>
              </a:extLst>
            </p:cNvPr>
            <p:cNvSpPr/>
            <p:nvPr/>
          </p:nvSpPr>
          <p:spPr>
            <a:xfrm>
              <a:off x="7946068" y="2333219"/>
              <a:ext cx="25885" cy="227846"/>
            </a:xfrm>
            <a:custGeom>
              <a:avLst/>
              <a:gdLst/>
              <a:ahLst/>
              <a:cxnLst/>
              <a:rect l="l" t="t" r="r" b="b"/>
              <a:pathLst>
                <a:path w="1103" h="9709" extrusionOk="0">
                  <a:moveTo>
                    <a:pt x="235" y="1"/>
                  </a:moveTo>
                  <a:lnTo>
                    <a:pt x="168" y="12"/>
                  </a:lnTo>
                  <a:lnTo>
                    <a:pt x="112" y="34"/>
                  </a:lnTo>
                  <a:lnTo>
                    <a:pt x="68" y="56"/>
                  </a:lnTo>
                  <a:lnTo>
                    <a:pt x="56" y="67"/>
                  </a:lnTo>
                  <a:lnTo>
                    <a:pt x="45" y="79"/>
                  </a:lnTo>
                  <a:lnTo>
                    <a:pt x="23" y="379"/>
                  </a:lnTo>
                  <a:lnTo>
                    <a:pt x="1" y="680"/>
                  </a:lnTo>
                  <a:lnTo>
                    <a:pt x="1" y="980"/>
                  </a:lnTo>
                  <a:lnTo>
                    <a:pt x="1" y="1281"/>
                  </a:lnTo>
                  <a:lnTo>
                    <a:pt x="12" y="1882"/>
                  </a:lnTo>
                  <a:lnTo>
                    <a:pt x="23" y="2472"/>
                  </a:lnTo>
                  <a:lnTo>
                    <a:pt x="45" y="3073"/>
                  </a:lnTo>
                  <a:lnTo>
                    <a:pt x="79" y="3675"/>
                  </a:lnTo>
                  <a:lnTo>
                    <a:pt x="112" y="4276"/>
                  </a:lnTo>
                  <a:lnTo>
                    <a:pt x="157" y="4877"/>
                  </a:lnTo>
                  <a:lnTo>
                    <a:pt x="212" y="5478"/>
                  </a:lnTo>
                  <a:lnTo>
                    <a:pt x="268" y="6079"/>
                  </a:lnTo>
                  <a:lnTo>
                    <a:pt x="335" y="6681"/>
                  </a:lnTo>
                  <a:lnTo>
                    <a:pt x="413" y="7282"/>
                  </a:lnTo>
                  <a:lnTo>
                    <a:pt x="491" y="7883"/>
                  </a:lnTo>
                  <a:lnTo>
                    <a:pt x="580" y="8473"/>
                  </a:lnTo>
                  <a:lnTo>
                    <a:pt x="780" y="9675"/>
                  </a:lnTo>
                  <a:lnTo>
                    <a:pt x="780" y="9687"/>
                  </a:lnTo>
                  <a:lnTo>
                    <a:pt x="802" y="9698"/>
                  </a:lnTo>
                  <a:lnTo>
                    <a:pt x="858" y="9709"/>
                  </a:lnTo>
                  <a:lnTo>
                    <a:pt x="936" y="9698"/>
                  </a:lnTo>
                  <a:lnTo>
                    <a:pt x="1025" y="9675"/>
                  </a:lnTo>
                  <a:lnTo>
                    <a:pt x="1058" y="9653"/>
                  </a:lnTo>
                  <a:lnTo>
                    <a:pt x="1081" y="9631"/>
                  </a:lnTo>
                  <a:lnTo>
                    <a:pt x="1103" y="9609"/>
                  </a:lnTo>
                  <a:lnTo>
                    <a:pt x="1103" y="9586"/>
                  </a:lnTo>
                  <a:lnTo>
                    <a:pt x="936" y="8395"/>
                  </a:lnTo>
                  <a:lnTo>
                    <a:pt x="791" y="7204"/>
                  </a:lnTo>
                  <a:lnTo>
                    <a:pt x="669" y="6001"/>
                  </a:lnTo>
                  <a:lnTo>
                    <a:pt x="569" y="4810"/>
                  </a:lnTo>
                  <a:lnTo>
                    <a:pt x="524" y="4220"/>
                  </a:lnTo>
                  <a:lnTo>
                    <a:pt x="480" y="3630"/>
                  </a:lnTo>
                  <a:lnTo>
                    <a:pt x="413" y="2461"/>
                  </a:lnTo>
                  <a:lnTo>
                    <a:pt x="390" y="1849"/>
                  </a:lnTo>
                  <a:lnTo>
                    <a:pt x="368" y="1248"/>
                  </a:lnTo>
                  <a:lnTo>
                    <a:pt x="335" y="635"/>
                  </a:lnTo>
                  <a:lnTo>
                    <a:pt x="313" y="335"/>
                  </a:lnTo>
                  <a:lnTo>
                    <a:pt x="290" y="34"/>
                  </a:lnTo>
                  <a:lnTo>
                    <a:pt x="279" y="23"/>
                  </a:lnTo>
                  <a:lnTo>
                    <a:pt x="268" y="12"/>
                  </a:lnTo>
                  <a:lnTo>
                    <a:pt x="235" y="1"/>
                  </a:lnTo>
                  <a:close/>
                </a:path>
              </a:pathLst>
            </a:custGeom>
            <a:solidFill>
              <a:srgbClr val="D6EC9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05" name="Google Shape;1330;p21">
              <a:extLst>
                <a:ext uri="{FF2B5EF4-FFF2-40B4-BE49-F238E27FC236}">
                  <a16:creationId xmlns="" xmlns:a16="http://schemas.microsoft.com/office/drawing/2014/main" id="{23EB6175-6CFF-4141-845D-85FA4648331F}"/>
                </a:ext>
              </a:extLst>
            </p:cNvPr>
            <p:cNvSpPr/>
            <p:nvPr/>
          </p:nvSpPr>
          <p:spPr>
            <a:xfrm>
              <a:off x="7463764" y="2263732"/>
              <a:ext cx="41819" cy="166173"/>
            </a:xfrm>
            <a:custGeom>
              <a:avLst/>
              <a:gdLst/>
              <a:ahLst/>
              <a:cxnLst/>
              <a:rect l="l" t="t" r="r" b="b"/>
              <a:pathLst>
                <a:path w="1782" h="7081" extrusionOk="0">
                  <a:moveTo>
                    <a:pt x="1737" y="0"/>
                  </a:moveTo>
                  <a:lnTo>
                    <a:pt x="1682" y="11"/>
                  </a:lnTo>
                  <a:lnTo>
                    <a:pt x="1615" y="33"/>
                  </a:lnTo>
                  <a:lnTo>
                    <a:pt x="1570" y="56"/>
                  </a:lnTo>
                  <a:lnTo>
                    <a:pt x="1537" y="78"/>
                  </a:lnTo>
                  <a:lnTo>
                    <a:pt x="1337" y="490"/>
                  </a:lnTo>
                  <a:lnTo>
                    <a:pt x="1170" y="902"/>
                  </a:lnTo>
                  <a:lnTo>
                    <a:pt x="1014" y="1336"/>
                  </a:lnTo>
                  <a:lnTo>
                    <a:pt x="869" y="1770"/>
                  </a:lnTo>
                  <a:lnTo>
                    <a:pt x="746" y="2216"/>
                  </a:lnTo>
                  <a:lnTo>
                    <a:pt x="624" y="2661"/>
                  </a:lnTo>
                  <a:lnTo>
                    <a:pt x="524" y="3106"/>
                  </a:lnTo>
                  <a:lnTo>
                    <a:pt x="424" y="3541"/>
                  </a:lnTo>
                  <a:lnTo>
                    <a:pt x="335" y="3975"/>
                  </a:lnTo>
                  <a:lnTo>
                    <a:pt x="257" y="4409"/>
                  </a:lnTo>
                  <a:lnTo>
                    <a:pt x="190" y="4854"/>
                  </a:lnTo>
                  <a:lnTo>
                    <a:pt x="134" y="5288"/>
                  </a:lnTo>
                  <a:lnTo>
                    <a:pt x="90" y="5734"/>
                  </a:lnTo>
                  <a:lnTo>
                    <a:pt x="56" y="6168"/>
                  </a:lnTo>
                  <a:lnTo>
                    <a:pt x="23" y="6613"/>
                  </a:lnTo>
                  <a:lnTo>
                    <a:pt x="1" y="7059"/>
                  </a:lnTo>
                  <a:lnTo>
                    <a:pt x="12" y="7070"/>
                  </a:lnTo>
                  <a:lnTo>
                    <a:pt x="23" y="7081"/>
                  </a:lnTo>
                  <a:lnTo>
                    <a:pt x="134" y="7081"/>
                  </a:lnTo>
                  <a:lnTo>
                    <a:pt x="201" y="7059"/>
                  </a:lnTo>
                  <a:lnTo>
                    <a:pt x="257" y="7025"/>
                  </a:lnTo>
                  <a:lnTo>
                    <a:pt x="268" y="7003"/>
                  </a:lnTo>
                  <a:lnTo>
                    <a:pt x="279" y="6981"/>
                  </a:lnTo>
                  <a:lnTo>
                    <a:pt x="312" y="6535"/>
                  </a:lnTo>
                  <a:lnTo>
                    <a:pt x="346" y="6090"/>
                  </a:lnTo>
                  <a:lnTo>
                    <a:pt x="390" y="5634"/>
                  </a:lnTo>
                  <a:lnTo>
                    <a:pt x="457" y="5188"/>
                  </a:lnTo>
                  <a:lnTo>
                    <a:pt x="524" y="4743"/>
                  </a:lnTo>
                  <a:lnTo>
                    <a:pt x="602" y="4298"/>
                  </a:lnTo>
                  <a:lnTo>
                    <a:pt x="680" y="3852"/>
                  </a:lnTo>
                  <a:lnTo>
                    <a:pt x="780" y="3407"/>
                  </a:lnTo>
                  <a:lnTo>
                    <a:pt x="869" y="2984"/>
                  </a:lnTo>
                  <a:lnTo>
                    <a:pt x="980" y="2561"/>
                  </a:lnTo>
                  <a:lnTo>
                    <a:pt x="1103" y="2138"/>
                  </a:lnTo>
                  <a:lnTo>
                    <a:pt x="1225" y="1715"/>
                  </a:lnTo>
                  <a:lnTo>
                    <a:pt x="1359" y="1303"/>
                  </a:lnTo>
                  <a:lnTo>
                    <a:pt x="1515" y="880"/>
                  </a:lnTo>
                  <a:lnTo>
                    <a:pt x="1648" y="468"/>
                  </a:lnTo>
                  <a:lnTo>
                    <a:pt x="1782" y="45"/>
                  </a:lnTo>
                  <a:lnTo>
                    <a:pt x="1782" y="22"/>
                  </a:lnTo>
                  <a:lnTo>
                    <a:pt x="1771" y="11"/>
                  </a:lnTo>
                  <a:lnTo>
                    <a:pt x="1737" y="0"/>
                  </a:lnTo>
                  <a:close/>
                </a:path>
              </a:pathLst>
            </a:custGeom>
            <a:solidFill>
              <a:srgbClr val="D6EC9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06" name="Google Shape;1331;p21">
              <a:extLst>
                <a:ext uri="{FF2B5EF4-FFF2-40B4-BE49-F238E27FC236}">
                  <a16:creationId xmlns="" xmlns:a16="http://schemas.microsoft.com/office/drawing/2014/main" id="{58354F6C-D122-42C5-B70C-4FC6048B2E80}"/>
                </a:ext>
              </a:extLst>
            </p:cNvPr>
            <p:cNvSpPr/>
            <p:nvPr/>
          </p:nvSpPr>
          <p:spPr>
            <a:xfrm>
              <a:off x="7147352" y="2689855"/>
              <a:ext cx="362948" cy="129095"/>
            </a:xfrm>
            <a:custGeom>
              <a:avLst/>
              <a:gdLst/>
              <a:ahLst/>
              <a:cxnLst/>
              <a:rect l="l" t="t" r="r" b="b"/>
              <a:pathLst>
                <a:path w="15466" h="5501" extrusionOk="0">
                  <a:moveTo>
                    <a:pt x="9398" y="1"/>
                  </a:moveTo>
                  <a:lnTo>
                    <a:pt x="9086" y="12"/>
                  </a:lnTo>
                  <a:lnTo>
                    <a:pt x="8774" y="45"/>
                  </a:lnTo>
                  <a:lnTo>
                    <a:pt x="8474" y="112"/>
                  </a:lnTo>
                  <a:lnTo>
                    <a:pt x="8173" y="190"/>
                  </a:lnTo>
                  <a:lnTo>
                    <a:pt x="7883" y="301"/>
                  </a:lnTo>
                  <a:lnTo>
                    <a:pt x="7605" y="435"/>
                  </a:lnTo>
                  <a:lnTo>
                    <a:pt x="7327" y="580"/>
                  </a:lnTo>
                  <a:lnTo>
                    <a:pt x="7193" y="669"/>
                  </a:lnTo>
                  <a:lnTo>
                    <a:pt x="7071" y="758"/>
                  </a:lnTo>
                  <a:lnTo>
                    <a:pt x="6937" y="847"/>
                  </a:lnTo>
                  <a:lnTo>
                    <a:pt x="6870" y="880"/>
                  </a:lnTo>
                  <a:lnTo>
                    <a:pt x="6792" y="902"/>
                  </a:lnTo>
                  <a:lnTo>
                    <a:pt x="6692" y="902"/>
                  </a:lnTo>
                  <a:lnTo>
                    <a:pt x="6581" y="869"/>
                  </a:lnTo>
                  <a:lnTo>
                    <a:pt x="6302" y="780"/>
                  </a:lnTo>
                  <a:lnTo>
                    <a:pt x="6024" y="680"/>
                  </a:lnTo>
                  <a:lnTo>
                    <a:pt x="5746" y="591"/>
                  </a:lnTo>
                  <a:lnTo>
                    <a:pt x="5456" y="513"/>
                  </a:lnTo>
                  <a:lnTo>
                    <a:pt x="5289" y="479"/>
                  </a:lnTo>
                  <a:lnTo>
                    <a:pt x="5122" y="457"/>
                  </a:lnTo>
                  <a:lnTo>
                    <a:pt x="4955" y="446"/>
                  </a:lnTo>
                  <a:lnTo>
                    <a:pt x="4777" y="446"/>
                  </a:lnTo>
                  <a:lnTo>
                    <a:pt x="4610" y="457"/>
                  </a:lnTo>
                  <a:lnTo>
                    <a:pt x="4443" y="479"/>
                  </a:lnTo>
                  <a:lnTo>
                    <a:pt x="4276" y="513"/>
                  </a:lnTo>
                  <a:lnTo>
                    <a:pt x="4109" y="546"/>
                  </a:lnTo>
                  <a:lnTo>
                    <a:pt x="3942" y="602"/>
                  </a:lnTo>
                  <a:lnTo>
                    <a:pt x="3786" y="657"/>
                  </a:lnTo>
                  <a:lnTo>
                    <a:pt x="3630" y="724"/>
                  </a:lnTo>
                  <a:lnTo>
                    <a:pt x="3475" y="802"/>
                  </a:lnTo>
                  <a:lnTo>
                    <a:pt x="3330" y="891"/>
                  </a:lnTo>
                  <a:lnTo>
                    <a:pt x="3185" y="991"/>
                  </a:lnTo>
                  <a:lnTo>
                    <a:pt x="3052" y="1092"/>
                  </a:lnTo>
                  <a:lnTo>
                    <a:pt x="2918" y="1203"/>
                  </a:lnTo>
                  <a:lnTo>
                    <a:pt x="2829" y="1270"/>
                  </a:lnTo>
                  <a:lnTo>
                    <a:pt x="2784" y="1303"/>
                  </a:lnTo>
                  <a:lnTo>
                    <a:pt x="2740" y="1325"/>
                  </a:lnTo>
                  <a:lnTo>
                    <a:pt x="2673" y="1325"/>
                  </a:lnTo>
                  <a:lnTo>
                    <a:pt x="2595" y="1314"/>
                  </a:lnTo>
                  <a:lnTo>
                    <a:pt x="2450" y="1259"/>
                  </a:lnTo>
                  <a:lnTo>
                    <a:pt x="2361" y="1236"/>
                  </a:lnTo>
                  <a:lnTo>
                    <a:pt x="2272" y="1214"/>
                  </a:lnTo>
                  <a:lnTo>
                    <a:pt x="2172" y="1203"/>
                  </a:lnTo>
                  <a:lnTo>
                    <a:pt x="2083" y="1203"/>
                  </a:lnTo>
                  <a:lnTo>
                    <a:pt x="1994" y="1214"/>
                  </a:lnTo>
                  <a:lnTo>
                    <a:pt x="1894" y="1236"/>
                  </a:lnTo>
                  <a:lnTo>
                    <a:pt x="1805" y="1259"/>
                  </a:lnTo>
                  <a:lnTo>
                    <a:pt x="1704" y="1281"/>
                  </a:lnTo>
                  <a:lnTo>
                    <a:pt x="1526" y="1370"/>
                  </a:lnTo>
                  <a:lnTo>
                    <a:pt x="1359" y="1470"/>
                  </a:lnTo>
                  <a:lnTo>
                    <a:pt x="1192" y="1582"/>
                  </a:lnTo>
                  <a:lnTo>
                    <a:pt x="1048" y="1715"/>
                  </a:lnTo>
                  <a:lnTo>
                    <a:pt x="914" y="1849"/>
                  </a:lnTo>
                  <a:lnTo>
                    <a:pt x="780" y="1993"/>
                  </a:lnTo>
                  <a:lnTo>
                    <a:pt x="658" y="2149"/>
                  </a:lnTo>
                  <a:lnTo>
                    <a:pt x="558" y="2305"/>
                  </a:lnTo>
                  <a:lnTo>
                    <a:pt x="457" y="2472"/>
                  </a:lnTo>
                  <a:lnTo>
                    <a:pt x="357" y="2650"/>
                  </a:lnTo>
                  <a:lnTo>
                    <a:pt x="279" y="2817"/>
                  </a:lnTo>
                  <a:lnTo>
                    <a:pt x="213" y="3007"/>
                  </a:lnTo>
                  <a:lnTo>
                    <a:pt x="146" y="3185"/>
                  </a:lnTo>
                  <a:lnTo>
                    <a:pt x="101" y="3374"/>
                  </a:lnTo>
                  <a:lnTo>
                    <a:pt x="57" y="3563"/>
                  </a:lnTo>
                  <a:lnTo>
                    <a:pt x="23" y="3753"/>
                  </a:lnTo>
                  <a:lnTo>
                    <a:pt x="12" y="3953"/>
                  </a:lnTo>
                  <a:lnTo>
                    <a:pt x="1" y="4142"/>
                  </a:lnTo>
                  <a:lnTo>
                    <a:pt x="1" y="4343"/>
                  </a:lnTo>
                  <a:lnTo>
                    <a:pt x="23" y="4532"/>
                  </a:lnTo>
                  <a:lnTo>
                    <a:pt x="4989" y="4988"/>
                  </a:lnTo>
                  <a:lnTo>
                    <a:pt x="5746" y="5122"/>
                  </a:lnTo>
                  <a:lnTo>
                    <a:pt x="6503" y="5244"/>
                  </a:lnTo>
                  <a:lnTo>
                    <a:pt x="7271" y="5333"/>
                  </a:lnTo>
                  <a:lnTo>
                    <a:pt x="8039" y="5411"/>
                  </a:lnTo>
                  <a:lnTo>
                    <a:pt x="8808" y="5456"/>
                  </a:lnTo>
                  <a:lnTo>
                    <a:pt x="9576" y="5489"/>
                  </a:lnTo>
                  <a:lnTo>
                    <a:pt x="10344" y="5500"/>
                  </a:lnTo>
                  <a:lnTo>
                    <a:pt x="11112" y="5478"/>
                  </a:lnTo>
                  <a:lnTo>
                    <a:pt x="11580" y="5467"/>
                  </a:lnTo>
                  <a:lnTo>
                    <a:pt x="12047" y="5434"/>
                  </a:lnTo>
                  <a:lnTo>
                    <a:pt x="12504" y="5389"/>
                  </a:lnTo>
                  <a:lnTo>
                    <a:pt x="12971" y="5333"/>
                  </a:lnTo>
                  <a:lnTo>
                    <a:pt x="13428" y="5267"/>
                  </a:lnTo>
                  <a:lnTo>
                    <a:pt x="13884" y="5178"/>
                  </a:lnTo>
                  <a:lnTo>
                    <a:pt x="14341" y="5077"/>
                  </a:lnTo>
                  <a:lnTo>
                    <a:pt x="14786" y="4944"/>
                  </a:lnTo>
                  <a:lnTo>
                    <a:pt x="14909" y="4910"/>
                  </a:lnTo>
                  <a:lnTo>
                    <a:pt x="15031" y="4855"/>
                  </a:lnTo>
                  <a:lnTo>
                    <a:pt x="15154" y="4799"/>
                  </a:lnTo>
                  <a:lnTo>
                    <a:pt x="15254" y="4710"/>
                  </a:lnTo>
                  <a:lnTo>
                    <a:pt x="15309" y="4643"/>
                  </a:lnTo>
                  <a:lnTo>
                    <a:pt x="15365" y="4565"/>
                  </a:lnTo>
                  <a:lnTo>
                    <a:pt x="15410" y="4476"/>
                  </a:lnTo>
                  <a:lnTo>
                    <a:pt x="15432" y="4387"/>
                  </a:lnTo>
                  <a:lnTo>
                    <a:pt x="15454" y="4298"/>
                  </a:lnTo>
                  <a:lnTo>
                    <a:pt x="15465" y="4198"/>
                  </a:lnTo>
                  <a:lnTo>
                    <a:pt x="15465" y="4098"/>
                  </a:lnTo>
                  <a:lnTo>
                    <a:pt x="15454" y="3997"/>
                  </a:lnTo>
                  <a:lnTo>
                    <a:pt x="15443" y="3908"/>
                  </a:lnTo>
                  <a:lnTo>
                    <a:pt x="15421" y="3808"/>
                  </a:lnTo>
                  <a:lnTo>
                    <a:pt x="15365" y="3630"/>
                  </a:lnTo>
                  <a:lnTo>
                    <a:pt x="15287" y="3452"/>
                  </a:lnTo>
                  <a:lnTo>
                    <a:pt x="15209" y="3274"/>
                  </a:lnTo>
                  <a:lnTo>
                    <a:pt x="14385" y="1459"/>
                  </a:lnTo>
                  <a:lnTo>
                    <a:pt x="14307" y="1303"/>
                  </a:lnTo>
                  <a:lnTo>
                    <a:pt x="14229" y="1147"/>
                  </a:lnTo>
                  <a:lnTo>
                    <a:pt x="14140" y="1003"/>
                  </a:lnTo>
                  <a:lnTo>
                    <a:pt x="14029" y="869"/>
                  </a:lnTo>
                  <a:lnTo>
                    <a:pt x="13940" y="791"/>
                  </a:lnTo>
                  <a:lnTo>
                    <a:pt x="13851" y="713"/>
                  </a:lnTo>
                  <a:lnTo>
                    <a:pt x="13762" y="657"/>
                  </a:lnTo>
                  <a:lnTo>
                    <a:pt x="13662" y="602"/>
                  </a:lnTo>
                  <a:lnTo>
                    <a:pt x="13484" y="535"/>
                  </a:lnTo>
                  <a:lnTo>
                    <a:pt x="13305" y="490"/>
                  </a:lnTo>
                  <a:lnTo>
                    <a:pt x="13127" y="468"/>
                  </a:lnTo>
                  <a:lnTo>
                    <a:pt x="12949" y="479"/>
                  </a:lnTo>
                  <a:lnTo>
                    <a:pt x="12760" y="502"/>
                  </a:lnTo>
                  <a:lnTo>
                    <a:pt x="12582" y="546"/>
                  </a:lnTo>
                  <a:lnTo>
                    <a:pt x="12415" y="613"/>
                  </a:lnTo>
                  <a:lnTo>
                    <a:pt x="12259" y="713"/>
                  </a:lnTo>
                  <a:lnTo>
                    <a:pt x="12125" y="791"/>
                  </a:lnTo>
                  <a:lnTo>
                    <a:pt x="12058" y="824"/>
                  </a:lnTo>
                  <a:lnTo>
                    <a:pt x="11981" y="836"/>
                  </a:lnTo>
                  <a:lnTo>
                    <a:pt x="11914" y="824"/>
                  </a:lnTo>
                  <a:lnTo>
                    <a:pt x="11858" y="802"/>
                  </a:lnTo>
                  <a:lnTo>
                    <a:pt x="11736" y="724"/>
                  </a:lnTo>
                  <a:lnTo>
                    <a:pt x="11602" y="635"/>
                  </a:lnTo>
                  <a:lnTo>
                    <a:pt x="11468" y="546"/>
                  </a:lnTo>
                  <a:lnTo>
                    <a:pt x="11201" y="401"/>
                  </a:lnTo>
                  <a:lnTo>
                    <a:pt x="10912" y="279"/>
                  </a:lnTo>
                  <a:lnTo>
                    <a:pt x="10622" y="168"/>
                  </a:lnTo>
                  <a:lnTo>
                    <a:pt x="10322" y="90"/>
                  </a:lnTo>
                  <a:lnTo>
                    <a:pt x="10010" y="34"/>
                  </a:lnTo>
                  <a:lnTo>
                    <a:pt x="9709" y="1"/>
                  </a:lnTo>
                  <a:close/>
                </a:path>
              </a:pathLst>
            </a:custGeom>
            <a:solidFill>
              <a:srgbClr val="EDBC6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07" name="Google Shape;1332;p21">
              <a:extLst>
                <a:ext uri="{FF2B5EF4-FFF2-40B4-BE49-F238E27FC236}">
                  <a16:creationId xmlns="" xmlns:a16="http://schemas.microsoft.com/office/drawing/2014/main" id="{11CB80E9-89DB-403E-B06F-A82C351A9ABC}"/>
                </a:ext>
              </a:extLst>
            </p:cNvPr>
            <p:cNvSpPr/>
            <p:nvPr/>
          </p:nvSpPr>
          <p:spPr>
            <a:xfrm>
              <a:off x="7147352" y="2689855"/>
              <a:ext cx="362948" cy="129095"/>
            </a:xfrm>
            <a:custGeom>
              <a:avLst/>
              <a:gdLst/>
              <a:ahLst/>
              <a:cxnLst/>
              <a:rect l="l" t="t" r="r" b="b"/>
              <a:pathLst>
                <a:path w="15466" h="5501" fill="none" extrusionOk="0">
                  <a:moveTo>
                    <a:pt x="23" y="4532"/>
                  </a:moveTo>
                  <a:lnTo>
                    <a:pt x="23" y="4532"/>
                  </a:lnTo>
                  <a:lnTo>
                    <a:pt x="1" y="4343"/>
                  </a:lnTo>
                  <a:lnTo>
                    <a:pt x="1" y="4142"/>
                  </a:lnTo>
                  <a:lnTo>
                    <a:pt x="12" y="3953"/>
                  </a:lnTo>
                  <a:lnTo>
                    <a:pt x="23" y="3753"/>
                  </a:lnTo>
                  <a:lnTo>
                    <a:pt x="57" y="3563"/>
                  </a:lnTo>
                  <a:lnTo>
                    <a:pt x="101" y="3374"/>
                  </a:lnTo>
                  <a:lnTo>
                    <a:pt x="146" y="3185"/>
                  </a:lnTo>
                  <a:lnTo>
                    <a:pt x="213" y="3007"/>
                  </a:lnTo>
                  <a:lnTo>
                    <a:pt x="279" y="2817"/>
                  </a:lnTo>
                  <a:lnTo>
                    <a:pt x="357" y="2650"/>
                  </a:lnTo>
                  <a:lnTo>
                    <a:pt x="457" y="2472"/>
                  </a:lnTo>
                  <a:lnTo>
                    <a:pt x="558" y="2305"/>
                  </a:lnTo>
                  <a:lnTo>
                    <a:pt x="658" y="2149"/>
                  </a:lnTo>
                  <a:lnTo>
                    <a:pt x="780" y="1993"/>
                  </a:lnTo>
                  <a:lnTo>
                    <a:pt x="914" y="1849"/>
                  </a:lnTo>
                  <a:lnTo>
                    <a:pt x="1048" y="1715"/>
                  </a:lnTo>
                  <a:lnTo>
                    <a:pt x="1048" y="1715"/>
                  </a:lnTo>
                  <a:lnTo>
                    <a:pt x="1192" y="1582"/>
                  </a:lnTo>
                  <a:lnTo>
                    <a:pt x="1359" y="1470"/>
                  </a:lnTo>
                  <a:lnTo>
                    <a:pt x="1526" y="1370"/>
                  </a:lnTo>
                  <a:lnTo>
                    <a:pt x="1704" y="1281"/>
                  </a:lnTo>
                  <a:lnTo>
                    <a:pt x="1805" y="1259"/>
                  </a:lnTo>
                  <a:lnTo>
                    <a:pt x="1894" y="1236"/>
                  </a:lnTo>
                  <a:lnTo>
                    <a:pt x="1994" y="1214"/>
                  </a:lnTo>
                  <a:lnTo>
                    <a:pt x="2083" y="1203"/>
                  </a:lnTo>
                  <a:lnTo>
                    <a:pt x="2172" y="1203"/>
                  </a:lnTo>
                  <a:lnTo>
                    <a:pt x="2272" y="1214"/>
                  </a:lnTo>
                  <a:lnTo>
                    <a:pt x="2361" y="1236"/>
                  </a:lnTo>
                  <a:lnTo>
                    <a:pt x="2450" y="1259"/>
                  </a:lnTo>
                  <a:lnTo>
                    <a:pt x="2450" y="1259"/>
                  </a:lnTo>
                  <a:lnTo>
                    <a:pt x="2595" y="1314"/>
                  </a:lnTo>
                  <a:lnTo>
                    <a:pt x="2673" y="1325"/>
                  </a:lnTo>
                  <a:lnTo>
                    <a:pt x="2740" y="1325"/>
                  </a:lnTo>
                  <a:lnTo>
                    <a:pt x="2740" y="1325"/>
                  </a:lnTo>
                  <a:lnTo>
                    <a:pt x="2784" y="1303"/>
                  </a:lnTo>
                  <a:lnTo>
                    <a:pt x="2829" y="1270"/>
                  </a:lnTo>
                  <a:lnTo>
                    <a:pt x="2918" y="1203"/>
                  </a:lnTo>
                  <a:lnTo>
                    <a:pt x="2918" y="1203"/>
                  </a:lnTo>
                  <a:lnTo>
                    <a:pt x="3052" y="1092"/>
                  </a:lnTo>
                  <a:lnTo>
                    <a:pt x="3185" y="991"/>
                  </a:lnTo>
                  <a:lnTo>
                    <a:pt x="3330" y="891"/>
                  </a:lnTo>
                  <a:lnTo>
                    <a:pt x="3475" y="802"/>
                  </a:lnTo>
                  <a:lnTo>
                    <a:pt x="3630" y="724"/>
                  </a:lnTo>
                  <a:lnTo>
                    <a:pt x="3786" y="657"/>
                  </a:lnTo>
                  <a:lnTo>
                    <a:pt x="3942" y="602"/>
                  </a:lnTo>
                  <a:lnTo>
                    <a:pt x="4109" y="546"/>
                  </a:lnTo>
                  <a:lnTo>
                    <a:pt x="4276" y="513"/>
                  </a:lnTo>
                  <a:lnTo>
                    <a:pt x="4443" y="479"/>
                  </a:lnTo>
                  <a:lnTo>
                    <a:pt x="4610" y="457"/>
                  </a:lnTo>
                  <a:lnTo>
                    <a:pt x="4777" y="446"/>
                  </a:lnTo>
                  <a:lnTo>
                    <a:pt x="4955" y="446"/>
                  </a:lnTo>
                  <a:lnTo>
                    <a:pt x="5122" y="457"/>
                  </a:lnTo>
                  <a:lnTo>
                    <a:pt x="5289" y="479"/>
                  </a:lnTo>
                  <a:lnTo>
                    <a:pt x="5456" y="513"/>
                  </a:lnTo>
                  <a:lnTo>
                    <a:pt x="5456" y="513"/>
                  </a:lnTo>
                  <a:lnTo>
                    <a:pt x="5746" y="591"/>
                  </a:lnTo>
                  <a:lnTo>
                    <a:pt x="6024" y="680"/>
                  </a:lnTo>
                  <a:lnTo>
                    <a:pt x="6302" y="780"/>
                  </a:lnTo>
                  <a:lnTo>
                    <a:pt x="6581" y="869"/>
                  </a:lnTo>
                  <a:lnTo>
                    <a:pt x="6581" y="869"/>
                  </a:lnTo>
                  <a:lnTo>
                    <a:pt x="6692" y="902"/>
                  </a:lnTo>
                  <a:lnTo>
                    <a:pt x="6737" y="902"/>
                  </a:lnTo>
                  <a:lnTo>
                    <a:pt x="6792" y="902"/>
                  </a:lnTo>
                  <a:lnTo>
                    <a:pt x="6792" y="902"/>
                  </a:lnTo>
                  <a:lnTo>
                    <a:pt x="6870" y="880"/>
                  </a:lnTo>
                  <a:lnTo>
                    <a:pt x="6937" y="847"/>
                  </a:lnTo>
                  <a:lnTo>
                    <a:pt x="7071" y="758"/>
                  </a:lnTo>
                  <a:lnTo>
                    <a:pt x="7071" y="758"/>
                  </a:lnTo>
                  <a:lnTo>
                    <a:pt x="7193" y="669"/>
                  </a:lnTo>
                  <a:lnTo>
                    <a:pt x="7327" y="580"/>
                  </a:lnTo>
                  <a:lnTo>
                    <a:pt x="7605" y="435"/>
                  </a:lnTo>
                  <a:lnTo>
                    <a:pt x="7883" y="301"/>
                  </a:lnTo>
                  <a:lnTo>
                    <a:pt x="8173" y="190"/>
                  </a:lnTo>
                  <a:lnTo>
                    <a:pt x="8474" y="112"/>
                  </a:lnTo>
                  <a:lnTo>
                    <a:pt x="8774" y="45"/>
                  </a:lnTo>
                  <a:lnTo>
                    <a:pt x="9086" y="12"/>
                  </a:lnTo>
                  <a:lnTo>
                    <a:pt x="9398" y="1"/>
                  </a:lnTo>
                  <a:lnTo>
                    <a:pt x="9709" y="1"/>
                  </a:lnTo>
                  <a:lnTo>
                    <a:pt x="10010" y="34"/>
                  </a:lnTo>
                  <a:lnTo>
                    <a:pt x="10322" y="90"/>
                  </a:lnTo>
                  <a:lnTo>
                    <a:pt x="10622" y="168"/>
                  </a:lnTo>
                  <a:lnTo>
                    <a:pt x="10912" y="279"/>
                  </a:lnTo>
                  <a:lnTo>
                    <a:pt x="11201" y="401"/>
                  </a:lnTo>
                  <a:lnTo>
                    <a:pt x="11468" y="546"/>
                  </a:lnTo>
                  <a:lnTo>
                    <a:pt x="11602" y="635"/>
                  </a:lnTo>
                  <a:lnTo>
                    <a:pt x="11736" y="724"/>
                  </a:lnTo>
                  <a:lnTo>
                    <a:pt x="11736" y="724"/>
                  </a:lnTo>
                  <a:lnTo>
                    <a:pt x="11858" y="802"/>
                  </a:lnTo>
                  <a:lnTo>
                    <a:pt x="11914" y="824"/>
                  </a:lnTo>
                  <a:lnTo>
                    <a:pt x="11981" y="836"/>
                  </a:lnTo>
                  <a:lnTo>
                    <a:pt x="11981" y="836"/>
                  </a:lnTo>
                  <a:lnTo>
                    <a:pt x="12058" y="824"/>
                  </a:lnTo>
                  <a:lnTo>
                    <a:pt x="12125" y="791"/>
                  </a:lnTo>
                  <a:lnTo>
                    <a:pt x="12259" y="713"/>
                  </a:lnTo>
                  <a:lnTo>
                    <a:pt x="12259" y="713"/>
                  </a:lnTo>
                  <a:lnTo>
                    <a:pt x="12415" y="613"/>
                  </a:lnTo>
                  <a:lnTo>
                    <a:pt x="12582" y="546"/>
                  </a:lnTo>
                  <a:lnTo>
                    <a:pt x="12760" y="502"/>
                  </a:lnTo>
                  <a:lnTo>
                    <a:pt x="12949" y="479"/>
                  </a:lnTo>
                  <a:lnTo>
                    <a:pt x="13127" y="468"/>
                  </a:lnTo>
                  <a:lnTo>
                    <a:pt x="13305" y="490"/>
                  </a:lnTo>
                  <a:lnTo>
                    <a:pt x="13484" y="535"/>
                  </a:lnTo>
                  <a:lnTo>
                    <a:pt x="13662" y="602"/>
                  </a:lnTo>
                  <a:lnTo>
                    <a:pt x="13662" y="602"/>
                  </a:lnTo>
                  <a:lnTo>
                    <a:pt x="13762" y="657"/>
                  </a:lnTo>
                  <a:lnTo>
                    <a:pt x="13851" y="713"/>
                  </a:lnTo>
                  <a:lnTo>
                    <a:pt x="13940" y="791"/>
                  </a:lnTo>
                  <a:lnTo>
                    <a:pt x="14029" y="869"/>
                  </a:lnTo>
                  <a:lnTo>
                    <a:pt x="14029" y="869"/>
                  </a:lnTo>
                  <a:lnTo>
                    <a:pt x="14140" y="1003"/>
                  </a:lnTo>
                  <a:lnTo>
                    <a:pt x="14229" y="1147"/>
                  </a:lnTo>
                  <a:lnTo>
                    <a:pt x="14307" y="1303"/>
                  </a:lnTo>
                  <a:lnTo>
                    <a:pt x="14385" y="1459"/>
                  </a:lnTo>
                  <a:lnTo>
                    <a:pt x="14385" y="1459"/>
                  </a:lnTo>
                  <a:lnTo>
                    <a:pt x="15209" y="3274"/>
                  </a:lnTo>
                  <a:lnTo>
                    <a:pt x="15209" y="3274"/>
                  </a:lnTo>
                  <a:lnTo>
                    <a:pt x="15287" y="3452"/>
                  </a:lnTo>
                  <a:lnTo>
                    <a:pt x="15365" y="3630"/>
                  </a:lnTo>
                  <a:lnTo>
                    <a:pt x="15421" y="3808"/>
                  </a:lnTo>
                  <a:lnTo>
                    <a:pt x="15443" y="3908"/>
                  </a:lnTo>
                  <a:lnTo>
                    <a:pt x="15454" y="3997"/>
                  </a:lnTo>
                  <a:lnTo>
                    <a:pt x="15454" y="3997"/>
                  </a:lnTo>
                  <a:lnTo>
                    <a:pt x="15465" y="4098"/>
                  </a:lnTo>
                  <a:lnTo>
                    <a:pt x="15465" y="4198"/>
                  </a:lnTo>
                  <a:lnTo>
                    <a:pt x="15454" y="4298"/>
                  </a:lnTo>
                  <a:lnTo>
                    <a:pt x="15432" y="4387"/>
                  </a:lnTo>
                  <a:lnTo>
                    <a:pt x="15410" y="4476"/>
                  </a:lnTo>
                  <a:lnTo>
                    <a:pt x="15365" y="4565"/>
                  </a:lnTo>
                  <a:lnTo>
                    <a:pt x="15309" y="4643"/>
                  </a:lnTo>
                  <a:lnTo>
                    <a:pt x="15254" y="4710"/>
                  </a:lnTo>
                  <a:lnTo>
                    <a:pt x="15254" y="4710"/>
                  </a:lnTo>
                  <a:lnTo>
                    <a:pt x="15154" y="4799"/>
                  </a:lnTo>
                  <a:lnTo>
                    <a:pt x="15031" y="4855"/>
                  </a:lnTo>
                  <a:lnTo>
                    <a:pt x="14909" y="4910"/>
                  </a:lnTo>
                  <a:lnTo>
                    <a:pt x="14786" y="4944"/>
                  </a:lnTo>
                  <a:lnTo>
                    <a:pt x="14786" y="4944"/>
                  </a:lnTo>
                  <a:lnTo>
                    <a:pt x="14341" y="5077"/>
                  </a:lnTo>
                  <a:lnTo>
                    <a:pt x="13884" y="5178"/>
                  </a:lnTo>
                  <a:lnTo>
                    <a:pt x="13428" y="5267"/>
                  </a:lnTo>
                  <a:lnTo>
                    <a:pt x="12971" y="5333"/>
                  </a:lnTo>
                  <a:lnTo>
                    <a:pt x="12504" y="5389"/>
                  </a:lnTo>
                  <a:lnTo>
                    <a:pt x="12047" y="5434"/>
                  </a:lnTo>
                  <a:lnTo>
                    <a:pt x="11580" y="5467"/>
                  </a:lnTo>
                  <a:lnTo>
                    <a:pt x="11112" y="5478"/>
                  </a:lnTo>
                  <a:lnTo>
                    <a:pt x="11112" y="5478"/>
                  </a:lnTo>
                  <a:lnTo>
                    <a:pt x="10344" y="5500"/>
                  </a:lnTo>
                  <a:lnTo>
                    <a:pt x="9576" y="5489"/>
                  </a:lnTo>
                  <a:lnTo>
                    <a:pt x="8808" y="5456"/>
                  </a:lnTo>
                  <a:lnTo>
                    <a:pt x="8039" y="5411"/>
                  </a:lnTo>
                  <a:lnTo>
                    <a:pt x="7271" y="5333"/>
                  </a:lnTo>
                  <a:lnTo>
                    <a:pt x="6503" y="5244"/>
                  </a:lnTo>
                  <a:lnTo>
                    <a:pt x="5746" y="5122"/>
                  </a:lnTo>
                  <a:lnTo>
                    <a:pt x="4989" y="4988"/>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08" name="Google Shape;1333;p21">
              <a:extLst>
                <a:ext uri="{FF2B5EF4-FFF2-40B4-BE49-F238E27FC236}">
                  <a16:creationId xmlns="" xmlns:a16="http://schemas.microsoft.com/office/drawing/2014/main" id="{FBBBCB75-60AD-4DB3-8D17-0797958D9BF0}"/>
                </a:ext>
              </a:extLst>
            </p:cNvPr>
            <p:cNvSpPr/>
            <p:nvPr/>
          </p:nvSpPr>
          <p:spPr>
            <a:xfrm>
              <a:off x="7154157" y="2746552"/>
              <a:ext cx="348563" cy="64817"/>
            </a:xfrm>
            <a:custGeom>
              <a:avLst/>
              <a:gdLst/>
              <a:ahLst/>
              <a:cxnLst/>
              <a:rect l="l" t="t" r="r" b="b"/>
              <a:pathLst>
                <a:path w="14853" h="2762" extrusionOk="0">
                  <a:moveTo>
                    <a:pt x="11312" y="1"/>
                  </a:moveTo>
                  <a:lnTo>
                    <a:pt x="11279" y="78"/>
                  </a:lnTo>
                  <a:lnTo>
                    <a:pt x="11256" y="156"/>
                  </a:lnTo>
                  <a:lnTo>
                    <a:pt x="11234" y="323"/>
                  </a:lnTo>
                  <a:lnTo>
                    <a:pt x="11212" y="490"/>
                  </a:lnTo>
                  <a:lnTo>
                    <a:pt x="11190" y="568"/>
                  </a:lnTo>
                  <a:lnTo>
                    <a:pt x="11156" y="646"/>
                  </a:lnTo>
                  <a:lnTo>
                    <a:pt x="11100" y="724"/>
                  </a:lnTo>
                  <a:lnTo>
                    <a:pt x="11034" y="780"/>
                  </a:lnTo>
                  <a:lnTo>
                    <a:pt x="10945" y="836"/>
                  </a:lnTo>
                  <a:lnTo>
                    <a:pt x="10856" y="858"/>
                  </a:lnTo>
                  <a:lnTo>
                    <a:pt x="10755" y="880"/>
                  </a:lnTo>
                  <a:lnTo>
                    <a:pt x="10655" y="902"/>
                  </a:lnTo>
                  <a:lnTo>
                    <a:pt x="10455" y="902"/>
                  </a:lnTo>
                  <a:lnTo>
                    <a:pt x="8551" y="913"/>
                  </a:lnTo>
                  <a:lnTo>
                    <a:pt x="8261" y="902"/>
                  </a:lnTo>
                  <a:lnTo>
                    <a:pt x="8117" y="891"/>
                  </a:lnTo>
                  <a:lnTo>
                    <a:pt x="7972" y="869"/>
                  </a:lnTo>
                  <a:lnTo>
                    <a:pt x="7838" y="824"/>
                  </a:lnTo>
                  <a:lnTo>
                    <a:pt x="7716" y="769"/>
                  </a:lnTo>
                  <a:lnTo>
                    <a:pt x="7660" y="724"/>
                  </a:lnTo>
                  <a:lnTo>
                    <a:pt x="7605" y="691"/>
                  </a:lnTo>
                  <a:lnTo>
                    <a:pt x="7560" y="635"/>
                  </a:lnTo>
                  <a:lnTo>
                    <a:pt x="7515" y="591"/>
                  </a:lnTo>
                  <a:lnTo>
                    <a:pt x="7415" y="446"/>
                  </a:lnTo>
                  <a:lnTo>
                    <a:pt x="7326" y="301"/>
                  </a:lnTo>
                  <a:lnTo>
                    <a:pt x="7271" y="245"/>
                  </a:lnTo>
                  <a:lnTo>
                    <a:pt x="7204" y="212"/>
                  </a:lnTo>
                  <a:lnTo>
                    <a:pt x="7148" y="190"/>
                  </a:lnTo>
                  <a:lnTo>
                    <a:pt x="7070" y="190"/>
                  </a:lnTo>
                  <a:lnTo>
                    <a:pt x="7014" y="223"/>
                  </a:lnTo>
                  <a:lnTo>
                    <a:pt x="6959" y="268"/>
                  </a:lnTo>
                  <a:lnTo>
                    <a:pt x="6925" y="323"/>
                  </a:lnTo>
                  <a:lnTo>
                    <a:pt x="6892" y="390"/>
                  </a:lnTo>
                  <a:lnTo>
                    <a:pt x="6847" y="546"/>
                  </a:lnTo>
                  <a:lnTo>
                    <a:pt x="6825" y="613"/>
                  </a:lnTo>
                  <a:lnTo>
                    <a:pt x="6792" y="680"/>
                  </a:lnTo>
                  <a:lnTo>
                    <a:pt x="6736" y="758"/>
                  </a:lnTo>
                  <a:lnTo>
                    <a:pt x="6669" y="824"/>
                  </a:lnTo>
                  <a:lnTo>
                    <a:pt x="6591" y="880"/>
                  </a:lnTo>
                  <a:lnTo>
                    <a:pt x="6513" y="925"/>
                  </a:lnTo>
                  <a:lnTo>
                    <a:pt x="6380" y="980"/>
                  </a:lnTo>
                  <a:lnTo>
                    <a:pt x="6246" y="1025"/>
                  </a:lnTo>
                  <a:lnTo>
                    <a:pt x="6113" y="1058"/>
                  </a:lnTo>
                  <a:lnTo>
                    <a:pt x="5968" y="1080"/>
                  </a:lnTo>
                  <a:lnTo>
                    <a:pt x="5823" y="1103"/>
                  </a:lnTo>
                  <a:lnTo>
                    <a:pt x="5678" y="1114"/>
                  </a:lnTo>
                  <a:lnTo>
                    <a:pt x="5389" y="1125"/>
                  </a:lnTo>
                  <a:lnTo>
                    <a:pt x="4799" y="1114"/>
                  </a:lnTo>
                  <a:lnTo>
                    <a:pt x="4209" y="1080"/>
                  </a:lnTo>
                  <a:lnTo>
                    <a:pt x="3953" y="1047"/>
                  </a:lnTo>
                  <a:lnTo>
                    <a:pt x="3830" y="1025"/>
                  </a:lnTo>
                  <a:lnTo>
                    <a:pt x="3708" y="991"/>
                  </a:lnTo>
                  <a:lnTo>
                    <a:pt x="3597" y="947"/>
                  </a:lnTo>
                  <a:lnTo>
                    <a:pt x="3485" y="880"/>
                  </a:lnTo>
                  <a:lnTo>
                    <a:pt x="3396" y="813"/>
                  </a:lnTo>
                  <a:lnTo>
                    <a:pt x="3318" y="713"/>
                  </a:lnTo>
                  <a:lnTo>
                    <a:pt x="3274" y="646"/>
                  </a:lnTo>
                  <a:lnTo>
                    <a:pt x="3240" y="568"/>
                  </a:lnTo>
                  <a:lnTo>
                    <a:pt x="3162" y="412"/>
                  </a:lnTo>
                  <a:lnTo>
                    <a:pt x="3129" y="335"/>
                  </a:lnTo>
                  <a:lnTo>
                    <a:pt x="3084" y="279"/>
                  </a:lnTo>
                  <a:lnTo>
                    <a:pt x="3029" y="223"/>
                  </a:lnTo>
                  <a:lnTo>
                    <a:pt x="2962" y="179"/>
                  </a:lnTo>
                  <a:lnTo>
                    <a:pt x="2862" y="357"/>
                  </a:lnTo>
                  <a:lnTo>
                    <a:pt x="2739" y="535"/>
                  </a:lnTo>
                  <a:lnTo>
                    <a:pt x="2606" y="702"/>
                  </a:lnTo>
                  <a:lnTo>
                    <a:pt x="2461" y="847"/>
                  </a:lnTo>
                  <a:lnTo>
                    <a:pt x="2305" y="980"/>
                  </a:lnTo>
                  <a:lnTo>
                    <a:pt x="2127" y="1092"/>
                  </a:lnTo>
                  <a:lnTo>
                    <a:pt x="1949" y="1192"/>
                  </a:lnTo>
                  <a:lnTo>
                    <a:pt x="1760" y="1281"/>
                  </a:lnTo>
                  <a:lnTo>
                    <a:pt x="1559" y="1348"/>
                  </a:lnTo>
                  <a:lnTo>
                    <a:pt x="1359" y="1403"/>
                  </a:lnTo>
                  <a:lnTo>
                    <a:pt x="1158" y="1437"/>
                  </a:lnTo>
                  <a:lnTo>
                    <a:pt x="958" y="1448"/>
                  </a:lnTo>
                  <a:lnTo>
                    <a:pt x="746" y="1437"/>
                  </a:lnTo>
                  <a:lnTo>
                    <a:pt x="546" y="1414"/>
                  </a:lnTo>
                  <a:lnTo>
                    <a:pt x="346" y="1370"/>
                  </a:lnTo>
                  <a:lnTo>
                    <a:pt x="145" y="1292"/>
                  </a:lnTo>
                  <a:lnTo>
                    <a:pt x="101" y="1403"/>
                  </a:lnTo>
                  <a:lnTo>
                    <a:pt x="67" y="1515"/>
                  </a:lnTo>
                  <a:lnTo>
                    <a:pt x="34" y="1626"/>
                  </a:lnTo>
                  <a:lnTo>
                    <a:pt x="12" y="1748"/>
                  </a:lnTo>
                  <a:lnTo>
                    <a:pt x="0" y="1860"/>
                  </a:lnTo>
                  <a:lnTo>
                    <a:pt x="0" y="1982"/>
                  </a:lnTo>
                  <a:lnTo>
                    <a:pt x="12" y="2094"/>
                  </a:lnTo>
                  <a:lnTo>
                    <a:pt x="23" y="2216"/>
                  </a:lnTo>
                  <a:lnTo>
                    <a:pt x="3530" y="2650"/>
                  </a:lnTo>
                  <a:lnTo>
                    <a:pt x="3919" y="2695"/>
                  </a:lnTo>
                  <a:lnTo>
                    <a:pt x="4309" y="2728"/>
                  </a:lnTo>
                  <a:lnTo>
                    <a:pt x="4710" y="2750"/>
                  </a:lnTo>
                  <a:lnTo>
                    <a:pt x="5100" y="2762"/>
                  </a:lnTo>
                  <a:lnTo>
                    <a:pt x="5901" y="2762"/>
                  </a:lnTo>
                  <a:lnTo>
                    <a:pt x="6692" y="2750"/>
                  </a:lnTo>
                  <a:lnTo>
                    <a:pt x="9876" y="2684"/>
                  </a:lnTo>
                  <a:lnTo>
                    <a:pt x="11145" y="2661"/>
                  </a:lnTo>
                  <a:lnTo>
                    <a:pt x="11780" y="2628"/>
                  </a:lnTo>
                  <a:lnTo>
                    <a:pt x="12414" y="2583"/>
                  </a:lnTo>
                  <a:lnTo>
                    <a:pt x="12704" y="2561"/>
                  </a:lnTo>
                  <a:lnTo>
                    <a:pt x="12993" y="2528"/>
                  </a:lnTo>
                  <a:lnTo>
                    <a:pt x="13294" y="2483"/>
                  </a:lnTo>
                  <a:lnTo>
                    <a:pt x="13583" y="2428"/>
                  </a:lnTo>
                  <a:lnTo>
                    <a:pt x="13862" y="2361"/>
                  </a:lnTo>
                  <a:lnTo>
                    <a:pt x="14151" y="2283"/>
                  </a:lnTo>
                  <a:lnTo>
                    <a:pt x="14418" y="2183"/>
                  </a:lnTo>
                  <a:lnTo>
                    <a:pt x="14685" y="2060"/>
                  </a:lnTo>
                  <a:lnTo>
                    <a:pt x="14741" y="2038"/>
                  </a:lnTo>
                  <a:lnTo>
                    <a:pt x="14797" y="2005"/>
                  </a:lnTo>
                  <a:lnTo>
                    <a:pt x="14830" y="1960"/>
                  </a:lnTo>
                  <a:lnTo>
                    <a:pt x="14852" y="1904"/>
                  </a:lnTo>
                  <a:lnTo>
                    <a:pt x="14852" y="1860"/>
                  </a:lnTo>
                  <a:lnTo>
                    <a:pt x="14841" y="1826"/>
                  </a:lnTo>
                  <a:lnTo>
                    <a:pt x="14808" y="1748"/>
                  </a:lnTo>
                  <a:lnTo>
                    <a:pt x="14730" y="1581"/>
                  </a:lnTo>
                  <a:lnTo>
                    <a:pt x="14630" y="1414"/>
                  </a:lnTo>
                  <a:lnTo>
                    <a:pt x="14574" y="1337"/>
                  </a:lnTo>
                  <a:lnTo>
                    <a:pt x="14507" y="1270"/>
                  </a:lnTo>
                  <a:lnTo>
                    <a:pt x="14440" y="1214"/>
                  </a:lnTo>
                  <a:lnTo>
                    <a:pt x="14363" y="1170"/>
                  </a:lnTo>
                  <a:lnTo>
                    <a:pt x="14240" y="1125"/>
                  </a:lnTo>
                  <a:lnTo>
                    <a:pt x="14129" y="1103"/>
                  </a:lnTo>
                  <a:lnTo>
                    <a:pt x="13995" y="1092"/>
                  </a:lnTo>
                  <a:lnTo>
                    <a:pt x="12715" y="1092"/>
                  </a:lnTo>
                  <a:lnTo>
                    <a:pt x="12570" y="1080"/>
                  </a:lnTo>
                  <a:lnTo>
                    <a:pt x="12414" y="1047"/>
                  </a:lnTo>
                  <a:lnTo>
                    <a:pt x="12347" y="1025"/>
                  </a:lnTo>
                  <a:lnTo>
                    <a:pt x="12269" y="991"/>
                  </a:lnTo>
                  <a:lnTo>
                    <a:pt x="12203" y="947"/>
                  </a:lnTo>
                  <a:lnTo>
                    <a:pt x="12136" y="902"/>
                  </a:lnTo>
                  <a:lnTo>
                    <a:pt x="12069" y="847"/>
                  </a:lnTo>
                  <a:lnTo>
                    <a:pt x="12013" y="780"/>
                  </a:lnTo>
                  <a:lnTo>
                    <a:pt x="11902" y="646"/>
                  </a:lnTo>
                  <a:lnTo>
                    <a:pt x="11802" y="490"/>
                  </a:lnTo>
                  <a:lnTo>
                    <a:pt x="11691" y="346"/>
                  </a:lnTo>
                  <a:lnTo>
                    <a:pt x="11579" y="212"/>
                  </a:lnTo>
                  <a:lnTo>
                    <a:pt x="11524" y="145"/>
                  </a:lnTo>
                  <a:lnTo>
                    <a:pt x="11457" y="90"/>
                  </a:lnTo>
                  <a:lnTo>
                    <a:pt x="11390" y="45"/>
                  </a:lnTo>
                  <a:lnTo>
                    <a:pt x="11312" y="1"/>
                  </a:lnTo>
                  <a:close/>
                </a:path>
              </a:pathLst>
            </a:custGeom>
            <a:solidFill>
              <a:srgbClr val="E8AF5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09" name="Google Shape;1334;p21">
              <a:extLst>
                <a:ext uri="{FF2B5EF4-FFF2-40B4-BE49-F238E27FC236}">
                  <a16:creationId xmlns="" xmlns:a16="http://schemas.microsoft.com/office/drawing/2014/main" id="{755122F0-0A92-4DCD-A2C9-9BA2F7C832C9}"/>
                </a:ext>
              </a:extLst>
            </p:cNvPr>
            <p:cNvSpPr/>
            <p:nvPr/>
          </p:nvSpPr>
          <p:spPr>
            <a:xfrm>
              <a:off x="7154157" y="2746552"/>
              <a:ext cx="348563" cy="64817"/>
            </a:xfrm>
            <a:custGeom>
              <a:avLst/>
              <a:gdLst/>
              <a:ahLst/>
              <a:cxnLst/>
              <a:rect l="l" t="t" r="r" b="b"/>
              <a:pathLst>
                <a:path w="14853" h="2762" fill="none" extrusionOk="0">
                  <a:moveTo>
                    <a:pt x="23" y="2216"/>
                  </a:moveTo>
                  <a:lnTo>
                    <a:pt x="23" y="2216"/>
                  </a:lnTo>
                  <a:lnTo>
                    <a:pt x="12" y="2094"/>
                  </a:lnTo>
                  <a:lnTo>
                    <a:pt x="0" y="1982"/>
                  </a:lnTo>
                  <a:lnTo>
                    <a:pt x="0" y="1860"/>
                  </a:lnTo>
                  <a:lnTo>
                    <a:pt x="12" y="1748"/>
                  </a:lnTo>
                  <a:lnTo>
                    <a:pt x="34" y="1626"/>
                  </a:lnTo>
                  <a:lnTo>
                    <a:pt x="67" y="1515"/>
                  </a:lnTo>
                  <a:lnTo>
                    <a:pt x="101" y="1403"/>
                  </a:lnTo>
                  <a:lnTo>
                    <a:pt x="145" y="1292"/>
                  </a:lnTo>
                  <a:lnTo>
                    <a:pt x="145" y="1292"/>
                  </a:lnTo>
                  <a:lnTo>
                    <a:pt x="346" y="1370"/>
                  </a:lnTo>
                  <a:lnTo>
                    <a:pt x="546" y="1414"/>
                  </a:lnTo>
                  <a:lnTo>
                    <a:pt x="746" y="1437"/>
                  </a:lnTo>
                  <a:lnTo>
                    <a:pt x="958" y="1448"/>
                  </a:lnTo>
                  <a:lnTo>
                    <a:pt x="1158" y="1437"/>
                  </a:lnTo>
                  <a:lnTo>
                    <a:pt x="1359" y="1403"/>
                  </a:lnTo>
                  <a:lnTo>
                    <a:pt x="1559" y="1348"/>
                  </a:lnTo>
                  <a:lnTo>
                    <a:pt x="1760" y="1281"/>
                  </a:lnTo>
                  <a:lnTo>
                    <a:pt x="1949" y="1192"/>
                  </a:lnTo>
                  <a:lnTo>
                    <a:pt x="2127" y="1092"/>
                  </a:lnTo>
                  <a:lnTo>
                    <a:pt x="2305" y="980"/>
                  </a:lnTo>
                  <a:lnTo>
                    <a:pt x="2461" y="847"/>
                  </a:lnTo>
                  <a:lnTo>
                    <a:pt x="2606" y="702"/>
                  </a:lnTo>
                  <a:lnTo>
                    <a:pt x="2739" y="535"/>
                  </a:lnTo>
                  <a:lnTo>
                    <a:pt x="2862" y="357"/>
                  </a:lnTo>
                  <a:lnTo>
                    <a:pt x="2962" y="179"/>
                  </a:lnTo>
                  <a:lnTo>
                    <a:pt x="2962" y="179"/>
                  </a:lnTo>
                  <a:lnTo>
                    <a:pt x="3029" y="223"/>
                  </a:lnTo>
                  <a:lnTo>
                    <a:pt x="3084" y="279"/>
                  </a:lnTo>
                  <a:lnTo>
                    <a:pt x="3129" y="335"/>
                  </a:lnTo>
                  <a:lnTo>
                    <a:pt x="3162" y="412"/>
                  </a:lnTo>
                  <a:lnTo>
                    <a:pt x="3240" y="568"/>
                  </a:lnTo>
                  <a:lnTo>
                    <a:pt x="3274" y="646"/>
                  </a:lnTo>
                  <a:lnTo>
                    <a:pt x="3318" y="713"/>
                  </a:lnTo>
                  <a:lnTo>
                    <a:pt x="3318" y="713"/>
                  </a:lnTo>
                  <a:lnTo>
                    <a:pt x="3396" y="813"/>
                  </a:lnTo>
                  <a:lnTo>
                    <a:pt x="3485" y="880"/>
                  </a:lnTo>
                  <a:lnTo>
                    <a:pt x="3597" y="947"/>
                  </a:lnTo>
                  <a:lnTo>
                    <a:pt x="3708" y="991"/>
                  </a:lnTo>
                  <a:lnTo>
                    <a:pt x="3830" y="1025"/>
                  </a:lnTo>
                  <a:lnTo>
                    <a:pt x="3953" y="1047"/>
                  </a:lnTo>
                  <a:lnTo>
                    <a:pt x="4209" y="1080"/>
                  </a:lnTo>
                  <a:lnTo>
                    <a:pt x="4209" y="1080"/>
                  </a:lnTo>
                  <a:lnTo>
                    <a:pt x="4799" y="1114"/>
                  </a:lnTo>
                  <a:lnTo>
                    <a:pt x="5389" y="1125"/>
                  </a:lnTo>
                  <a:lnTo>
                    <a:pt x="5389" y="1125"/>
                  </a:lnTo>
                  <a:lnTo>
                    <a:pt x="5678" y="1114"/>
                  </a:lnTo>
                  <a:lnTo>
                    <a:pt x="5823" y="1103"/>
                  </a:lnTo>
                  <a:lnTo>
                    <a:pt x="5968" y="1080"/>
                  </a:lnTo>
                  <a:lnTo>
                    <a:pt x="6113" y="1058"/>
                  </a:lnTo>
                  <a:lnTo>
                    <a:pt x="6246" y="1025"/>
                  </a:lnTo>
                  <a:lnTo>
                    <a:pt x="6380" y="980"/>
                  </a:lnTo>
                  <a:lnTo>
                    <a:pt x="6513" y="925"/>
                  </a:lnTo>
                  <a:lnTo>
                    <a:pt x="6513" y="925"/>
                  </a:lnTo>
                  <a:lnTo>
                    <a:pt x="6591" y="880"/>
                  </a:lnTo>
                  <a:lnTo>
                    <a:pt x="6669" y="824"/>
                  </a:lnTo>
                  <a:lnTo>
                    <a:pt x="6736" y="758"/>
                  </a:lnTo>
                  <a:lnTo>
                    <a:pt x="6792" y="680"/>
                  </a:lnTo>
                  <a:lnTo>
                    <a:pt x="6792" y="680"/>
                  </a:lnTo>
                  <a:lnTo>
                    <a:pt x="6825" y="613"/>
                  </a:lnTo>
                  <a:lnTo>
                    <a:pt x="6847" y="546"/>
                  </a:lnTo>
                  <a:lnTo>
                    <a:pt x="6892" y="390"/>
                  </a:lnTo>
                  <a:lnTo>
                    <a:pt x="6925" y="323"/>
                  </a:lnTo>
                  <a:lnTo>
                    <a:pt x="6959" y="268"/>
                  </a:lnTo>
                  <a:lnTo>
                    <a:pt x="7014" y="223"/>
                  </a:lnTo>
                  <a:lnTo>
                    <a:pt x="7070" y="190"/>
                  </a:lnTo>
                  <a:lnTo>
                    <a:pt x="7070" y="190"/>
                  </a:lnTo>
                  <a:lnTo>
                    <a:pt x="7104" y="190"/>
                  </a:lnTo>
                  <a:lnTo>
                    <a:pt x="7148" y="190"/>
                  </a:lnTo>
                  <a:lnTo>
                    <a:pt x="7204" y="212"/>
                  </a:lnTo>
                  <a:lnTo>
                    <a:pt x="7271" y="245"/>
                  </a:lnTo>
                  <a:lnTo>
                    <a:pt x="7326" y="301"/>
                  </a:lnTo>
                  <a:lnTo>
                    <a:pt x="7415" y="446"/>
                  </a:lnTo>
                  <a:lnTo>
                    <a:pt x="7515" y="591"/>
                  </a:lnTo>
                  <a:lnTo>
                    <a:pt x="7515" y="591"/>
                  </a:lnTo>
                  <a:lnTo>
                    <a:pt x="7560" y="635"/>
                  </a:lnTo>
                  <a:lnTo>
                    <a:pt x="7605" y="691"/>
                  </a:lnTo>
                  <a:lnTo>
                    <a:pt x="7660" y="724"/>
                  </a:lnTo>
                  <a:lnTo>
                    <a:pt x="7716" y="769"/>
                  </a:lnTo>
                  <a:lnTo>
                    <a:pt x="7838" y="824"/>
                  </a:lnTo>
                  <a:lnTo>
                    <a:pt x="7972" y="869"/>
                  </a:lnTo>
                  <a:lnTo>
                    <a:pt x="8117" y="891"/>
                  </a:lnTo>
                  <a:lnTo>
                    <a:pt x="8261" y="902"/>
                  </a:lnTo>
                  <a:lnTo>
                    <a:pt x="8551" y="913"/>
                  </a:lnTo>
                  <a:lnTo>
                    <a:pt x="8551" y="913"/>
                  </a:lnTo>
                  <a:lnTo>
                    <a:pt x="10455" y="902"/>
                  </a:lnTo>
                  <a:lnTo>
                    <a:pt x="10455" y="902"/>
                  </a:lnTo>
                  <a:lnTo>
                    <a:pt x="10655" y="902"/>
                  </a:lnTo>
                  <a:lnTo>
                    <a:pt x="10755" y="880"/>
                  </a:lnTo>
                  <a:lnTo>
                    <a:pt x="10856" y="858"/>
                  </a:lnTo>
                  <a:lnTo>
                    <a:pt x="10945" y="836"/>
                  </a:lnTo>
                  <a:lnTo>
                    <a:pt x="11034" y="780"/>
                  </a:lnTo>
                  <a:lnTo>
                    <a:pt x="11100" y="724"/>
                  </a:lnTo>
                  <a:lnTo>
                    <a:pt x="11156" y="646"/>
                  </a:lnTo>
                  <a:lnTo>
                    <a:pt x="11156" y="646"/>
                  </a:lnTo>
                  <a:lnTo>
                    <a:pt x="11190" y="568"/>
                  </a:lnTo>
                  <a:lnTo>
                    <a:pt x="11212" y="490"/>
                  </a:lnTo>
                  <a:lnTo>
                    <a:pt x="11234" y="323"/>
                  </a:lnTo>
                  <a:lnTo>
                    <a:pt x="11256" y="156"/>
                  </a:lnTo>
                  <a:lnTo>
                    <a:pt x="11279" y="78"/>
                  </a:lnTo>
                  <a:lnTo>
                    <a:pt x="11312" y="1"/>
                  </a:lnTo>
                  <a:lnTo>
                    <a:pt x="11312" y="1"/>
                  </a:lnTo>
                  <a:lnTo>
                    <a:pt x="11390" y="45"/>
                  </a:lnTo>
                  <a:lnTo>
                    <a:pt x="11457" y="90"/>
                  </a:lnTo>
                  <a:lnTo>
                    <a:pt x="11524" y="145"/>
                  </a:lnTo>
                  <a:lnTo>
                    <a:pt x="11579" y="212"/>
                  </a:lnTo>
                  <a:lnTo>
                    <a:pt x="11691" y="346"/>
                  </a:lnTo>
                  <a:lnTo>
                    <a:pt x="11802" y="490"/>
                  </a:lnTo>
                  <a:lnTo>
                    <a:pt x="11902" y="646"/>
                  </a:lnTo>
                  <a:lnTo>
                    <a:pt x="12013" y="780"/>
                  </a:lnTo>
                  <a:lnTo>
                    <a:pt x="12069" y="847"/>
                  </a:lnTo>
                  <a:lnTo>
                    <a:pt x="12136" y="902"/>
                  </a:lnTo>
                  <a:lnTo>
                    <a:pt x="12203" y="947"/>
                  </a:lnTo>
                  <a:lnTo>
                    <a:pt x="12269" y="991"/>
                  </a:lnTo>
                  <a:lnTo>
                    <a:pt x="12269" y="991"/>
                  </a:lnTo>
                  <a:lnTo>
                    <a:pt x="12347" y="1025"/>
                  </a:lnTo>
                  <a:lnTo>
                    <a:pt x="12414" y="1047"/>
                  </a:lnTo>
                  <a:lnTo>
                    <a:pt x="12570" y="1080"/>
                  </a:lnTo>
                  <a:lnTo>
                    <a:pt x="12715" y="1092"/>
                  </a:lnTo>
                  <a:lnTo>
                    <a:pt x="12871" y="1092"/>
                  </a:lnTo>
                  <a:lnTo>
                    <a:pt x="12871" y="1092"/>
                  </a:lnTo>
                  <a:lnTo>
                    <a:pt x="13873" y="1092"/>
                  </a:lnTo>
                  <a:lnTo>
                    <a:pt x="13873" y="1092"/>
                  </a:lnTo>
                  <a:lnTo>
                    <a:pt x="13995" y="1092"/>
                  </a:lnTo>
                  <a:lnTo>
                    <a:pt x="14129" y="1103"/>
                  </a:lnTo>
                  <a:lnTo>
                    <a:pt x="14240" y="1125"/>
                  </a:lnTo>
                  <a:lnTo>
                    <a:pt x="14363" y="1170"/>
                  </a:lnTo>
                  <a:lnTo>
                    <a:pt x="14363" y="1170"/>
                  </a:lnTo>
                  <a:lnTo>
                    <a:pt x="14440" y="1214"/>
                  </a:lnTo>
                  <a:lnTo>
                    <a:pt x="14507" y="1270"/>
                  </a:lnTo>
                  <a:lnTo>
                    <a:pt x="14574" y="1337"/>
                  </a:lnTo>
                  <a:lnTo>
                    <a:pt x="14630" y="1414"/>
                  </a:lnTo>
                  <a:lnTo>
                    <a:pt x="14730" y="1581"/>
                  </a:lnTo>
                  <a:lnTo>
                    <a:pt x="14808" y="1748"/>
                  </a:lnTo>
                  <a:lnTo>
                    <a:pt x="14808" y="1748"/>
                  </a:lnTo>
                  <a:lnTo>
                    <a:pt x="14841" y="1826"/>
                  </a:lnTo>
                  <a:lnTo>
                    <a:pt x="14852" y="1860"/>
                  </a:lnTo>
                  <a:lnTo>
                    <a:pt x="14852" y="1904"/>
                  </a:lnTo>
                  <a:lnTo>
                    <a:pt x="14852" y="1904"/>
                  </a:lnTo>
                  <a:lnTo>
                    <a:pt x="14830" y="1960"/>
                  </a:lnTo>
                  <a:lnTo>
                    <a:pt x="14797" y="2005"/>
                  </a:lnTo>
                  <a:lnTo>
                    <a:pt x="14741" y="2038"/>
                  </a:lnTo>
                  <a:lnTo>
                    <a:pt x="14685" y="2060"/>
                  </a:lnTo>
                  <a:lnTo>
                    <a:pt x="14685" y="2060"/>
                  </a:lnTo>
                  <a:lnTo>
                    <a:pt x="14418" y="2183"/>
                  </a:lnTo>
                  <a:lnTo>
                    <a:pt x="14151" y="2283"/>
                  </a:lnTo>
                  <a:lnTo>
                    <a:pt x="13862" y="2361"/>
                  </a:lnTo>
                  <a:lnTo>
                    <a:pt x="13583" y="2428"/>
                  </a:lnTo>
                  <a:lnTo>
                    <a:pt x="13294" y="2483"/>
                  </a:lnTo>
                  <a:lnTo>
                    <a:pt x="12993" y="2528"/>
                  </a:lnTo>
                  <a:lnTo>
                    <a:pt x="12704" y="2561"/>
                  </a:lnTo>
                  <a:lnTo>
                    <a:pt x="12414" y="2583"/>
                  </a:lnTo>
                  <a:lnTo>
                    <a:pt x="12414" y="2583"/>
                  </a:lnTo>
                  <a:lnTo>
                    <a:pt x="11780" y="2628"/>
                  </a:lnTo>
                  <a:lnTo>
                    <a:pt x="11145" y="2661"/>
                  </a:lnTo>
                  <a:lnTo>
                    <a:pt x="9876" y="2684"/>
                  </a:lnTo>
                  <a:lnTo>
                    <a:pt x="9876" y="2684"/>
                  </a:lnTo>
                  <a:lnTo>
                    <a:pt x="6692" y="2750"/>
                  </a:lnTo>
                  <a:lnTo>
                    <a:pt x="6692" y="2750"/>
                  </a:lnTo>
                  <a:lnTo>
                    <a:pt x="5901" y="2762"/>
                  </a:lnTo>
                  <a:lnTo>
                    <a:pt x="5100" y="2762"/>
                  </a:lnTo>
                  <a:lnTo>
                    <a:pt x="4710" y="2750"/>
                  </a:lnTo>
                  <a:lnTo>
                    <a:pt x="4309" y="2728"/>
                  </a:lnTo>
                  <a:lnTo>
                    <a:pt x="3919" y="2695"/>
                  </a:lnTo>
                  <a:lnTo>
                    <a:pt x="3530" y="265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10" name="Google Shape;1335;p21">
              <a:extLst>
                <a:ext uri="{FF2B5EF4-FFF2-40B4-BE49-F238E27FC236}">
                  <a16:creationId xmlns="" xmlns:a16="http://schemas.microsoft.com/office/drawing/2014/main" id="{62FBA4A5-FB75-4702-87FB-08BE37C0E199}"/>
                </a:ext>
              </a:extLst>
            </p:cNvPr>
            <p:cNvSpPr/>
            <p:nvPr/>
          </p:nvSpPr>
          <p:spPr>
            <a:xfrm>
              <a:off x="7379375" y="2715458"/>
              <a:ext cx="30860" cy="12837"/>
            </a:xfrm>
            <a:custGeom>
              <a:avLst/>
              <a:gdLst/>
              <a:ahLst/>
              <a:cxnLst/>
              <a:rect l="l" t="t" r="r" b="b"/>
              <a:pathLst>
                <a:path w="1315" h="547" extrusionOk="0">
                  <a:moveTo>
                    <a:pt x="713" y="1"/>
                  </a:moveTo>
                  <a:lnTo>
                    <a:pt x="635" y="12"/>
                  </a:lnTo>
                  <a:lnTo>
                    <a:pt x="479" y="56"/>
                  </a:lnTo>
                  <a:lnTo>
                    <a:pt x="334" y="101"/>
                  </a:lnTo>
                  <a:lnTo>
                    <a:pt x="212" y="123"/>
                  </a:lnTo>
                  <a:lnTo>
                    <a:pt x="145" y="134"/>
                  </a:lnTo>
                  <a:lnTo>
                    <a:pt x="78" y="157"/>
                  </a:lnTo>
                  <a:lnTo>
                    <a:pt x="34" y="190"/>
                  </a:lnTo>
                  <a:lnTo>
                    <a:pt x="12" y="201"/>
                  </a:lnTo>
                  <a:lnTo>
                    <a:pt x="0" y="223"/>
                  </a:lnTo>
                  <a:lnTo>
                    <a:pt x="0" y="246"/>
                  </a:lnTo>
                  <a:lnTo>
                    <a:pt x="0" y="279"/>
                  </a:lnTo>
                  <a:lnTo>
                    <a:pt x="12" y="312"/>
                  </a:lnTo>
                  <a:lnTo>
                    <a:pt x="34" y="346"/>
                  </a:lnTo>
                  <a:lnTo>
                    <a:pt x="78" y="390"/>
                  </a:lnTo>
                  <a:lnTo>
                    <a:pt x="123" y="424"/>
                  </a:lnTo>
                  <a:lnTo>
                    <a:pt x="179" y="446"/>
                  </a:lnTo>
                  <a:lnTo>
                    <a:pt x="234" y="468"/>
                  </a:lnTo>
                  <a:lnTo>
                    <a:pt x="334" y="502"/>
                  </a:lnTo>
                  <a:lnTo>
                    <a:pt x="446" y="524"/>
                  </a:lnTo>
                  <a:lnTo>
                    <a:pt x="557" y="535"/>
                  </a:lnTo>
                  <a:lnTo>
                    <a:pt x="657" y="546"/>
                  </a:lnTo>
                  <a:lnTo>
                    <a:pt x="769" y="546"/>
                  </a:lnTo>
                  <a:lnTo>
                    <a:pt x="880" y="535"/>
                  </a:lnTo>
                  <a:lnTo>
                    <a:pt x="991" y="524"/>
                  </a:lnTo>
                  <a:lnTo>
                    <a:pt x="1092" y="491"/>
                  </a:lnTo>
                  <a:lnTo>
                    <a:pt x="1181" y="468"/>
                  </a:lnTo>
                  <a:lnTo>
                    <a:pt x="1225" y="446"/>
                  </a:lnTo>
                  <a:lnTo>
                    <a:pt x="1259" y="424"/>
                  </a:lnTo>
                  <a:lnTo>
                    <a:pt x="1281" y="379"/>
                  </a:lnTo>
                  <a:lnTo>
                    <a:pt x="1303" y="346"/>
                  </a:lnTo>
                  <a:lnTo>
                    <a:pt x="1314" y="301"/>
                  </a:lnTo>
                  <a:lnTo>
                    <a:pt x="1303" y="257"/>
                  </a:lnTo>
                  <a:lnTo>
                    <a:pt x="1281" y="212"/>
                  </a:lnTo>
                  <a:lnTo>
                    <a:pt x="1247" y="179"/>
                  </a:lnTo>
                  <a:lnTo>
                    <a:pt x="1181" y="134"/>
                  </a:lnTo>
                  <a:lnTo>
                    <a:pt x="1103" y="79"/>
                  </a:lnTo>
                  <a:lnTo>
                    <a:pt x="1025" y="45"/>
                  </a:lnTo>
                  <a:lnTo>
                    <a:pt x="947" y="12"/>
                  </a:lnTo>
                  <a:lnTo>
                    <a:pt x="869" y="1"/>
                  </a:lnTo>
                  <a:close/>
                </a:path>
              </a:pathLst>
            </a:custGeom>
            <a:solidFill>
              <a:srgbClr val="DA872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11" name="Google Shape;1336;p21">
              <a:extLst>
                <a:ext uri="{FF2B5EF4-FFF2-40B4-BE49-F238E27FC236}">
                  <a16:creationId xmlns="" xmlns:a16="http://schemas.microsoft.com/office/drawing/2014/main" id="{80DA9AD2-58F4-42D4-AE76-AF0E2CD8D1E2}"/>
                </a:ext>
              </a:extLst>
            </p:cNvPr>
            <p:cNvSpPr/>
            <p:nvPr/>
          </p:nvSpPr>
          <p:spPr>
            <a:xfrm>
              <a:off x="7357691" y="2701096"/>
              <a:ext cx="10208" cy="9434"/>
            </a:xfrm>
            <a:custGeom>
              <a:avLst/>
              <a:gdLst/>
              <a:ahLst/>
              <a:cxnLst/>
              <a:rect l="l" t="t" r="r" b="b"/>
              <a:pathLst>
                <a:path w="435" h="402" extrusionOk="0">
                  <a:moveTo>
                    <a:pt x="201" y="0"/>
                  </a:moveTo>
                  <a:lnTo>
                    <a:pt x="145" y="23"/>
                  </a:lnTo>
                  <a:lnTo>
                    <a:pt x="101" y="56"/>
                  </a:lnTo>
                  <a:lnTo>
                    <a:pt x="56" y="89"/>
                  </a:lnTo>
                  <a:lnTo>
                    <a:pt x="23" y="145"/>
                  </a:lnTo>
                  <a:lnTo>
                    <a:pt x="0" y="201"/>
                  </a:lnTo>
                  <a:lnTo>
                    <a:pt x="12" y="256"/>
                  </a:lnTo>
                  <a:lnTo>
                    <a:pt x="45" y="312"/>
                  </a:lnTo>
                  <a:lnTo>
                    <a:pt x="78" y="345"/>
                  </a:lnTo>
                  <a:lnTo>
                    <a:pt x="145" y="379"/>
                  </a:lnTo>
                  <a:lnTo>
                    <a:pt x="223" y="401"/>
                  </a:lnTo>
                  <a:lnTo>
                    <a:pt x="290" y="390"/>
                  </a:lnTo>
                  <a:lnTo>
                    <a:pt x="368" y="368"/>
                  </a:lnTo>
                  <a:lnTo>
                    <a:pt x="390" y="345"/>
                  </a:lnTo>
                  <a:lnTo>
                    <a:pt x="423" y="312"/>
                  </a:lnTo>
                  <a:lnTo>
                    <a:pt x="435" y="256"/>
                  </a:lnTo>
                  <a:lnTo>
                    <a:pt x="435" y="190"/>
                  </a:lnTo>
                  <a:lnTo>
                    <a:pt x="412" y="134"/>
                  </a:lnTo>
                  <a:lnTo>
                    <a:pt x="368" y="67"/>
                  </a:lnTo>
                  <a:lnTo>
                    <a:pt x="312" y="23"/>
                  </a:lnTo>
                  <a:lnTo>
                    <a:pt x="256" y="0"/>
                  </a:lnTo>
                  <a:close/>
                </a:path>
              </a:pathLst>
            </a:custGeom>
            <a:solidFill>
              <a:srgbClr val="DA872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12" name="Google Shape;1337;p21">
              <a:extLst>
                <a:ext uri="{FF2B5EF4-FFF2-40B4-BE49-F238E27FC236}">
                  <a16:creationId xmlns="" xmlns:a16="http://schemas.microsoft.com/office/drawing/2014/main" id="{3652F8A3-E689-499F-B44B-27D52D42A030}"/>
                </a:ext>
              </a:extLst>
            </p:cNvPr>
            <p:cNvSpPr/>
            <p:nvPr/>
          </p:nvSpPr>
          <p:spPr>
            <a:xfrm>
              <a:off x="7222612" y="2721724"/>
              <a:ext cx="10208" cy="9434"/>
            </a:xfrm>
            <a:custGeom>
              <a:avLst/>
              <a:gdLst/>
              <a:ahLst/>
              <a:cxnLst/>
              <a:rect l="l" t="t" r="r" b="b"/>
              <a:pathLst>
                <a:path w="435" h="402" extrusionOk="0">
                  <a:moveTo>
                    <a:pt x="256" y="1"/>
                  </a:moveTo>
                  <a:lnTo>
                    <a:pt x="201" y="12"/>
                  </a:lnTo>
                  <a:lnTo>
                    <a:pt x="145" y="23"/>
                  </a:lnTo>
                  <a:lnTo>
                    <a:pt x="89" y="57"/>
                  </a:lnTo>
                  <a:lnTo>
                    <a:pt x="45" y="101"/>
                  </a:lnTo>
                  <a:lnTo>
                    <a:pt x="12" y="146"/>
                  </a:lnTo>
                  <a:lnTo>
                    <a:pt x="0" y="201"/>
                  </a:lnTo>
                  <a:lnTo>
                    <a:pt x="12" y="257"/>
                  </a:lnTo>
                  <a:lnTo>
                    <a:pt x="34" y="313"/>
                  </a:lnTo>
                  <a:lnTo>
                    <a:pt x="78" y="346"/>
                  </a:lnTo>
                  <a:lnTo>
                    <a:pt x="145" y="391"/>
                  </a:lnTo>
                  <a:lnTo>
                    <a:pt x="212" y="402"/>
                  </a:lnTo>
                  <a:lnTo>
                    <a:pt x="290" y="391"/>
                  </a:lnTo>
                  <a:lnTo>
                    <a:pt x="357" y="368"/>
                  </a:lnTo>
                  <a:lnTo>
                    <a:pt x="390" y="346"/>
                  </a:lnTo>
                  <a:lnTo>
                    <a:pt x="412" y="313"/>
                  </a:lnTo>
                  <a:lnTo>
                    <a:pt x="435" y="257"/>
                  </a:lnTo>
                  <a:lnTo>
                    <a:pt x="435" y="190"/>
                  </a:lnTo>
                  <a:lnTo>
                    <a:pt x="412" y="146"/>
                  </a:lnTo>
                  <a:lnTo>
                    <a:pt x="368" y="68"/>
                  </a:lnTo>
                  <a:lnTo>
                    <a:pt x="312" y="23"/>
                  </a:lnTo>
                  <a:lnTo>
                    <a:pt x="256" y="1"/>
                  </a:lnTo>
                  <a:close/>
                </a:path>
              </a:pathLst>
            </a:custGeom>
            <a:solidFill>
              <a:srgbClr val="DA872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13" name="Google Shape;1338;p21">
              <a:extLst>
                <a:ext uri="{FF2B5EF4-FFF2-40B4-BE49-F238E27FC236}">
                  <a16:creationId xmlns="" xmlns:a16="http://schemas.microsoft.com/office/drawing/2014/main" id="{1D229292-30E9-42BB-9105-2A2FEBCC2B3A}"/>
                </a:ext>
              </a:extLst>
            </p:cNvPr>
            <p:cNvSpPr/>
            <p:nvPr/>
          </p:nvSpPr>
          <p:spPr>
            <a:xfrm>
              <a:off x="7239321" y="2708676"/>
              <a:ext cx="18586" cy="16990"/>
            </a:xfrm>
            <a:custGeom>
              <a:avLst/>
              <a:gdLst/>
              <a:ahLst/>
              <a:cxnLst/>
              <a:rect l="l" t="t" r="r" b="b"/>
              <a:pathLst>
                <a:path w="792" h="724" extrusionOk="0">
                  <a:moveTo>
                    <a:pt x="368" y="0"/>
                  </a:moveTo>
                  <a:lnTo>
                    <a:pt x="313" y="22"/>
                  </a:lnTo>
                  <a:lnTo>
                    <a:pt x="268" y="34"/>
                  </a:lnTo>
                  <a:lnTo>
                    <a:pt x="168" y="89"/>
                  </a:lnTo>
                  <a:lnTo>
                    <a:pt x="90" y="167"/>
                  </a:lnTo>
                  <a:lnTo>
                    <a:pt x="57" y="212"/>
                  </a:lnTo>
                  <a:lnTo>
                    <a:pt x="34" y="256"/>
                  </a:lnTo>
                  <a:lnTo>
                    <a:pt x="12" y="312"/>
                  </a:lnTo>
                  <a:lnTo>
                    <a:pt x="1" y="356"/>
                  </a:lnTo>
                  <a:lnTo>
                    <a:pt x="1" y="412"/>
                  </a:lnTo>
                  <a:lnTo>
                    <a:pt x="12" y="468"/>
                  </a:lnTo>
                  <a:lnTo>
                    <a:pt x="34" y="523"/>
                  </a:lnTo>
                  <a:lnTo>
                    <a:pt x="68" y="568"/>
                  </a:lnTo>
                  <a:lnTo>
                    <a:pt x="101" y="601"/>
                  </a:lnTo>
                  <a:lnTo>
                    <a:pt x="135" y="624"/>
                  </a:lnTo>
                  <a:lnTo>
                    <a:pt x="201" y="657"/>
                  </a:lnTo>
                  <a:lnTo>
                    <a:pt x="257" y="690"/>
                  </a:lnTo>
                  <a:lnTo>
                    <a:pt x="324" y="713"/>
                  </a:lnTo>
                  <a:lnTo>
                    <a:pt x="391" y="724"/>
                  </a:lnTo>
                  <a:lnTo>
                    <a:pt x="457" y="724"/>
                  </a:lnTo>
                  <a:lnTo>
                    <a:pt x="524" y="713"/>
                  </a:lnTo>
                  <a:lnTo>
                    <a:pt x="591" y="690"/>
                  </a:lnTo>
                  <a:lnTo>
                    <a:pt x="658" y="657"/>
                  </a:lnTo>
                  <a:lnTo>
                    <a:pt x="702" y="624"/>
                  </a:lnTo>
                  <a:lnTo>
                    <a:pt x="736" y="601"/>
                  </a:lnTo>
                  <a:lnTo>
                    <a:pt x="758" y="557"/>
                  </a:lnTo>
                  <a:lnTo>
                    <a:pt x="769" y="512"/>
                  </a:lnTo>
                  <a:lnTo>
                    <a:pt x="780" y="457"/>
                  </a:lnTo>
                  <a:lnTo>
                    <a:pt x="791" y="401"/>
                  </a:lnTo>
                  <a:lnTo>
                    <a:pt x="780" y="345"/>
                  </a:lnTo>
                  <a:lnTo>
                    <a:pt x="769" y="290"/>
                  </a:lnTo>
                  <a:lnTo>
                    <a:pt x="747" y="256"/>
                  </a:lnTo>
                  <a:lnTo>
                    <a:pt x="702" y="178"/>
                  </a:lnTo>
                  <a:lnTo>
                    <a:pt x="658" y="123"/>
                  </a:lnTo>
                  <a:lnTo>
                    <a:pt x="613" y="67"/>
                  </a:lnTo>
                  <a:lnTo>
                    <a:pt x="558" y="34"/>
                  </a:lnTo>
                  <a:lnTo>
                    <a:pt x="513" y="11"/>
                  </a:lnTo>
                  <a:lnTo>
                    <a:pt x="469" y="0"/>
                  </a:lnTo>
                  <a:close/>
                </a:path>
              </a:pathLst>
            </a:custGeom>
            <a:solidFill>
              <a:srgbClr val="DA872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14" name="Google Shape;1339;p21">
              <a:extLst>
                <a:ext uri="{FF2B5EF4-FFF2-40B4-BE49-F238E27FC236}">
                  <a16:creationId xmlns="" xmlns:a16="http://schemas.microsoft.com/office/drawing/2014/main" id="{91AFAB48-7D76-4028-8322-94DD729F6147}"/>
                </a:ext>
              </a:extLst>
            </p:cNvPr>
            <p:cNvSpPr/>
            <p:nvPr/>
          </p:nvSpPr>
          <p:spPr>
            <a:xfrm>
              <a:off x="7264407" y="2727473"/>
              <a:ext cx="35553" cy="15700"/>
            </a:xfrm>
            <a:custGeom>
              <a:avLst/>
              <a:gdLst/>
              <a:ahLst/>
              <a:cxnLst/>
              <a:rect l="l" t="t" r="r" b="b"/>
              <a:pathLst>
                <a:path w="1515" h="669" extrusionOk="0">
                  <a:moveTo>
                    <a:pt x="290" y="1"/>
                  </a:moveTo>
                  <a:lnTo>
                    <a:pt x="212" y="23"/>
                  </a:lnTo>
                  <a:lnTo>
                    <a:pt x="145" y="56"/>
                  </a:lnTo>
                  <a:lnTo>
                    <a:pt x="79" y="112"/>
                  </a:lnTo>
                  <a:lnTo>
                    <a:pt x="34" y="179"/>
                  </a:lnTo>
                  <a:lnTo>
                    <a:pt x="1" y="257"/>
                  </a:lnTo>
                  <a:lnTo>
                    <a:pt x="1" y="335"/>
                  </a:lnTo>
                  <a:lnTo>
                    <a:pt x="12" y="424"/>
                  </a:lnTo>
                  <a:lnTo>
                    <a:pt x="45" y="491"/>
                  </a:lnTo>
                  <a:lnTo>
                    <a:pt x="90" y="546"/>
                  </a:lnTo>
                  <a:lnTo>
                    <a:pt x="145" y="591"/>
                  </a:lnTo>
                  <a:lnTo>
                    <a:pt x="212" y="624"/>
                  </a:lnTo>
                  <a:lnTo>
                    <a:pt x="290" y="647"/>
                  </a:lnTo>
                  <a:lnTo>
                    <a:pt x="357" y="669"/>
                  </a:lnTo>
                  <a:lnTo>
                    <a:pt x="513" y="669"/>
                  </a:lnTo>
                  <a:lnTo>
                    <a:pt x="724" y="635"/>
                  </a:lnTo>
                  <a:lnTo>
                    <a:pt x="1070" y="546"/>
                  </a:lnTo>
                  <a:lnTo>
                    <a:pt x="1237" y="491"/>
                  </a:lnTo>
                  <a:lnTo>
                    <a:pt x="1392" y="435"/>
                  </a:lnTo>
                  <a:lnTo>
                    <a:pt x="1448" y="413"/>
                  </a:lnTo>
                  <a:lnTo>
                    <a:pt x="1481" y="379"/>
                  </a:lnTo>
                  <a:lnTo>
                    <a:pt x="1515" y="346"/>
                  </a:lnTo>
                  <a:lnTo>
                    <a:pt x="1515" y="324"/>
                  </a:lnTo>
                  <a:lnTo>
                    <a:pt x="1504" y="301"/>
                  </a:lnTo>
                  <a:lnTo>
                    <a:pt x="1459" y="279"/>
                  </a:lnTo>
                  <a:lnTo>
                    <a:pt x="1359" y="257"/>
                  </a:lnTo>
                  <a:lnTo>
                    <a:pt x="1170" y="246"/>
                  </a:lnTo>
                  <a:lnTo>
                    <a:pt x="1036" y="235"/>
                  </a:lnTo>
                  <a:lnTo>
                    <a:pt x="903" y="201"/>
                  </a:lnTo>
                  <a:lnTo>
                    <a:pt x="780" y="157"/>
                  </a:lnTo>
                  <a:lnTo>
                    <a:pt x="658" y="101"/>
                  </a:lnTo>
                  <a:lnTo>
                    <a:pt x="524" y="34"/>
                  </a:lnTo>
                  <a:lnTo>
                    <a:pt x="446" y="12"/>
                  </a:lnTo>
                  <a:lnTo>
                    <a:pt x="379" y="1"/>
                  </a:lnTo>
                  <a:close/>
                </a:path>
              </a:pathLst>
            </a:custGeom>
            <a:solidFill>
              <a:srgbClr val="DA872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15" name="Google Shape;1340;p21">
              <a:extLst>
                <a:ext uri="{FF2B5EF4-FFF2-40B4-BE49-F238E27FC236}">
                  <a16:creationId xmlns="" xmlns:a16="http://schemas.microsoft.com/office/drawing/2014/main" id="{BF639F6B-5A35-4187-AF29-A7BCF22F8E0E}"/>
                </a:ext>
              </a:extLst>
            </p:cNvPr>
            <p:cNvSpPr/>
            <p:nvPr/>
          </p:nvSpPr>
          <p:spPr>
            <a:xfrm>
              <a:off x="7320072" y="2722521"/>
              <a:ext cx="47310" cy="12813"/>
            </a:xfrm>
            <a:custGeom>
              <a:avLst/>
              <a:gdLst/>
              <a:ahLst/>
              <a:cxnLst/>
              <a:rect l="l" t="t" r="r" b="b"/>
              <a:pathLst>
                <a:path w="2016" h="546" extrusionOk="0">
                  <a:moveTo>
                    <a:pt x="212" y="0"/>
                  </a:moveTo>
                  <a:lnTo>
                    <a:pt x="134" y="11"/>
                  </a:lnTo>
                  <a:lnTo>
                    <a:pt x="78" y="45"/>
                  </a:lnTo>
                  <a:lnTo>
                    <a:pt x="22" y="89"/>
                  </a:lnTo>
                  <a:lnTo>
                    <a:pt x="11" y="112"/>
                  </a:lnTo>
                  <a:lnTo>
                    <a:pt x="0" y="145"/>
                  </a:lnTo>
                  <a:lnTo>
                    <a:pt x="0" y="178"/>
                  </a:lnTo>
                  <a:lnTo>
                    <a:pt x="11" y="212"/>
                  </a:lnTo>
                  <a:lnTo>
                    <a:pt x="45" y="267"/>
                  </a:lnTo>
                  <a:lnTo>
                    <a:pt x="89" y="312"/>
                  </a:lnTo>
                  <a:lnTo>
                    <a:pt x="145" y="345"/>
                  </a:lnTo>
                  <a:lnTo>
                    <a:pt x="278" y="412"/>
                  </a:lnTo>
                  <a:lnTo>
                    <a:pt x="423" y="446"/>
                  </a:lnTo>
                  <a:lnTo>
                    <a:pt x="568" y="479"/>
                  </a:lnTo>
                  <a:lnTo>
                    <a:pt x="713" y="490"/>
                  </a:lnTo>
                  <a:lnTo>
                    <a:pt x="1069" y="535"/>
                  </a:lnTo>
                  <a:lnTo>
                    <a:pt x="1247" y="546"/>
                  </a:lnTo>
                  <a:lnTo>
                    <a:pt x="1425" y="546"/>
                  </a:lnTo>
                  <a:lnTo>
                    <a:pt x="1570" y="535"/>
                  </a:lnTo>
                  <a:lnTo>
                    <a:pt x="1793" y="501"/>
                  </a:lnTo>
                  <a:lnTo>
                    <a:pt x="1904" y="479"/>
                  </a:lnTo>
                  <a:lnTo>
                    <a:pt x="1982" y="457"/>
                  </a:lnTo>
                  <a:lnTo>
                    <a:pt x="2004" y="434"/>
                  </a:lnTo>
                  <a:lnTo>
                    <a:pt x="2015" y="412"/>
                  </a:lnTo>
                  <a:lnTo>
                    <a:pt x="2015" y="401"/>
                  </a:lnTo>
                  <a:lnTo>
                    <a:pt x="1993" y="379"/>
                  </a:lnTo>
                  <a:lnTo>
                    <a:pt x="1960" y="357"/>
                  </a:lnTo>
                  <a:lnTo>
                    <a:pt x="1915" y="345"/>
                  </a:lnTo>
                  <a:lnTo>
                    <a:pt x="1559" y="301"/>
                  </a:lnTo>
                  <a:lnTo>
                    <a:pt x="1191" y="245"/>
                  </a:lnTo>
                  <a:lnTo>
                    <a:pt x="835" y="167"/>
                  </a:lnTo>
                  <a:lnTo>
                    <a:pt x="657" y="123"/>
                  </a:lnTo>
                  <a:lnTo>
                    <a:pt x="490" y="67"/>
                  </a:lnTo>
                  <a:lnTo>
                    <a:pt x="345" y="23"/>
                  </a:lnTo>
                  <a:lnTo>
                    <a:pt x="278" y="11"/>
                  </a:lnTo>
                  <a:lnTo>
                    <a:pt x="212" y="0"/>
                  </a:lnTo>
                  <a:close/>
                </a:path>
              </a:pathLst>
            </a:custGeom>
            <a:solidFill>
              <a:srgbClr val="DA872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16" name="Google Shape;1341;p21">
              <a:extLst>
                <a:ext uri="{FF2B5EF4-FFF2-40B4-BE49-F238E27FC236}">
                  <a16:creationId xmlns="" xmlns:a16="http://schemas.microsoft.com/office/drawing/2014/main" id="{6031AA28-721E-4BBB-98B1-2CE20B746B29}"/>
                </a:ext>
              </a:extLst>
            </p:cNvPr>
            <p:cNvSpPr/>
            <p:nvPr/>
          </p:nvSpPr>
          <p:spPr>
            <a:xfrm>
              <a:off x="7422226" y="2716256"/>
              <a:ext cx="48883" cy="19877"/>
            </a:xfrm>
            <a:custGeom>
              <a:avLst/>
              <a:gdLst/>
              <a:ahLst/>
              <a:cxnLst/>
              <a:rect l="l" t="t" r="r" b="b"/>
              <a:pathLst>
                <a:path w="2083" h="847" extrusionOk="0">
                  <a:moveTo>
                    <a:pt x="1938" y="0"/>
                  </a:moveTo>
                  <a:lnTo>
                    <a:pt x="1882" y="11"/>
                  </a:lnTo>
                  <a:lnTo>
                    <a:pt x="1771" y="45"/>
                  </a:lnTo>
                  <a:lnTo>
                    <a:pt x="1670" y="89"/>
                  </a:lnTo>
                  <a:lnTo>
                    <a:pt x="1570" y="156"/>
                  </a:lnTo>
                  <a:lnTo>
                    <a:pt x="1381" y="290"/>
                  </a:lnTo>
                  <a:lnTo>
                    <a:pt x="1192" y="434"/>
                  </a:lnTo>
                  <a:lnTo>
                    <a:pt x="1091" y="490"/>
                  </a:lnTo>
                  <a:lnTo>
                    <a:pt x="991" y="534"/>
                  </a:lnTo>
                  <a:lnTo>
                    <a:pt x="880" y="579"/>
                  </a:lnTo>
                  <a:lnTo>
                    <a:pt x="757" y="601"/>
                  </a:lnTo>
                  <a:lnTo>
                    <a:pt x="635" y="635"/>
                  </a:lnTo>
                  <a:lnTo>
                    <a:pt x="501" y="646"/>
                  </a:lnTo>
                  <a:lnTo>
                    <a:pt x="134" y="646"/>
                  </a:lnTo>
                  <a:lnTo>
                    <a:pt x="11" y="624"/>
                  </a:lnTo>
                  <a:lnTo>
                    <a:pt x="0" y="668"/>
                  </a:lnTo>
                  <a:lnTo>
                    <a:pt x="0" y="701"/>
                  </a:lnTo>
                  <a:lnTo>
                    <a:pt x="23" y="746"/>
                  </a:lnTo>
                  <a:lnTo>
                    <a:pt x="56" y="779"/>
                  </a:lnTo>
                  <a:lnTo>
                    <a:pt x="89" y="802"/>
                  </a:lnTo>
                  <a:lnTo>
                    <a:pt x="134" y="813"/>
                  </a:lnTo>
                  <a:lnTo>
                    <a:pt x="245" y="835"/>
                  </a:lnTo>
                  <a:lnTo>
                    <a:pt x="379" y="846"/>
                  </a:lnTo>
                  <a:lnTo>
                    <a:pt x="524" y="846"/>
                  </a:lnTo>
                  <a:lnTo>
                    <a:pt x="802" y="835"/>
                  </a:lnTo>
                  <a:lnTo>
                    <a:pt x="1002" y="813"/>
                  </a:lnTo>
                  <a:lnTo>
                    <a:pt x="1125" y="779"/>
                  </a:lnTo>
                  <a:lnTo>
                    <a:pt x="1236" y="735"/>
                  </a:lnTo>
                  <a:lnTo>
                    <a:pt x="1336" y="690"/>
                  </a:lnTo>
                  <a:lnTo>
                    <a:pt x="1425" y="635"/>
                  </a:lnTo>
                  <a:lnTo>
                    <a:pt x="1615" y="523"/>
                  </a:lnTo>
                  <a:lnTo>
                    <a:pt x="1715" y="468"/>
                  </a:lnTo>
                  <a:lnTo>
                    <a:pt x="1837" y="412"/>
                  </a:lnTo>
                  <a:lnTo>
                    <a:pt x="1926" y="379"/>
                  </a:lnTo>
                  <a:lnTo>
                    <a:pt x="2015" y="323"/>
                  </a:lnTo>
                  <a:lnTo>
                    <a:pt x="2049" y="278"/>
                  </a:lnTo>
                  <a:lnTo>
                    <a:pt x="2071" y="245"/>
                  </a:lnTo>
                  <a:lnTo>
                    <a:pt x="2082" y="200"/>
                  </a:lnTo>
                  <a:lnTo>
                    <a:pt x="2082" y="156"/>
                  </a:lnTo>
                  <a:lnTo>
                    <a:pt x="2071" y="100"/>
                  </a:lnTo>
                  <a:lnTo>
                    <a:pt x="2049" y="56"/>
                  </a:lnTo>
                  <a:lnTo>
                    <a:pt x="2015" y="22"/>
                  </a:lnTo>
                  <a:lnTo>
                    <a:pt x="1982" y="11"/>
                  </a:lnTo>
                  <a:lnTo>
                    <a:pt x="1938" y="0"/>
                  </a:lnTo>
                  <a:close/>
                </a:path>
              </a:pathLst>
            </a:custGeom>
            <a:solidFill>
              <a:srgbClr val="DA872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17" name="Google Shape;1342;p21">
              <a:extLst>
                <a:ext uri="{FF2B5EF4-FFF2-40B4-BE49-F238E27FC236}">
                  <a16:creationId xmlns="" xmlns:a16="http://schemas.microsoft.com/office/drawing/2014/main" id="{4E6F1DAE-0DA9-4D02-998A-10A1528F84D1}"/>
                </a:ext>
              </a:extLst>
            </p:cNvPr>
            <p:cNvSpPr/>
            <p:nvPr/>
          </p:nvSpPr>
          <p:spPr>
            <a:xfrm>
              <a:off x="7110531" y="2784171"/>
              <a:ext cx="435299" cy="56721"/>
            </a:xfrm>
            <a:custGeom>
              <a:avLst/>
              <a:gdLst/>
              <a:ahLst/>
              <a:cxnLst/>
              <a:rect l="l" t="t" r="r" b="b"/>
              <a:pathLst>
                <a:path w="18549" h="2417" extrusionOk="0">
                  <a:moveTo>
                    <a:pt x="18548" y="1"/>
                  </a:moveTo>
                  <a:lnTo>
                    <a:pt x="0" y="68"/>
                  </a:lnTo>
                  <a:lnTo>
                    <a:pt x="34" y="101"/>
                  </a:lnTo>
                  <a:lnTo>
                    <a:pt x="112" y="201"/>
                  </a:lnTo>
                  <a:lnTo>
                    <a:pt x="390" y="491"/>
                  </a:lnTo>
                  <a:lnTo>
                    <a:pt x="846" y="958"/>
                  </a:lnTo>
                  <a:lnTo>
                    <a:pt x="1024" y="1114"/>
                  </a:lnTo>
                  <a:lnTo>
                    <a:pt x="1236" y="1259"/>
                  </a:lnTo>
                  <a:lnTo>
                    <a:pt x="1470" y="1392"/>
                  </a:lnTo>
                  <a:lnTo>
                    <a:pt x="1748" y="1515"/>
                  </a:lnTo>
                  <a:lnTo>
                    <a:pt x="2049" y="1637"/>
                  </a:lnTo>
                  <a:lnTo>
                    <a:pt x="2383" y="1749"/>
                  </a:lnTo>
                  <a:lnTo>
                    <a:pt x="2750" y="1860"/>
                  </a:lnTo>
                  <a:lnTo>
                    <a:pt x="3140" y="1949"/>
                  </a:lnTo>
                  <a:lnTo>
                    <a:pt x="3563" y="2038"/>
                  </a:lnTo>
                  <a:lnTo>
                    <a:pt x="4019" y="2116"/>
                  </a:lnTo>
                  <a:lnTo>
                    <a:pt x="4509" y="2194"/>
                  </a:lnTo>
                  <a:lnTo>
                    <a:pt x="5032" y="2250"/>
                  </a:lnTo>
                  <a:lnTo>
                    <a:pt x="5589" y="2305"/>
                  </a:lnTo>
                  <a:lnTo>
                    <a:pt x="6179" y="2339"/>
                  </a:lnTo>
                  <a:lnTo>
                    <a:pt x="6792" y="2372"/>
                  </a:lnTo>
                  <a:lnTo>
                    <a:pt x="7448" y="2406"/>
                  </a:lnTo>
                  <a:lnTo>
                    <a:pt x="8606" y="2417"/>
                  </a:lnTo>
                  <a:lnTo>
                    <a:pt x="9786" y="2417"/>
                  </a:lnTo>
                  <a:lnTo>
                    <a:pt x="10377" y="2406"/>
                  </a:lnTo>
                  <a:lnTo>
                    <a:pt x="10967" y="2383"/>
                  </a:lnTo>
                  <a:lnTo>
                    <a:pt x="11557" y="2361"/>
                  </a:lnTo>
                  <a:lnTo>
                    <a:pt x="12136" y="2328"/>
                  </a:lnTo>
                  <a:lnTo>
                    <a:pt x="12703" y="2283"/>
                  </a:lnTo>
                  <a:lnTo>
                    <a:pt x="13260" y="2239"/>
                  </a:lnTo>
                  <a:lnTo>
                    <a:pt x="13794" y="2183"/>
                  </a:lnTo>
                  <a:lnTo>
                    <a:pt x="14318" y="2116"/>
                  </a:lnTo>
                  <a:lnTo>
                    <a:pt x="14808" y="2038"/>
                  </a:lnTo>
                  <a:lnTo>
                    <a:pt x="15286" y="1960"/>
                  </a:lnTo>
                  <a:lnTo>
                    <a:pt x="15732" y="1871"/>
                  </a:lnTo>
                  <a:lnTo>
                    <a:pt x="16155" y="1771"/>
                  </a:lnTo>
                  <a:lnTo>
                    <a:pt x="16478" y="1682"/>
                  </a:lnTo>
                  <a:lnTo>
                    <a:pt x="16778" y="1582"/>
                  </a:lnTo>
                  <a:lnTo>
                    <a:pt x="17034" y="1481"/>
                  </a:lnTo>
                  <a:lnTo>
                    <a:pt x="17268" y="1381"/>
                  </a:lnTo>
                  <a:lnTo>
                    <a:pt x="17413" y="1292"/>
                  </a:lnTo>
                  <a:lnTo>
                    <a:pt x="17546" y="1203"/>
                  </a:lnTo>
                  <a:lnTo>
                    <a:pt x="17669" y="1103"/>
                  </a:lnTo>
                  <a:lnTo>
                    <a:pt x="17791" y="1003"/>
                  </a:lnTo>
                  <a:lnTo>
                    <a:pt x="17903" y="891"/>
                  </a:lnTo>
                  <a:lnTo>
                    <a:pt x="18014" y="769"/>
                  </a:lnTo>
                  <a:lnTo>
                    <a:pt x="18203" y="546"/>
                  </a:lnTo>
                  <a:lnTo>
                    <a:pt x="18348" y="335"/>
                  </a:lnTo>
                  <a:lnTo>
                    <a:pt x="18459" y="157"/>
                  </a:lnTo>
                  <a:lnTo>
                    <a:pt x="18548" y="1"/>
                  </a:lnTo>
                  <a:close/>
                </a:path>
              </a:pathLst>
            </a:custGeom>
            <a:solidFill>
              <a:srgbClr val="5E394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18" name="Google Shape;1343;p21">
              <a:extLst>
                <a:ext uri="{FF2B5EF4-FFF2-40B4-BE49-F238E27FC236}">
                  <a16:creationId xmlns="" xmlns:a16="http://schemas.microsoft.com/office/drawing/2014/main" id="{E9781667-67BB-435A-B3F4-E12181C62BE7}"/>
                </a:ext>
              </a:extLst>
            </p:cNvPr>
            <p:cNvSpPr/>
            <p:nvPr/>
          </p:nvSpPr>
          <p:spPr>
            <a:xfrm>
              <a:off x="6876161" y="2710764"/>
              <a:ext cx="171946" cy="90678"/>
            </a:xfrm>
            <a:custGeom>
              <a:avLst/>
              <a:gdLst/>
              <a:ahLst/>
              <a:cxnLst/>
              <a:rect l="l" t="t" r="r" b="b"/>
              <a:pathLst>
                <a:path w="7327" h="3864" extrusionOk="0">
                  <a:moveTo>
                    <a:pt x="4287" y="0"/>
                  </a:moveTo>
                  <a:lnTo>
                    <a:pt x="4120" y="23"/>
                  </a:lnTo>
                  <a:lnTo>
                    <a:pt x="3953" y="67"/>
                  </a:lnTo>
                  <a:lnTo>
                    <a:pt x="3797" y="134"/>
                  </a:lnTo>
                  <a:lnTo>
                    <a:pt x="3641" y="212"/>
                  </a:lnTo>
                  <a:lnTo>
                    <a:pt x="3496" y="312"/>
                  </a:lnTo>
                  <a:lnTo>
                    <a:pt x="3363" y="434"/>
                  </a:lnTo>
                  <a:lnTo>
                    <a:pt x="3363" y="390"/>
                  </a:lnTo>
                  <a:lnTo>
                    <a:pt x="3352" y="345"/>
                  </a:lnTo>
                  <a:lnTo>
                    <a:pt x="3329" y="323"/>
                  </a:lnTo>
                  <a:lnTo>
                    <a:pt x="3296" y="290"/>
                  </a:lnTo>
                  <a:lnTo>
                    <a:pt x="3263" y="279"/>
                  </a:lnTo>
                  <a:lnTo>
                    <a:pt x="3218" y="256"/>
                  </a:lnTo>
                  <a:lnTo>
                    <a:pt x="3129" y="245"/>
                  </a:lnTo>
                  <a:lnTo>
                    <a:pt x="2951" y="267"/>
                  </a:lnTo>
                  <a:lnTo>
                    <a:pt x="2773" y="290"/>
                  </a:lnTo>
                  <a:lnTo>
                    <a:pt x="2606" y="334"/>
                  </a:lnTo>
                  <a:lnTo>
                    <a:pt x="2439" y="390"/>
                  </a:lnTo>
                  <a:lnTo>
                    <a:pt x="2272" y="457"/>
                  </a:lnTo>
                  <a:lnTo>
                    <a:pt x="2116" y="546"/>
                  </a:lnTo>
                  <a:lnTo>
                    <a:pt x="1960" y="646"/>
                  </a:lnTo>
                  <a:lnTo>
                    <a:pt x="1815" y="746"/>
                  </a:lnTo>
                  <a:lnTo>
                    <a:pt x="1682" y="869"/>
                  </a:lnTo>
                  <a:lnTo>
                    <a:pt x="1559" y="980"/>
                  </a:lnTo>
                  <a:lnTo>
                    <a:pt x="1437" y="1102"/>
                  </a:lnTo>
                  <a:lnTo>
                    <a:pt x="1314" y="1214"/>
                  </a:lnTo>
                  <a:lnTo>
                    <a:pt x="1181" y="1314"/>
                  </a:lnTo>
                  <a:lnTo>
                    <a:pt x="1114" y="1359"/>
                  </a:lnTo>
                  <a:lnTo>
                    <a:pt x="1036" y="1392"/>
                  </a:lnTo>
                  <a:lnTo>
                    <a:pt x="969" y="1425"/>
                  </a:lnTo>
                  <a:lnTo>
                    <a:pt x="880" y="1448"/>
                  </a:lnTo>
                  <a:lnTo>
                    <a:pt x="802" y="1459"/>
                  </a:lnTo>
                  <a:lnTo>
                    <a:pt x="713" y="1470"/>
                  </a:lnTo>
                  <a:lnTo>
                    <a:pt x="535" y="1459"/>
                  </a:lnTo>
                  <a:lnTo>
                    <a:pt x="357" y="1448"/>
                  </a:lnTo>
                  <a:lnTo>
                    <a:pt x="179" y="1448"/>
                  </a:lnTo>
                  <a:lnTo>
                    <a:pt x="90" y="1459"/>
                  </a:lnTo>
                  <a:lnTo>
                    <a:pt x="1" y="1481"/>
                  </a:lnTo>
                  <a:lnTo>
                    <a:pt x="23" y="1570"/>
                  </a:lnTo>
                  <a:lnTo>
                    <a:pt x="56" y="1637"/>
                  </a:lnTo>
                  <a:lnTo>
                    <a:pt x="101" y="1715"/>
                  </a:lnTo>
                  <a:lnTo>
                    <a:pt x="156" y="1770"/>
                  </a:lnTo>
                  <a:lnTo>
                    <a:pt x="212" y="1837"/>
                  </a:lnTo>
                  <a:lnTo>
                    <a:pt x="257" y="1904"/>
                  </a:lnTo>
                  <a:lnTo>
                    <a:pt x="301" y="1982"/>
                  </a:lnTo>
                  <a:lnTo>
                    <a:pt x="323" y="2060"/>
                  </a:lnTo>
                  <a:lnTo>
                    <a:pt x="323" y="2127"/>
                  </a:lnTo>
                  <a:lnTo>
                    <a:pt x="312" y="2194"/>
                  </a:lnTo>
                  <a:lnTo>
                    <a:pt x="268" y="2316"/>
                  </a:lnTo>
                  <a:lnTo>
                    <a:pt x="223" y="2450"/>
                  </a:lnTo>
                  <a:lnTo>
                    <a:pt x="201" y="2505"/>
                  </a:lnTo>
                  <a:lnTo>
                    <a:pt x="179" y="2572"/>
                  </a:lnTo>
                  <a:lnTo>
                    <a:pt x="179" y="2661"/>
                  </a:lnTo>
                  <a:lnTo>
                    <a:pt x="190" y="2750"/>
                  </a:lnTo>
                  <a:lnTo>
                    <a:pt x="223" y="2828"/>
                  </a:lnTo>
                  <a:lnTo>
                    <a:pt x="268" y="2906"/>
                  </a:lnTo>
                  <a:lnTo>
                    <a:pt x="323" y="2973"/>
                  </a:lnTo>
                  <a:lnTo>
                    <a:pt x="379" y="3029"/>
                  </a:lnTo>
                  <a:lnTo>
                    <a:pt x="457" y="3073"/>
                  </a:lnTo>
                  <a:lnTo>
                    <a:pt x="524" y="3106"/>
                  </a:lnTo>
                  <a:lnTo>
                    <a:pt x="602" y="3118"/>
                  </a:lnTo>
                  <a:lnTo>
                    <a:pt x="680" y="3129"/>
                  </a:lnTo>
                  <a:lnTo>
                    <a:pt x="758" y="3129"/>
                  </a:lnTo>
                  <a:lnTo>
                    <a:pt x="836" y="3118"/>
                  </a:lnTo>
                  <a:lnTo>
                    <a:pt x="991" y="3084"/>
                  </a:lnTo>
                  <a:lnTo>
                    <a:pt x="1147" y="3029"/>
                  </a:lnTo>
                  <a:lnTo>
                    <a:pt x="1259" y="2984"/>
                  </a:lnTo>
                  <a:lnTo>
                    <a:pt x="1370" y="2951"/>
                  </a:lnTo>
                  <a:lnTo>
                    <a:pt x="1492" y="2928"/>
                  </a:lnTo>
                  <a:lnTo>
                    <a:pt x="1548" y="2939"/>
                  </a:lnTo>
                  <a:lnTo>
                    <a:pt x="1604" y="2951"/>
                  </a:lnTo>
                  <a:lnTo>
                    <a:pt x="1648" y="2962"/>
                  </a:lnTo>
                  <a:lnTo>
                    <a:pt x="1693" y="2984"/>
                  </a:lnTo>
                  <a:lnTo>
                    <a:pt x="1735" y="3010"/>
                  </a:lnTo>
                  <a:lnTo>
                    <a:pt x="1735" y="3010"/>
                  </a:lnTo>
                  <a:lnTo>
                    <a:pt x="1737" y="3017"/>
                  </a:lnTo>
                  <a:lnTo>
                    <a:pt x="1782" y="3106"/>
                  </a:lnTo>
                  <a:lnTo>
                    <a:pt x="1838" y="3184"/>
                  </a:lnTo>
                  <a:lnTo>
                    <a:pt x="1893" y="3262"/>
                  </a:lnTo>
                  <a:lnTo>
                    <a:pt x="1971" y="3318"/>
                  </a:lnTo>
                  <a:lnTo>
                    <a:pt x="2038" y="3385"/>
                  </a:lnTo>
                  <a:lnTo>
                    <a:pt x="2205" y="3474"/>
                  </a:lnTo>
                  <a:lnTo>
                    <a:pt x="2372" y="3563"/>
                  </a:lnTo>
                  <a:lnTo>
                    <a:pt x="2606" y="3674"/>
                  </a:lnTo>
                  <a:lnTo>
                    <a:pt x="2851" y="3763"/>
                  </a:lnTo>
                  <a:lnTo>
                    <a:pt x="2973" y="3808"/>
                  </a:lnTo>
                  <a:lnTo>
                    <a:pt x="3096" y="3830"/>
                  </a:lnTo>
                  <a:lnTo>
                    <a:pt x="3218" y="3852"/>
                  </a:lnTo>
                  <a:lnTo>
                    <a:pt x="3341" y="3864"/>
                  </a:lnTo>
                  <a:lnTo>
                    <a:pt x="3474" y="3852"/>
                  </a:lnTo>
                  <a:lnTo>
                    <a:pt x="3597" y="3830"/>
                  </a:lnTo>
                  <a:lnTo>
                    <a:pt x="3719" y="3786"/>
                  </a:lnTo>
                  <a:lnTo>
                    <a:pt x="3842" y="3730"/>
                  </a:lnTo>
                  <a:lnTo>
                    <a:pt x="3942" y="3663"/>
                  </a:lnTo>
                  <a:lnTo>
                    <a:pt x="4042" y="3574"/>
                  </a:lnTo>
                  <a:lnTo>
                    <a:pt x="4131" y="3474"/>
                  </a:lnTo>
                  <a:lnTo>
                    <a:pt x="4198" y="3351"/>
                  </a:lnTo>
                  <a:lnTo>
                    <a:pt x="4231" y="3285"/>
                  </a:lnTo>
                  <a:lnTo>
                    <a:pt x="4265" y="3218"/>
                  </a:lnTo>
                  <a:lnTo>
                    <a:pt x="4309" y="3162"/>
                  </a:lnTo>
                  <a:lnTo>
                    <a:pt x="4331" y="3151"/>
                  </a:lnTo>
                  <a:lnTo>
                    <a:pt x="4365" y="3140"/>
                  </a:lnTo>
                  <a:lnTo>
                    <a:pt x="4432" y="3140"/>
                  </a:lnTo>
                  <a:lnTo>
                    <a:pt x="4498" y="3173"/>
                  </a:lnTo>
                  <a:lnTo>
                    <a:pt x="4643" y="3251"/>
                  </a:lnTo>
                  <a:lnTo>
                    <a:pt x="4777" y="3307"/>
                  </a:lnTo>
                  <a:lnTo>
                    <a:pt x="4921" y="3363"/>
                  </a:lnTo>
                  <a:lnTo>
                    <a:pt x="5066" y="3418"/>
                  </a:lnTo>
                  <a:lnTo>
                    <a:pt x="5211" y="3463"/>
                  </a:lnTo>
                  <a:lnTo>
                    <a:pt x="5356" y="3496"/>
                  </a:lnTo>
                  <a:lnTo>
                    <a:pt x="5500" y="3530"/>
                  </a:lnTo>
                  <a:lnTo>
                    <a:pt x="5656" y="3552"/>
                  </a:lnTo>
                  <a:lnTo>
                    <a:pt x="5801" y="3563"/>
                  </a:lnTo>
                  <a:lnTo>
                    <a:pt x="5957" y="3574"/>
                  </a:lnTo>
                  <a:lnTo>
                    <a:pt x="6257" y="3574"/>
                  </a:lnTo>
                  <a:lnTo>
                    <a:pt x="6402" y="3563"/>
                  </a:lnTo>
                  <a:lnTo>
                    <a:pt x="6558" y="3541"/>
                  </a:lnTo>
                  <a:lnTo>
                    <a:pt x="6703" y="3518"/>
                  </a:lnTo>
                  <a:lnTo>
                    <a:pt x="6848" y="3485"/>
                  </a:lnTo>
                  <a:lnTo>
                    <a:pt x="6937" y="3463"/>
                  </a:lnTo>
                  <a:lnTo>
                    <a:pt x="7026" y="3429"/>
                  </a:lnTo>
                  <a:lnTo>
                    <a:pt x="7104" y="3374"/>
                  </a:lnTo>
                  <a:lnTo>
                    <a:pt x="7182" y="3329"/>
                  </a:lnTo>
                  <a:lnTo>
                    <a:pt x="7248" y="3262"/>
                  </a:lnTo>
                  <a:lnTo>
                    <a:pt x="7293" y="3184"/>
                  </a:lnTo>
                  <a:lnTo>
                    <a:pt x="7315" y="3106"/>
                  </a:lnTo>
                  <a:lnTo>
                    <a:pt x="7326" y="3062"/>
                  </a:lnTo>
                  <a:lnTo>
                    <a:pt x="7315" y="3006"/>
                  </a:lnTo>
                  <a:lnTo>
                    <a:pt x="7304" y="2951"/>
                  </a:lnTo>
                  <a:lnTo>
                    <a:pt x="7282" y="2895"/>
                  </a:lnTo>
                  <a:lnTo>
                    <a:pt x="7226" y="2784"/>
                  </a:lnTo>
                  <a:lnTo>
                    <a:pt x="7170" y="2672"/>
                  </a:lnTo>
                  <a:lnTo>
                    <a:pt x="7148" y="2617"/>
                  </a:lnTo>
                  <a:lnTo>
                    <a:pt x="7137" y="2550"/>
                  </a:lnTo>
                  <a:lnTo>
                    <a:pt x="7137" y="2472"/>
                  </a:lnTo>
                  <a:lnTo>
                    <a:pt x="7159" y="2405"/>
                  </a:lnTo>
                  <a:lnTo>
                    <a:pt x="7182" y="2327"/>
                  </a:lnTo>
                  <a:lnTo>
                    <a:pt x="7215" y="2249"/>
                  </a:lnTo>
                  <a:lnTo>
                    <a:pt x="7282" y="2104"/>
                  </a:lnTo>
                  <a:lnTo>
                    <a:pt x="7304" y="2038"/>
                  </a:lnTo>
                  <a:lnTo>
                    <a:pt x="7315" y="1960"/>
                  </a:lnTo>
                  <a:lnTo>
                    <a:pt x="7304" y="1871"/>
                  </a:lnTo>
                  <a:lnTo>
                    <a:pt x="7282" y="1793"/>
                  </a:lnTo>
                  <a:lnTo>
                    <a:pt x="7248" y="1715"/>
                  </a:lnTo>
                  <a:lnTo>
                    <a:pt x="7204" y="1648"/>
                  </a:lnTo>
                  <a:lnTo>
                    <a:pt x="7148" y="1581"/>
                  </a:lnTo>
                  <a:lnTo>
                    <a:pt x="7081" y="1514"/>
                  </a:lnTo>
                  <a:lnTo>
                    <a:pt x="6948" y="1414"/>
                  </a:lnTo>
                  <a:lnTo>
                    <a:pt x="6725" y="1247"/>
                  </a:lnTo>
                  <a:lnTo>
                    <a:pt x="6603" y="1180"/>
                  </a:lnTo>
                  <a:lnTo>
                    <a:pt x="6480" y="1114"/>
                  </a:lnTo>
                  <a:lnTo>
                    <a:pt x="6358" y="1058"/>
                  </a:lnTo>
                  <a:lnTo>
                    <a:pt x="6235" y="1002"/>
                  </a:lnTo>
                  <a:lnTo>
                    <a:pt x="6113" y="980"/>
                  </a:lnTo>
                  <a:lnTo>
                    <a:pt x="5979" y="969"/>
                  </a:lnTo>
                  <a:lnTo>
                    <a:pt x="5868" y="969"/>
                  </a:lnTo>
                  <a:lnTo>
                    <a:pt x="5756" y="980"/>
                  </a:lnTo>
                  <a:lnTo>
                    <a:pt x="5645" y="991"/>
                  </a:lnTo>
                  <a:lnTo>
                    <a:pt x="5545" y="991"/>
                  </a:lnTo>
                  <a:lnTo>
                    <a:pt x="5434" y="969"/>
                  </a:lnTo>
                  <a:lnTo>
                    <a:pt x="5378" y="947"/>
                  </a:lnTo>
                  <a:lnTo>
                    <a:pt x="5333" y="913"/>
                  </a:lnTo>
                  <a:lnTo>
                    <a:pt x="5278" y="880"/>
                  </a:lnTo>
                  <a:lnTo>
                    <a:pt x="5244" y="835"/>
                  </a:lnTo>
                  <a:lnTo>
                    <a:pt x="5211" y="791"/>
                  </a:lnTo>
                  <a:lnTo>
                    <a:pt x="5189" y="735"/>
                  </a:lnTo>
                  <a:lnTo>
                    <a:pt x="5178" y="657"/>
                  </a:lnTo>
                  <a:lnTo>
                    <a:pt x="5166" y="590"/>
                  </a:lnTo>
                  <a:lnTo>
                    <a:pt x="5166" y="524"/>
                  </a:lnTo>
                  <a:lnTo>
                    <a:pt x="5155" y="446"/>
                  </a:lnTo>
                  <a:lnTo>
                    <a:pt x="5133" y="357"/>
                  </a:lnTo>
                  <a:lnTo>
                    <a:pt x="5088" y="279"/>
                  </a:lnTo>
                  <a:lnTo>
                    <a:pt x="5033" y="201"/>
                  </a:lnTo>
                  <a:lnTo>
                    <a:pt x="4955" y="145"/>
                  </a:lnTo>
                  <a:lnTo>
                    <a:pt x="4877" y="100"/>
                  </a:lnTo>
                  <a:lnTo>
                    <a:pt x="4799" y="56"/>
                  </a:lnTo>
                  <a:lnTo>
                    <a:pt x="4710" y="34"/>
                  </a:lnTo>
                  <a:lnTo>
                    <a:pt x="4621" y="11"/>
                  </a:lnTo>
                  <a:lnTo>
                    <a:pt x="4454" y="0"/>
                  </a:lnTo>
                  <a:close/>
                </a:path>
              </a:pathLst>
            </a:custGeom>
            <a:solidFill>
              <a:srgbClr val="C8E17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19" name="Google Shape;1344;p21">
              <a:extLst>
                <a:ext uri="{FF2B5EF4-FFF2-40B4-BE49-F238E27FC236}">
                  <a16:creationId xmlns="" xmlns:a16="http://schemas.microsoft.com/office/drawing/2014/main" id="{87923C0A-590C-495F-AEFB-5B126B9AA063}"/>
                </a:ext>
              </a:extLst>
            </p:cNvPr>
            <p:cNvSpPr/>
            <p:nvPr/>
          </p:nvSpPr>
          <p:spPr>
            <a:xfrm>
              <a:off x="6863888" y="2737142"/>
              <a:ext cx="155472" cy="46278"/>
            </a:xfrm>
            <a:custGeom>
              <a:avLst/>
              <a:gdLst/>
              <a:ahLst/>
              <a:cxnLst/>
              <a:rect l="l" t="t" r="r" b="b"/>
              <a:pathLst>
                <a:path w="6625" h="1972" extrusionOk="0">
                  <a:moveTo>
                    <a:pt x="123" y="1"/>
                  </a:moveTo>
                  <a:lnTo>
                    <a:pt x="78" y="23"/>
                  </a:lnTo>
                  <a:lnTo>
                    <a:pt x="56" y="34"/>
                  </a:lnTo>
                  <a:lnTo>
                    <a:pt x="34" y="56"/>
                  </a:lnTo>
                  <a:lnTo>
                    <a:pt x="11" y="112"/>
                  </a:lnTo>
                  <a:lnTo>
                    <a:pt x="0" y="168"/>
                  </a:lnTo>
                  <a:lnTo>
                    <a:pt x="11" y="246"/>
                  </a:lnTo>
                  <a:lnTo>
                    <a:pt x="34" y="312"/>
                  </a:lnTo>
                  <a:lnTo>
                    <a:pt x="67" y="379"/>
                  </a:lnTo>
                  <a:lnTo>
                    <a:pt x="100" y="446"/>
                  </a:lnTo>
                  <a:lnTo>
                    <a:pt x="145" y="502"/>
                  </a:lnTo>
                  <a:lnTo>
                    <a:pt x="323" y="691"/>
                  </a:lnTo>
                  <a:lnTo>
                    <a:pt x="524" y="869"/>
                  </a:lnTo>
                  <a:lnTo>
                    <a:pt x="713" y="1036"/>
                  </a:lnTo>
                  <a:lnTo>
                    <a:pt x="924" y="1192"/>
                  </a:lnTo>
                  <a:lnTo>
                    <a:pt x="1136" y="1337"/>
                  </a:lnTo>
                  <a:lnTo>
                    <a:pt x="1359" y="1459"/>
                  </a:lnTo>
                  <a:lnTo>
                    <a:pt x="1592" y="1571"/>
                  </a:lnTo>
                  <a:lnTo>
                    <a:pt x="1815" y="1660"/>
                  </a:lnTo>
                  <a:lnTo>
                    <a:pt x="4955" y="1938"/>
                  </a:lnTo>
                  <a:lnTo>
                    <a:pt x="5155" y="1971"/>
                  </a:lnTo>
                  <a:lnTo>
                    <a:pt x="5344" y="1971"/>
                  </a:lnTo>
                  <a:lnTo>
                    <a:pt x="5545" y="1960"/>
                  </a:lnTo>
                  <a:lnTo>
                    <a:pt x="5745" y="1927"/>
                  </a:lnTo>
                  <a:lnTo>
                    <a:pt x="5934" y="1871"/>
                  </a:lnTo>
                  <a:lnTo>
                    <a:pt x="6124" y="1804"/>
                  </a:lnTo>
                  <a:lnTo>
                    <a:pt x="6302" y="1715"/>
                  </a:lnTo>
                  <a:lnTo>
                    <a:pt x="6480" y="1604"/>
                  </a:lnTo>
                  <a:lnTo>
                    <a:pt x="6524" y="1571"/>
                  </a:lnTo>
                  <a:lnTo>
                    <a:pt x="6569" y="1537"/>
                  </a:lnTo>
                  <a:lnTo>
                    <a:pt x="6602" y="1481"/>
                  </a:lnTo>
                  <a:lnTo>
                    <a:pt x="6625" y="1426"/>
                  </a:lnTo>
                  <a:lnTo>
                    <a:pt x="6625" y="1359"/>
                  </a:lnTo>
                  <a:lnTo>
                    <a:pt x="6602" y="1303"/>
                  </a:lnTo>
                  <a:lnTo>
                    <a:pt x="6569" y="1237"/>
                  </a:lnTo>
                  <a:lnTo>
                    <a:pt x="6536" y="1192"/>
                  </a:lnTo>
                  <a:lnTo>
                    <a:pt x="6413" y="1047"/>
                  </a:lnTo>
                  <a:lnTo>
                    <a:pt x="6291" y="936"/>
                  </a:lnTo>
                  <a:lnTo>
                    <a:pt x="6157" y="825"/>
                  </a:lnTo>
                  <a:lnTo>
                    <a:pt x="6023" y="724"/>
                  </a:lnTo>
                  <a:lnTo>
                    <a:pt x="5879" y="646"/>
                  </a:lnTo>
                  <a:lnTo>
                    <a:pt x="5723" y="569"/>
                  </a:lnTo>
                  <a:lnTo>
                    <a:pt x="5567" y="513"/>
                  </a:lnTo>
                  <a:lnTo>
                    <a:pt x="5411" y="457"/>
                  </a:lnTo>
                  <a:lnTo>
                    <a:pt x="5244" y="413"/>
                  </a:lnTo>
                  <a:lnTo>
                    <a:pt x="5077" y="379"/>
                  </a:lnTo>
                  <a:lnTo>
                    <a:pt x="4910" y="357"/>
                  </a:lnTo>
                  <a:lnTo>
                    <a:pt x="4743" y="335"/>
                  </a:lnTo>
                  <a:lnTo>
                    <a:pt x="4576" y="324"/>
                  </a:lnTo>
                  <a:lnTo>
                    <a:pt x="4398" y="324"/>
                  </a:lnTo>
                  <a:lnTo>
                    <a:pt x="4064" y="335"/>
                  </a:lnTo>
                  <a:lnTo>
                    <a:pt x="3730" y="357"/>
                  </a:lnTo>
                  <a:lnTo>
                    <a:pt x="3396" y="390"/>
                  </a:lnTo>
                  <a:lnTo>
                    <a:pt x="3062" y="424"/>
                  </a:lnTo>
                  <a:lnTo>
                    <a:pt x="2728" y="457"/>
                  </a:lnTo>
                  <a:lnTo>
                    <a:pt x="2394" y="468"/>
                  </a:lnTo>
                  <a:lnTo>
                    <a:pt x="2071" y="468"/>
                  </a:lnTo>
                  <a:lnTo>
                    <a:pt x="1904" y="457"/>
                  </a:lnTo>
                  <a:lnTo>
                    <a:pt x="1737" y="435"/>
                  </a:lnTo>
                  <a:lnTo>
                    <a:pt x="1570" y="413"/>
                  </a:lnTo>
                  <a:lnTo>
                    <a:pt x="1414" y="379"/>
                  </a:lnTo>
                  <a:lnTo>
                    <a:pt x="1258" y="335"/>
                  </a:lnTo>
                  <a:lnTo>
                    <a:pt x="1114" y="290"/>
                  </a:lnTo>
                  <a:lnTo>
                    <a:pt x="824" y="190"/>
                  </a:lnTo>
                  <a:lnTo>
                    <a:pt x="535" y="90"/>
                  </a:lnTo>
                  <a:lnTo>
                    <a:pt x="390" y="45"/>
                  </a:lnTo>
                  <a:lnTo>
                    <a:pt x="245" y="12"/>
                  </a:lnTo>
                  <a:lnTo>
                    <a:pt x="156" y="1"/>
                  </a:lnTo>
                  <a:close/>
                </a:path>
              </a:pathLst>
            </a:custGeom>
            <a:solidFill>
              <a:srgbClr val="A9CA8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20" name="Google Shape;1345;p21">
              <a:extLst>
                <a:ext uri="{FF2B5EF4-FFF2-40B4-BE49-F238E27FC236}">
                  <a16:creationId xmlns="" xmlns:a16="http://schemas.microsoft.com/office/drawing/2014/main" id="{9AF2735C-ABB3-4DA5-91A5-32CF346D74E3}"/>
                </a:ext>
              </a:extLst>
            </p:cNvPr>
            <p:cNvSpPr/>
            <p:nvPr/>
          </p:nvSpPr>
          <p:spPr>
            <a:xfrm>
              <a:off x="6863888" y="2737142"/>
              <a:ext cx="155472" cy="46278"/>
            </a:xfrm>
            <a:custGeom>
              <a:avLst/>
              <a:gdLst/>
              <a:ahLst/>
              <a:cxnLst/>
              <a:rect l="l" t="t" r="r" b="b"/>
              <a:pathLst>
                <a:path w="6625" h="1972" fill="none" extrusionOk="0">
                  <a:moveTo>
                    <a:pt x="1815" y="1660"/>
                  </a:moveTo>
                  <a:lnTo>
                    <a:pt x="1815" y="1660"/>
                  </a:lnTo>
                  <a:lnTo>
                    <a:pt x="1592" y="1571"/>
                  </a:lnTo>
                  <a:lnTo>
                    <a:pt x="1359" y="1459"/>
                  </a:lnTo>
                  <a:lnTo>
                    <a:pt x="1136" y="1337"/>
                  </a:lnTo>
                  <a:lnTo>
                    <a:pt x="924" y="1192"/>
                  </a:lnTo>
                  <a:lnTo>
                    <a:pt x="713" y="1036"/>
                  </a:lnTo>
                  <a:lnTo>
                    <a:pt x="524" y="869"/>
                  </a:lnTo>
                  <a:lnTo>
                    <a:pt x="323" y="691"/>
                  </a:lnTo>
                  <a:lnTo>
                    <a:pt x="145" y="502"/>
                  </a:lnTo>
                  <a:lnTo>
                    <a:pt x="145" y="502"/>
                  </a:lnTo>
                  <a:lnTo>
                    <a:pt x="100" y="446"/>
                  </a:lnTo>
                  <a:lnTo>
                    <a:pt x="67" y="379"/>
                  </a:lnTo>
                  <a:lnTo>
                    <a:pt x="34" y="312"/>
                  </a:lnTo>
                  <a:lnTo>
                    <a:pt x="11" y="246"/>
                  </a:lnTo>
                  <a:lnTo>
                    <a:pt x="0" y="168"/>
                  </a:lnTo>
                  <a:lnTo>
                    <a:pt x="11" y="112"/>
                  </a:lnTo>
                  <a:lnTo>
                    <a:pt x="34" y="56"/>
                  </a:lnTo>
                  <a:lnTo>
                    <a:pt x="56" y="34"/>
                  </a:lnTo>
                  <a:lnTo>
                    <a:pt x="78" y="23"/>
                  </a:lnTo>
                  <a:lnTo>
                    <a:pt x="78" y="23"/>
                  </a:lnTo>
                  <a:lnTo>
                    <a:pt x="123" y="1"/>
                  </a:lnTo>
                  <a:lnTo>
                    <a:pt x="156" y="1"/>
                  </a:lnTo>
                  <a:lnTo>
                    <a:pt x="245" y="12"/>
                  </a:lnTo>
                  <a:lnTo>
                    <a:pt x="245" y="12"/>
                  </a:lnTo>
                  <a:lnTo>
                    <a:pt x="390" y="45"/>
                  </a:lnTo>
                  <a:lnTo>
                    <a:pt x="535" y="90"/>
                  </a:lnTo>
                  <a:lnTo>
                    <a:pt x="824" y="190"/>
                  </a:lnTo>
                  <a:lnTo>
                    <a:pt x="1114" y="290"/>
                  </a:lnTo>
                  <a:lnTo>
                    <a:pt x="1258" y="335"/>
                  </a:lnTo>
                  <a:lnTo>
                    <a:pt x="1414" y="379"/>
                  </a:lnTo>
                  <a:lnTo>
                    <a:pt x="1414" y="379"/>
                  </a:lnTo>
                  <a:lnTo>
                    <a:pt x="1570" y="413"/>
                  </a:lnTo>
                  <a:lnTo>
                    <a:pt x="1737" y="435"/>
                  </a:lnTo>
                  <a:lnTo>
                    <a:pt x="1904" y="457"/>
                  </a:lnTo>
                  <a:lnTo>
                    <a:pt x="2071" y="468"/>
                  </a:lnTo>
                  <a:lnTo>
                    <a:pt x="2394" y="468"/>
                  </a:lnTo>
                  <a:lnTo>
                    <a:pt x="2728" y="457"/>
                  </a:lnTo>
                  <a:lnTo>
                    <a:pt x="3062" y="424"/>
                  </a:lnTo>
                  <a:lnTo>
                    <a:pt x="3396" y="390"/>
                  </a:lnTo>
                  <a:lnTo>
                    <a:pt x="3730" y="357"/>
                  </a:lnTo>
                  <a:lnTo>
                    <a:pt x="4064" y="335"/>
                  </a:lnTo>
                  <a:lnTo>
                    <a:pt x="4064" y="335"/>
                  </a:lnTo>
                  <a:lnTo>
                    <a:pt x="4398" y="324"/>
                  </a:lnTo>
                  <a:lnTo>
                    <a:pt x="4576" y="324"/>
                  </a:lnTo>
                  <a:lnTo>
                    <a:pt x="4743" y="335"/>
                  </a:lnTo>
                  <a:lnTo>
                    <a:pt x="4910" y="357"/>
                  </a:lnTo>
                  <a:lnTo>
                    <a:pt x="5077" y="379"/>
                  </a:lnTo>
                  <a:lnTo>
                    <a:pt x="5244" y="413"/>
                  </a:lnTo>
                  <a:lnTo>
                    <a:pt x="5411" y="457"/>
                  </a:lnTo>
                  <a:lnTo>
                    <a:pt x="5567" y="513"/>
                  </a:lnTo>
                  <a:lnTo>
                    <a:pt x="5723" y="569"/>
                  </a:lnTo>
                  <a:lnTo>
                    <a:pt x="5879" y="646"/>
                  </a:lnTo>
                  <a:lnTo>
                    <a:pt x="6023" y="724"/>
                  </a:lnTo>
                  <a:lnTo>
                    <a:pt x="6157" y="825"/>
                  </a:lnTo>
                  <a:lnTo>
                    <a:pt x="6291" y="936"/>
                  </a:lnTo>
                  <a:lnTo>
                    <a:pt x="6413" y="1047"/>
                  </a:lnTo>
                  <a:lnTo>
                    <a:pt x="6536" y="1192"/>
                  </a:lnTo>
                  <a:lnTo>
                    <a:pt x="6536" y="1192"/>
                  </a:lnTo>
                  <a:lnTo>
                    <a:pt x="6569" y="1237"/>
                  </a:lnTo>
                  <a:lnTo>
                    <a:pt x="6602" y="1303"/>
                  </a:lnTo>
                  <a:lnTo>
                    <a:pt x="6625" y="1359"/>
                  </a:lnTo>
                  <a:lnTo>
                    <a:pt x="6625" y="1426"/>
                  </a:lnTo>
                  <a:lnTo>
                    <a:pt x="6625" y="1426"/>
                  </a:lnTo>
                  <a:lnTo>
                    <a:pt x="6602" y="1481"/>
                  </a:lnTo>
                  <a:lnTo>
                    <a:pt x="6569" y="1537"/>
                  </a:lnTo>
                  <a:lnTo>
                    <a:pt x="6524" y="1571"/>
                  </a:lnTo>
                  <a:lnTo>
                    <a:pt x="6480" y="1604"/>
                  </a:lnTo>
                  <a:lnTo>
                    <a:pt x="6480" y="1604"/>
                  </a:lnTo>
                  <a:lnTo>
                    <a:pt x="6302" y="1715"/>
                  </a:lnTo>
                  <a:lnTo>
                    <a:pt x="6124" y="1804"/>
                  </a:lnTo>
                  <a:lnTo>
                    <a:pt x="5934" y="1871"/>
                  </a:lnTo>
                  <a:lnTo>
                    <a:pt x="5745" y="1927"/>
                  </a:lnTo>
                  <a:lnTo>
                    <a:pt x="5545" y="1960"/>
                  </a:lnTo>
                  <a:lnTo>
                    <a:pt x="5344" y="1971"/>
                  </a:lnTo>
                  <a:lnTo>
                    <a:pt x="5155" y="1971"/>
                  </a:lnTo>
                  <a:lnTo>
                    <a:pt x="4955" y="1938"/>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21" name="Google Shape;1346;p21">
              <a:extLst>
                <a:ext uri="{FF2B5EF4-FFF2-40B4-BE49-F238E27FC236}">
                  <a16:creationId xmlns="" xmlns:a16="http://schemas.microsoft.com/office/drawing/2014/main" id="{F16F429E-EB85-438D-9AC1-21492AB1EAFA}"/>
                </a:ext>
              </a:extLst>
            </p:cNvPr>
            <p:cNvSpPr/>
            <p:nvPr/>
          </p:nvSpPr>
          <p:spPr>
            <a:xfrm>
              <a:off x="6744485" y="2729562"/>
              <a:ext cx="190744" cy="90702"/>
            </a:xfrm>
            <a:custGeom>
              <a:avLst/>
              <a:gdLst/>
              <a:ahLst/>
              <a:cxnLst/>
              <a:rect l="l" t="t" r="r" b="b"/>
              <a:pathLst>
                <a:path w="8128" h="3865" extrusionOk="0">
                  <a:moveTo>
                    <a:pt x="4943" y="1"/>
                  </a:moveTo>
                  <a:lnTo>
                    <a:pt x="4754" y="12"/>
                  </a:lnTo>
                  <a:lnTo>
                    <a:pt x="4576" y="34"/>
                  </a:lnTo>
                  <a:lnTo>
                    <a:pt x="4387" y="79"/>
                  </a:lnTo>
                  <a:lnTo>
                    <a:pt x="4209" y="134"/>
                  </a:lnTo>
                  <a:lnTo>
                    <a:pt x="4042" y="224"/>
                  </a:lnTo>
                  <a:lnTo>
                    <a:pt x="3886" y="324"/>
                  </a:lnTo>
                  <a:lnTo>
                    <a:pt x="3730" y="435"/>
                  </a:lnTo>
                  <a:lnTo>
                    <a:pt x="3730" y="391"/>
                  </a:lnTo>
                  <a:lnTo>
                    <a:pt x="3719" y="357"/>
                  </a:lnTo>
                  <a:lnTo>
                    <a:pt x="3697" y="324"/>
                  </a:lnTo>
                  <a:lnTo>
                    <a:pt x="3663" y="301"/>
                  </a:lnTo>
                  <a:lnTo>
                    <a:pt x="3619" y="279"/>
                  </a:lnTo>
                  <a:lnTo>
                    <a:pt x="3563" y="268"/>
                  </a:lnTo>
                  <a:lnTo>
                    <a:pt x="3463" y="257"/>
                  </a:lnTo>
                  <a:lnTo>
                    <a:pt x="3273" y="268"/>
                  </a:lnTo>
                  <a:lnTo>
                    <a:pt x="3084" y="290"/>
                  </a:lnTo>
                  <a:lnTo>
                    <a:pt x="2895" y="335"/>
                  </a:lnTo>
                  <a:lnTo>
                    <a:pt x="2706" y="391"/>
                  </a:lnTo>
                  <a:lnTo>
                    <a:pt x="2516" y="468"/>
                  </a:lnTo>
                  <a:lnTo>
                    <a:pt x="2338" y="546"/>
                  </a:lnTo>
                  <a:lnTo>
                    <a:pt x="2171" y="647"/>
                  </a:lnTo>
                  <a:lnTo>
                    <a:pt x="2004" y="758"/>
                  </a:lnTo>
                  <a:lnTo>
                    <a:pt x="1860" y="869"/>
                  </a:lnTo>
                  <a:lnTo>
                    <a:pt x="1726" y="992"/>
                  </a:lnTo>
                  <a:lnTo>
                    <a:pt x="1592" y="1103"/>
                  </a:lnTo>
                  <a:lnTo>
                    <a:pt x="1448" y="1226"/>
                  </a:lnTo>
                  <a:lnTo>
                    <a:pt x="1303" y="1315"/>
                  </a:lnTo>
                  <a:lnTo>
                    <a:pt x="1225" y="1359"/>
                  </a:lnTo>
                  <a:lnTo>
                    <a:pt x="1147" y="1404"/>
                  </a:lnTo>
                  <a:lnTo>
                    <a:pt x="1058" y="1426"/>
                  </a:lnTo>
                  <a:lnTo>
                    <a:pt x="980" y="1448"/>
                  </a:lnTo>
                  <a:lnTo>
                    <a:pt x="880" y="1459"/>
                  </a:lnTo>
                  <a:lnTo>
                    <a:pt x="780" y="1470"/>
                  </a:lnTo>
                  <a:lnTo>
                    <a:pt x="590" y="1459"/>
                  </a:lnTo>
                  <a:lnTo>
                    <a:pt x="390" y="1448"/>
                  </a:lnTo>
                  <a:lnTo>
                    <a:pt x="190" y="1459"/>
                  </a:lnTo>
                  <a:lnTo>
                    <a:pt x="89" y="1470"/>
                  </a:lnTo>
                  <a:lnTo>
                    <a:pt x="0" y="1493"/>
                  </a:lnTo>
                  <a:lnTo>
                    <a:pt x="0" y="1537"/>
                  </a:lnTo>
                  <a:lnTo>
                    <a:pt x="11" y="1571"/>
                  </a:lnTo>
                  <a:lnTo>
                    <a:pt x="56" y="1649"/>
                  </a:lnTo>
                  <a:lnTo>
                    <a:pt x="100" y="1715"/>
                  </a:lnTo>
                  <a:lnTo>
                    <a:pt x="167" y="1782"/>
                  </a:lnTo>
                  <a:lnTo>
                    <a:pt x="223" y="1849"/>
                  </a:lnTo>
                  <a:lnTo>
                    <a:pt x="279" y="1916"/>
                  </a:lnTo>
                  <a:lnTo>
                    <a:pt x="323" y="1983"/>
                  </a:lnTo>
                  <a:lnTo>
                    <a:pt x="345" y="2072"/>
                  </a:lnTo>
                  <a:lnTo>
                    <a:pt x="357" y="2138"/>
                  </a:lnTo>
                  <a:lnTo>
                    <a:pt x="345" y="2194"/>
                  </a:lnTo>
                  <a:lnTo>
                    <a:pt x="323" y="2261"/>
                  </a:lnTo>
                  <a:lnTo>
                    <a:pt x="290" y="2328"/>
                  </a:lnTo>
                  <a:lnTo>
                    <a:pt x="234" y="2450"/>
                  </a:lnTo>
                  <a:lnTo>
                    <a:pt x="212" y="2517"/>
                  </a:lnTo>
                  <a:lnTo>
                    <a:pt x="201" y="2584"/>
                  </a:lnTo>
                  <a:lnTo>
                    <a:pt x="190" y="2662"/>
                  </a:lnTo>
                  <a:lnTo>
                    <a:pt x="212" y="2751"/>
                  </a:lnTo>
                  <a:lnTo>
                    <a:pt x="234" y="2829"/>
                  </a:lnTo>
                  <a:lnTo>
                    <a:pt x="290" y="2907"/>
                  </a:lnTo>
                  <a:lnTo>
                    <a:pt x="345" y="2973"/>
                  </a:lnTo>
                  <a:lnTo>
                    <a:pt x="412" y="3029"/>
                  </a:lnTo>
                  <a:lnTo>
                    <a:pt x="490" y="3074"/>
                  </a:lnTo>
                  <a:lnTo>
                    <a:pt x="579" y="3107"/>
                  </a:lnTo>
                  <a:lnTo>
                    <a:pt x="657" y="3129"/>
                  </a:lnTo>
                  <a:lnTo>
                    <a:pt x="746" y="3140"/>
                  </a:lnTo>
                  <a:lnTo>
                    <a:pt x="835" y="3129"/>
                  </a:lnTo>
                  <a:lnTo>
                    <a:pt x="924" y="3129"/>
                  </a:lnTo>
                  <a:lnTo>
                    <a:pt x="1091" y="3085"/>
                  </a:lnTo>
                  <a:lnTo>
                    <a:pt x="1269" y="3040"/>
                  </a:lnTo>
                  <a:lnTo>
                    <a:pt x="1392" y="2996"/>
                  </a:lnTo>
                  <a:lnTo>
                    <a:pt x="1514" y="2951"/>
                  </a:lnTo>
                  <a:lnTo>
                    <a:pt x="1648" y="2940"/>
                  </a:lnTo>
                  <a:lnTo>
                    <a:pt x="1715" y="2940"/>
                  </a:lnTo>
                  <a:lnTo>
                    <a:pt x="1770" y="2951"/>
                  </a:lnTo>
                  <a:lnTo>
                    <a:pt x="1826" y="2962"/>
                  </a:lnTo>
                  <a:lnTo>
                    <a:pt x="1882" y="2985"/>
                  </a:lnTo>
                  <a:lnTo>
                    <a:pt x="1925" y="3013"/>
                  </a:lnTo>
                  <a:lnTo>
                    <a:pt x="1926" y="3018"/>
                  </a:lnTo>
                  <a:lnTo>
                    <a:pt x="1971" y="3107"/>
                  </a:lnTo>
                  <a:lnTo>
                    <a:pt x="2027" y="3185"/>
                  </a:lnTo>
                  <a:lnTo>
                    <a:pt x="2104" y="3263"/>
                  </a:lnTo>
                  <a:lnTo>
                    <a:pt x="2182" y="3330"/>
                  </a:lnTo>
                  <a:lnTo>
                    <a:pt x="2260" y="3385"/>
                  </a:lnTo>
                  <a:lnTo>
                    <a:pt x="2438" y="3486"/>
                  </a:lnTo>
                  <a:lnTo>
                    <a:pt x="2628" y="3564"/>
                  </a:lnTo>
                  <a:lnTo>
                    <a:pt x="2895" y="3675"/>
                  </a:lnTo>
                  <a:lnTo>
                    <a:pt x="3162" y="3775"/>
                  </a:lnTo>
                  <a:lnTo>
                    <a:pt x="3296" y="3808"/>
                  </a:lnTo>
                  <a:lnTo>
                    <a:pt x="3429" y="3842"/>
                  </a:lnTo>
                  <a:lnTo>
                    <a:pt x="3574" y="3853"/>
                  </a:lnTo>
                  <a:lnTo>
                    <a:pt x="3708" y="3864"/>
                  </a:lnTo>
                  <a:lnTo>
                    <a:pt x="3852" y="3853"/>
                  </a:lnTo>
                  <a:lnTo>
                    <a:pt x="3986" y="3831"/>
                  </a:lnTo>
                  <a:lnTo>
                    <a:pt x="4131" y="3797"/>
                  </a:lnTo>
                  <a:lnTo>
                    <a:pt x="4264" y="3742"/>
                  </a:lnTo>
                  <a:lnTo>
                    <a:pt x="4376" y="3664"/>
                  </a:lnTo>
                  <a:lnTo>
                    <a:pt x="4487" y="3575"/>
                  </a:lnTo>
                  <a:lnTo>
                    <a:pt x="4587" y="3474"/>
                  </a:lnTo>
                  <a:lnTo>
                    <a:pt x="4654" y="3352"/>
                  </a:lnTo>
                  <a:lnTo>
                    <a:pt x="4687" y="3285"/>
                  </a:lnTo>
                  <a:lnTo>
                    <a:pt x="4732" y="3218"/>
                  </a:lnTo>
                  <a:lnTo>
                    <a:pt x="4776" y="3174"/>
                  </a:lnTo>
                  <a:lnTo>
                    <a:pt x="4810" y="3152"/>
                  </a:lnTo>
                  <a:lnTo>
                    <a:pt x="4843" y="3140"/>
                  </a:lnTo>
                  <a:lnTo>
                    <a:pt x="4877" y="3140"/>
                  </a:lnTo>
                  <a:lnTo>
                    <a:pt x="4921" y="3152"/>
                  </a:lnTo>
                  <a:lnTo>
                    <a:pt x="4999" y="3185"/>
                  </a:lnTo>
                  <a:lnTo>
                    <a:pt x="5144" y="3252"/>
                  </a:lnTo>
                  <a:lnTo>
                    <a:pt x="5300" y="3319"/>
                  </a:lnTo>
                  <a:lnTo>
                    <a:pt x="5467" y="3374"/>
                  </a:lnTo>
                  <a:lnTo>
                    <a:pt x="5623" y="3419"/>
                  </a:lnTo>
                  <a:lnTo>
                    <a:pt x="5790" y="3463"/>
                  </a:lnTo>
                  <a:lnTo>
                    <a:pt x="5946" y="3497"/>
                  </a:lnTo>
                  <a:lnTo>
                    <a:pt x="6113" y="3530"/>
                  </a:lnTo>
                  <a:lnTo>
                    <a:pt x="6280" y="3552"/>
                  </a:lnTo>
                  <a:lnTo>
                    <a:pt x="6447" y="3575"/>
                  </a:lnTo>
                  <a:lnTo>
                    <a:pt x="6614" y="3575"/>
                  </a:lnTo>
                  <a:lnTo>
                    <a:pt x="6781" y="3586"/>
                  </a:lnTo>
                  <a:lnTo>
                    <a:pt x="6948" y="3575"/>
                  </a:lnTo>
                  <a:lnTo>
                    <a:pt x="7115" y="3564"/>
                  </a:lnTo>
                  <a:lnTo>
                    <a:pt x="7282" y="3552"/>
                  </a:lnTo>
                  <a:lnTo>
                    <a:pt x="7449" y="3519"/>
                  </a:lnTo>
                  <a:lnTo>
                    <a:pt x="7616" y="3486"/>
                  </a:lnTo>
                  <a:lnTo>
                    <a:pt x="7705" y="3463"/>
                  </a:lnTo>
                  <a:lnTo>
                    <a:pt x="7805" y="3430"/>
                  </a:lnTo>
                  <a:lnTo>
                    <a:pt x="7894" y="3385"/>
                  </a:lnTo>
                  <a:lnTo>
                    <a:pt x="7972" y="3330"/>
                  </a:lnTo>
                  <a:lnTo>
                    <a:pt x="8050" y="3263"/>
                  </a:lnTo>
                  <a:lnTo>
                    <a:pt x="8094" y="3185"/>
                  </a:lnTo>
                  <a:lnTo>
                    <a:pt x="8117" y="3152"/>
                  </a:lnTo>
                  <a:lnTo>
                    <a:pt x="8128" y="3107"/>
                  </a:lnTo>
                  <a:lnTo>
                    <a:pt x="8128" y="3063"/>
                  </a:lnTo>
                  <a:lnTo>
                    <a:pt x="8128" y="3018"/>
                  </a:lnTo>
                  <a:lnTo>
                    <a:pt x="8117" y="2951"/>
                  </a:lnTo>
                  <a:lnTo>
                    <a:pt x="8094" y="2896"/>
                  </a:lnTo>
                  <a:lnTo>
                    <a:pt x="8027" y="2784"/>
                  </a:lnTo>
                  <a:lnTo>
                    <a:pt x="7972" y="2673"/>
                  </a:lnTo>
                  <a:lnTo>
                    <a:pt x="7950" y="2617"/>
                  </a:lnTo>
                  <a:lnTo>
                    <a:pt x="7927" y="2562"/>
                  </a:lnTo>
                  <a:lnTo>
                    <a:pt x="7927" y="2484"/>
                  </a:lnTo>
                  <a:lnTo>
                    <a:pt x="7950" y="2406"/>
                  </a:lnTo>
                  <a:lnTo>
                    <a:pt x="7983" y="2328"/>
                  </a:lnTo>
                  <a:lnTo>
                    <a:pt x="8016" y="2261"/>
                  </a:lnTo>
                  <a:lnTo>
                    <a:pt x="8083" y="2116"/>
                  </a:lnTo>
                  <a:lnTo>
                    <a:pt x="8105" y="2038"/>
                  </a:lnTo>
                  <a:lnTo>
                    <a:pt x="8117" y="1960"/>
                  </a:lnTo>
                  <a:lnTo>
                    <a:pt x="8117" y="1871"/>
                  </a:lnTo>
                  <a:lnTo>
                    <a:pt x="8094" y="1793"/>
                  </a:lnTo>
                  <a:lnTo>
                    <a:pt x="8050" y="1715"/>
                  </a:lnTo>
                  <a:lnTo>
                    <a:pt x="7994" y="1649"/>
                  </a:lnTo>
                  <a:lnTo>
                    <a:pt x="7938" y="1582"/>
                  </a:lnTo>
                  <a:lnTo>
                    <a:pt x="7872" y="1526"/>
                  </a:lnTo>
                  <a:lnTo>
                    <a:pt x="7716" y="1415"/>
                  </a:lnTo>
                  <a:lnTo>
                    <a:pt x="7471" y="1259"/>
                  </a:lnTo>
                  <a:lnTo>
                    <a:pt x="7337" y="1181"/>
                  </a:lnTo>
                  <a:lnTo>
                    <a:pt x="7204" y="1114"/>
                  </a:lnTo>
                  <a:lnTo>
                    <a:pt x="7070" y="1059"/>
                  </a:lnTo>
                  <a:lnTo>
                    <a:pt x="6925" y="1014"/>
                  </a:lnTo>
                  <a:lnTo>
                    <a:pt x="6792" y="981"/>
                  </a:lnTo>
                  <a:lnTo>
                    <a:pt x="6636" y="969"/>
                  </a:lnTo>
                  <a:lnTo>
                    <a:pt x="6513" y="981"/>
                  </a:lnTo>
                  <a:lnTo>
                    <a:pt x="6402" y="992"/>
                  </a:lnTo>
                  <a:lnTo>
                    <a:pt x="6157" y="992"/>
                  </a:lnTo>
                  <a:lnTo>
                    <a:pt x="6090" y="981"/>
                  </a:lnTo>
                  <a:lnTo>
                    <a:pt x="6035" y="969"/>
                  </a:lnTo>
                  <a:lnTo>
                    <a:pt x="5968" y="947"/>
                  </a:lnTo>
                  <a:lnTo>
                    <a:pt x="5912" y="914"/>
                  </a:lnTo>
                  <a:lnTo>
                    <a:pt x="5868" y="880"/>
                  </a:lnTo>
                  <a:lnTo>
                    <a:pt x="5823" y="836"/>
                  </a:lnTo>
                  <a:lnTo>
                    <a:pt x="5790" y="791"/>
                  </a:lnTo>
                  <a:lnTo>
                    <a:pt x="5767" y="736"/>
                  </a:lnTo>
                  <a:lnTo>
                    <a:pt x="5745" y="669"/>
                  </a:lnTo>
                  <a:lnTo>
                    <a:pt x="5745" y="591"/>
                  </a:lnTo>
                  <a:lnTo>
                    <a:pt x="5734" y="524"/>
                  </a:lnTo>
                  <a:lnTo>
                    <a:pt x="5723" y="457"/>
                  </a:lnTo>
                  <a:lnTo>
                    <a:pt x="5701" y="357"/>
                  </a:lnTo>
                  <a:lnTo>
                    <a:pt x="5645" y="279"/>
                  </a:lnTo>
                  <a:lnTo>
                    <a:pt x="5589" y="212"/>
                  </a:lnTo>
                  <a:lnTo>
                    <a:pt x="5511" y="157"/>
                  </a:lnTo>
                  <a:lnTo>
                    <a:pt x="5422" y="101"/>
                  </a:lnTo>
                  <a:lnTo>
                    <a:pt x="5322" y="68"/>
                  </a:lnTo>
                  <a:lnTo>
                    <a:pt x="5233" y="34"/>
                  </a:lnTo>
                  <a:lnTo>
                    <a:pt x="5133" y="23"/>
                  </a:lnTo>
                  <a:lnTo>
                    <a:pt x="4943" y="1"/>
                  </a:lnTo>
                  <a:close/>
                </a:path>
              </a:pathLst>
            </a:custGeom>
            <a:solidFill>
              <a:srgbClr val="85A16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22" name="Google Shape;1347;p21">
              <a:extLst>
                <a:ext uri="{FF2B5EF4-FFF2-40B4-BE49-F238E27FC236}">
                  <a16:creationId xmlns="" xmlns:a16="http://schemas.microsoft.com/office/drawing/2014/main" id="{1854C0EC-CAC1-4AA7-B763-B2A29D262CC5}"/>
                </a:ext>
              </a:extLst>
            </p:cNvPr>
            <p:cNvSpPr/>
            <p:nvPr/>
          </p:nvSpPr>
          <p:spPr>
            <a:xfrm>
              <a:off x="6744485" y="2729562"/>
              <a:ext cx="190744" cy="90702"/>
            </a:xfrm>
            <a:custGeom>
              <a:avLst/>
              <a:gdLst/>
              <a:ahLst/>
              <a:cxnLst/>
              <a:rect l="l" t="t" r="r" b="b"/>
              <a:pathLst>
                <a:path w="8128" h="3865" fill="none" extrusionOk="0">
                  <a:moveTo>
                    <a:pt x="2739" y="3207"/>
                  </a:moveTo>
                  <a:lnTo>
                    <a:pt x="2739" y="3207"/>
                  </a:lnTo>
                  <a:lnTo>
                    <a:pt x="2661" y="3230"/>
                  </a:lnTo>
                  <a:lnTo>
                    <a:pt x="2594" y="3241"/>
                  </a:lnTo>
                  <a:lnTo>
                    <a:pt x="2516" y="3252"/>
                  </a:lnTo>
                  <a:lnTo>
                    <a:pt x="2450" y="3252"/>
                  </a:lnTo>
                  <a:lnTo>
                    <a:pt x="2383" y="3241"/>
                  </a:lnTo>
                  <a:lnTo>
                    <a:pt x="2305" y="3218"/>
                  </a:lnTo>
                  <a:lnTo>
                    <a:pt x="2238" y="3196"/>
                  </a:lnTo>
                  <a:lnTo>
                    <a:pt x="2171" y="3174"/>
                  </a:lnTo>
                  <a:lnTo>
                    <a:pt x="2171" y="3174"/>
                  </a:lnTo>
                  <a:lnTo>
                    <a:pt x="2071" y="3107"/>
                  </a:lnTo>
                  <a:lnTo>
                    <a:pt x="1982" y="3051"/>
                  </a:lnTo>
                  <a:lnTo>
                    <a:pt x="1882" y="2985"/>
                  </a:lnTo>
                  <a:lnTo>
                    <a:pt x="1826" y="2962"/>
                  </a:lnTo>
                  <a:lnTo>
                    <a:pt x="1770" y="2951"/>
                  </a:lnTo>
                  <a:lnTo>
                    <a:pt x="1770" y="2951"/>
                  </a:lnTo>
                  <a:lnTo>
                    <a:pt x="1715" y="2940"/>
                  </a:lnTo>
                  <a:lnTo>
                    <a:pt x="1648" y="2940"/>
                  </a:lnTo>
                  <a:lnTo>
                    <a:pt x="1514" y="2951"/>
                  </a:lnTo>
                  <a:lnTo>
                    <a:pt x="1392" y="2996"/>
                  </a:lnTo>
                  <a:lnTo>
                    <a:pt x="1269" y="3040"/>
                  </a:lnTo>
                  <a:lnTo>
                    <a:pt x="1269" y="3040"/>
                  </a:lnTo>
                  <a:lnTo>
                    <a:pt x="1091" y="3085"/>
                  </a:lnTo>
                  <a:lnTo>
                    <a:pt x="924" y="3129"/>
                  </a:lnTo>
                  <a:lnTo>
                    <a:pt x="835" y="3129"/>
                  </a:lnTo>
                  <a:lnTo>
                    <a:pt x="746" y="3140"/>
                  </a:lnTo>
                  <a:lnTo>
                    <a:pt x="657" y="3129"/>
                  </a:lnTo>
                  <a:lnTo>
                    <a:pt x="579" y="3107"/>
                  </a:lnTo>
                  <a:lnTo>
                    <a:pt x="579" y="3107"/>
                  </a:lnTo>
                  <a:lnTo>
                    <a:pt x="490" y="3074"/>
                  </a:lnTo>
                  <a:lnTo>
                    <a:pt x="412" y="3029"/>
                  </a:lnTo>
                  <a:lnTo>
                    <a:pt x="345" y="2973"/>
                  </a:lnTo>
                  <a:lnTo>
                    <a:pt x="290" y="2907"/>
                  </a:lnTo>
                  <a:lnTo>
                    <a:pt x="234" y="2829"/>
                  </a:lnTo>
                  <a:lnTo>
                    <a:pt x="212" y="2751"/>
                  </a:lnTo>
                  <a:lnTo>
                    <a:pt x="190" y="2662"/>
                  </a:lnTo>
                  <a:lnTo>
                    <a:pt x="201" y="2584"/>
                  </a:lnTo>
                  <a:lnTo>
                    <a:pt x="201" y="2584"/>
                  </a:lnTo>
                  <a:lnTo>
                    <a:pt x="212" y="2517"/>
                  </a:lnTo>
                  <a:lnTo>
                    <a:pt x="234" y="2450"/>
                  </a:lnTo>
                  <a:lnTo>
                    <a:pt x="290" y="2328"/>
                  </a:lnTo>
                  <a:lnTo>
                    <a:pt x="323" y="2261"/>
                  </a:lnTo>
                  <a:lnTo>
                    <a:pt x="345" y="2194"/>
                  </a:lnTo>
                  <a:lnTo>
                    <a:pt x="357" y="2138"/>
                  </a:lnTo>
                  <a:lnTo>
                    <a:pt x="345" y="2072"/>
                  </a:lnTo>
                  <a:lnTo>
                    <a:pt x="345" y="2072"/>
                  </a:lnTo>
                  <a:lnTo>
                    <a:pt x="323" y="1983"/>
                  </a:lnTo>
                  <a:lnTo>
                    <a:pt x="279" y="1916"/>
                  </a:lnTo>
                  <a:lnTo>
                    <a:pt x="223" y="1849"/>
                  </a:lnTo>
                  <a:lnTo>
                    <a:pt x="167" y="1782"/>
                  </a:lnTo>
                  <a:lnTo>
                    <a:pt x="100" y="1715"/>
                  </a:lnTo>
                  <a:lnTo>
                    <a:pt x="56" y="1649"/>
                  </a:lnTo>
                  <a:lnTo>
                    <a:pt x="11" y="1571"/>
                  </a:lnTo>
                  <a:lnTo>
                    <a:pt x="0" y="1537"/>
                  </a:lnTo>
                  <a:lnTo>
                    <a:pt x="0" y="1493"/>
                  </a:lnTo>
                  <a:lnTo>
                    <a:pt x="0" y="1493"/>
                  </a:lnTo>
                  <a:lnTo>
                    <a:pt x="89" y="1470"/>
                  </a:lnTo>
                  <a:lnTo>
                    <a:pt x="190" y="1459"/>
                  </a:lnTo>
                  <a:lnTo>
                    <a:pt x="390" y="1448"/>
                  </a:lnTo>
                  <a:lnTo>
                    <a:pt x="590" y="1459"/>
                  </a:lnTo>
                  <a:lnTo>
                    <a:pt x="780" y="1470"/>
                  </a:lnTo>
                  <a:lnTo>
                    <a:pt x="780" y="1470"/>
                  </a:lnTo>
                  <a:lnTo>
                    <a:pt x="880" y="1459"/>
                  </a:lnTo>
                  <a:lnTo>
                    <a:pt x="980" y="1448"/>
                  </a:lnTo>
                  <a:lnTo>
                    <a:pt x="1058" y="1426"/>
                  </a:lnTo>
                  <a:lnTo>
                    <a:pt x="1147" y="1404"/>
                  </a:lnTo>
                  <a:lnTo>
                    <a:pt x="1225" y="1359"/>
                  </a:lnTo>
                  <a:lnTo>
                    <a:pt x="1303" y="1315"/>
                  </a:lnTo>
                  <a:lnTo>
                    <a:pt x="1448" y="1226"/>
                  </a:lnTo>
                  <a:lnTo>
                    <a:pt x="1592" y="1103"/>
                  </a:lnTo>
                  <a:lnTo>
                    <a:pt x="1726" y="992"/>
                  </a:lnTo>
                  <a:lnTo>
                    <a:pt x="1860" y="869"/>
                  </a:lnTo>
                  <a:lnTo>
                    <a:pt x="2004" y="758"/>
                  </a:lnTo>
                  <a:lnTo>
                    <a:pt x="2004" y="758"/>
                  </a:lnTo>
                  <a:lnTo>
                    <a:pt x="2171" y="647"/>
                  </a:lnTo>
                  <a:lnTo>
                    <a:pt x="2338" y="546"/>
                  </a:lnTo>
                  <a:lnTo>
                    <a:pt x="2516" y="468"/>
                  </a:lnTo>
                  <a:lnTo>
                    <a:pt x="2706" y="391"/>
                  </a:lnTo>
                  <a:lnTo>
                    <a:pt x="2895" y="335"/>
                  </a:lnTo>
                  <a:lnTo>
                    <a:pt x="3084" y="290"/>
                  </a:lnTo>
                  <a:lnTo>
                    <a:pt x="3273" y="268"/>
                  </a:lnTo>
                  <a:lnTo>
                    <a:pt x="3463" y="257"/>
                  </a:lnTo>
                  <a:lnTo>
                    <a:pt x="3463" y="257"/>
                  </a:lnTo>
                  <a:lnTo>
                    <a:pt x="3563" y="268"/>
                  </a:lnTo>
                  <a:lnTo>
                    <a:pt x="3619" y="279"/>
                  </a:lnTo>
                  <a:lnTo>
                    <a:pt x="3663" y="301"/>
                  </a:lnTo>
                  <a:lnTo>
                    <a:pt x="3697" y="324"/>
                  </a:lnTo>
                  <a:lnTo>
                    <a:pt x="3719" y="357"/>
                  </a:lnTo>
                  <a:lnTo>
                    <a:pt x="3730" y="391"/>
                  </a:lnTo>
                  <a:lnTo>
                    <a:pt x="3730" y="435"/>
                  </a:lnTo>
                  <a:lnTo>
                    <a:pt x="3730" y="435"/>
                  </a:lnTo>
                  <a:lnTo>
                    <a:pt x="3886" y="324"/>
                  </a:lnTo>
                  <a:lnTo>
                    <a:pt x="4042" y="224"/>
                  </a:lnTo>
                  <a:lnTo>
                    <a:pt x="4209" y="134"/>
                  </a:lnTo>
                  <a:lnTo>
                    <a:pt x="4387" y="79"/>
                  </a:lnTo>
                  <a:lnTo>
                    <a:pt x="4576" y="34"/>
                  </a:lnTo>
                  <a:lnTo>
                    <a:pt x="4754" y="12"/>
                  </a:lnTo>
                  <a:lnTo>
                    <a:pt x="4943" y="1"/>
                  </a:lnTo>
                  <a:lnTo>
                    <a:pt x="5133" y="23"/>
                  </a:lnTo>
                  <a:lnTo>
                    <a:pt x="5133" y="23"/>
                  </a:lnTo>
                  <a:lnTo>
                    <a:pt x="5233" y="34"/>
                  </a:lnTo>
                  <a:lnTo>
                    <a:pt x="5322" y="68"/>
                  </a:lnTo>
                  <a:lnTo>
                    <a:pt x="5422" y="101"/>
                  </a:lnTo>
                  <a:lnTo>
                    <a:pt x="5511" y="157"/>
                  </a:lnTo>
                  <a:lnTo>
                    <a:pt x="5589" y="212"/>
                  </a:lnTo>
                  <a:lnTo>
                    <a:pt x="5645" y="279"/>
                  </a:lnTo>
                  <a:lnTo>
                    <a:pt x="5701" y="357"/>
                  </a:lnTo>
                  <a:lnTo>
                    <a:pt x="5723" y="457"/>
                  </a:lnTo>
                  <a:lnTo>
                    <a:pt x="5723" y="457"/>
                  </a:lnTo>
                  <a:lnTo>
                    <a:pt x="5734" y="524"/>
                  </a:lnTo>
                  <a:lnTo>
                    <a:pt x="5745" y="591"/>
                  </a:lnTo>
                  <a:lnTo>
                    <a:pt x="5745" y="669"/>
                  </a:lnTo>
                  <a:lnTo>
                    <a:pt x="5767" y="736"/>
                  </a:lnTo>
                  <a:lnTo>
                    <a:pt x="5767" y="736"/>
                  </a:lnTo>
                  <a:lnTo>
                    <a:pt x="5790" y="791"/>
                  </a:lnTo>
                  <a:lnTo>
                    <a:pt x="5823" y="836"/>
                  </a:lnTo>
                  <a:lnTo>
                    <a:pt x="5868" y="880"/>
                  </a:lnTo>
                  <a:lnTo>
                    <a:pt x="5912" y="914"/>
                  </a:lnTo>
                  <a:lnTo>
                    <a:pt x="5968" y="947"/>
                  </a:lnTo>
                  <a:lnTo>
                    <a:pt x="6035" y="969"/>
                  </a:lnTo>
                  <a:lnTo>
                    <a:pt x="6090" y="981"/>
                  </a:lnTo>
                  <a:lnTo>
                    <a:pt x="6157" y="992"/>
                  </a:lnTo>
                  <a:lnTo>
                    <a:pt x="6157" y="992"/>
                  </a:lnTo>
                  <a:lnTo>
                    <a:pt x="6280" y="992"/>
                  </a:lnTo>
                  <a:lnTo>
                    <a:pt x="6402" y="992"/>
                  </a:lnTo>
                  <a:lnTo>
                    <a:pt x="6513" y="981"/>
                  </a:lnTo>
                  <a:lnTo>
                    <a:pt x="6636" y="969"/>
                  </a:lnTo>
                  <a:lnTo>
                    <a:pt x="6636" y="969"/>
                  </a:lnTo>
                  <a:lnTo>
                    <a:pt x="6792" y="981"/>
                  </a:lnTo>
                  <a:lnTo>
                    <a:pt x="6925" y="1014"/>
                  </a:lnTo>
                  <a:lnTo>
                    <a:pt x="7070" y="1059"/>
                  </a:lnTo>
                  <a:lnTo>
                    <a:pt x="7204" y="1114"/>
                  </a:lnTo>
                  <a:lnTo>
                    <a:pt x="7337" y="1181"/>
                  </a:lnTo>
                  <a:lnTo>
                    <a:pt x="7471" y="1259"/>
                  </a:lnTo>
                  <a:lnTo>
                    <a:pt x="7716" y="1415"/>
                  </a:lnTo>
                  <a:lnTo>
                    <a:pt x="7716" y="1415"/>
                  </a:lnTo>
                  <a:lnTo>
                    <a:pt x="7872" y="1526"/>
                  </a:lnTo>
                  <a:lnTo>
                    <a:pt x="7938" y="1582"/>
                  </a:lnTo>
                  <a:lnTo>
                    <a:pt x="7994" y="1649"/>
                  </a:lnTo>
                  <a:lnTo>
                    <a:pt x="8050" y="1715"/>
                  </a:lnTo>
                  <a:lnTo>
                    <a:pt x="8094" y="1793"/>
                  </a:lnTo>
                  <a:lnTo>
                    <a:pt x="8117" y="1871"/>
                  </a:lnTo>
                  <a:lnTo>
                    <a:pt x="8117" y="1960"/>
                  </a:lnTo>
                  <a:lnTo>
                    <a:pt x="8117" y="1960"/>
                  </a:lnTo>
                  <a:lnTo>
                    <a:pt x="8105" y="2038"/>
                  </a:lnTo>
                  <a:lnTo>
                    <a:pt x="8083" y="2116"/>
                  </a:lnTo>
                  <a:lnTo>
                    <a:pt x="8016" y="2261"/>
                  </a:lnTo>
                  <a:lnTo>
                    <a:pt x="7983" y="2328"/>
                  </a:lnTo>
                  <a:lnTo>
                    <a:pt x="7950" y="2406"/>
                  </a:lnTo>
                  <a:lnTo>
                    <a:pt x="7927" y="2484"/>
                  </a:lnTo>
                  <a:lnTo>
                    <a:pt x="7927" y="2562"/>
                  </a:lnTo>
                  <a:lnTo>
                    <a:pt x="7927" y="2562"/>
                  </a:lnTo>
                  <a:lnTo>
                    <a:pt x="7950" y="2617"/>
                  </a:lnTo>
                  <a:lnTo>
                    <a:pt x="7972" y="2673"/>
                  </a:lnTo>
                  <a:lnTo>
                    <a:pt x="8027" y="2784"/>
                  </a:lnTo>
                  <a:lnTo>
                    <a:pt x="8094" y="2896"/>
                  </a:lnTo>
                  <a:lnTo>
                    <a:pt x="8117" y="2951"/>
                  </a:lnTo>
                  <a:lnTo>
                    <a:pt x="8128" y="3018"/>
                  </a:lnTo>
                  <a:lnTo>
                    <a:pt x="8128" y="3018"/>
                  </a:lnTo>
                  <a:lnTo>
                    <a:pt x="8128" y="3063"/>
                  </a:lnTo>
                  <a:lnTo>
                    <a:pt x="8128" y="3107"/>
                  </a:lnTo>
                  <a:lnTo>
                    <a:pt x="8117" y="3152"/>
                  </a:lnTo>
                  <a:lnTo>
                    <a:pt x="8094" y="3185"/>
                  </a:lnTo>
                  <a:lnTo>
                    <a:pt x="8050" y="3263"/>
                  </a:lnTo>
                  <a:lnTo>
                    <a:pt x="7972" y="3330"/>
                  </a:lnTo>
                  <a:lnTo>
                    <a:pt x="7894" y="3385"/>
                  </a:lnTo>
                  <a:lnTo>
                    <a:pt x="7805" y="3430"/>
                  </a:lnTo>
                  <a:lnTo>
                    <a:pt x="7705" y="3463"/>
                  </a:lnTo>
                  <a:lnTo>
                    <a:pt x="7616" y="3486"/>
                  </a:lnTo>
                  <a:lnTo>
                    <a:pt x="7616" y="3486"/>
                  </a:lnTo>
                  <a:lnTo>
                    <a:pt x="7449" y="3519"/>
                  </a:lnTo>
                  <a:lnTo>
                    <a:pt x="7282" y="3552"/>
                  </a:lnTo>
                  <a:lnTo>
                    <a:pt x="7115" y="3564"/>
                  </a:lnTo>
                  <a:lnTo>
                    <a:pt x="6948" y="3575"/>
                  </a:lnTo>
                  <a:lnTo>
                    <a:pt x="6781" y="3586"/>
                  </a:lnTo>
                  <a:lnTo>
                    <a:pt x="6614" y="3575"/>
                  </a:lnTo>
                  <a:lnTo>
                    <a:pt x="6447" y="3575"/>
                  </a:lnTo>
                  <a:lnTo>
                    <a:pt x="6280" y="3552"/>
                  </a:lnTo>
                  <a:lnTo>
                    <a:pt x="6113" y="3530"/>
                  </a:lnTo>
                  <a:lnTo>
                    <a:pt x="5946" y="3497"/>
                  </a:lnTo>
                  <a:lnTo>
                    <a:pt x="5790" y="3463"/>
                  </a:lnTo>
                  <a:lnTo>
                    <a:pt x="5623" y="3419"/>
                  </a:lnTo>
                  <a:lnTo>
                    <a:pt x="5467" y="3374"/>
                  </a:lnTo>
                  <a:lnTo>
                    <a:pt x="5300" y="3319"/>
                  </a:lnTo>
                  <a:lnTo>
                    <a:pt x="5144" y="3252"/>
                  </a:lnTo>
                  <a:lnTo>
                    <a:pt x="4999" y="3185"/>
                  </a:lnTo>
                  <a:lnTo>
                    <a:pt x="4999" y="3185"/>
                  </a:lnTo>
                  <a:lnTo>
                    <a:pt x="4921" y="3152"/>
                  </a:lnTo>
                  <a:lnTo>
                    <a:pt x="4877" y="3140"/>
                  </a:lnTo>
                  <a:lnTo>
                    <a:pt x="4843" y="3140"/>
                  </a:lnTo>
                  <a:lnTo>
                    <a:pt x="4843" y="3140"/>
                  </a:lnTo>
                  <a:lnTo>
                    <a:pt x="4810" y="3152"/>
                  </a:lnTo>
                  <a:lnTo>
                    <a:pt x="4776" y="3174"/>
                  </a:lnTo>
                  <a:lnTo>
                    <a:pt x="4732" y="3218"/>
                  </a:lnTo>
                  <a:lnTo>
                    <a:pt x="4687" y="3285"/>
                  </a:lnTo>
                  <a:lnTo>
                    <a:pt x="4654" y="3352"/>
                  </a:lnTo>
                  <a:lnTo>
                    <a:pt x="4654" y="3352"/>
                  </a:lnTo>
                  <a:lnTo>
                    <a:pt x="4587" y="3474"/>
                  </a:lnTo>
                  <a:lnTo>
                    <a:pt x="4487" y="3575"/>
                  </a:lnTo>
                  <a:lnTo>
                    <a:pt x="4376" y="3664"/>
                  </a:lnTo>
                  <a:lnTo>
                    <a:pt x="4264" y="3742"/>
                  </a:lnTo>
                  <a:lnTo>
                    <a:pt x="4131" y="3797"/>
                  </a:lnTo>
                  <a:lnTo>
                    <a:pt x="3986" y="3831"/>
                  </a:lnTo>
                  <a:lnTo>
                    <a:pt x="3852" y="3853"/>
                  </a:lnTo>
                  <a:lnTo>
                    <a:pt x="3708" y="3864"/>
                  </a:lnTo>
                  <a:lnTo>
                    <a:pt x="3708" y="3864"/>
                  </a:lnTo>
                  <a:lnTo>
                    <a:pt x="3574" y="3853"/>
                  </a:lnTo>
                  <a:lnTo>
                    <a:pt x="3429" y="3842"/>
                  </a:lnTo>
                  <a:lnTo>
                    <a:pt x="3296" y="3808"/>
                  </a:lnTo>
                  <a:lnTo>
                    <a:pt x="3162" y="3775"/>
                  </a:lnTo>
                  <a:lnTo>
                    <a:pt x="2895" y="3675"/>
                  </a:lnTo>
                  <a:lnTo>
                    <a:pt x="2628" y="3564"/>
                  </a:lnTo>
                  <a:lnTo>
                    <a:pt x="2628" y="3564"/>
                  </a:lnTo>
                  <a:lnTo>
                    <a:pt x="2438" y="3486"/>
                  </a:lnTo>
                  <a:lnTo>
                    <a:pt x="2260" y="3385"/>
                  </a:lnTo>
                  <a:lnTo>
                    <a:pt x="2182" y="3330"/>
                  </a:lnTo>
                  <a:lnTo>
                    <a:pt x="2104" y="3263"/>
                  </a:lnTo>
                  <a:lnTo>
                    <a:pt x="2027" y="3185"/>
                  </a:lnTo>
                  <a:lnTo>
                    <a:pt x="1971" y="3107"/>
                  </a:lnTo>
                  <a:lnTo>
                    <a:pt x="1971" y="3107"/>
                  </a:lnTo>
                  <a:lnTo>
                    <a:pt x="1926" y="3018"/>
                  </a:lnTo>
                  <a:lnTo>
                    <a:pt x="1893" y="2918"/>
                  </a:lnTo>
                  <a:lnTo>
                    <a:pt x="1882" y="2806"/>
                  </a:lnTo>
                  <a:lnTo>
                    <a:pt x="1882" y="2706"/>
                  </a:lnTo>
                  <a:lnTo>
                    <a:pt x="1904" y="2606"/>
                  </a:lnTo>
                  <a:lnTo>
                    <a:pt x="1949" y="2517"/>
                  </a:lnTo>
                  <a:lnTo>
                    <a:pt x="2004" y="2439"/>
                  </a:lnTo>
                  <a:lnTo>
                    <a:pt x="2038" y="2417"/>
                  </a:lnTo>
                  <a:lnTo>
                    <a:pt x="2082" y="2383"/>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23" name="Google Shape;1348;p21">
              <a:extLst>
                <a:ext uri="{FF2B5EF4-FFF2-40B4-BE49-F238E27FC236}">
                  <a16:creationId xmlns="" xmlns:a16="http://schemas.microsoft.com/office/drawing/2014/main" id="{A2C99CE1-B7A6-49ED-AB69-19698FBF00E9}"/>
                </a:ext>
              </a:extLst>
            </p:cNvPr>
            <p:cNvSpPr/>
            <p:nvPr/>
          </p:nvSpPr>
          <p:spPr>
            <a:xfrm>
              <a:off x="6730639" y="2755963"/>
              <a:ext cx="172979" cy="46254"/>
            </a:xfrm>
            <a:custGeom>
              <a:avLst/>
              <a:gdLst/>
              <a:ahLst/>
              <a:cxnLst/>
              <a:rect l="l" t="t" r="r" b="b"/>
              <a:pathLst>
                <a:path w="7371" h="1971" extrusionOk="0">
                  <a:moveTo>
                    <a:pt x="178" y="0"/>
                  </a:moveTo>
                  <a:lnTo>
                    <a:pt x="134" y="11"/>
                  </a:lnTo>
                  <a:lnTo>
                    <a:pt x="89" y="23"/>
                  </a:lnTo>
                  <a:lnTo>
                    <a:pt x="56" y="34"/>
                  </a:lnTo>
                  <a:lnTo>
                    <a:pt x="34" y="56"/>
                  </a:lnTo>
                  <a:lnTo>
                    <a:pt x="11" y="112"/>
                  </a:lnTo>
                  <a:lnTo>
                    <a:pt x="0" y="178"/>
                  </a:lnTo>
                  <a:lnTo>
                    <a:pt x="11" y="245"/>
                  </a:lnTo>
                  <a:lnTo>
                    <a:pt x="34" y="312"/>
                  </a:lnTo>
                  <a:lnTo>
                    <a:pt x="67" y="390"/>
                  </a:lnTo>
                  <a:lnTo>
                    <a:pt x="112" y="446"/>
                  </a:lnTo>
                  <a:lnTo>
                    <a:pt x="167" y="501"/>
                  </a:lnTo>
                  <a:lnTo>
                    <a:pt x="368" y="702"/>
                  </a:lnTo>
                  <a:lnTo>
                    <a:pt x="579" y="880"/>
                  </a:lnTo>
                  <a:lnTo>
                    <a:pt x="802" y="1047"/>
                  </a:lnTo>
                  <a:lnTo>
                    <a:pt x="1024" y="1192"/>
                  </a:lnTo>
                  <a:lnTo>
                    <a:pt x="1269" y="1336"/>
                  </a:lnTo>
                  <a:lnTo>
                    <a:pt x="1514" y="1459"/>
                  </a:lnTo>
                  <a:lnTo>
                    <a:pt x="1770" y="1570"/>
                  </a:lnTo>
                  <a:lnTo>
                    <a:pt x="2026" y="1670"/>
                  </a:lnTo>
                  <a:lnTo>
                    <a:pt x="5511" y="1949"/>
                  </a:lnTo>
                  <a:lnTo>
                    <a:pt x="5734" y="1971"/>
                  </a:lnTo>
                  <a:lnTo>
                    <a:pt x="5945" y="1971"/>
                  </a:lnTo>
                  <a:lnTo>
                    <a:pt x="6168" y="1960"/>
                  </a:lnTo>
                  <a:lnTo>
                    <a:pt x="6380" y="1926"/>
                  </a:lnTo>
                  <a:lnTo>
                    <a:pt x="6602" y="1871"/>
                  </a:lnTo>
                  <a:lnTo>
                    <a:pt x="6803" y="1804"/>
                  </a:lnTo>
                  <a:lnTo>
                    <a:pt x="7003" y="1715"/>
                  </a:lnTo>
                  <a:lnTo>
                    <a:pt x="7204" y="1615"/>
                  </a:lnTo>
                  <a:lnTo>
                    <a:pt x="7259" y="1581"/>
                  </a:lnTo>
                  <a:lnTo>
                    <a:pt x="7304" y="1537"/>
                  </a:lnTo>
                  <a:lnTo>
                    <a:pt x="7348" y="1481"/>
                  </a:lnTo>
                  <a:lnTo>
                    <a:pt x="7371" y="1425"/>
                  </a:lnTo>
                  <a:lnTo>
                    <a:pt x="7359" y="1359"/>
                  </a:lnTo>
                  <a:lnTo>
                    <a:pt x="7337" y="1303"/>
                  </a:lnTo>
                  <a:lnTo>
                    <a:pt x="7304" y="1247"/>
                  </a:lnTo>
                  <a:lnTo>
                    <a:pt x="7259" y="1192"/>
                  </a:lnTo>
                  <a:lnTo>
                    <a:pt x="7137" y="1058"/>
                  </a:lnTo>
                  <a:lnTo>
                    <a:pt x="6992" y="936"/>
                  </a:lnTo>
                  <a:lnTo>
                    <a:pt x="6847" y="824"/>
                  </a:lnTo>
                  <a:lnTo>
                    <a:pt x="6691" y="735"/>
                  </a:lnTo>
                  <a:lnTo>
                    <a:pt x="6536" y="646"/>
                  </a:lnTo>
                  <a:lnTo>
                    <a:pt x="6369" y="579"/>
                  </a:lnTo>
                  <a:lnTo>
                    <a:pt x="6190" y="512"/>
                  </a:lnTo>
                  <a:lnTo>
                    <a:pt x="6012" y="457"/>
                  </a:lnTo>
                  <a:lnTo>
                    <a:pt x="5834" y="423"/>
                  </a:lnTo>
                  <a:lnTo>
                    <a:pt x="5645" y="379"/>
                  </a:lnTo>
                  <a:lnTo>
                    <a:pt x="5467" y="357"/>
                  </a:lnTo>
                  <a:lnTo>
                    <a:pt x="5277" y="345"/>
                  </a:lnTo>
                  <a:lnTo>
                    <a:pt x="5088" y="334"/>
                  </a:lnTo>
                  <a:lnTo>
                    <a:pt x="4899" y="323"/>
                  </a:lnTo>
                  <a:lnTo>
                    <a:pt x="4520" y="334"/>
                  </a:lnTo>
                  <a:lnTo>
                    <a:pt x="4153" y="357"/>
                  </a:lnTo>
                  <a:lnTo>
                    <a:pt x="3774" y="390"/>
                  </a:lnTo>
                  <a:lnTo>
                    <a:pt x="3407" y="423"/>
                  </a:lnTo>
                  <a:lnTo>
                    <a:pt x="3040" y="457"/>
                  </a:lnTo>
                  <a:lnTo>
                    <a:pt x="2672" y="468"/>
                  </a:lnTo>
                  <a:lnTo>
                    <a:pt x="2294" y="468"/>
                  </a:lnTo>
                  <a:lnTo>
                    <a:pt x="2116" y="457"/>
                  </a:lnTo>
                  <a:lnTo>
                    <a:pt x="1937" y="446"/>
                  </a:lnTo>
                  <a:lnTo>
                    <a:pt x="1748" y="412"/>
                  </a:lnTo>
                  <a:lnTo>
                    <a:pt x="1570" y="379"/>
                  </a:lnTo>
                  <a:lnTo>
                    <a:pt x="1403" y="345"/>
                  </a:lnTo>
                  <a:lnTo>
                    <a:pt x="1247" y="301"/>
                  </a:lnTo>
                  <a:lnTo>
                    <a:pt x="924" y="201"/>
                  </a:lnTo>
                  <a:lnTo>
                    <a:pt x="601" y="101"/>
                  </a:lnTo>
                  <a:lnTo>
                    <a:pt x="434" y="56"/>
                  </a:lnTo>
                  <a:lnTo>
                    <a:pt x="267" y="11"/>
                  </a:lnTo>
                  <a:lnTo>
                    <a:pt x="178" y="0"/>
                  </a:lnTo>
                  <a:close/>
                </a:path>
              </a:pathLst>
            </a:custGeom>
            <a:solidFill>
              <a:srgbClr val="A9CA8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24" name="Google Shape;1349;p21">
              <a:extLst>
                <a:ext uri="{FF2B5EF4-FFF2-40B4-BE49-F238E27FC236}">
                  <a16:creationId xmlns="" xmlns:a16="http://schemas.microsoft.com/office/drawing/2014/main" id="{EC685E01-A7E6-48F0-9E47-8D395830A1BD}"/>
                </a:ext>
              </a:extLst>
            </p:cNvPr>
            <p:cNvSpPr/>
            <p:nvPr/>
          </p:nvSpPr>
          <p:spPr>
            <a:xfrm>
              <a:off x="6730639" y="2755963"/>
              <a:ext cx="172979" cy="46254"/>
            </a:xfrm>
            <a:custGeom>
              <a:avLst/>
              <a:gdLst/>
              <a:ahLst/>
              <a:cxnLst/>
              <a:rect l="l" t="t" r="r" b="b"/>
              <a:pathLst>
                <a:path w="7371" h="1971" fill="none" extrusionOk="0">
                  <a:moveTo>
                    <a:pt x="2026" y="1670"/>
                  </a:moveTo>
                  <a:lnTo>
                    <a:pt x="2026" y="1670"/>
                  </a:lnTo>
                  <a:lnTo>
                    <a:pt x="1770" y="1570"/>
                  </a:lnTo>
                  <a:lnTo>
                    <a:pt x="1514" y="1459"/>
                  </a:lnTo>
                  <a:lnTo>
                    <a:pt x="1269" y="1336"/>
                  </a:lnTo>
                  <a:lnTo>
                    <a:pt x="1024" y="1192"/>
                  </a:lnTo>
                  <a:lnTo>
                    <a:pt x="802" y="1047"/>
                  </a:lnTo>
                  <a:lnTo>
                    <a:pt x="579" y="880"/>
                  </a:lnTo>
                  <a:lnTo>
                    <a:pt x="368" y="702"/>
                  </a:lnTo>
                  <a:lnTo>
                    <a:pt x="167" y="501"/>
                  </a:lnTo>
                  <a:lnTo>
                    <a:pt x="167" y="501"/>
                  </a:lnTo>
                  <a:lnTo>
                    <a:pt x="112" y="446"/>
                  </a:lnTo>
                  <a:lnTo>
                    <a:pt x="67" y="390"/>
                  </a:lnTo>
                  <a:lnTo>
                    <a:pt x="34" y="312"/>
                  </a:lnTo>
                  <a:lnTo>
                    <a:pt x="11" y="245"/>
                  </a:lnTo>
                  <a:lnTo>
                    <a:pt x="0" y="178"/>
                  </a:lnTo>
                  <a:lnTo>
                    <a:pt x="11" y="112"/>
                  </a:lnTo>
                  <a:lnTo>
                    <a:pt x="34" y="56"/>
                  </a:lnTo>
                  <a:lnTo>
                    <a:pt x="56" y="34"/>
                  </a:lnTo>
                  <a:lnTo>
                    <a:pt x="89" y="23"/>
                  </a:lnTo>
                  <a:lnTo>
                    <a:pt x="89" y="23"/>
                  </a:lnTo>
                  <a:lnTo>
                    <a:pt x="134" y="11"/>
                  </a:lnTo>
                  <a:lnTo>
                    <a:pt x="178" y="0"/>
                  </a:lnTo>
                  <a:lnTo>
                    <a:pt x="267" y="11"/>
                  </a:lnTo>
                  <a:lnTo>
                    <a:pt x="267" y="11"/>
                  </a:lnTo>
                  <a:lnTo>
                    <a:pt x="434" y="56"/>
                  </a:lnTo>
                  <a:lnTo>
                    <a:pt x="601" y="101"/>
                  </a:lnTo>
                  <a:lnTo>
                    <a:pt x="924" y="201"/>
                  </a:lnTo>
                  <a:lnTo>
                    <a:pt x="1247" y="301"/>
                  </a:lnTo>
                  <a:lnTo>
                    <a:pt x="1403" y="345"/>
                  </a:lnTo>
                  <a:lnTo>
                    <a:pt x="1570" y="379"/>
                  </a:lnTo>
                  <a:lnTo>
                    <a:pt x="1570" y="379"/>
                  </a:lnTo>
                  <a:lnTo>
                    <a:pt x="1748" y="412"/>
                  </a:lnTo>
                  <a:lnTo>
                    <a:pt x="1937" y="446"/>
                  </a:lnTo>
                  <a:lnTo>
                    <a:pt x="2116" y="457"/>
                  </a:lnTo>
                  <a:lnTo>
                    <a:pt x="2294" y="468"/>
                  </a:lnTo>
                  <a:lnTo>
                    <a:pt x="2672" y="468"/>
                  </a:lnTo>
                  <a:lnTo>
                    <a:pt x="3040" y="457"/>
                  </a:lnTo>
                  <a:lnTo>
                    <a:pt x="3407" y="423"/>
                  </a:lnTo>
                  <a:lnTo>
                    <a:pt x="3774" y="390"/>
                  </a:lnTo>
                  <a:lnTo>
                    <a:pt x="4153" y="357"/>
                  </a:lnTo>
                  <a:lnTo>
                    <a:pt x="4520" y="334"/>
                  </a:lnTo>
                  <a:lnTo>
                    <a:pt x="4520" y="334"/>
                  </a:lnTo>
                  <a:lnTo>
                    <a:pt x="4899" y="323"/>
                  </a:lnTo>
                  <a:lnTo>
                    <a:pt x="5088" y="334"/>
                  </a:lnTo>
                  <a:lnTo>
                    <a:pt x="5277" y="345"/>
                  </a:lnTo>
                  <a:lnTo>
                    <a:pt x="5467" y="357"/>
                  </a:lnTo>
                  <a:lnTo>
                    <a:pt x="5645" y="379"/>
                  </a:lnTo>
                  <a:lnTo>
                    <a:pt x="5834" y="423"/>
                  </a:lnTo>
                  <a:lnTo>
                    <a:pt x="6012" y="457"/>
                  </a:lnTo>
                  <a:lnTo>
                    <a:pt x="6190" y="512"/>
                  </a:lnTo>
                  <a:lnTo>
                    <a:pt x="6369" y="579"/>
                  </a:lnTo>
                  <a:lnTo>
                    <a:pt x="6536" y="646"/>
                  </a:lnTo>
                  <a:lnTo>
                    <a:pt x="6691" y="735"/>
                  </a:lnTo>
                  <a:lnTo>
                    <a:pt x="6847" y="824"/>
                  </a:lnTo>
                  <a:lnTo>
                    <a:pt x="6992" y="936"/>
                  </a:lnTo>
                  <a:lnTo>
                    <a:pt x="7137" y="1058"/>
                  </a:lnTo>
                  <a:lnTo>
                    <a:pt x="7259" y="1192"/>
                  </a:lnTo>
                  <a:lnTo>
                    <a:pt x="7259" y="1192"/>
                  </a:lnTo>
                  <a:lnTo>
                    <a:pt x="7304" y="1247"/>
                  </a:lnTo>
                  <a:lnTo>
                    <a:pt x="7337" y="1303"/>
                  </a:lnTo>
                  <a:lnTo>
                    <a:pt x="7359" y="1359"/>
                  </a:lnTo>
                  <a:lnTo>
                    <a:pt x="7371" y="1425"/>
                  </a:lnTo>
                  <a:lnTo>
                    <a:pt x="7371" y="1425"/>
                  </a:lnTo>
                  <a:lnTo>
                    <a:pt x="7348" y="1481"/>
                  </a:lnTo>
                  <a:lnTo>
                    <a:pt x="7304" y="1537"/>
                  </a:lnTo>
                  <a:lnTo>
                    <a:pt x="7259" y="1581"/>
                  </a:lnTo>
                  <a:lnTo>
                    <a:pt x="7204" y="1615"/>
                  </a:lnTo>
                  <a:lnTo>
                    <a:pt x="7204" y="1615"/>
                  </a:lnTo>
                  <a:lnTo>
                    <a:pt x="7003" y="1715"/>
                  </a:lnTo>
                  <a:lnTo>
                    <a:pt x="6803" y="1804"/>
                  </a:lnTo>
                  <a:lnTo>
                    <a:pt x="6602" y="1871"/>
                  </a:lnTo>
                  <a:lnTo>
                    <a:pt x="6380" y="1926"/>
                  </a:lnTo>
                  <a:lnTo>
                    <a:pt x="6168" y="1960"/>
                  </a:lnTo>
                  <a:lnTo>
                    <a:pt x="5945" y="1971"/>
                  </a:lnTo>
                  <a:lnTo>
                    <a:pt x="5734" y="1971"/>
                  </a:lnTo>
                  <a:lnTo>
                    <a:pt x="5511" y="1949"/>
                  </a:lnTo>
                </a:path>
              </a:pathLst>
            </a:custGeom>
            <a:solidFill>
              <a:srgbClr val="C8E17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25" name="Google Shape;1350;p21">
              <a:extLst>
                <a:ext uri="{FF2B5EF4-FFF2-40B4-BE49-F238E27FC236}">
                  <a16:creationId xmlns="" xmlns:a16="http://schemas.microsoft.com/office/drawing/2014/main" id="{61D74946-34F2-4B73-9258-8D565726AC74}"/>
                </a:ext>
              </a:extLst>
            </p:cNvPr>
            <p:cNvSpPr/>
            <p:nvPr/>
          </p:nvSpPr>
          <p:spPr>
            <a:xfrm>
              <a:off x="6792546" y="2767204"/>
              <a:ext cx="63785" cy="8894"/>
            </a:xfrm>
            <a:custGeom>
              <a:avLst/>
              <a:gdLst/>
              <a:ahLst/>
              <a:cxnLst/>
              <a:rect l="l" t="t" r="r" b="b"/>
              <a:pathLst>
                <a:path w="2718" h="379" extrusionOk="0">
                  <a:moveTo>
                    <a:pt x="1537" y="0"/>
                  </a:moveTo>
                  <a:lnTo>
                    <a:pt x="1159" y="22"/>
                  </a:lnTo>
                  <a:lnTo>
                    <a:pt x="780" y="56"/>
                  </a:lnTo>
                  <a:lnTo>
                    <a:pt x="23" y="123"/>
                  </a:lnTo>
                  <a:lnTo>
                    <a:pt x="1" y="134"/>
                  </a:lnTo>
                  <a:lnTo>
                    <a:pt x="1" y="145"/>
                  </a:lnTo>
                  <a:lnTo>
                    <a:pt x="1" y="167"/>
                  </a:lnTo>
                  <a:lnTo>
                    <a:pt x="23" y="178"/>
                  </a:lnTo>
                  <a:lnTo>
                    <a:pt x="736" y="167"/>
                  </a:lnTo>
                  <a:lnTo>
                    <a:pt x="1448" y="156"/>
                  </a:lnTo>
                  <a:lnTo>
                    <a:pt x="1749" y="156"/>
                  </a:lnTo>
                  <a:lnTo>
                    <a:pt x="1905" y="167"/>
                  </a:lnTo>
                  <a:lnTo>
                    <a:pt x="2060" y="178"/>
                  </a:lnTo>
                  <a:lnTo>
                    <a:pt x="2194" y="212"/>
                  </a:lnTo>
                  <a:lnTo>
                    <a:pt x="2328" y="256"/>
                  </a:lnTo>
                  <a:lnTo>
                    <a:pt x="2406" y="290"/>
                  </a:lnTo>
                  <a:lnTo>
                    <a:pt x="2472" y="323"/>
                  </a:lnTo>
                  <a:lnTo>
                    <a:pt x="2550" y="356"/>
                  </a:lnTo>
                  <a:lnTo>
                    <a:pt x="2617" y="379"/>
                  </a:lnTo>
                  <a:lnTo>
                    <a:pt x="2662" y="379"/>
                  </a:lnTo>
                  <a:lnTo>
                    <a:pt x="2695" y="356"/>
                  </a:lnTo>
                  <a:lnTo>
                    <a:pt x="2717" y="323"/>
                  </a:lnTo>
                  <a:lnTo>
                    <a:pt x="2706" y="301"/>
                  </a:lnTo>
                  <a:lnTo>
                    <a:pt x="2695" y="278"/>
                  </a:lnTo>
                  <a:lnTo>
                    <a:pt x="2651" y="223"/>
                  </a:lnTo>
                  <a:lnTo>
                    <a:pt x="2595" y="178"/>
                  </a:lnTo>
                  <a:lnTo>
                    <a:pt x="2528" y="145"/>
                  </a:lnTo>
                  <a:lnTo>
                    <a:pt x="2461" y="111"/>
                  </a:lnTo>
                  <a:lnTo>
                    <a:pt x="2305" y="67"/>
                  </a:lnTo>
                  <a:lnTo>
                    <a:pt x="2172" y="33"/>
                  </a:lnTo>
                  <a:lnTo>
                    <a:pt x="2016" y="11"/>
                  </a:lnTo>
                  <a:lnTo>
                    <a:pt x="1860" y="0"/>
                  </a:lnTo>
                  <a:close/>
                </a:path>
              </a:pathLst>
            </a:custGeom>
            <a:solidFill>
              <a:srgbClr val="85A16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26" name="Google Shape;1351;p21">
              <a:extLst>
                <a:ext uri="{FF2B5EF4-FFF2-40B4-BE49-F238E27FC236}">
                  <a16:creationId xmlns="" xmlns:a16="http://schemas.microsoft.com/office/drawing/2014/main" id="{8F0A46D2-29AE-4694-B501-315912899013}"/>
                </a:ext>
              </a:extLst>
            </p:cNvPr>
            <p:cNvSpPr/>
            <p:nvPr/>
          </p:nvSpPr>
          <p:spPr>
            <a:xfrm>
              <a:off x="6769290" y="2773986"/>
              <a:ext cx="53083" cy="5257"/>
            </a:xfrm>
            <a:custGeom>
              <a:avLst/>
              <a:gdLst/>
              <a:ahLst/>
              <a:cxnLst/>
              <a:rect l="l" t="t" r="r" b="b"/>
              <a:pathLst>
                <a:path w="2262" h="224" extrusionOk="0">
                  <a:moveTo>
                    <a:pt x="12" y="1"/>
                  </a:moveTo>
                  <a:lnTo>
                    <a:pt x="1" y="12"/>
                  </a:lnTo>
                  <a:lnTo>
                    <a:pt x="1" y="23"/>
                  </a:lnTo>
                  <a:lnTo>
                    <a:pt x="12" y="34"/>
                  </a:lnTo>
                  <a:lnTo>
                    <a:pt x="558" y="123"/>
                  </a:lnTo>
                  <a:lnTo>
                    <a:pt x="1103" y="179"/>
                  </a:lnTo>
                  <a:lnTo>
                    <a:pt x="1393" y="201"/>
                  </a:lnTo>
                  <a:lnTo>
                    <a:pt x="1671" y="212"/>
                  </a:lnTo>
                  <a:lnTo>
                    <a:pt x="1960" y="223"/>
                  </a:lnTo>
                  <a:lnTo>
                    <a:pt x="2239" y="201"/>
                  </a:lnTo>
                  <a:lnTo>
                    <a:pt x="2261" y="201"/>
                  </a:lnTo>
                  <a:lnTo>
                    <a:pt x="2261" y="179"/>
                  </a:lnTo>
                  <a:lnTo>
                    <a:pt x="2261" y="168"/>
                  </a:lnTo>
                  <a:lnTo>
                    <a:pt x="2239" y="168"/>
                  </a:lnTo>
                  <a:lnTo>
                    <a:pt x="1972" y="145"/>
                  </a:lnTo>
                  <a:lnTo>
                    <a:pt x="1693" y="145"/>
                  </a:lnTo>
                  <a:lnTo>
                    <a:pt x="1426" y="134"/>
                  </a:lnTo>
                  <a:lnTo>
                    <a:pt x="1148" y="123"/>
                  </a:lnTo>
                  <a:lnTo>
                    <a:pt x="869" y="101"/>
                  </a:lnTo>
                  <a:lnTo>
                    <a:pt x="580" y="78"/>
                  </a:lnTo>
                  <a:lnTo>
                    <a:pt x="23" y="1"/>
                  </a:lnTo>
                  <a:close/>
                </a:path>
              </a:pathLst>
            </a:custGeom>
            <a:solidFill>
              <a:srgbClr val="85A16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27" name="Google Shape;1352;p21">
              <a:extLst>
                <a:ext uri="{FF2B5EF4-FFF2-40B4-BE49-F238E27FC236}">
                  <a16:creationId xmlns="" xmlns:a16="http://schemas.microsoft.com/office/drawing/2014/main" id="{9B1712E6-BC80-485E-92A3-29D5AE9E0750}"/>
                </a:ext>
              </a:extLst>
            </p:cNvPr>
            <p:cNvSpPr/>
            <p:nvPr/>
          </p:nvSpPr>
          <p:spPr>
            <a:xfrm>
              <a:off x="6836970" y="2776591"/>
              <a:ext cx="17014" cy="4740"/>
            </a:xfrm>
            <a:custGeom>
              <a:avLst/>
              <a:gdLst/>
              <a:ahLst/>
              <a:cxnLst/>
              <a:rect l="l" t="t" r="r" b="b"/>
              <a:pathLst>
                <a:path w="725" h="202" extrusionOk="0">
                  <a:moveTo>
                    <a:pt x="34" y="1"/>
                  </a:moveTo>
                  <a:lnTo>
                    <a:pt x="12" y="12"/>
                  </a:lnTo>
                  <a:lnTo>
                    <a:pt x="0" y="34"/>
                  </a:lnTo>
                  <a:lnTo>
                    <a:pt x="0" y="57"/>
                  </a:lnTo>
                  <a:lnTo>
                    <a:pt x="0" y="79"/>
                  </a:lnTo>
                  <a:lnTo>
                    <a:pt x="12" y="90"/>
                  </a:lnTo>
                  <a:lnTo>
                    <a:pt x="34" y="112"/>
                  </a:lnTo>
                  <a:lnTo>
                    <a:pt x="56" y="112"/>
                  </a:lnTo>
                  <a:lnTo>
                    <a:pt x="390" y="157"/>
                  </a:lnTo>
                  <a:lnTo>
                    <a:pt x="535" y="190"/>
                  </a:lnTo>
                  <a:lnTo>
                    <a:pt x="613" y="201"/>
                  </a:lnTo>
                  <a:lnTo>
                    <a:pt x="680" y="201"/>
                  </a:lnTo>
                  <a:lnTo>
                    <a:pt x="713" y="190"/>
                  </a:lnTo>
                  <a:lnTo>
                    <a:pt x="724" y="168"/>
                  </a:lnTo>
                  <a:lnTo>
                    <a:pt x="724" y="134"/>
                  </a:lnTo>
                  <a:lnTo>
                    <a:pt x="702" y="112"/>
                  </a:lnTo>
                  <a:lnTo>
                    <a:pt x="624" y="90"/>
                  </a:lnTo>
                  <a:lnTo>
                    <a:pt x="546" y="68"/>
                  </a:lnTo>
                  <a:lnTo>
                    <a:pt x="379" y="45"/>
                  </a:lnTo>
                  <a:lnTo>
                    <a:pt x="56" y="1"/>
                  </a:lnTo>
                  <a:close/>
                </a:path>
              </a:pathLst>
            </a:custGeom>
            <a:solidFill>
              <a:srgbClr val="85A16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28" name="Google Shape;1353;p21">
              <a:extLst>
                <a:ext uri="{FF2B5EF4-FFF2-40B4-BE49-F238E27FC236}">
                  <a16:creationId xmlns="" xmlns:a16="http://schemas.microsoft.com/office/drawing/2014/main" id="{2D3057F3-6AEA-4104-9147-6D6D8E41EB86}"/>
                </a:ext>
              </a:extLst>
            </p:cNvPr>
            <p:cNvSpPr/>
            <p:nvPr/>
          </p:nvSpPr>
          <p:spPr>
            <a:xfrm>
              <a:off x="6932600" y="2750471"/>
              <a:ext cx="59326" cy="5773"/>
            </a:xfrm>
            <a:custGeom>
              <a:avLst/>
              <a:gdLst/>
              <a:ahLst/>
              <a:cxnLst/>
              <a:rect l="l" t="t" r="r" b="b"/>
              <a:pathLst>
                <a:path w="2528" h="246" extrusionOk="0">
                  <a:moveTo>
                    <a:pt x="1615" y="1"/>
                  </a:moveTo>
                  <a:lnTo>
                    <a:pt x="1292" y="12"/>
                  </a:lnTo>
                  <a:lnTo>
                    <a:pt x="668" y="45"/>
                  </a:lnTo>
                  <a:lnTo>
                    <a:pt x="357" y="56"/>
                  </a:lnTo>
                  <a:lnTo>
                    <a:pt x="201" y="45"/>
                  </a:lnTo>
                  <a:lnTo>
                    <a:pt x="45" y="23"/>
                  </a:lnTo>
                  <a:lnTo>
                    <a:pt x="11" y="34"/>
                  </a:lnTo>
                  <a:lnTo>
                    <a:pt x="0" y="56"/>
                  </a:lnTo>
                  <a:lnTo>
                    <a:pt x="0" y="78"/>
                  </a:lnTo>
                  <a:lnTo>
                    <a:pt x="11" y="90"/>
                  </a:lnTo>
                  <a:lnTo>
                    <a:pt x="23" y="101"/>
                  </a:lnTo>
                  <a:lnTo>
                    <a:pt x="178" y="123"/>
                  </a:lnTo>
                  <a:lnTo>
                    <a:pt x="334" y="134"/>
                  </a:lnTo>
                  <a:lnTo>
                    <a:pt x="646" y="145"/>
                  </a:lnTo>
                  <a:lnTo>
                    <a:pt x="947" y="134"/>
                  </a:lnTo>
                  <a:lnTo>
                    <a:pt x="1258" y="123"/>
                  </a:lnTo>
                  <a:lnTo>
                    <a:pt x="1570" y="123"/>
                  </a:lnTo>
                  <a:lnTo>
                    <a:pt x="1882" y="134"/>
                  </a:lnTo>
                  <a:lnTo>
                    <a:pt x="2038" y="145"/>
                  </a:lnTo>
                  <a:lnTo>
                    <a:pt x="2182" y="168"/>
                  </a:lnTo>
                  <a:lnTo>
                    <a:pt x="2338" y="201"/>
                  </a:lnTo>
                  <a:lnTo>
                    <a:pt x="2494" y="245"/>
                  </a:lnTo>
                  <a:lnTo>
                    <a:pt x="2516" y="245"/>
                  </a:lnTo>
                  <a:lnTo>
                    <a:pt x="2528" y="234"/>
                  </a:lnTo>
                  <a:lnTo>
                    <a:pt x="2528" y="212"/>
                  </a:lnTo>
                  <a:lnTo>
                    <a:pt x="2516" y="190"/>
                  </a:lnTo>
                  <a:lnTo>
                    <a:pt x="2372" y="123"/>
                  </a:lnTo>
                  <a:lnTo>
                    <a:pt x="2216" y="78"/>
                  </a:lnTo>
                  <a:lnTo>
                    <a:pt x="2071" y="45"/>
                  </a:lnTo>
                  <a:lnTo>
                    <a:pt x="1915" y="23"/>
                  </a:lnTo>
                  <a:lnTo>
                    <a:pt x="1759" y="12"/>
                  </a:lnTo>
                  <a:lnTo>
                    <a:pt x="1615" y="1"/>
                  </a:lnTo>
                  <a:close/>
                </a:path>
              </a:pathLst>
            </a:custGeom>
            <a:solidFill>
              <a:srgbClr val="85A16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29" name="Google Shape;1354;p21">
              <a:extLst>
                <a:ext uri="{FF2B5EF4-FFF2-40B4-BE49-F238E27FC236}">
                  <a16:creationId xmlns="" xmlns:a16="http://schemas.microsoft.com/office/drawing/2014/main" id="{6700EBC9-54B9-407E-8B02-3FF05EB6DF15}"/>
                </a:ext>
              </a:extLst>
            </p:cNvPr>
            <p:cNvSpPr/>
            <p:nvPr/>
          </p:nvSpPr>
          <p:spPr>
            <a:xfrm>
              <a:off x="6954801" y="2760140"/>
              <a:ext cx="25885" cy="7862"/>
            </a:xfrm>
            <a:custGeom>
              <a:avLst/>
              <a:gdLst/>
              <a:ahLst/>
              <a:cxnLst/>
              <a:rect l="l" t="t" r="r" b="b"/>
              <a:pathLst>
                <a:path w="1103" h="335" extrusionOk="0">
                  <a:moveTo>
                    <a:pt x="34" y="0"/>
                  </a:moveTo>
                  <a:lnTo>
                    <a:pt x="23" y="23"/>
                  </a:lnTo>
                  <a:lnTo>
                    <a:pt x="12" y="34"/>
                  </a:lnTo>
                  <a:lnTo>
                    <a:pt x="1" y="56"/>
                  </a:lnTo>
                  <a:lnTo>
                    <a:pt x="12" y="78"/>
                  </a:lnTo>
                  <a:lnTo>
                    <a:pt x="23" y="101"/>
                  </a:lnTo>
                  <a:lnTo>
                    <a:pt x="34" y="112"/>
                  </a:lnTo>
                  <a:lnTo>
                    <a:pt x="56" y="123"/>
                  </a:lnTo>
                  <a:lnTo>
                    <a:pt x="312" y="156"/>
                  </a:lnTo>
                  <a:lnTo>
                    <a:pt x="557" y="212"/>
                  </a:lnTo>
                  <a:lnTo>
                    <a:pt x="791" y="268"/>
                  </a:lnTo>
                  <a:lnTo>
                    <a:pt x="1014" y="334"/>
                  </a:lnTo>
                  <a:lnTo>
                    <a:pt x="1036" y="334"/>
                  </a:lnTo>
                  <a:lnTo>
                    <a:pt x="1058" y="323"/>
                  </a:lnTo>
                  <a:lnTo>
                    <a:pt x="1092" y="290"/>
                  </a:lnTo>
                  <a:lnTo>
                    <a:pt x="1103" y="268"/>
                  </a:lnTo>
                  <a:lnTo>
                    <a:pt x="1092" y="245"/>
                  </a:lnTo>
                  <a:lnTo>
                    <a:pt x="1092" y="234"/>
                  </a:lnTo>
                  <a:lnTo>
                    <a:pt x="1069" y="212"/>
                  </a:lnTo>
                  <a:lnTo>
                    <a:pt x="947" y="167"/>
                  </a:lnTo>
                  <a:lnTo>
                    <a:pt x="825" y="134"/>
                  </a:lnTo>
                  <a:lnTo>
                    <a:pt x="702" y="101"/>
                  </a:lnTo>
                  <a:lnTo>
                    <a:pt x="568" y="67"/>
                  </a:lnTo>
                  <a:lnTo>
                    <a:pt x="312" y="34"/>
                  </a:lnTo>
                  <a:lnTo>
                    <a:pt x="56" y="0"/>
                  </a:lnTo>
                  <a:close/>
                </a:path>
              </a:pathLst>
            </a:custGeom>
            <a:solidFill>
              <a:srgbClr val="85A16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30" name="Google Shape;1355;p21">
              <a:extLst>
                <a:ext uri="{FF2B5EF4-FFF2-40B4-BE49-F238E27FC236}">
                  <a16:creationId xmlns="" xmlns:a16="http://schemas.microsoft.com/office/drawing/2014/main" id="{E656681F-DAA8-485C-9E8C-95CF7D04BF7E}"/>
                </a:ext>
              </a:extLst>
            </p:cNvPr>
            <p:cNvSpPr/>
            <p:nvPr/>
          </p:nvSpPr>
          <p:spPr>
            <a:xfrm>
              <a:off x="6703722" y="2781824"/>
              <a:ext cx="362409" cy="55149"/>
            </a:xfrm>
            <a:custGeom>
              <a:avLst/>
              <a:gdLst/>
              <a:ahLst/>
              <a:cxnLst/>
              <a:rect l="l" t="t" r="r" b="b"/>
              <a:pathLst>
                <a:path w="15443" h="2350" extrusionOk="0">
                  <a:moveTo>
                    <a:pt x="0" y="1"/>
                  </a:moveTo>
                  <a:lnTo>
                    <a:pt x="12" y="45"/>
                  </a:lnTo>
                  <a:lnTo>
                    <a:pt x="45" y="168"/>
                  </a:lnTo>
                  <a:lnTo>
                    <a:pt x="78" y="245"/>
                  </a:lnTo>
                  <a:lnTo>
                    <a:pt x="134" y="346"/>
                  </a:lnTo>
                  <a:lnTo>
                    <a:pt x="190" y="457"/>
                  </a:lnTo>
                  <a:lnTo>
                    <a:pt x="279" y="568"/>
                  </a:lnTo>
                  <a:lnTo>
                    <a:pt x="368" y="702"/>
                  </a:lnTo>
                  <a:lnTo>
                    <a:pt x="490" y="836"/>
                  </a:lnTo>
                  <a:lnTo>
                    <a:pt x="635" y="980"/>
                  </a:lnTo>
                  <a:lnTo>
                    <a:pt x="813" y="1125"/>
                  </a:lnTo>
                  <a:lnTo>
                    <a:pt x="1002" y="1281"/>
                  </a:lnTo>
                  <a:lnTo>
                    <a:pt x="1236" y="1426"/>
                  </a:lnTo>
                  <a:lnTo>
                    <a:pt x="1492" y="1581"/>
                  </a:lnTo>
                  <a:lnTo>
                    <a:pt x="1782" y="1726"/>
                  </a:lnTo>
                  <a:lnTo>
                    <a:pt x="1904" y="1782"/>
                  </a:lnTo>
                  <a:lnTo>
                    <a:pt x="2038" y="1838"/>
                  </a:lnTo>
                  <a:lnTo>
                    <a:pt x="2350" y="1927"/>
                  </a:lnTo>
                  <a:lnTo>
                    <a:pt x="2706" y="2005"/>
                  </a:lnTo>
                  <a:lnTo>
                    <a:pt x="3107" y="2082"/>
                  </a:lnTo>
                  <a:lnTo>
                    <a:pt x="3552" y="2138"/>
                  </a:lnTo>
                  <a:lnTo>
                    <a:pt x="4020" y="2194"/>
                  </a:lnTo>
                  <a:lnTo>
                    <a:pt x="4509" y="2238"/>
                  </a:lnTo>
                  <a:lnTo>
                    <a:pt x="5022" y="2272"/>
                  </a:lnTo>
                  <a:lnTo>
                    <a:pt x="5545" y="2305"/>
                  </a:lnTo>
                  <a:lnTo>
                    <a:pt x="6090" y="2327"/>
                  </a:lnTo>
                  <a:lnTo>
                    <a:pt x="7170" y="2350"/>
                  </a:lnTo>
                  <a:lnTo>
                    <a:pt x="8239" y="2350"/>
                  </a:lnTo>
                  <a:lnTo>
                    <a:pt x="9241" y="2327"/>
                  </a:lnTo>
                  <a:lnTo>
                    <a:pt x="9776" y="2305"/>
                  </a:lnTo>
                  <a:lnTo>
                    <a:pt x="10299" y="2272"/>
                  </a:lnTo>
                  <a:lnTo>
                    <a:pt x="10789" y="2227"/>
                  </a:lnTo>
                  <a:lnTo>
                    <a:pt x="11245" y="2183"/>
                  </a:lnTo>
                  <a:lnTo>
                    <a:pt x="11679" y="2116"/>
                  </a:lnTo>
                  <a:lnTo>
                    <a:pt x="12091" y="2049"/>
                  </a:lnTo>
                  <a:lnTo>
                    <a:pt x="12470" y="1971"/>
                  </a:lnTo>
                  <a:lnTo>
                    <a:pt x="12826" y="1882"/>
                  </a:lnTo>
                  <a:lnTo>
                    <a:pt x="13160" y="1793"/>
                  </a:lnTo>
                  <a:lnTo>
                    <a:pt x="13461" y="1693"/>
                  </a:lnTo>
                  <a:lnTo>
                    <a:pt x="13739" y="1581"/>
                  </a:lnTo>
                  <a:lnTo>
                    <a:pt x="13995" y="1459"/>
                  </a:lnTo>
                  <a:lnTo>
                    <a:pt x="14218" y="1337"/>
                  </a:lnTo>
                  <a:lnTo>
                    <a:pt x="14418" y="1203"/>
                  </a:lnTo>
                  <a:lnTo>
                    <a:pt x="14596" y="1069"/>
                  </a:lnTo>
                  <a:lnTo>
                    <a:pt x="14752" y="925"/>
                  </a:lnTo>
                  <a:lnTo>
                    <a:pt x="15131" y="479"/>
                  </a:lnTo>
                  <a:lnTo>
                    <a:pt x="15353" y="201"/>
                  </a:lnTo>
                  <a:lnTo>
                    <a:pt x="15420" y="101"/>
                  </a:lnTo>
                  <a:lnTo>
                    <a:pt x="15442" y="67"/>
                  </a:lnTo>
                  <a:lnTo>
                    <a:pt x="0" y="1"/>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31" name="Google Shape;1356;p21">
              <a:extLst>
                <a:ext uri="{FF2B5EF4-FFF2-40B4-BE49-F238E27FC236}">
                  <a16:creationId xmlns="" xmlns:a16="http://schemas.microsoft.com/office/drawing/2014/main" id="{495D3761-904A-4AA1-A272-AD2F83D2ACC0}"/>
                </a:ext>
              </a:extLst>
            </p:cNvPr>
            <p:cNvSpPr/>
            <p:nvPr/>
          </p:nvSpPr>
          <p:spPr>
            <a:xfrm>
              <a:off x="6706069" y="2788348"/>
              <a:ext cx="253989" cy="45762"/>
            </a:xfrm>
            <a:custGeom>
              <a:avLst/>
              <a:gdLst/>
              <a:ahLst/>
              <a:cxnLst/>
              <a:rect l="l" t="t" r="r" b="b"/>
              <a:pathLst>
                <a:path w="10823" h="1950" extrusionOk="0">
                  <a:moveTo>
                    <a:pt x="1" y="1"/>
                  </a:moveTo>
                  <a:lnTo>
                    <a:pt x="67" y="134"/>
                  </a:lnTo>
                  <a:lnTo>
                    <a:pt x="179" y="290"/>
                  </a:lnTo>
                  <a:lnTo>
                    <a:pt x="312" y="468"/>
                  </a:lnTo>
                  <a:lnTo>
                    <a:pt x="491" y="658"/>
                  </a:lnTo>
                  <a:lnTo>
                    <a:pt x="713" y="847"/>
                  </a:lnTo>
                  <a:lnTo>
                    <a:pt x="836" y="947"/>
                  </a:lnTo>
                  <a:lnTo>
                    <a:pt x="980" y="1047"/>
                  </a:lnTo>
                  <a:lnTo>
                    <a:pt x="1136" y="1148"/>
                  </a:lnTo>
                  <a:lnTo>
                    <a:pt x="1303" y="1248"/>
                  </a:lnTo>
                  <a:lnTo>
                    <a:pt x="1481" y="1348"/>
                  </a:lnTo>
                  <a:lnTo>
                    <a:pt x="1682" y="1448"/>
                  </a:lnTo>
                  <a:lnTo>
                    <a:pt x="1893" y="1537"/>
                  </a:lnTo>
                  <a:lnTo>
                    <a:pt x="2138" y="1615"/>
                  </a:lnTo>
                  <a:lnTo>
                    <a:pt x="2417" y="1693"/>
                  </a:lnTo>
                  <a:lnTo>
                    <a:pt x="2728" y="1749"/>
                  </a:lnTo>
                  <a:lnTo>
                    <a:pt x="3062" y="1816"/>
                  </a:lnTo>
                  <a:lnTo>
                    <a:pt x="3430" y="1860"/>
                  </a:lnTo>
                  <a:lnTo>
                    <a:pt x="3808" y="1905"/>
                  </a:lnTo>
                  <a:lnTo>
                    <a:pt x="4209" y="1949"/>
                  </a:lnTo>
                  <a:lnTo>
                    <a:pt x="3908" y="1838"/>
                  </a:lnTo>
                  <a:lnTo>
                    <a:pt x="3697" y="1749"/>
                  </a:lnTo>
                  <a:lnTo>
                    <a:pt x="3508" y="1660"/>
                  </a:lnTo>
                  <a:lnTo>
                    <a:pt x="3318" y="1560"/>
                  </a:lnTo>
                  <a:lnTo>
                    <a:pt x="3163" y="1459"/>
                  </a:lnTo>
                  <a:lnTo>
                    <a:pt x="3007" y="1359"/>
                  </a:lnTo>
                  <a:lnTo>
                    <a:pt x="2884" y="1248"/>
                  </a:lnTo>
                  <a:lnTo>
                    <a:pt x="2773" y="1136"/>
                  </a:lnTo>
                  <a:lnTo>
                    <a:pt x="2673" y="1025"/>
                  </a:lnTo>
                  <a:lnTo>
                    <a:pt x="2617" y="936"/>
                  </a:lnTo>
                  <a:lnTo>
                    <a:pt x="2584" y="847"/>
                  </a:lnTo>
                  <a:lnTo>
                    <a:pt x="2572" y="802"/>
                  </a:lnTo>
                  <a:lnTo>
                    <a:pt x="2572" y="758"/>
                  </a:lnTo>
                  <a:lnTo>
                    <a:pt x="2572" y="713"/>
                  </a:lnTo>
                  <a:lnTo>
                    <a:pt x="2595" y="669"/>
                  </a:lnTo>
                  <a:lnTo>
                    <a:pt x="2617" y="624"/>
                  </a:lnTo>
                  <a:lnTo>
                    <a:pt x="2650" y="580"/>
                  </a:lnTo>
                  <a:lnTo>
                    <a:pt x="2695" y="535"/>
                  </a:lnTo>
                  <a:lnTo>
                    <a:pt x="2751" y="502"/>
                  </a:lnTo>
                  <a:lnTo>
                    <a:pt x="2817" y="457"/>
                  </a:lnTo>
                  <a:lnTo>
                    <a:pt x="2895" y="435"/>
                  </a:lnTo>
                  <a:lnTo>
                    <a:pt x="2973" y="402"/>
                  </a:lnTo>
                  <a:lnTo>
                    <a:pt x="3073" y="379"/>
                  </a:lnTo>
                  <a:lnTo>
                    <a:pt x="3218" y="357"/>
                  </a:lnTo>
                  <a:lnTo>
                    <a:pt x="3363" y="346"/>
                  </a:lnTo>
                  <a:lnTo>
                    <a:pt x="3675" y="346"/>
                  </a:lnTo>
                  <a:lnTo>
                    <a:pt x="5467" y="335"/>
                  </a:lnTo>
                  <a:lnTo>
                    <a:pt x="7260" y="324"/>
                  </a:lnTo>
                  <a:lnTo>
                    <a:pt x="8161" y="301"/>
                  </a:lnTo>
                  <a:lnTo>
                    <a:pt x="9052" y="268"/>
                  </a:lnTo>
                  <a:lnTo>
                    <a:pt x="9932" y="224"/>
                  </a:lnTo>
                  <a:lnTo>
                    <a:pt x="10822" y="168"/>
                  </a:lnTo>
                  <a:lnTo>
                    <a:pt x="10511" y="146"/>
                  </a:lnTo>
                  <a:lnTo>
                    <a:pt x="10188" y="134"/>
                  </a:lnTo>
                  <a:lnTo>
                    <a:pt x="9553" y="112"/>
                  </a:lnTo>
                  <a:lnTo>
                    <a:pt x="1" y="1"/>
                  </a:lnTo>
                  <a:close/>
                </a:path>
              </a:pathLst>
            </a:custGeom>
            <a:solidFill>
              <a:srgbClr val="CED5D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32" name="Google Shape;1357;p21">
              <a:extLst>
                <a:ext uri="{FF2B5EF4-FFF2-40B4-BE49-F238E27FC236}">
                  <a16:creationId xmlns="" xmlns:a16="http://schemas.microsoft.com/office/drawing/2014/main" id="{1909FA21-D3E6-476E-B06B-DF548DA5B510}"/>
                </a:ext>
              </a:extLst>
            </p:cNvPr>
            <p:cNvSpPr/>
            <p:nvPr/>
          </p:nvSpPr>
          <p:spPr>
            <a:xfrm>
              <a:off x="7632026" y="2817095"/>
              <a:ext cx="83098" cy="20135"/>
            </a:xfrm>
            <a:custGeom>
              <a:avLst/>
              <a:gdLst/>
              <a:ahLst/>
              <a:cxnLst/>
              <a:rect l="l" t="t" r="r" b="b"/>
              <a:pathLst>
                <a:path w="3541" h="858" extrusionOk="0">
                  <a:moveTo>
                    <a:pt x="3485" y="1"/>
                  </a:moveTo>
                  <a:lnTo>
                    <a:pt x="0" y="301"/>
                  </a:lnTo>
                  <a:lnTo>
                    <a:pt x="12" y="568"/>
                  </a:lnTo>
                  <a:lnTo>
                    <a:pt x="23" y="702"/>
                  </a:lnTo>
                  <a:lnTo>
                    <a:pt x="45" y="824"/>
                  </a:lnTo>
                  <a:lnTo>
                    <a:pt x="501" y="847"/>
                  </a:lnTo>
                  <a:lnTo>
                    <a:pt x="1025" y="858"/>
                  </a:lnTo>
                  <a:lnTo>
                    <a:pt x="2116" y="858"/>
                  </a:lnTo>
                  <a:lnTo>
                    <a:pt x="3051" y="836"/>
                  </a:lnTo>
                  <a:lnTo>
                    <a:pt x="3363" y="824"/>
                  </a:lnTo>
                  <a:lnTo>
                    <a:pt x="3530" y="813"/>
                  </a:lnTo>
                  <a:lnTo>
                    <a:pt x="3541" y="613"/>
                  </a:lnTo>
                  <a:lnTo>
                    <a:pt x="3541" y="390"/>
                  </a:lnTo>
                  <a:lnTo>
                    <a:pt x="3519" y="179"/>
                  </a:lnTo>
                  <a:lnTo>
                    <a:pt x="3485" y="1"/>
                  </a:lnTo>
                  <a:close/>
                </a:path>
              </a:pathLst>
            </a:custGeom>
            <a:solidFill>
              <a:srgbClr val="D8DEE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33" name="Google Shape;1358;p21">
              <a:extLst>
                <a:ext uri="{FF2B5EF4-FFF2-40B4-BE49-F238E27FC236}">
                  <a16:creationId xmlns="" xmlns:a16="http://schemas.microsoft.com/office/drawing/2014/main" id="{9A16D442-F8A5-4EEB-8AEC-D26FD9A32A2F}"/>
                </a:ext>
              </a:extLst>
            </p:cNvPr>
            <p:cNvSpPr/>
            <p:nvPr/>
          </p:nvSpPr>
          <p:spPr>
            <a:xfrm>
              <a:off x="7632026" y="2817095"/>
              <a:ext cx="83098" cy="20135"/>
            </a:xfrm>
            <a:custGeom>
              <a:avLst/>
              <a:gdLst/>
              <a:ahLst/>
              <a:cxnLst/>
              <a:rect l="l" t="t" r="r" b="b"/>
              <a:pathLst>
                <a:path w="3541" h="858" fill="none" extrusionOk="0">
                  <a:moveTo>
                    <a:pt x="0" y="301"/>
                  </a:moveTo>
                  <a:lnTo>
                    <a:pt x="0" y="301"/>
                  </a:lnTo>
                  <a:lnTo>
                    <a:pt x="12" y="568"/>
                  </a:lnTo>
                  <a:lnTo>
                    <a:pt x="23" y="702"/>
                  </a:lnTo>
                  <a:lnTo>
                    <a:pt x="45" y="824"/>
                  </a:lnTo>
                  <a:lnTo>
                    <a:pt x="45" y="824"/>
                  </a:lnTo>
                  <a:lnTo>
                    <a:pt x="501" y="847"/>
                  </a:lnTo>
                  <a:lnTo>
                    <a:pt x="1025" y="858"/>
                  </a:lnTo>
                  <a:lnTo>
                    <a:pt x="1570" y="858"/>
                  </a:lnTo>
                  <a:lnTo>
                    <a:pt x="2116" y="858"/>
                  </a:lnTo>
                  <a:lnTo>
                    <a:pt x="3051" y="836"/>
                  </a:lnTo>
                  <a:lnTo>
                    <a:pt x="3363" y="824"/>
                  </a:lnTo>
                  <a:lnTo>
                    <a:pt x="3530" y="813"/>
                  </a:lnTo>
                  <a:lnTo>
                    <a:pt x="3530" y="813"/>
                  </a:lnTo>
                  <a:lnTo>
                    <a:pt x="3541" y="613"/>
                  </a:lnTo>
                  <a:lnTo>
                    <a:pt x="3541" y="390"/>
                  </a:lnTo>
                  <a:lnTo>
                    <a:pt x="3519" y="179"/>
                  </a:lnTo>
                  <a:lnTo>
                    <a:pt x="3485"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34" name="Google Shape;1359;p21">
              <a:extLst>
                <a:ext uri="{FF2B5EF4-FFF2-40B4-BE49-F238E27FC236}">
                  <a16:creationId xmlns="" xmlns:a16="http://schemas.microsoft.com/office/drawing/2014/main" id="{68045629-BDC2-4B0A-8661-53F776BC0B90}"/>
                </a:ext>
              </a:extLst>
            </p:cNvPr>
            <p:cNvSpPr/>
            <p:nvPr/>
          </p:nvSpPr>
          <p:spPr>
            <a:xfrm>
              <a:off x="7603536" y="2690911"/>
              <a:ext cx="150779" cy="75260"/>
            </a:xfrm>
            <a:custGeom>
              <a:avLst/>
              <a:gdLst/>
              <a:ahLst/>
              <a:cxnLst/>
              <a:rect l="l" t="t" r="r" b="b"/>
              <a:pathLst>
                <a:path w="6425" h="3207" extrusionOk="0">
                  <a:moveTo>
                    <a:pt x="3296" y="0"/>
                  </a:moveTo>
                  <a:lnTo>
                    <a:pt x="3163" y="11"/>
                  </a:lnTo>
                  <a:lnTo>
                    <a:pt x="3040" y="45"/>
                  </a:lnTo>
                  <a:lnTo>
                    <a:pt x="2907" y="89"/>
                  </a:lnTo>
                  <a:lnTo>
                    <a:pt x="2784" y="145"/>
                  </a:lnTo>
                  <a:lnTo>
                    <a:pt x="2673" y="223"/>
                  </a:lnTo>
                  <a:lnTo>
                    <a:pt x="2550" y="301"/>
                  </a:lnTo>
                  <a:lnTo>
                    <a:pt x="2339" y="468"/>
                  </a:lnTo>
                  <a:lnTo>
                    <a:pt x="2261" y="512"/>
                  </a:lnTo>
                  <a:lnTo>
                    <a:pt x="2183" y="568"/>
                  </a:lnTo>
                  <a:lnTo>
                    <a:pt x="2105" y="590"/>
                  </a:lnTo>
                  <a:lnTo>
                    <a:pt x="2061" y="601"/>
                  </a:lnTo>
                  <a:lnTo>
                    <a:pt x="2016" y="601"/>
                  </a:lnTo>
                  <a:lnTo>
                    <a:pt x="1972" y="579"/>
                  </a:lnTo>
                  <a:lnTo>
                    <a:pt x="1916" y="557"/>
                  </a:lnTo>
                  <a:lnTo>
                    <a:pt x="1827" y="512"/>
                  </a:lnTo>
                  <a:lnTo>
                    <a:pt x="1760" y="479"/>
                  </a:lnTo>
                  <a:lnTo>
                    <a:pt x="1682" y="457"/>
                  </a:lnTo>
                  <a:lnTo>
                    <a:pt x="1604" y="445"/>
                  </a:lnTo>
                  <a:lnTo>
                    <a:pt x="1537" y="434"/>
                  </a:lnTo>
                  <a:lnTo>
                    <a:pt x="1459" y="445"/>
                  </a:lnTo>
                  <a:lnTo>
                    <a:pt x="1381" y="457"/>
                  </a:lnTo>
                  <a:lnTo>
                    <a:pt x="1304" y="479"/>
                  </a:lnTo>
                  <a:lnTo>
                    <a:pt x="1237" y="512"/>
                  </a:lnTo>
                  <a:lnTo>
                    <a:pt x="1170" y="546"/>
                  </a:lnTo>
                  <a:lnTo>
                    <a:pt x="1103" y="590"/>
                  </a:lnTo>
                  <a:lnTo>
                    <a:pt x="1047" y="646"/>
                  </a:lnTo>
                  <a:lnTo>
                    <a:pt x="992" y="690"/>
                  </a:lnTo>
                  <a:lnTo>
                    <a:pt x="947" y="757"/>
                  </a:lnTo>
                  <a:lnTo>
                    <a:pt x="914" y="824"/>
                  </a:lnTo>
                  <a:lnTo>
                    <a:pt x="880" y="891"/>
                  </a:lnTo>
                  <a:lnTo>
                    <a:pt x="869" y="969"/>
                  </a:lnTo>
                  <a:lnTo>
                    <a:pt x="747" y="958"/>
                  </a:lnTo>
                  <a:lnTo>
                    <a:pt x="624" y="980"/>
                  </a:lnTo>
                  <a:lnTo>
                    <a:pt x="513" y="1013"/>
                  </a:lnTo>
                  <a:lnTo>
                    <a:pt x="402" y="1069"/>
                  </a:lnTo>
                  <a:lnTo>
                    <a:pt x="302" y="1147"/>
                  </a:lnTo>
                  <a:lnTo>
                    <a:pt x="212" y="1236"/>
                  </a:lnTo>
                  <a:lnTo>
                    <a:pt x="146" y="1336"/>
                  </a:lnTo>
                  <a:lnTo>
                    <a:pt x="79" y="1447"/>
                  </a:lnTo>
                  <a:lnTo>
                    <a:pt x="45" y="1559"/>
                  </a:lnTo>
                  <a:lnTo>
                    <a:pt x="12" y="1670"/>
                  </a:lnTo>
                  <a:lnTo>
                    <a:pt x="1" y="1793"/>
                  </a:lnTo>
                  <a:lnTo>
                    <a:pt x="1" y="1915"/>
                  </a:lnTo>
                  <a:lnTo>
                    <a:pt x="12" y="2038"/>
                  </a:lnTo>
                  <a:lnTo>
                    <a:pt x="23" y="2160"/>
                  </a:lnTo>
                  <a:lnTo>
                    <a:pt x="57" y="2282"/>
                  </a:lnTo>
                  <a:lnTo>
                    <a:pt x="90" y="2405"/>
                  </a:lnTo>
                  <a:lnTo>
                    <a:pt x="4488" y="3084"/>
                  </a:lnTo>
                  <a:lnTo>
                    <a:pt x="4588" y="3117"/>
                  </a:lnTo>
                  <a:lnTo>
                    <a:pt x="4688" y="3151"/>
                  </a:lnTo>
                  <a:lnTo>
                    <a:pt x="4799" y="3173"/>
                  </a:lnTo>
                  <a:lnTo>
                    <a:pt x="4911" y="3195"/>
                  </a:lnTo>
                  <a:lnTo>
                    <a:pt x="5022" y="3207"/>
                  </a:lnTo>
                  <a:lnTo>
                    <a:pt x="5245" y="3207"/>
                  </a:lnTo>
                  <a:lnTo>
                    <a:pt x="5356" y="3195"/>
                  </a:lnTo>
                  <a:lnTo>
                    <a:pt x="5467" y="3173"/>
                  </a:lnTo>
                  <a:lnTo>
                    <a:pt x="5579" y="3151"/>
                  </a:lnTo>
                  <a:lnTo>
                    <a:pt x="5679" y="3106"/>
                  </a:lnTo>
                  <a:lnTo>
                    <a:pt x="5779" y="3073"/>
                  </a:lnTo>
                  <a:lnTo>
                    <a:pt x="5879" y="3017"/>
                  </a:lnTo>
                  <a:lnTo>
                    <a:pt x="5968" y="2962"/>
                  </a:lnTo>
                  <a:lnTo>
                    <a:pt x="6057" y="2895"/>
                  </a:lnTo>
                  <a:lnTo>
                    <a:pt x="6135" y="2817"/>
                  </a:lnTo>
                  <a:lnTo>
                    <a:pt x="6202" y="2739"/>
                  </a:lnTo>
                  <a:lnTo>
                    <a:pt x="6269" y="2650"/>
                  </a:lnTo>
                  <a:lnTo>
                    <a:pt x="6325" y="2550"/>
                  </a:lnTo>
                  <a:lnTo>
                    <a:pt x="6358" y="2449"/>
                  </a:lnTo>
                  <a:lnTo>
                    <a:pt x="6391" y="2338"/>
                  </a:lnTo>
                  <a:lnTo>
                    <a:pt x="6414" y="2238"/>
                  </a:lnTo>
                  <a:lnTo>
                    <a:pt x="6425" y="2127"/>
                  </a:lnTo>
                  <a:lnTo>
                    <a:pt x="6425" y="2015"/>
                  </a:lnTo>
                  <a:lnTo>
                    <a:pt x="6425" y="1904"/>
                  </a:lnTo>
                  <a:lnTo>
                    <a:pt x="6403" y="1804"/>
                  </a:lnTo>
                  <a:lnTo>
                    <a:pt x="6369" y="1692"/>
                  </a:lnTo>
                  <a:lnTo>
                    <a:pt x="6336" y="1603"/>
                  </a:lnTo>
                  <a:lnTo>
                    <a:pt x="6280" y="1503"/>
                  </a:lnTo>
                  <a:lnTo>
                    <a:pt x="6213" y="1425"/>
                  </a:lnTo>
                  <a:lnTo>
                    <a:pt x="6147" y="1347"/>
                  </a:lnTo>
                  <a:lnTo>
                    <a:pt x="6057" y="1269"/>
                  </a:lnTo>
                  <a:lnTo>
                    <a:pt x="5935" y="1203"/>
                  </a:lnTo>
                  <a:lnTo>
                    <a:pt x="5801" y="1147"/>
                  </a:lnTo>
                  <a:lnTo>
                    <a:pt x="5668" y="1113"/>
                  </a:lnTo>
                  <a:lnTo>
                    <a:pt x="5523" y="1091"/>
                  </a:lnTo>
                  <a:lnTo>
                    <a:pt x="5378" y="1080"/>
                  </a:lnTo>
                  <a:lnTo>
                    <a:pt x="5234" y="1080"/>
                  </a:lnTo>
                  <a:lnTo>
                    <a:pt x="5089" y="1091"/>
                  </a:lnTo>
                  <a:lnTo>
                    <a:pt x="4944" y="1102"/>
                  </a:lnTo>
                  <a:lnTo>
                    <a:pt x="4944" y="1013"/>
                  </a:lnTo>
                  <a:lnTo>
                    <a:pt x="4933" y="935"/>
                  </a:lnTo>
                  <a:lnTo>
                    <a:pt x="4900" y="846"/>
                  </a:lnTo>
                  <a:lnTo>
                    <a:pt x="4866" y="768"/>
                  </a:lnTo>
                  <a:lnTo>
                    <a:pt x="4822" y="702"/>
                  </a:lnTo>
                  <a:lnTo>
                    <a:pt x="4755" y="635"/>
                  </a:lnTo>
                  <a:lnTo>
                    <a:pt x="4688" y="579"/>
                  </a:lnTo>
                  <a:lnTo>
                    <a:pt x="4610" y="535"/>
                  </a:lnTo>
                  <a:lnTo>
                    <a:pt x="4532" y="512"/>
                  </a:lnTo>
                  <a:lnTo>
                    <a:pt x="4443" y="490"/>
                  </a:lnTo>
                  <a:lnTo>
                    <a:pt x="4354" y="490"/>
                  </a:lnTo>
                  <a:lnTo>
                    <a:pt x="4265" y="501"/>
                  </a:lnTo>
                  <a:lnTo>
                    <a:pt x="4187" y="523"/>
                  </a:lnTo>
                  <a:lnTo>
                    <a:pt x="4109" y="557"/>
                  </a:lnTo>
                  <a:lnTo>
                    <a:pt x="4031" y="601"/>
                  </a:lnTo>
                  <a:lnTo>
                    <a:pt x="3964" y="657"/>
                  </a:lnTo>
                  <a:lnTo>
                    <a:pt x="3976" y="590"/>
                  </a:lnTo>
                  <a:lnTo>
                    <a:pt x="3976" y="535"/>
                  </a:lnTo>
                  <a:lnTo>
                    <a:pt x="3964" y="468"/>
                  </a:lnTo>
                  <a:lnTo>
                    <a:pt x="3953" y="412"/>
                  </a:lnTo>
                  <a:lnTo>
                    <a:pt x="3920" y="345"/>
                  </a:lnTo>
                  <a:lnTo>
                    <a:pt x="3886" y="290"/>
                  </a:lnTo>
                  <a:lnTo>
                    <a:pt x="3853" y="245"/>
                  </a:lnTo>
                  <a:lnTo>
                    <a:pt x="3809" y="189"/>
                  </a:lnTo>
                  <a:lnTo>
                    <a:pt x="3697" y="111"/>
                  </a:lnTo>
                  <a:lnTo>
                    <a:pt x="3575" y="45"/>
                  </a:lnTo>
                  <a:lnTo>
                    <a:pt x="3508" y="22"/>
                  </a:lnTo>
                  <a:lnTo>
                    <a:pt x="3441" y="11"/>
                  </a:lnTo>
                  <a:lnTo>
                    <a:pt x="3363" y="0"/>
                  </a:lnTo>
                  <a:close/>
                </a:path>
              </a:pathLst>
            </a:custGeom>
            <a:solidFill>
              <a:srgbClr val="EAF0F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35" name="Google Shape;1360;p21">
              <a:extLst>
                <a:ext uri="{FF2B5EF4-FFF2-40B4-BE49-F238E27FC236}">
                  <a16:creationId xmlns="" xmlns:a16="http://schemas.microsoft.com/office/drawing/2014/main" id="{2C4324AC-56E6-4E15-BBB2-A29537F730CB}"/>
                </a:ext>
              </a:extLst>
            </p:cNvPr>
            <p:cNvSpPr/>
            <p:nvPr/>
          </p:nvSpPr>
          <p:spPr>
            <a:xfrm>
              <a:off x="7603536" y="2690911"/>
              <a:ext cx="150779" cy="75260"/>
            </a:xfrm>
            <a:custGeom>
              <a:avLst/>
              <a:gdLst/>
              <a:ahLst/>
              <a:cxnLst/>
              <a:rect l="l" t="t" r="r" b="b"/>
              <a:pathLst>
                <a:path w="6425" h="3207" fill="none" extrusionOk="0">
                  <a:moveTo>
                    <a:pt x="90" y="2405"/>
                  </a:moveTo>
                  <a:lnTo>
                    <a:pt x="90" y="2405"/>
                  </a:lnTo>
                  <a:lnTo>
                    <a:pt x="57" y="2282"/>
                  </a:lnTo>
                  <a:lnTo>
                    <a:pt x="23" y="2160"/>
                  </a:lnTo>
                  <a:lnTo>
                    <a:pt x="12" y="2038"/>
                  </a:lnTo>
                  <a:lnTo>
                    <a:pt x="1" y="1915"/>
                  </a:lnTo>
                  <a:lnTo>
                    <a:pt x="1" y="1793"/>
                  </a:lnTo>
                  <a:lnTo>
                    <a:pt x="12" y="1670"/>
                  </a:lnTo>
                  <a:lnTo>
                    <a:pt x="45" y="1559"/>
                  </a:lnTo>
                  <a:lnTo>
                    <a:pt x="79" y="1447"/>
                  </a:lnTo>
                  <a:lnTo>
                    <a:pt x="79" y="1447"/>
                  </a:lnTo>
                  <a:lnTo>
                    <a:pt x="146" y="1336"/>
                  </a:lnTo>
                  <a:lnTo>
                    <a:pt x="212" y="1236"/>
                  </a:lnTo>
                  <a:lnTo>
                    <a:pt x="302" y="1147"/>
                  </a:lnTo>
                  <a:lnTo>
                    <a:pt x="402" y="1069"/>
                  </a:lnTo>
                  <a:lnTo>
                    <a:pt x="513" y="1013"/>
                  </a:lnTo>
                  <a:lnTo>
                    <a:pt x="624" y="980"/>
                  </a:lnTo>
                  <a:lnTo>
                    <a:pt x="747" y="958"/>
                  </a:lnTo>
                  <a:lnTo>
                    <a:pt x="869" y="969"/>
                  </a:lnTo>
                  <a:lnTo>
                    <a:pt x="869" y="969"/>
                  </a:lnTo>
                  <a:lnTo>
                    <a:pt x="880" y="891"/>
                  </a:lnTo>
                  <a:lnTo>
                    <a:pt x="914" y="824"/>
                  </a:lnTo>
                  <a:lnTo>
                    <a:pt x="947" y="757"/>
                  </a:lnTo>
                  <a:lnTo>
                    <a:pt x="992" y="690"/>
                  </a:lnTo>
                  <a:lnTo>
                    <a:pt x="1047" y="646"/>
                  </a:lnTo>
                  <a:lnTo>
                    <a:pt x="1103" y="590"/>
                  </a:lnTo>
                  <a:lnTo>
                    <a:pt x="1170" y="546"/>
                  </a:lnTo>
                  <a:lnTo>
                    <a:pt x="1237" y="512"/>
                  </a:lnTo>
                  <a:lnTo>
                    <a:pt x="1304" y="479"/>
                  </a:lnTo>
                  <a:lnTo>
                    <a:pt x="1381" y="457"/>
                  </a:lnTo>
                  <a:lnTo>
                    <a:pt x="1459" y="445"/>
                  </a:lnTo>
                  <a:lnTo>
                    <a:pt x="1537" y="434"/>
                  </a:lnTo>
                  <a:lnTo>
                    <a:pt x="1604" y="445"/>
                  </a:lnTo>
                  <a:lnTo>
                    <a:pt x="1682" y="457"/>
                  </a:lnTo>
                  <a:lnTo>
                    <a:pt x="1760" y="479"/>
                  </a:lnTo>
                  <a:lnTo>
                    <a:pt x="1827" y="512"/>
                  </a:lnTo>
                  <a:lnTo>
                    <a:pt x="1827" y="512"/>
                  </a:lnTo>
                  <a:lnTo>
                    <a:pt x="1916" y="557"/>
                  </a:lnTo>
                  <a:lnTo>
                    <a:pt x="1972" y="579"/>
                  </a:lnTo>
                  <a:lnTo>
                    <a:pt x="2016" y="601"/>
                  </a:lnTo>
                  <a:lnTo>
                    <a:pt x="2016" y="601"/>
                  </a:lnTo>
                  <a:lnTo>
                    <a:pt x="2061" y="601"/>
                  </a:lnTo>
                  <a:lnTo>
                    <a:pt x="2105" y="590"/>
                  </a:lnTo>
                  <a:lnTo>
                    <a:pt x="2183" y="568"/>
                  </a:lnTo>
                  <a:lnTo>
                    <a:pt x="2261" y="512"/>
                  </a:lnTo>
                  <a:lnTo>
                    <a:pt x="2339" y="468"/>
                  </a:lnTo>
                  <a:lnTo>
                    <a:pt x="2339" y="468"/>
                  </a:lnTo>
                  <a:lnTo>
                    <a:pt x="2550" y="301"/>
                  </a:lnTo>
                  <a:lnTo>
                    <a:pt x="2673" y="223"/>
                  </a:lnTo>
                  <a:lnTo>
                    <a:pt x="2784" y="145"/>
                  </a:lnTo>
                  <a:lnTo>
                    <a:pt x="2907" y="89"/>
                  </a:lnTo>
                  <a:lnTo>
                    <a:pt x="3040" y="45"/>
                  </a:lnTo>
                  <a:lnTo>
                    <a:pt x="3163" y="11"/>
                  </a:lnTo>
                  <a:lnTo>
                    <a:pt x="3296" y="0"/>
                  </a:lnTo>
                  <a:lnTo>
                    <a:pt x="3296" y="0"/>
                  </a:lnTo>
                  <a:lnTo>
                    <a:pt x="3363" y="0"/>
                  </a:lnTo>
                  <a:lnTo>
                    <a:pt x="3441" y="11"/>
                  </a:lnTo>
                  <a:lnTo>
                    <a:pt x="3508" y="22"/>
                  </a:lnTo>
                  <a:lnTo>
                    <a:pt x="3575" y="45"/>
                  </a:lnTo>
                  <a:lnTo>
                    <a:pt x="3697" y="111"/>
                  </a:lnTo>
                  <a:lnTo>
                    <a:pt x="3809" y="189"/>
                  </a:lnTo>
                  <a:lnTo>
                    <a:pt x="3853" y="245"/>
                  </a:lnTo>
                  <a:lnTo>
                    <a:pt x="3886" y="290"/>
                  </a:lnTo>
                  <a:lnTo>
                    <a:pt x="3920" y="345"/>
                  </a:lnTo>
                  <a:lnTo>
                    <a:pt x="3953" y="412"/>
                  </a:lnTo>
                  <a:lnTo>
                    <a:pt x="3964" y="468"/>
                  </a:lnTo>
                  <a:lnTo>
                    <a:pt x="3976" y="535"/>
                  </a:lnTo>
                  <a:lnTo>
                    <a:pt x="3976" y="590"/>
                  </a:lnTo>
                  <a:lnTo>
                    <a:pt x="3964" y="657"/>
                  </a:lnTo>
                  <a:lnTo>
                    <a:pt x="3964" y="657"/>
                  </a:lnTo>
                  <a:lnTo>
                    <a:pt x="4031" y="601"/>
                  </a:lnTo>
                  <a:lnTo>
                    <a:pt x="4109" y="557"/>
                  </a:lnTo>
                  <a:lnTo>
                    <a:pt x="4187" y="523"/>
                  </a:lnTo>
                  <a:lnTo>
                    <a:pt x="4265" y="501"/>
                  </a:lnTo>
                  <a:lnTo>
                    <a:pt x="4354" y="490"/>
                  </a:lnTo>
                  <a:lnTo>
                    <a:pt x="4443" y="490"/>
                  </a:lnTo>
                  <a:lnTo>
                    <a:pt x="4532" y="512"/>
                  </a:lnTo>
                  <a:lnTo>
                    <a:pt x="4610" y="535"/>
                  </a:lnTo>
                  <a:lnTo>
                    <a:pt x="4610" y="535"/>
                  </a:lnTo>
                  <a:lnTo>
                    <a:pt x="4688" y="579"/>
                  </a:lnTo>
                  <a:lnTo>
                    <a:pt x="4755" y="635"/>
                  </a:lnTo>
                  <a:lnTo>
                    <a:pt x="4822" y="702"/>
                  </a:lnTo>
                  <a:lnTo>
                    <a:pt x="4866" y="768"/>
                  </a:lnTo>
                  <a:lnTo>
                    <a:pt x="4900" y="846"/>
                  </a:lnTo>
                  <a:lnTo>
                    <a:pt x="4933" y="935"/>
                  </a:lnTo>
                  <a:lnTo>
                    <a:pt x="4944" y="1013"/>
                  </a:lnTo>
                  <a:lnTo>
                    <a:pt x="4944" y="1102"/>
                  </a:lnTo>
                  <a:lnTo>
                    <a:pt x="4944" y="1102"/>
                  </a:lnTo>
                  <a:lnTo>
                    <a:pt x="5089" y="1091"/>
                  </a:lnTo>
                  <a:lnTo>
                    <a:pt x="5234" y="1080"/>
                  </a:lnTo>
                  <a:lnTo>
                    <a:pt x="5378" y="1080"/>
                  </a:lnTo>
                  <a:lnTo>
                    <a:pt x="5523" y="1091"/>
                  </a:lnTo>
                  <a:lnTo>
                    <a:pt x="5668" y="1113"/>
                  </a:lnTo>
                  <a:lnTo>
                    <a:pt x="5801" y="1147"/>
                  </a:lnTo>
                  <a:lnTo>
                    <a:pt x="5935" y="1203"/>
                  </a:lnTo>
                  <a:lnTo>
                    <a:pt x="6057" y="1269"/>
                  </a:lnTo>
                  <a:lnTo>
                    <a:pt x="6057" y="1269"/>
                  </a:lnTo>
                  <a:lnTo>
                    <a:pt x="6147" y="1347"/>
                  </a:lnTo>
                  <a:lnTo>
                    <a:pt x="6213" y="1425"/>
                  </a:lnTo>
                  <a:lnTo>
                    <a:pt x="6280" y="1503"/>
                  </a:lnTo>
                  <a:lnTo>
                    <a:pt x="6336" y="1603"/>
                  </a:lnTo>
                  <a:lnTo>
                    <a:pt x="6369" y="1692"/>
                  </a:lnTo>
                  <a:lnTo>
                    <a:pt x="6403" y="1804"/>
                  </a:lnTo>
                  <a:lnTo>
                    <a:pt x="6425" y="1904"/>
                  </a:lnTo>
                  <a:lnTo>
                    <a:pt x="6425" y="2015"/>
                  </a:lnTo>
                  <a:lnTo>
                    <a:pt x="6425" y="2127"/>
                  </a:lnTo>
                  <a:lnTo>
                    <a:pt x="6414" y="2238"/>
                  </a:lnTo>
                  <a:lnTo>
                    <a:pt x="6391" y="2338"/>
                  </a:lnTo>
                  <a:lnTo>
                    <a:pt x="6358" y="2449"/>
                  </a:lnTo>
                  <a:lnTo>
                    <a:pt x="6325" y="2550"/>
                  </a:lnTo>
                  <a:lnTo>
                    <a:pt x="6269" y="2650"/>
                  </a:lnTo>
                  <a:lnTo>
                    <a:pt x="6202" y="2739"/>
                  </a:lnTo>
                  <a:lnTo>
                    <a:pt x="6135" y="2817"/>
                  </a:lnTo>
                  <a:lnTo>
                    <a:pt x="6135" y="2817"/>
                  </a:lnTo>
                  <a:lnTo>
                    <a:pt x="6057" y="2895"/>
                  </a:lnTo>
                  <a:lnTo>
                    <a:pt x="5968" y="2962"/>
                  </a:lnTo>
                  <a:lnTo>
                    <a:pt x="5879" y="3017"/>
                  </a:lnTo>
                  <a:lnTo>
                    <a:pt x="5779" y="3073"/>
                  </a:lnTo>
                  <a:lnTo>
                    <a:pt x="5679" y="3106"/>
                  </a:lnTo>
                  <a:lnTo>
                    <a:pt x="5579" y="3151"/>
                  </a:lnTo>
                  <a:lnTo>
                    <a:pt x="5467" y="3173"/>
                  </a:lnTo>
                  <a:lnTo>
                    <a:pt x="5356" y="3195"/>
                  </a:lnTo>
                  <a:lnTo>
                    <a:pt x="5245" y="3207"/>
                  </a:lnTo>
                  <a:lnTo>
                    <a:pt x="5133" y="3207"/>
                  </a:lnTo>
                  <a:lnTo>
                    <a:pt x="5022" y="3207"/>
                  </a:lnTo>
                  <a:lnTo>
                    <a:pt x="4911" y="3195"/>
                  </a:lnTo>
                  <a:lnTo>
                    <a:pt x="4799" y="3173"/>
                  </a:lnTo>
                  <a:lnTo>
                    <a:pt x="4688" y="3151"/>
                  </a:lnTo>
                  <a:lnTo>
                    <a:pt x="4588" y="3117"/>
                  </a:lnTo>
                  <a:lnTo>
                    <a:pt x="4488" y="3084"/>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36" name="Google Shape;1361;p21">
              <a:extLst>
                <a:ext uri="{FF2B5EF4-FFF2-40B4-BE49-F238E27FC236}">
                  <a16:creationId xmlns="" xmlns:a16="http://schemas.microsoft.com/office/drawing/2014/main" id="{BA6ADFEE-42B8-48C9-BD64-43F827589D2C}"/>
                </a:ext>
              </a:extLst>
            </p:cNvPr>
            <p:cNvSpPr/>
            <p:nvPr/>
          </p:nvSpPr>
          <p:spPr>
            <a:xfrm>
              <a:off x="7578731" y="2731134"/>
              <a:ext cx="183962" cy="99056"/>
            </a:xfrm>
            <a:custGeom>
              <a:avLst/>
              <a:gdLst/>
              <a:ahLst/>
              <a:cxnLst/>
              <a:rect l="l" t="t" r="r" b="b"/>
              <a:pathLst>
                <a:path w="7839" h="4221" extrusionOk="0">
                  <a:moveTo>
                    <a:pt x="7838" y="1"/>
                  </a:moveTo>
                  <a:lnTo>
                    <a:pt x="0" y="123"/>
                  </a:lnTo>
                  <a:lnTo>
                    <a:pt x="45" y="357"/>
                  </a:lnTo>
                  <a:lnTo>
                    <a:pt x="156" y="858"/>
                  </a:lnTo>
                  <a:lnTo>
                    <a:pt x="357" y="1682"/>
                  </a:lnTo>
                  <a:lnTo>
                    <a:pt x="423" y="1938"/>
                  </a:lnTo>
                  <a:lnTo>
                    <a:pt x="512" y="2194"/>
                  </a:lnTo>
                  <a:lnTo>
                    <a:pt x="624" y="2428"/>
                  </a:lnTo>
                  <a:lnTo>
                    <a:pt x="735" y="2650"/>
                  </a:lnTo>
                  <a:lnTo>
                    <a:pt x="858" y="2862"/>
                  </a:lnTo>
                  <a:lnTo>
                    <a:pt x="1002" y="3051"/>
                  </a:lnTo>
                  <a:lnTo>
                    <a:pt x="1158" y="3240"/>
                  </a:lnTo>
                  <a:lnTo>
                    <a:pt x="1325" y="3407"/>
                  </a:lnTo>
                  <a:lnTo>
                    <a:pt x="1503" y="3552"/>
                  </a:lnTo>
                  <a:lnTo>
                    <a:pt x="1693" y="3697"/>
                  </a:lnTo>
                  <a:lnTo>
                    <a:pt x="1904" y="3819"/>
                  </a:lnTo>
                  <a:lnTo>
                    <a:pt x="2127" y="3920"/>
                  </a:lnTo>
                  <a:lnTo>
                    <a:pt x="2361" y="4009"/>
                  </a:lnTo>
                  <a:lnTo>
                    <a:pt x="2605" y="4087"/>
                  </a:lnTo>
                  <a:lnTo>
                    <a:pt x="2873" y="4142"/>
                  </a:lnTo>
                  <a:lnTo>
                    <a:pt x="3151" y="4187"/>
                  </a:lnTo>
                  <a:lnTo>
                    <a:pt x="3385" y="4209"/>
                  </a:lnTo>
                  <a:lnTo>
                    <a:pt x="3641" y="4220"/>
                  </a:lnTo>
                  <a:lnTo>
                    <a:pt x="3886" y="4220"/>
                  </a:lnTo>
                  <a:lnTo>
                    <a:pt x="4142" y="4209"/>
                  </a:lnTo>
                  <a:lnTo>
                    <a:pt x="4387" y="4198"/>
                  </a:lnTo>
                  <a:lnTo>
                    <a:pt x="4632" y="4165"/>
                  </a:lnTo>
                  <a:lnTo>
                    <a:pt x="4888" y="4120"/>
                  </a:lnTo>
                  <a:lnTo>
                    <a:pt x="5133" y="4053"/>
                  </a:lnTo>
                  <a:lnTo>
                    <a:pt x="5367" y="3986"/>
                  </a:lnTo>
                  <a:lnTo>
                    <a:pt x="5600" y="3908"/>
                  </a:lnTo>
                  <a:lnTo>
                    <a:pt x="5834" y="3808"/>
                  </a:lnTo>
                  <a:lnTo>
                    <a:pt x="6046" y="3697"/>
                  </a:lnTo>
                  <a:lnTo>
                    <a:pt x="6257" y="3563"/>
                  </a:lnTo>
                  <a:lnTo>
                    <a:pt x="6458" y="3419"/>
                  </a:lnTo>
                  <a:lnTo>
                    <a:pt x="6658" y="3263"/>
                  </a:lnTo>
                  <a:lnTo>
                    <a:pt x="6825" y="3085"/>
                  </a:lnTo>
                  <a:lnTo>
                    <a:pt x="6970" y="2929"/>
                  </a:lnTo>
                  <a:lnTo>
                    <a:pt x="7092" y="2762"/>
                  </a:lnTo>
                  <a:lnTo>
                    <a:pt x="7204" y="2584"/>
                  </a:lnTo>
                  <a:lnTo>
                    <a:pt x="7304" y="2405"/>
                  </a:lnTo>
                  <a:lnTo>
                    <a:pt x="7359" y="2261"/>
                  </a:lnTo>
                  <a:lnTo>
                    <a:pt x="7415" y="2105"/>
                  </a:lnTo>
                  <a:lnTo>
                    <a:pt x="7471" y="1938"/>
                  </a:lnTo>
                  <a:lnTo>
                    <a:pt x="7526" y="1749"/>
                  </a:lnTo>
                  <a:lnTo>
                    <a:pt x="7615" y="1348"/>
                  </a:lnTo>
                  <a:lnTo>
                    <a:pt x="7693" y="958"/>
                  </a:lnTo>
                  <a:lnTo>
                    <a:pt x="7760" y="591"/>
                  </a:lnTo>
                  <a:lnTo>
                    <a:pt x="7805" y="290"/>
                  </a:lnTo>
                  <a:lnTo>
                    <a:pt x="7838" y="1"/>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37" name="Google Shape;1362;p21">
              <a:extLst>
                <a:ext uri="{FF2B5EF4-FFF2-40B4-BE49-F238E27FC236}">
                  <a16:creationId xmlns="" xmlns:a16="http://schemas.microsoft.com/office/drawing/2014/main" id="{5E9CC34F-0674-4692-8705-5C087E1DB0E0}"/>
                </a:ext>
              </a:extLst>
            </p:cNvPr>
            <p:cNvSpPr/>
            <p:nvPr/>
          </p:nvSpPr>
          <p:spPr>
            <a:xfrm>
              <a:off x="7651879" y="2714683"/>
              <a:ext cx="12555" cy="5773"/>
            </a:xfrm>
            <a:custGeom>
              <a:avLst/>
              <a:gdLst/>
              <a:ahLst/>
              <a:cxnLst/>
              <a:rect l="l" t="t" r="r" b="b"/>
              <a:pathLst>
                <a:path w="535" h="246" extrusionOk="0">
                  <a:moveTo>
                    <a:pt x="123" y="0"/>
                  </a:moveTo>
                  <a:lnTo>
                    <a:pt x="79" y="11"/>
                  </a:lnTo>
                  <a:lnTo>
                    <a:pt x="45" y="45"/>
                  </a:lnTo>
                  <a:lnTo>
                    <a:pt x="12" y="78"/>
                  </a:lnTo>
                  <a:lnTo>
                    <a:pt x="1" y="123"/>
                  </a:lnTo>
                  <a:lnTo>
                    <a:pt x="12" y="167"/>
                  </a:lnTo>
                  <a:lnTo>
                    <a:pt x="34" y="212"/>
                  </a:lnTo>
                  <a:lnTo>
                    <a:pt x="79" y="234"/>
                  </a:lnTo>
                  <a:lnTo>
                    <a:pt x="123" y="245"/>
                  </a:lnTo>
                  <a:lnTo>
                    <a:pt x="413" y="245"/>
                  </a:lnTo>
                  <a:lnTo>
                    <a:pt x="457" y="234"/>
                  </a:lnTo>
                  <a:lnTo>
                    <a:pt x="490" y="212"/>
                  </a:lnTo>
                  <a:lnTo>
                    <a:pt x="513" y="190"/>
                  </a:lnTo>
                  <a:lnTo>
                    <a:pt x="535" y="156"/>
                  </a:lnTo>
                  <a:lnTo>
                    <a:pt x="535" y="134"/>
                  </a:lnTo>
                  <a:lnTo>
                    <a:pt x="524" y="100"/>
                  </a:lnTo>
                  <a:lnTo>
                    <a:pt x="479" y="56"/>
                  </a:lnTo>
                  <a:lnTo>
                    <a:pt x="435" y="34"/>
                  </a:lnTo>
                  <a:lnTo>
                    <a:pt x="390" y="11"/>
                  </a:lnTo>
                  <a:lnTo>
                    <a:pt x="335" y="0"/>
                  </a:lnTo>
                  <a:close/>
                </a:path>
              </a:pathLst>
            </a:custGeom>
            <a:solidFill>
              <a:srgbClr val="D3EBF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38" name="Google Shape;1363;p21">
              <a:extLst>
                <a:ext uri="{FF2B5EF4-FFF2-40B4-BE49-F238E27FC236}">
                  <a16:creationId xmlns="" xmlns:a16="http://schemas.microsoft.com/office/drawing/2014/main" id="{2661B0B8-141E-47AB-B13A-F7DFEE88F8BD}"/>
                </a:ext>
              </a:extLst>
            </p:cNvPr>
            <p:cNvSpPr/>
            <p:nvPr/>
          </p:nvSpPr>
          <p:spPr>
            <a:xfrm>
              <a:off x="7678280" y="2706047"/>
              <a:ext cx="12555" cy="6829"/>
            </a:xfrm>
            <a:custGeom>
              <a:avLst/>
              <a:gdLst/>
              <a:ahLst/>
              <a:cxnLst/>
              <a:rect l="l" t="t" r="r" b="b"/>
              <a:pathLst>
                <a:path w="535" h="291" extrusionOk="0">
                  <a:moveTo>
                    <a:pt x="145" y="1"/>
                  </a:moveTo>
                  <a:lnTo>
                    <a:pt x="78" y="23"/>
                  </a:lnTo>
                  <a:lnTo>
                    <a:pt x="33" y="45"/>
                  </a:lnTo>
                  <a:lnTo>
                    <a:pt x="11" y="79"/>
                  </a:lnTo>
                  <a:lnTo>
                    <a:pt x="0" y="123"/>
                  </a:lnTo>
                  <a:lnTo>
                    <a:pt x="11" y="157"/>
                  </a:lnTo>
                  <a:lnTo>
                    <a:pt x="22" y="201"/>
                  </a:lnTo>
                  <a:lnTo>
                    <a:pt x="56" y="224"/>
                  </a:lnTo>
                  <a:lnTo>
                    <a:pt x="89" y="246"/>
                  </a:lnTo>
                  <a:lnTo>
                    <a:pt x="145" y="235"/>
                  </a:lnTo>
                  <a:lnTo>
                    <a:pt x="223" y="235"/>
                  </a:lnTo>
                  <a:lnTo>
                    <a:pt x="290" y="246"/>
                  </a:lnTo>
                  <a:lnTo>
                    <a:pt x="356" y="268"/>
                  </a:lnTo>
                  <a:lnTo>
                    <a:pt x="434" y="290"/>
                  </a:lnTo>
                  <a:lnTo>
                    <a:pt x="479" y="290"/>
                  </a:lnTo>
                  <a:lnTo>
                    <a:pt x="512" y="268"/>
                  </a:lnTo>
                  <a:lnTo>
                    <a:pt x="534" y="235"/>
                  </a:lnTo>
                  <a:lnTo>
                    <a:pt x="534" y="190"/>
                  </a:lnTo>
                  <a:lnTo>
                    <a:pt x="512" y="123"/>
                  </a:lnTo>
                  <a:lnTo>
                    <a:pt x="468" y="79"/>
                  </a:lnTo>
                  <a:lnTo>
                    <a:pt x="412" y="34"/>
                  </a:lnTo>
                  <a:lnTo>
                    <a:pt x="345" y="12"/>
                  </a:lnTo>
                  <a:lnTo>
                    <a:pt x="278" y="1"/>
                  </a:lnTo>
                  <a:close/>
                </a:path>
              </a:pathLst>
            </a:custGeom>
            <a:solidFill>
              <a:srgbClr val="D3EBF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39" name="Google Shape;1364;p21">
              <a:extLst>
                <a:ext uri="{FF2B5EF4-FFF2-40B4-BE49-F238E27FC236}">
                  <a16:creationId xmlns="" xmlns:a16="http://schemas.microsoft.com/office/drawing/2014/main" id="{6259B329-D8E2-47C7-8991-DBAD28376E6D}"/>
                </a:ext>
              </a:extLst>
            </p:cNvPr>
            <p:cNvSpPr/>
            <p:nvPr/>
          </p:nvSpPr>
          <p:spPr>
            <a:xfrm>
              <a:off x="7694473" y="2721465"/>
              <a:ext cx="8120" cy="7603"/>
            </a:xfrm>
            <a:custGeom>
              <a:avLst/>
              <a:gdLst/>
              <a:ahLst/>
              <a:cxnLst/>
              <a:rect l="l" t="t" r="r" b="b"/>
              <a:pathLst>
                <a:path w="346" h="324" extrusionOk="0">
                  <a:moveTo>
                    <a:pt x="234" y="1"/>
                  </a:moveTo>
                  <a:lnTo>
                    <a:pt x="201" y="12"/>
                  </a:lnTo>
                  <a:lnTo>
                    <a:pt x="156" y="23"/>
                  </a:lnTo>
                  <a:lnTo>
                    <a:pt x="123" y="45"/>
                  </a:lnTo>
                  <a:lnTo>
                    <a:pt x="56" y="112"/>
                  </a:lnTo>
                  <a:lnTo>
                    <a:pt x="11" y="190"/>
                  </a:lnTo>
                  <a:lnTo>
                    <a:pt x="0" y="223"/>
                  </a:lnTo>
                  <a:lnTo>
                    <a:pt x="0" y="257"/>
                  </a:lnTo>
                  <a:lnTo>
                    <a:pt x="23" y="279"/>
                  </a:lnTo>
                  <a:lnTo>
                    <a:pt x="45" y="312"/>
                  </a:lnTo>
                  <a:lnTo>
                    <a:pt x="78" y="324"/>
                  </a:lnTo>
                  <a:lnTo>
                    <a:pt x="112" y="312"/>
                  </a:lnTo>
                  <a:lnTo>
                    <a:pt x="145" y="301"/>
                  </a:lnTo>
                  <a:lnTo>
                    <a:pt x="167" y="279"/>
                  </a:lnTo>
                  <a:lnTo>
                    <a:pt x="201" y="235"/>
                  </a:lnTo>
                  <a:lnTo>
                    <a:pt x="245" y="201"/>
                  </a:lnTo>
                  <a:lnTo>
                    <a:pt x="290" y="168"/>
                  </a:lnTo>
                  <a:lnTo>
                    <a:pt x="334" y="123"/>
                  </a:lnTo>
                  <a:lnTo>
                    <a:pt x="345" y="90"/>
                  </a:lnTo>
                  <a:lnTo>
                    <a:pt x="334" y="56"/>
                  </a:lnTo>
                  <a:lnTo>
                    <a:pt x="312" y="23"/>
                  </a:lnTo>
                  <a:lnTo>
                    <a:pt x="290" y="12"/>
                  </a:lnTo>
                  <a:lnTo>
                    <a:pt x="234" y="1"/>
                  </a:lnTo>
                  <a:close/>
                </a:path>
              </a:pathLst>
            </a:custGeom>
            <a:solidFill>
              <a:srgbClr val="D3EBF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40" name="Google Shape;1365;p21">
              <a:extLst>
                <a:ext uri="{FF2B5EF4-FFF2-40B4-BE49-F238E27FC236}">
                  <a16:creationId xmlns="" xmlns:a16="http://schemas.microsoft.com/office/drawing/2014/main" id="{34458F15-E7B8-4AD7-A142-08A4B46E9091}"/>
                </a:ext>
              </a:extLst>
            </p:cNvPr>
            <p:cNvSpPr/>
            <p:nvPr/>
          </p:nvSpPr>
          <p:spPr>
            <a:xfrm>
              <a:off x="7710407" y="2712595"/>
              <a:ext cx="8120" cy="5515"/>
            </a:xfrm>
            <a:custGeom>
              <a:avLst/>
              <a:gdLst/>
              <a:ahLst/>
              <a:cxnLst/>
              <a:rect l="l" t="t" r="r" b="b"/>
              <a:pathLst>
                <a:path w="346" h="235" extrusionOk="0">
                  <a:moveTo>
                    <a:pt x="123" y="0"/>
                  </a:moveTo>
                  <a:lnTo>
                    <a:pt x="56" y="22"/>
                  </a:lnTo>
                  <a:lnTo>
                    <a:pt x="23" y="67"/>
                  </a:lnTo>
                  <a:lnTo>
                    <a:pt x="0" y="112"/>
                  </a:lnTo>
                  <a:lnTo>
                    <a:pt x="0" y="134"/>
                  </a:lnTo>
                  <a:lnTo>
                    <a:pt x="0" y="167"/>
                  </a:lnTo>
                  <a:lnTo>
                    <a:pt x="23" y="189"/>
                  </a:lnTo>
                  <a:lnTo>
                    <a:pt x="45" y="212"/>
                  </a:lnTo>
                  <a:lnTo>
                    <a:pt x="90" y="234"/>
                  </a:lnTo>
                  <a:lnTo>
                    <a:pt x="234" y="234"/>
                  </a:lnTo>
                  <a:lnTo>
                    <a:pt x="279" y="223"/>
                  </a:lnTo>
                  <a:lnTo>
                    <a:pt x="312" y="201"/>
                  </a:lnTo>
                  <a:lnTo>
                    <a:pt x="334" y="167"/>
                  </a:lnTo>
                  <a:lnTo>
                    <a:pt x="346" y="134"/>
                  </a:lnTo>
                  <a:lnTo>
                    <a:pt x="346" y="89"/>
                  </a:lnTo>
                  <a:lnTo>
                    <a:pt x="334" y="56"/>
                  </a:lnTo>
                  <a:lnTo>
                    <a:pt x="301" y="34"/>
                  </a:lnTo>
                  <a:lnTo>
                    <a:pt x="268" y="11"/>
                  </a:lnTo>
                  <a:lnTo>
                    <a:pt x="190" y="0"/>
                  </a:lnTo>
                  <a:close/>
                </a:path>
              </a:pathLst>
            </a:custGeom>
            <a:solidFill>
              <a:srgbClr val="D3EBF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41" name="Google Shape;1366;p21">
              <a:extLst>
                <a:ext uri="{FF2B5EF4-FFF2-40B4-BE49-F238E27FC236}">
                  <a16:creationId xmlns="" xmlns:a16="http://schemas.microsoft.com/office/drawing/2014/main" id="{30D9D649-057A-433D-86D3-849EB5DBFDA4}"/>
                </a:ext>
              </a:extLst>
            </p:cNvPr>
            <p:cNvSpPr/>
            <p:nvPr/>
          </p:nvSpPr>
          <p:spPr>
            <a:xfrm>
              <a:off x="7723737" y="2722780"/>
              <a:ext cx="4201" cy="3426"/>
            </a:xfrm>
            <a:custGeom>
              <a:avLst/>
              <a:gdLst/>
              <a:ahLst/>
              <a:cxnLst/>
              <a:rect l="l" t="t" r="r" b="b"/>
              <a:pathLst>
                <a:path w="179" h="146" extrusionOk="0">
                  <a:moveTo>
                    <a:pt x="56" y="0"/>
                  </a:moveTo>
                  <a:lnTo>
                    <a:pt x="34" y="12"/>
                  </a:lnTo>
                  <a:lnTo>
                    <a:pt x="11" y="23"/>
                  </a:lnTo>
                  <a:lnTo>
                    <a:pt x="0" y="45"/>
                  </a:lnTo>
                  <a:lnTo>
                    <a:pt x="0" y="67"/>
                  </a:lnTo>
                  <a:lnTo>
                    <a:pt x="0" y="89"/>
                  </a:lnTo>
                  <a:lnTo>
                    <a:pt x="11" y="101"/>
                  </a:lnTo>
                  <a:lnTo>
                    <a:pt x="34" y="112"/>
                  </a:lnTo>
                  <a:lnTo>
                    <a:pt x="56" y="123"/>
                  </a:lnTo>
                  <a:lnTo>
                    <a:pt x="67" y="123"/>
                  </a:lnTo>
                  <a:lnTo>
                    <a:pt x="89" y="134"/>
                  </a:lnTo>
                  <a:lnTo>
                    <a:pt x="100" y="145"/>
                  </a:lnTo>
                  <a:lnTo>
                    <a:pt x="156" y="145"/>
                  </a:lnTo>
                  <a:lnTo>
                    <a:pt x="167" y="123"/>
                  </a:lnTo>
                  <a:lnTo>
                    <a:pt x="178" y="101"/>
                  </a:lnTo>
                  <a:lnTo>
                    <a:pt x="167" y="56"/>
                  </a:lnTo>
                  <a:lnTo>
                    <a:pt x="134" y="23"/>
                  </a:lnTo>
                  <a:lnTo>
                    <a:pt x="100" y="12"/>
                  </a:lnTo>
                  <a:lnTo>
                    <a:pt x="56" y="0"/>
                  </a:lnTo>
                  <a:close/>
                </a:path>
              </a:pathLst>
            </a:custGeom>
            <a:solidFill>
              <a:srgbClr val="D3EBF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42" name="Google Shape;1367;p21">
              <a:extLst>
                <a:ext uri="{FF2B5EF4-FFF2-40B4-BE49-F238E27FC236}">
                  <a16:creationId xmlns="" xmlns:a16="http://schemas.microsoft.com/office/drawing/2014/main" id="{4F72F52D-7663-459A-9116-62A54260EA64}"/>
                </a:ext>
              </a:extLst>
            </p:cNvPr>
            <p:cNvSpPr/>
            <p:nvPr/>
          </p:nvSpPr>
          <p:spPr>
            <a:xfrm>
              <a:off x="7620010" y="2713885"/>
              <a:ext cx="15442" cy="8660"/>
            </a:xfrm>
            <a:custGeom>
              <a:avLst/>
              <a:gdLst/>
              <a:ahLst/>
              <a:cxnLst/>
              <a:rect l="l" t="t" r="r" b="b"/>
              <a:pathLst>
                <a:path w="658" h="369" extrusionOk="0">
                  <a:moveTo>
                    <a:pt x="479" y="1"/>
                  </a:moveTo>
                  <a:lnTo>
                    <a:pt x="412" y="12"/>
                  </a:lnTo>
                  <a:lnTo>
                    <a:pt x="357" y="23"/>
                  </a:lnTo>
                  <a:lnTo>
                    <a:pt x="101" y="90"/>
                  </a:lnTo>
                  <a:lnTo>
                    <a:pt x="67" y="101"/>
                  </a:lnTo>
                  <a:lnTo>
                    <a:pt x="45" y="112"/>
                  </a:lnTo>
                  <a:lnTo>
                    <a:pt x="11" y="157"/>
                  </a:lnTo>
                  <a:lnTo>
                    <a:pt x="0" y="212"/>
                  </a:lnTo>
                  <a:lnTo>
                    <a:pt x="11" y="257"/>
                  </a:lnTo>
                  <a:lnTo>
                    <a:pt x="34" y="313"/>
                  </a:lnTo>
                  <a:lnTo>
                    <a:pt x="67" y="346"/>
                  </a:lnTo>
                  <a:lnTo>
                    <a:pt x="112" y="368"/>
                  </a:lnTo>
                  <a:lnTo>
                    <a:pt x="178" y="368"/>
                  </a:lnTo>
                  <a:lnTo>
                    <a:pt x="423" y="301"/>
                  </a:lnTo>
                  <a:lnTo>
                    <a:pt x="490" y="279"/>
                  </a:lnTo>
                  <a:lnTo>
                    <a:pt x="546" y="257"/>
                  </a:lnTo>
                  <a:lnTo>
                    <a:pt x="602" y="224"/>
                  </a:lnTo>
                  <a:lnTo>
                    <a:pt x="635" y="179"/>
                  </a:lnTo>
                  <a:lnTo>
                    <a:pt x="657" y="134"/>
                  </a:lnTo>
                  <a:lnTo>
                    <a:pt x="646" y="101"/>
                  </a:lnTo>
                  <a:lnTo>
                    <a:pt x="635" y="57"/>
                  </a:lnTo>
                  <a:lnTo>
                    <a:pt x="602" y="34"/>
                  </a:lnTo>
                  <a:lnTo>
                    <a:pt x="535" y="12"/>
                  </a:lnTo>
                  <a:lnTo>
                    <a:pt x="479" y="1"/>
                  </a:lnTo>
                  <a:close/>
                </a:path>
              </a:pathLst>
            </a:custGeom>
            <a:solidFill>
              <a:srgbClr val="D3EBF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43" name="Google Shape;1368;p21">
              <a:extLst>
                <a:ext uri="{FF2B5EF4-FFF2-40B4-BE49-F238E27FC236}">
                  <a16:creationId xmlns="" xmlns:a16="http://schemas.microsoft.com/office/drawing/2014/main" id="{B1DDE269-95F5-40DD-B7FD-70E9CBF1A563}"/>
                </a:ext>
              </a:extLst>
            </p:cNvPr>
            <p:cNvSpPr/>
            <p:nvPr/>
          </p:nvSpPr>
          <p:spPr>
            <a:xfrm>
              <a:off x="7578731" y="2734020"/>
              <a:ext cx="124894" cy="96170"/>
            </a:xfrm>
            <a:custGeom>
              <a:avLst/>
              <a:gdLst/>
              <a:ahLst/>
              <a:cxnLst/>
              <a:rect l="l" t="t" r="r" b="b"/>
              <a:pathLst>
                <a:path w="5322" h="4098" extrusionOk="0">
                  <a:moveTo>
                    <a:pt x="0" y="0"/>
                  </a:moveTo>
                  <a:lnTo>
                    <a:pt x="45" y="234"/>
                  </a:lnTo>
                  <a:lnTo>
                    <a:pt x="156" y="735"/>
                  </a:lnTo>
                  <a:lnTo>
                    <a:pt x="357" y="1559"/>
                  </a:lnTo>
                  <a:lnTo>
                    <a:pt x="423" y="1815"/>
                  </a:lnTo>
                  <a:lnTo>
                    <a:pt x="512" y="2071"/>
                  </a:lnTo>
                  <a:lnTo>
                    <a:pt x="624" y="2305"/>
                  </a:lnTo>
                  <a:lnTo>
                    <a:pt x="735" y="2527"/>
                  </a:lnTo>
                  <a:lnTo>
                    <a:pt x="858" y="2739"/>
                  </a:lnTo>
                  <a:lnTo>
                    <a:pt x="1002" y="2928"/>
                  </a:lnTo>
                  <a:lnTo>
                    <a:pt x="1158" y="3117"/>
                  </a:lnTo>
                  <a:lnTo>
                    <a:pt x="1325" y="3284"/>
                  </a:lnTo>
                  <a:lnTo>
                    <a:pt x="1503" y="3429"/>
                  </a:lnTo>
                  <a:lnTo>
                    <a:pt x="1693" y="3574"/>
                  </a:lnTo>
                  <a:lnTo>
                    <a:pt x="1904" y="3696"/>
                  </a:lnTo>
                  <a:lnTo>
                    <a:pt x="2127" y="3797"/>
                  </a:lnTo>
                  <a:lnTo>
                    <a:pt x="2361" y="3886"/>
                  </a:lnTo>
                  <a:lnTo>
                    <a:pt x="2605" y="3964"/>
                  </a:lnTo>
                  <a:lnTo>
                    <a:pt x="2873" y="4019"/>
                  </a:lnTo>
                  <a:lnTo>
                    <a:pt x="3151" y="4064"/>
                  </a:lnTo>
                  <a:lnTo>
                    <a:pt x="3418" y="4086"/>
                  </a:lnTo>
                  <a:lnTo>
                    <a:pt x="3685" y="4097"/>
                  </a:lnTo>
                  <a:lnTo>
                    <a:pt x="3964" y="4097"/>
                  </a:lnTo>
                  <a:lnTo>
                    <a:pt x="4242" y="4086"/>
                  </a:lnTo>
                  <a:lnTo>
                    <a:pt x="4520" y="4053"/>
                  </a:lnTo>
                  <a:lnTo>
                    <a:pt x="4788" y="4008"/>
                  </a:lnTo>
                  <a:lnTo>
                    <a:pt x="5055" y="3941"/>
                  </a:lnTo>
                  <a:lnTo>
                    <a:pt x="5322" y="3875"/>
                  </a:lnTo>
                  <a:lnTo>
                    <a:pt x="5066" y="3863"/>
                  </a:lnTo>
                  <a:lnTo>
                    <a:pt x="4810" y="3841"/>
                  </a:lnTo>
                  <a:lnTo>
                    <a:pt x="4554" y="3819"/>
                  </a:lnTo>
                  <a:lnTo>
                    <a:pt x="4298" y="3785"/>
                  </a:lnTo>
                  <a:lnTo>
                    <a:pt x="4042" y="3741"/>
                  </a:lnTo>
                  <a:lnTo>
                    <a:pt x="3786" y="3685"/>
                  </a:lnTo>
                  <a:lnTo>
                    <a:pt x="3541" y="3618"/>
                  </a:lnTo>
                  <a:lnTo>
                    <a:pt x="3296" y="3541"/>
                  </a:lnTo>
                  <a:lnTo>
                    <a:pt x="3040" y="3440"/>
                  </a:lnTo>
                  <a:lnTo>
                    <a:pt x="2795" y="3340"/>
                  </a:lnTo>
                  <a:lnTo>
                    <a:pt x="2550" y="3207"/>
                  </a:lnTo>
                  <a:lnTo>
                    <a:pt x="2327" y="3062"/>
                  </a:lnTo>
                  <a:lnTo>
                    <a:pt x="2104" y="2906"/>
                  </a:lnTo>
                  <a:lnTo>
                    <a:pt x="1893" y="2739"/>
                  </a:lnTo>
                  <a:lnTo>
                    <a:pt x="1704" y="2550"/>
                  </a:lnTo>
                  <a:lnTo>
                    <a:pt x="1526" y="2338"/>
                  </a:lnTo>
                  <a:lnTo>
                    <a:pt x="1425" y="2205"/>
                  </a:lnTo>
                  <a:lnTo>
                    <a:pt x="1336" y="2071"/>
                  </a:lnTo>
                  <a:lnTo>
                    <a:pt x="1158" y="1793"/>
                  </a:lnTo>
                  <a:lnTo>
                    <a:pt x="1013" y="1503"/>
                  </a:lnTo>
                  <a:lnTo>
                    <a:pt x="869" y="1203"/>
                  </a:lnTo>
                  <a:lnTo>
                    <a:pt x="601" y="590"/>
                  </a:lnTo>
                  <a:lnTo>
                    <a:pt x="457" y="290"/>
                  </a:lnTo>
                  <a:lnTo>
                    <a:pt x="312" y="0"/>
                  </a:lnTo>
                  <a:close/>
                </a:path>
              </a:pathLst>
            </a:custGeom>
            <a:solidFill>
              <a:srgbClr val="EAEAE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44" name="Google Shape;1369;p21">
              <a:extLst>
                <a:ext uri="{FF2B5EF4-FFF2-40B4-BE49-F238E27FC236}">
                  <a16:creationId xmlns="" xmlns:a16="http://schemas.microsoft.com/office/drawing/2014/main" id="{FC5CA041-C595-462C-A669-9018EF5B280D}"/>
                </a:ext>
              </a:extLst>
            </p:cNvPr>
            <p:cNvSpPr/>
            <p:nvPr/>
          </p:nvSpPr>
          <p:spPr>
            <a:xfrm>
              <a:off x="7632026" y="2824159"/>
              <a:ext cx="73430" cy="13071"/>
            </a:xfrm>
            <a:custGeom>
              <a:avLst/>
              <a:gdLst/>
              <a:ahLst/>
              <a:cxnLst/>
              <a:rect l="l" t="t" r="r" b="b"/>
              <a:pathLst>
                <a:path w="3129" h="557" extrusionOk="0">
                  <a:moveTo>
                    <a:pt x="0" y="0"/>
                  </a:moveTo>
                  <a:lnTo>
                    <a:pt x="12" y="267"/>
                  </a:lnTo>
                  <a:lnTo>
                    <a:pt x="23" y="401"/>
                  </a:lnTo>
                  <a:lnTo>
                    <a:pt x="45" y="523"/>
                  </a:lnTo>
                  <a:lnTo>
                    <a:pt x="390" y="546"/>
                  </a:lnTo>
                  <a:lnTo>
                    <a:pt x="780" y="557"/>
                  </a:lnTo>
                  <a:lnTo>
                    <a:pt x="2461" y="557"/>
                  </a:lnTo>
                  <a:lnTo>
                    <a:pt x="3129" y="535"/>
                  </a:lnTo>
                  <a:lnTo>
                    <a:pt x="3096" y="523"/>
                  </a:lnTo>
                  <a:lnTo>
                    <a:pt x="3040" y="501"/>
                  </a:lnTo>
                  <a:lnTo>
                    <a:pt x="2873" y="468"/>
                  </a:lnTo>
                  <a:lnTo>
                    <a:pt x="2795" y="434"/>
                  </a:lnTo>
                  <a:lnTo>
                    <a:pt x="2717" y="401"/>
                  </a:lnTo>
                  <a:lnTo>
                    <a:pt x="2661" y="368"/>
                  </a:lnTo>
                  <a:lnTo>
                    <a:pt x="2650" y="345"/>
                  </a:lnTo>
                  <a:lnTo>
                    <a:pt x="2639" y="323"/>
                  </a:lnTo>
                  <a:lnTo>
                    <a:pt x="2639" y="301"/>
                  </a:lnTo>
                  <a:lnTo>
                    <a:pt x="2650" y="278"/>
                  </a:lnTo>
                  <a:lnTo>
                    <a:pt x="2684" y="234"/>
                  </a:lnTo>
                  <a:lnTo>
                    <a:pt x="2750" y="189"/>
                  </a:lnTo>
                  <a:lnTo>
                    <a:pt x="2817" y="145"/>
                  </a:lnTo>
                  <a:lnTo>
                    <a:pt x="2962" y="67"/>
                  </a:lnTo>
                  <a:lnTo>
                    <a:pt x="3029" y="34"/>
                  </a:lnTo>
                  <a:lnTo>
                    <a:pt x="3029" y="34"/>
                  </a:lnTo>
                  <a:lnTo>
                    <a:pt x="2004" y="189"/>
                  </a:lnTo>
                  <a:lnTo>
                    <a:pt x="0" y="0"/>
                  </a:lnTo>
                  <a:close/>
                </a:path>
              </a:pathLst>
            </a:custGeom>
            <a:solidFill>
              <a:srgbClr val="C4D0D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45" name="Google Shape;1370;p21">
              <a:extLst>
                <a:ext uri="{FF2B5EF4-FFF2-40B4-BE49-F238E27FC236}">
                  <a16:creationId xmlns="" xmlns:a16="http://schemas.microsoft.com/office/drawing/2014/main" id="{08C65938-D407-4A33-93A2-FE7CDA6E99D5}"/>
                </a:ext>
              </a:extLst>
            </p:cNvPr>
            <p:cNvSpPr/>
            <p:nvPr/>
          </p:nvSpPr>
          <p:spPr>
            <a:xfrm>
              <a:off x="6581973" y="2856028"/>
              <a:ext cx="1545710" cy="55665"/>
            </a:xfrm>
            <a:custGeom>
              <a:avLst/>
              <a:gdLst/>
              <a:ahLst/>
              <a:cxnLst/>
              <a:rect l="l" t="t" r="r" b="b"/>
              <a:pathLst>
                <a:path w="65866" h="2372" extrusionOk="0">
                  <a:moveTo>
                    <a:pt x="1192" y="0"/>
                  </a:moveTo>
                  <a:lnTo>
                    <a:pt x="1069" y="12"/>
                  </a:lnTo>
                  <a:lnTo>
                    <a:pt x="947" y="23"/>
                  </a:lnTo>
                  <a:lnTo>
                    <a:pt x="835" y="56"/>
                  </a:lnTo>
                  <a:lnTo>
                    <a:pt x="724" y="101"/>
                  </a:lnTo>
                  <a:lnTo>
                    <a:pt x="624" y="145"/>
                  </a:lnTo>
                  <a:lnTo>
                    <a:pt x="524" y="201"/>
                  </a:lnTo>
                  <a:lnTo>
                    <a:pt x="434" y="268"/>
                  </a:lnTo>
                  <a:lnTo>
                    <a:pt x="345" y="346"/>
                  </a:lnTo>
                  <a:lnTo>
                    <a:pt x="279" y="435"/>
                  </a:lnTo>
                  <a:lnTo>
                    <a:pt x="201" y="524"/>
                  </a:lnTo>
                  <a:lnTo>
                    <a:pt x="145" y="624"/>
                  </a:lnTo>
                  <a:lnTo>
                    <a:pt x="100" y="724"/>
                  </a:lnTo>
                  <a:lnTo>
                    <a:pt x="56" y="835"/>
                  </a:lnTo>
                  <a:lnTo>
                    <a:pt x="23" y="947"/>
                  </a:lnTo>
                  <a:lnTo>
                    <a:pt x="11" y="1069"/>
                  </a:lnTo>
                  <a:lnTo>
                    <a:pt x="0" y="1192"/>
                  </a:lnTo>
                  <a:lnTo>
                    <a:pt x="11" y="1314"/>
                  </a:lnTo>
                  <a:lnTo>
                    <a:pt x="23" y="1425"/>
                  </a:lnTo>
                  <a:lnTo>
                    <a:pt x="56" y="1537"/>
                  </a:lnTo>
                  <a:lnTo>
                    <a:pt x="100" y="1648"/>
                  </a:lnTo>
                  <a:lnTo>
                    <a:pt x="145" y="1759"/>
                  </a:lnTo>
                  <a:lnTo>
                    <a:pt x="201" y="1849"/>
                  </a:lnTo>
                  <a:lnTo>
                    <a:pt x="279" y="1949"/>
                  </a:lnTo>
                  <a:lnTo>
                    <a:pt x="345" y="2027"/>
                  </a:lnTo>
                  <a:lnTo>
                    <a:pt x="434" y="2105"/>
                  </a:lnTo>
                  <a:lnTo>
                    <a:pt x="524" y="2171"/>
                  </a:lnTo>
                  <a:lnTo>
                    <a:pt x="624" y="2238"/>
                  </a:lnTo>
                  <a:lnTo>
                    <a:pt x="724" y="2283"/>
                  </a:lnTo>
                  <a:lnTo>
                    <a:pt x="835" y="2327"/>
                  </a:lnTo>
                  <a:lnTo>
                    <a:pt x="947" y="2350"/>
                  </a:lnTo>
                  <a:lnTo>
                    <a:pt x="1069" y="2372"/>
                  </a:lnTo>
                  <a:lnTo>
                    <a:pt x="64808" y="2372"/>
                  </a:lnTo>
                  <a:lnTo>
                    <a:pt x="64919" y="2350"/>
                  </a:lnTo>
                  <a:lnTo>
                    <a:pt x="65031" y="2327"/>
                  </a:lnTo>
                  <a:lnTo>
                    <a:pt x="65142" y="2283"/>
                  </a:lnTo>
                  <a:lnTo>
                    <a:pt x="65242" y="2238"/>
                  </a:lnTo>
                  <a:lnTo>
                    <a:pt x="65342" y="2171"/>
                  </a:lnTo>
                  <a:lnTo>
                    <a:pt x="65431" y="2105"/>
                  </a:lnTo>
                  <a:lnTo>
                    <a:pt x="65520" y="2027"/>
                  </a:lnTo>
                  <a:lnTo>
                    <a:pt x="65598" y="1949"/>
                  </a:lnTo>
                  <a:lnTo>
                    <a:pt x="65665" y="1849"/>
                  </a:lnTo>
                  <a:lnTo>
                    <a:pt x="65721" y="1759"/>
                  </a:lnTo>
                  <a:lnTo>
                    <a:pt x="65776" y="1648"/>
                  </a:lnTo>
                  <a:lnTo>
                    <a:pt x="65810" y="1537"/>
                  </a:lnTo>
                  <a:lnTo>
                    <a:pt x="65843" y="1425"/>
                  </a:lnTo>
                  <a:lnTo>
                    <a:pt x="65866" y="1314"/>
                  </a:lnTo>
                  <a:lnTo>
                    <a:pt x="65866" y="1192"/>
                  </a:lnTo>
                  <a:lnTo>
                    <a:pt x="65866" y="1069"/>
                  </a:lnTo>
                  <a:lnTo>
                    <a:pt x="65843" y="947"/>
                  </a:lnTo>
                  <a:lnTo>
                    <a:pt x="65810" y="835"/>
                  </a:lnTo>
                  <a:lnTo>
                    <a:pt x="65776" y="724"/>
                  </a:lnTo>
                  <a:lnTo>
                    <a:pt x="65721" y="624"/>
                  </a:lnTo>
                  <a:lnTo>
                    <a:pt x="65665" y="524"/>
                  </a:lnTo>
                  <a:lnTo>
                    <a:pt x="65598" y="435"/>
                  </a:lnTo>
                  <a:lnTo>
                    <a:pt x="65520" y="346"/>
                  </a:lnTo>
                  <a:lnTo>
                    <a:pt x="65431" y="268"/>
                  </a:lnTo>
                  <a:lnTo>
                    <a:pt x="65342" y="201"/>
                  </a:lnTo>
                  <a:lnTo>
                    <a:pt x="65242" y="145"/>
                  </a:lnTo>
                  <a:lnTo>
                    <a:pt x="65142" y="101"/>
                  </a:lnTo>
                  <a:lnTo>
                    <a:pt x="65031" y="56"/>
                  </a:lnTo>
                  <a:lnTo>
                    <a:pt x="64919" y="23"/>
                  </a:lnTo>
                  <a:lnTo>
                    <a:pt x="64808" y="12"/>
                  </a:lnTo>
                  <a:lnTo>
                    <a:pt x="64685" y="0"/>
                  </a:lnTo>
                  <a:close/>
                </a:path>
              </a:pathLst>
            </a:custGeom>
            <a:solidFill>
              <a:srgbClr val="8A779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46" name="Google Shape;1371;p21">
              <a:extLst>
                <a:ext uri="{FF2B5EF4-FFF2-40B4-BE49-F238E27FC236}">
                  <a16:creationId xmlns="" xmlns:a16="http://schemas.microsoft.com/office/drawing/2014/main" id="{3F870D3C-9BAA-4AE7-BC94-E675E1A51B5B}"/>
                </a:ext>
              </a:extLst>
            </p:cNvPr>
            <p:cNvSpPr/>
            <p:nvPr/>
          </p:nvSpPr>
          <p:spPr>
            <a:xfrm>
              <a:off x="6581973" y="2828595"/>
              <a:ext cx="1545710" cy="27457"/>
            </a:xfrm>
            <a:custGeom>
              <a:avLst/>
              <a:gdLst/>
              <a:ahLst/>
              <a:cxnLst/>
              <a:rect l="l" t="t" r="r" b="b"/>
              <a:pathLst>
                <a:path w="65866" h="1170" extrusionOk="0">
                  <a:moveTo>
                    <a:pt x="590" y="0"/>
                  </a:moveTo>
                  <a:lnTo>
                    <a:pt x="468" y="12"/>
                  </a:lnTo>
                  <a:lnTo>
                    <a:pt x="357" y="45"/>
                  </a:lnTo>
                  <a:lnTo>
                    <a:pt x="256" y="101"/>
                  </a:lnTo>
                  <a:lnTo>
                    <a:pt x="178" y="179"/>
                  </a:lnTo>
                  <a:lnTo>
                    <a:pt x="100" y="256"/>
                  </a:lnTo>
                  <a:lnTo>
                    <a:pt x="45" y="357"/>
                  </a:lnTo>
                  <a:lnTo>
                    <a:pt x="11" y="468"/>
                  </a:lnTo>
                  <a:lnTo>
                    <a:pt x="0" y="590"/>
                  </a:lnTo>
                  <a:lnTo>
                    <a:pt x="11" y="702"/>
                  </a:lnTo>
                  <a:lnTo>
                    <a:pt x="45" y="813"/>
                  </a:lnTo>
                  <a:lnTo>
                    <a:pt x="100" y="913"/>
                  </a:lnTo>
                  <a:lnTo>
                    <a:pt x="178" y="1002"/>
                  </a:lnTo>
                  <a:lnTo>
                    <a:pt x="256" y="1069"/>
                  </a:lnTo>
                  <a:lnTo>
                    <a:pt x="357" y="1125"/>
                  </a:lnTo>
                  <a:lnTo>
                    <a:pt x="468" y="1158"/>
                  </a:lnTo>
                  <a:lnTo>
                    <a:pt x="590" y="1169"/>
                  </a:lnTo>
                  <a:lnTo>
                    <a:pt x="65287" y="1169"/>
                  </a:lnTo>
                  <a:lnTo>
                    <a:pt x="65398" y="1158"/>
                  </a:lnTo>
                  <a:lnTo>
                    <a:pt x="65509" y="1125"/>
                  </a:lnTo>
                  <a:lnTo>
                    <a:pt x="65609" y="1069"/>
                  </a:lnTo>
                  <a:lnTo>
                    <a:pt x="65699" y="1002"/>
                  </a:lnTo>
                  <a:lnTo>
                    <a:pt x="65765" y="913"/>
                  </a:lnTo>
                  <a:lnTo>
                    <a:pt x="65821" y="813"/>
                  </a:lnTo>
                  <a:lnTo>
                    <a:pt x="65854" y="702"/>
                  </a:lnTo>
                  <a:lnTo>
                    <a:pt x="65866" y="590"/>
                  </a:lnTo>
                  <a:lnTo>
                    <a:pt x="65854" y="468"/>
                  </a:lnTo>
                  <a:lnTo>
                    <a:pt x="65821" y="357"/>
                  </a:lnTo>
                  <a:lnTo>
                    <a:pt x="65765" y="256"/>
                  </a:lnTo>
                  <a:lnTo>
                    <a:pt x="65699" y="179"/>
                  </a:lnTo>
                  <a:lnTo>
                    <a:pt x="65609" y="101"/>
                  </a:lnTo>
                  <a:lnTo>
                    <a:pt x="65509" y="45"/>
                  </a:lnTo>
                  <a:lnTo>
                    <a:pt x="65398" y="12"/>
                  </a:lnTo>
                  <a:lnTo>
                    <a:pt x="65287" y="0"/>
                  </a:lnTo>
                  <a:close/>
                </a:path>
              </a:pathLst>
            </a:custGeom>
            <a:solidFill>
              <a:srgbClr val="FF634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47" name="Google Shape;1372;p21">
              <a:extLst>
                <a:ext uri="{FF2B5EF4-FFF2-40B4-BE49-F238E27FC236}">
                  <a16:creationId xmlns="" xmlns:a16="http://schemas.microsoft.com/office/drawing/2014/main" id="{21BB2982-7D9A-446E-8F45-673A92691279}"/>
                </a:ext>
              </a:extLst>
            </p:cNvPr>
            <p:cNvSpPr/>
            <p:nvPr/>
          </p:nvSpPr>
          <p:spPr>
            <a:xfrm>
              <a:off x="7370481" y="2911669"/>
              <a:ext cx="34521" cy="1520905"/>
            </a:xfrm>
            <a:custGeom>
              <a:avLst/>
              <a:gdLst/>
              <a:ahLst/>
              <a:cxnLst/>
              <a:rect l="l" t="t" r="r" b="b"/>
              <a:pathLst>
                <a:path w="1471" h="64809" extrusionOk="0">
                  <a:moveTo>
                    <a:pt x="1" y="1"/>
                  </a:moveTo>
                  <a:lnTo>
                    <a:pt x="1" y="64808"/>
                  </a:lnTo>
                  <a:lnTo>
                    <a:pt x="1471" y="64808"/>
                  </a:lnTo>
                  <a:lnTo>
                    <a:pt x="1471" y="1"/>
                  </a:lnTo>
                  <a:close/>
                </a:path>
              </a:pathLst>
            </a:custGeom>
            <a:solidFill>
              <a:srgbClr val="8A779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48" name="Google Shape;1373;p21">
              <a:extLst>
                <a:ext uri="{FF2B5EF4-FFF2-40B4-BE49-F238E27FC236}">
                  <a16:creationId xmlns="" xmlns:a16="http://schemas.microsoft.com/office/drawing/2014/main" id="{6DE3053E-BC16-45EA-A9FD-378904E5D1B1}"/>
                </a:ext>
              </a:extLst>
            </p:cNvPr>
            <p:cNvSpPr/>
            <p:nvPr/>
          </p:nvSpPr>
          <p:spPr>
            <a:xfrm>
              <a:off x="7230966" y="4104124"/>
              <a:ext cx="139538" cy="328451"/>
            </a:xfrm>
            <a:custGeom>
              <a:avLst/>
              <a:gdLst/>
              <a:ahLst/>
              <a:cxnLst/>
              <a:rect l="l" t="t" r="r" b="b"/>
              <a:pathLst>
                <a:path w="5946" h="13996" fill="none" extrusionOk="0">
                  <a:moveTo>
                    <a:pt x="79" y="13995"/>
                  </a:moveTo>
                  <a:lnTo>
                    <a:pt x="79" y="13995"/>
                  </a:lnTo>
                  <a:lnTo>
                    <a:pt x="67" y="13850"/>
                  </a:lnTo>
                  <a:lnTo>
                    <a:pt x="45" y="13450"/>
                  </a:lnTo>
                  <a:lnTo>
                    <a:pt x="12" y="12815"/>
                  </a:lnTo>
                  <a:lnTo>
                    <a:pt x="1" y="11991"/>
                  </a:lnTo>
                  <a:lnTo>
                    <a:pt x="12" y="11524"/>
                  </a:lnTo>
                  <a:lnTo>
                    <a:pt x="23" y="11023"/>
                  </a:lnTo>
                  <a:lnTo>
                    <a:pt x="45" y="10477"/>
                  </a:lnTo>
                  <a:lnTo>
                    <a:pt x="79" y="9920"/>
                  </a:lnTo>
                  <a:lnTo>
                    <a:pt x="123" y="9330"/>
                  </a:lnTo>
                  <a:lnTo>
                    <a:pt x="190" y="8729"/>
                  </a:lnTo>
                  <a:lnTo>
                    <a:pt x="268" y="8117"/>
                  </a:lnTo>
                  <a:lnTo>
                    <a:pt x="368" y="7493"/>
                  </a:lnTo>
                  <a:lnTo>
                    <a:pt x="479" y="6870"/>
                  </a:lnTo>
                  <a:lnTo>
                    <a:pt x="624" y="6246"/>
                  </a:lnTo>
                  <a:lnTo>
                    <a:pt x="791" y="5623"/>
                  </a:lnTo>
                  <a:lnTo>
                    <a:pt x="891" y="5311"/>
                  </a:lnTo>
                  <a:lnTo>
                    <a:pt x="992" y="5011"/>
                  </a:lnTo>
                  <a:lnTo>
                    <a:pt x="1092" y="4710"/>
                  </a:lnTo>
                  <a:lnTo>
                    <a:pt x="1203" y="4409"/>
                  </a:lnTo>
                  <a:lnTo>
                    <a:pt x="1326" y="4120"/>
                  </a:lnTo>
                  <a:lnTo>
                    <a:pt x="1459" y="3830"/>
                  </a:lnTo>
                  <a:lnTo>
                    <a:pt x="1593" y="3552"/>
                  </a:lnTo>
                  <a:lnTo>
                    <a:pt x="1737" y="3274"/>
                  </a:lnTo>
                  <a:lnTo>
                    <a:pt x="1893" y="3006"/>
                  </a:lnTo>
                  <a:lnTo>
                    <a:pt x="2049" y="2750"/>
                  </a:lnTo>
                  <a:lnTo>
                    <a:pt x="2216" y="2494"/>
                  </a:lnTo>
                  <a:lnTo>
                    <a:pt x="2394" y="2249"/>
                  </a:lnTo>
                  <a:lnTo>
                    <a:pt x="2584" y="2016"/>
                  </a:lnTo>
                  <a:lnTo>
                    <a:pt x="2784" y="1782"/>
                  </a:lnTo>
                  <a:lnTo>
                    <a:pt x="2984" y="1570"/>
                  </a:lnTo>
                  <a:lnTo>
                    <a:pt x="3207" y="1359"/>
                  </a:lnTo>
                  <a:lnTo>
                    <a:pt x="3430" y="1169"/>
                  </a:lnTo>
                  <a:lnTo>
                    <a:pt x="3664" y="980"/>
                  </a:lnTo>
                  <a:lnTo>
                    <a:pt x="3908" y="813"/>
                  </a:lnTo>
                  <a:lnTo>
                    <a:pt x="4176" y="646"/>
                  </a:lnTo>
                  <a:lnTo>
                    <a:pt x="4443" y="501"/>
                  </a:lnTo>
                  <a:lnTo>
                    <a:pt x="4721" y="379"/>
                  </a:lnTo>
                  <a:lnTo>
                    <a:pt x="5011" y="257"/>
                  </a:lnTo>
                  <a:lnTo>
                    <a:pt x="5311" y="156"/>
                  </a:lnTo>
                  <a:lnTo>
                    <a:pt x="5623" y="67"/>
                  </a:lnTo>
                  <a:lnTo>
                    <a:pt x="5946" y="0"/>
                  </a:lnTo>
                </a:path>
              </a:pathLst>
            </a:custGeom>
            <a:solidFill>
              <a:srgbClr val="8A779A"/>
            </a:solidFill>
            <a:ln w="20050" cap="rnd" cmpd="sng">
              <a:solidFill>
                <a:srgbClr val="997692"/>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grpSp>
      <p:grpSp>
        <p:nvGrpSpPr>
          <p:cNvPr id="349" name="Google Shape;1374;p21">
            <a:extLst>
              <a:ext uri="{FF2B5EF4-FFF2-40B4-BE49-F238E27FC236}">
                <a16:creationId xmlns="" xmlns:a16="http://schemas.microsoft.com/office/drawing/2014/main" id="{2332A9EF-51A8-42DA-A897-C83AC42D07D8}"/>
              </a:ext>
            </a:extLst>
          </p:cNvPr>
          <p:cNvGrpSpPr/>
          <p:nvPr/>
        </p:nvGrpSpPr>
        <p:grpSpPr>
          <a:xfrm>
            <a:off x="1018159" y="2062568"/>
            <a:ext cx="3018264" cy="4111385"/>
            <a:chOff x="457208" y="1236389"/>
            <a:chExt cx="2306269" cy="3242387"/>
          </a:xfrm>
        </p:grpSpPr>
        <p:sp>
          <p:nvSpPr>
            <p:cNvPr id="350" name="Google Shape;1375;p21">
              <a:extLst>
                <a:ext uri="{FF2B5EF4-FFF2-40B4-BE49-F238E27FC236}">
                  <a16:creationId xmlns="" xmlns:a16="http://schemas.microsoft.com/office/drawing/2014/main" id="{C2F777AA-4A56-4BC2-9275-92C25831488D}"/>
                </a:ext>
              </a:extLst>
            </p:cNvPr>
            <p:cNvSpPr/>
            <p:nvPr/>
          </p:nvSpPr>
          <p:spPr>
            <a:xfrm>
              <a:off x="457208" y="4118996"/>
              <a:ext cx="2117637" cy="333403"/>
            </a:xfrm>
            <a:custGeom>
              <a:avLst/>
              <a:gdLst/>
              <a:ahLst/>
              <a:cxnLst/>
              <a:rect l="l" t="t" r="r" b="b"/>
              <a:pathLst>
                <a:path w="90237" h="14207" extrusionOk="0">
                  <a:moveTo>
                    <a:pt x="44333" y="0"/>
                  </a:moveTo>
                  <a:lnTo>
                    <a:pt x="42285" y="12"/>
                  </a:lnTo>
                  <a:lnTo>
                    <a:pt x="40270" y="45"/>
                  </a:lnTo>
                  <a:lnTo>
                    <a:pt x="38277" y="89"/>
                  </a:lnTo>
                  <a:lnTo>
                    <a:pt x="36317" y="134"/>
                  </a:lnTo>
                  <a:lnTo>
                    <a:pt x="34380" y="201"/>
                  </a:lnTo>
                  <a:lnTo>
                    <a:pt x="32476" y="290"/>
                  </a:lnTo>
                  <a:lnTo>
                    <a:pt x="30617" y="379"/>
                  </a:lnTo>
                  <a:lnTo>
                    <a:pt x="28780" y="479"/>
                  </a:lnTo>
                  <a:lnTo>
                    <a:pt x="26987" y="602"/>
                  </a:lnTo>
                  <a:lnTo>
                    <a:pt x="25239" y="724"/>
                  </a:lnTo>
                  <a:lnTo>
                    <a:pt x="23525" y="869"/>
                  </a:lnTo>
                  <a:lnTo>
                    <a:pt x="21855" y="1014"/>
                  </a:lnTo>
                  <a:lnTo>
                    <a:pt x="20229" y="1181"/>
                  </a:lnTo>
                  <a:lnTo>
                    <a:pt x="18660" y="1348"/>
                  </a:lnTo>
                  <a:lnTo>
                    <a:pt x="17134" y="1537"/>
                  </a:lnTo>
                  <a:lnTo>
                    <a:pt x="15665" y="1726"/>
                  </a:lnTo>
                  <a:lnTo>
                    <a:pt x="15063" y="2951"/>
                  </a:lnTo>
                  <a:lnTo>
                    <a:pt x="15052" y="2962"/>
                  </a:lnTo>
                  <a:lnTo>
                    <a:pt x="14986" y="3084"/>
                  </a:lnTo>
                  <a:lnTo>
                    <a:pt x="14908" y="3185"/>
                  </a:lnTo>
                  <a:lnTo>
                    <a:pt x="14807" y="3274"/>
                  </a:lnTo>
                  <a:lnTo>
                    <a:pt x="14707" y="3352"/>
                  </a:lnTo>
                  <a:lnTo>
                    <a:pt x="14596" y="3407"/>
                  </a:lnTo>
                  <a:lnTo>
                    <a:pt x="14485" y="3452"/>
                  </a:lnTo>
                  <a:lnTo>
                    <a:pt x="14362" y="3485"/>
                  </a:lnTo>
                  <a:lnTo>
                    <a:pt x="14251" y="3496"/>
                  </a:lnTo>
                  <a:lnTo>
                    <a:pt x="14139" y="3485"/>
                  </a:lnTo>
                  <a:lnTo>
                    <a:pt x="14039" y="3463"/>
                  </a:lnTo>
                  <a:lnTo>
                    <a:pt x="13972" y="3429"/>
                  </a:lnTo>
                  <a:lnTo>
                    <a:pt x="13906" y="3396"/>
                  </a:lnTo>
                  <a:lnTo>
                    <a:pt x="13850" y="3363"/>
                  </a:lnTo>
                  <a:lnTo>
                    <a:pt x="13805" y="3307"/>
                  </a:lnTo>
                  <a:lnTo>
                    <a:pt x="13761" y="3262"/>
                  </a:lnTo>
                  <a:lnTo>
                    <a:pt x="13716" y="3207"/>
                  </a:lnTo>
                  <a:lnTo>
                    <a:pt x="13683" y="3140"/>
                  </a:lnTo>
                  <a:lnTo>
                    <a:pt x="13661" y="3084"/>
                  </a:lnTo>
                  <a:lnTo>
                    <a:pt x="13638" y="3018"/>
                  </a:lnTo>
                  <a:lnTo>
                    <a:pt x="13627" y="2940"/>
                  </a:lnTo>
                  <a:lnTo>
                    <a:pt x="13616" y="2873"/>
                  </a:lnTo>
                  <a:lnTo>
                    <a:pt x="13616" y="2795"/>
                  </a:lnTo>
                  <a:lnTo>
                    <a:pt x="13627" y="2717"/>
                  </a:lnTo>
                  <a:lnTo>
                    <a:pt x="13638" y="2650"/>
                  </a:lnTo>
                  <a:lnTo>
                    <a:pt x="13661" y="2572"/>
                  </a:lnTo>
                  <a:lnTo>
                    <a:pt x="13694" y="2494"/>
                  </a:lnTo>
                  <a:lnTo>
                    <a:pt x="13928" y="1971"/>
                  </a:lnTo>
                  <a:lnTo>
                    <a:pt x="13928" y="1971"/>
                  </a:lnTo>
                  <a:lnTo>
                    <a:pt x="12358" y="2227"/>
                  </a:lnTo>
                  <a:lnTo>
                    <a:pt x="10866" y="2483"/>
                  </a:lnTo>
                  <a:lnTo>
                    <a:pt x="10143" y="2617"/>
                  </a:lnTo>
                  <a:lnTo>
                    <a:pt x="9452" y="2750"/>
                  </a:lnTo>
                  <a:lnTo>
                    <a:pt x="8784" y="2895"/>
                  </a:lnTo>
                  <a:lnTo>
                    <a:pt x="8127" y="3040"/>
                  </a:lnTo>
                  <a:lnTo>
                    <a:pt x="7504" y="3185"/>
                  </a:lnTo>
                  <a:lnTo>
                    <a:pt x="6892" y="3329"/>
                  </a:lnTo>
                  <a:lnTo>
                    <a:pt x="6313" y="3485"/>
                  </a:lnTo>
                  <a:lnTo>
                    <a:pt x="5745" y="3630"/>
                  </a:lnTo>
                  <a:lnTo>
                    <a:pt x="5210" y="3786"/>
                  </a:lnTo>
                  <a:lnTo>
                    <a:pt x="4698" y="3942"/>
                  </a:lnTo>
                  <a:lnTo>
                    <a:pt x="4208" y="4109"/>
                  </a:lnTo>
                  <a:lnTo>
                    <a:pt x="3741" y="4264"/>
                  </a:lnTo>
                  <a:lnTo>
                    <a:pt x="3307" y="4431"/>
                  </a:lnTo>
                  <a:lnTo>
                    <a:pt x="2895" y="4598"/>
                  </a:lnTo>
                  <a:lnTo>
                    <a:pt x="2505" y="4765"/>
                  </a:lnTo>
                  <a:lnTo>
                    <a:pt x="2149" y="4932"/>
                  </a:lnTo>
                  <a:lnTo>
                    <a:pt x="1815" y="5111"/>
                  </a:lnTo>
                  <a:lnTo>
                    <a:pt x="1503" y="5278"/>
                  </a:lnTo>
                  <a:lnTo>
                    <a:pt x="1225" y="5456"/>
                  </a:lnTo>
                  <a:lnTo>
                    <a:pt x="969" y="5634"/>
                  </a:lnTo>
                  <a:lnTo>
                    <a:pt x="746" y="5812"/>
                  </a:lnTo>
                  <a:lnTo>
                    <a:pt x="557" y="5990"/>
                  </a:lnTo>
                  <a:lnTo>
                    <a:pt x="390" y="6168"/>
                  </a:lnTo>
                  <a:lnTo>
                    <a:pt x="245" y="6358"/>
                  </a:lnTo>
                  <a:lnTo>
                    <a:pt x="145" y="6536"/>
                  </a:lnTo>
                  <a:lnTo>
                    <a:pt x="100" y="6636"/>
                  </a:lnTo>
                  <a:lnTo>
                    <a:pt x="67" y="6725"/>
                  </a:lnTo>
                  <a:lnTo>
                    <a:pt x="33" y="6825"/>
                  </a:lnTo>
                  <a:lnTo>
                    <a:pt x="22" y="6914"/>
                  </a:lnTo>
                  <a:lnTo>
                    <a:pt x="11" y="7003"/>
                  </a:lnTo>
                  <a:lnTo>
                    <a:pt x="0" y="7103"/>
                  </a:lnTo>
                  <a:lnTo>
                    <a:pt x="11" y="7193"/>
                  </a:lnTo>
                  <a:lnTo>
                    <a:pt x="22" y="7282"/>
                  </a:lnTo>
                  <a:lnTo>
                    <a:pt x="33" y="7382"/>
                  </a:lnTo>
                  <a:lnTo>
                    <a:pt x="56" y="7471"/>
                  </a:lnTo>
                  <a:lnTo>
                    <a:pt x="89" y="7560"/>
                  </a:lnTo>
                  <a:lnTo>
                    <a:pt x="134" y="7649"/>
                  </a:lnTo>
                  <a:lnTo>
                    <a:pt x="234" y="7827"/>
                  </a:lnTo>
                  <a:lnTo>
                    <a:pt x="367" y="8005"/>
                  </a:lnTo>
                  <a:lnTo>
                    <a:pt x="523" y="8183"/>
                  </a:lnTo>
                  <a:lnTo>
                    <a:pt x="713" y="8362"/>
                  </a:lnTo>
                  <a:lnTo>
                    <a:pt x="924" y="8529"/>
                  </a:lnTo>
                  <a:lnTo>
                    <a:pt x="1158" y="8707"/>
                  </a:lnTo>
                  <a:lnTo>
                    <a:pt x="1425" y="8874"/>
                  </a:lnTo>
                  <a:lnTo>
                    <a:pt x="1715" y="9052"/>
                  </a:lnTo>
                  <a:lnTo>
                    <a:pt x="2026" y="9219"/>
                  </a:lnTo>
                  <a:lnTo>
                    <a:pt x="2371" y="9375"/>
                  </a:lnTo>
                  <a:lnTo>
                    <a:pt x="2739" y="9542"/>
                  </a:lnTo>
                  <a:lnTo>
                    <a:pt x="3128" y="9709"/>
                  </a:lnTo>
                  <a:lnTo>
                    <a:pt x="3552" y="9865"/>
                  </a:lnTo>
                  <a:lnTo>
                    <a:pt x="3986" y="10020"/>
                  </a:lnTo>
                  <a:lnTo>
                    <a:pt x="4453" y="10176"/>
                  </a:lnTo>
                  <a:lnTo>
                    <a:pt x="4943" y="10332"/>
                  </a:lnTo>
                  <a:lnTo>
                    <a:pt x="5444" y="10488"/>
                  </a:lnTo>
                  <a:lnTo>
                    <a:pt x="5979" y="10633"/>
                  </a:lnTo>
                  <a:lnTo>
                    <a:pt x="6535" y="10789"/>
                  </a:lnTo>
                  <a:lnTo>
                    <a:pt x="7114" y="10933"/>
                  </a:lnTo>
                  <a:lnTo>
                    <a:pt x="7704" y="11067"/>
                  </a:lnTo>
                  <a:lnTo>
                    <a:pt x="8328" y="11212"/>
                  </a:lnTo>
                  <a:lnTo>
                    <a:pt x="8962" y="11345"/>
                  </a:lnTo>
                  <a:lnTo>
                    <a:pt x="10310" y="11624"/>
                  </a:lnTo>
                  <a:lnTo>
                    <a:pt x="11723" y="11880"/>
                  </a:lnTo>
                  <a:lnTo>
                    <a:pt x="13215" y="12125"/>
                  </a:lnTo>
                  <a:lnTo>
                    <a:pt x="14785" y="12358"/>
                  </a:lnTo>
                  <a:lnTo>
                    <a:pt x="16422" y="12581"/>
                  </a:lnTo>
                  <a:lnTo>
                    <a:pt x="18125" y="12793"/>
                  </a:lnTo>
                  <a:lnTo>
                    <a:pt x="19895" y="12993"/>
                  </a:lnTo>
                  <a:lnTo>
                    <a:pt x="21721" y="13171"/>
                  </a:lnTo>
                  <a:lnTo>
                    <a:pt x="23614" y="13349"/>
                  </a:lnTo>
                  <a:lnTo>
                    <a:pt x="25562" y="13505"/>
                  </a:lnTo>
                  <a:lnTo>
                    <a:pt x="27555" y="13650"/>
                  </a:lnTo>
                  <a:lnTo>
                    <a:pt x="29604" y="13772"/>
                  </a:lnTo>
                  <a:lnTo>
                    <a:pt x="31708" y="13884"/>
                  </a:lnTo>
                  <a:lnTo>
                    <a:pt x="33846" y="13984"/>
                  </a:lnTo>
                  <a:lnTo>
                    <a:pt x="36028" y="14062"/>
                  </a:lnTo>
                  <a:lnTo>
                    <a:pt x="38254" y="14117"/>
                  </a:lnTo>
                  <a:lnTo>
                    <a:pt x="40503" y="14162"/>
                  </a:lnTo>
                  <a:lnTo>
                    <a:pt x="42797" y="14195"/>
                  </a:lnTo>
                  <a:lnTo>
                    <a:pt x="45124" y="14207"/>
                  </a:lnTo>
                  <a:lnTo>
                    <a:pt x="47439" y="14195"/>
                  </a:lnTo>
                  <a:lnTo>
                    <a:pt x="49733" y="14162"/>
                  </a:lnTo>
                  <a:lnTo>
                    <a:pt x="51993" y="14117"/>
                  </a:lnTo>
                  <a:lnTo>
                    <a:pt x="54220" y="14062"/>
                  </a:lnTo>
                  <a:lnTo>
                    <a:pt x="56402" y="13984"/>
                  </a:lnTo>
                  <a:lnTo>
                    <a:pt x="58539" y="13884"/>
                  </a:lnTo>
                  <a:lnTo>
                    <a:pt x="60633" y="13772"/>
                  </a:lnTo>
                  <a:lnTo>
                    <a:pt x="62681" y="13650"/>
                  </a:lnTo>
                  <a:lnTo>
                    <a:pt x="64685" y="13505"/>
                  </a:lnTo>
                  <a:lnTo>
                    <a:pt x="66633" y="13349"/>
                  </a:lnTo>
                  <a:lnTo>
                    <a:pt x="68515" y="13171"/>
                  </a:lnTo>
                  <a:lnTo>
                    <a:pt x="70352" y="12993"/>
                  </a:lnTo>
                  <a:lnTo>
                    <a:pt x="72122" y="12793"/>
                  </a:lnTo>
                  <a:lnTo>
                    <a:pt x="73826" y="12581"/>
                  </a:lnTo>
                  <a:lnTo>
                    <a:pt x="75462" y="12358"/>
                  </a:lnTo>
                  <a:lnTo>
                    <a:pt x="77021" y="12125"/>
                  </a:lnTo>
                  <a:lnTo>
                    <a:pt x="78524" y="11880"/>
                  </a:lnTo>
                  <a:lnTo>
                    <a:pt x="79938" y="11624"/>
                  </a:lnTo>
                  <a:lnTo>
                    <a:pt x="81274" y="11345"/>
                  </a:lnTo>
                  <a:lnTo>
                    <a:pt x="81920" y="11212"/>
                  </a:lnTo>
                  <a:lnTo>
                    <a:pt x="82532" y="11067"/>
                  </a:lnTo>
                  <a:lnTo>
                    <a:pt x="83133" y="10933"/>
                  </a:lnTo>
                  <a:lnTo>
                    <a:pt x="83712" y="10789"/>
                  </a:lnTo>
                  <a:lnTo>
                    <a:pt x="84269" y="10633"/>
                  </a:lnTo>
                  <a:lnTo>
                    <a:pt x="84792" y="10488"/>
                  </a:lnTo>
                  <a:lnTo>
                    <a:pt x="85304" y="10332"/>
                  </a:lnTo>
                  <a:lnTo>
                    <a:pt x="85794" y="10176"/>
                  </a:lnTo>
                  <a:lnTo>
                    <a:pt x="86251" y="10020"/>
                  </a:lnTo>
                  <a:lnTo>
                    <a:pt x="86696" y="9865"/>
                  </a:lnTo>
                  <a:lnTo>
                    <a:pt x="87108" y="9709"/>
                  </a:lnTo>
                  <a:lnTo>
                    <a:pt x="87509" y="9542"/>
                  </a:lnTo>
                  <a:lnTo>
                    <a:pt x="87876" y="9375"/>
                  </a:lnTo>
                  <a:lnTo>
                    <a:pt x="88210" y="9219"/>
                  </a:lnTo>
                  <a:lnTo>
                    <a:pt x="88533" y="9052"/>
                  </a:lnTo>
                  <a:lnTo>
                    <a:pt x="88822" y="8874"/>
                  </a:lnTo>
                  <a:lnTo>
                    <a:pt x="89090" y="8707"/>
                  </a:lnTo>
                  <a:lnTo>
                    <a:pt x="89323" y="8529"/>
                  </a:lnTo>
                  <a:lnTo>
                    <a:pt x="89535" y="8362"/>
                  </a:lnTo>
                  <a:lnTo>
                    <a:pt x="89724" y="8183"/>
                  </a:lnTo>
                  <a:lnTo>
                    <a:pt x="89880" y="8005"/>
                  </a:lnTo>
                  <a:lnTo>
                    <a:pt x="90014" y="7827"/>
                  </a:lnTo>
                  <a:lnTo>
                    <a:pt x="90114" y="7649"/>
                  </a:lnTo>
                  <a:lnTo>
                    <a:pt x="90147" y="7560"/>
                  </a:lnTo>
                  <a:lnTo>
                    <a:pt x="90181" y="7471"/>
                  </a:lnTo>
                  <a:lnTo>
                    <a:pt x="90203" y="7382"/>
                  </a:lnTo>
                  <a:lnTo>
                    <a:pt x="90225" y="7282"/>
                  </a:lnTo>
                  <a:lnTo>
                    <a:pt x="90236" y="7193"/>
                  </a:lnTo>
                  <a:lnTo>
                    <a:pt x="90236" y="7103"/>
                  </a:lnTo>
                  <a:lnTo>
                    <a:pt x="90236" y="7003"/>
                  </a:lnTo>
                  <a:lnTo>
                    <a:pt x="90225" y="6914"/>
                  </a:lnTo>
                  <a:lnTo>
                    <a:pt x="90203" y="6825"/>
                  </a:lnTo>
                  <a:lnTo>
                    <a:pt x="90181" y="6725"/>
                  </a:lnTo>
                  <a:lnTo>
                    <a:pt x="90147" y="6636"/>
                  </a:lnTo>
                  <a:lnTo>
                    <a:pt x="90103" y="6536"/>
                  </a:lnTo>
                  <a:lnTo>
                    <a:pt x="89991" y="6358"/>
                  </a:lnTo>
                  <a:lnTo>
                    <a:pt x="89858" y="6168"/>
                  </a:lnTo>
                  <a:lnTo>
                    <a:pt x="89691" y="5990"/>
                  </a:lnTo>
                  <a:lnTo>
                    <a:pt x="89501" y="5812"/>
                  </a:lnTo>
                  <a:lnTo>
                    <a:pt x="89268" y="5634"/>
                  </a:lnTo>
                  <a:lnTo>
                    <a:pt x="89023" y="5456"/>
                  </a:lnTo>
                  <a:lnTo>
                    <a:pt x="88744" y="5278"/>
                  </a:lnTo>
                  <a:lnTo>
                    <a:pt x="88433" y="5111"/>
                  </a:lnTo>
                  <a:lnTo>
                    <a:pt x="88099" y="4932"/>
                  </a:lnTo>
                  <a:lnTo>
                    <a:pt x="87742" y="4765"/>
                  </a:lnTo>
                  <a:lnTo>
                    <a:pt x="87353" y="4598"/>
                  </a:lnTo>
                  <a:lnTo>
                    <a:pt x="86941" y="4431"/>
                  </a:lnTo>
                  <a:lnTo>
                    <a:pt x="86495" y="4264"/>
                  </a:lnTo>
                  <a:lnTo>
                    <a:pt x="86039" y="4109"/>
                  </a:lnTo>
                  <a:lnTo>
                    <a:pt x="85549" y="3942"/>
                  </a:lnTo>
                  <a:lnTo>
                    <a:pt x="85037" y="3786"/>
                  </a:lnTo>
                  <a:lnTo>
                    <a:pt x="84491" y="3630"/>
                  </a:lnTo>
                  <a:lnTo>
                    <a:pt x="83935" y="3485"/>
                  </a:lnTo>
                  <a:lnTo>
                    <a:pt x="83356" y="3329"/>
                  </a:lnTo>
                  <a:lnTo>
                    <a:pt x="82743" y="3185"/>
                  </a:lnTo>
                  <a:lnTo>
                    <a:pt x="82120" y="3040"/>
                  </a:lnTo>
                  <a:lnTo>
                    <a:pt x="81463" y="2895"/>
                  </a:lnTo>
                  <a:lnTo>
                    <a:pt x="80795" y="2750"/>
                  </a:lnTo>
                  <a:lnTo>
                    <a:pt x="80094" y="2617"/>
                  </a:lnTo>
                  <a:lnTo>
                    <a:pt x="79381" y="2483"/>
                  </a:lnTo>
                  <a:lnTo>
                    <a:pt x="77889" y="2227"/>
                  </a:lnTo>
                  <a:lnTo>
                    <a:pt x="76320" y="1971"/>
                  </a:lnTo>
                  <a:lnTo>
                    <a:pt x="76553" y="2494"/>
                  </a:lnTo>
                  <a:lnTo>
                    <a:pt x="76587" y="2583"/>
                  </a:lnTo>
                  <a:lnTo>
                    <a:pt x="76609" y="2672"/>
                  </a:lnTo>
                  <a:lnTo>
                    <a:pt x="76620" y="2750"/>
                  </a:lnTo>
                  <a:lnTo>
                    <a:pt x="76620" y="2839"/>
                  </a:lnTo>
                  <a:lnTo>
                    <a:pt x="76620" y="2940"/>
                  </a:lnTo>
                  <a:lnTo>
                    <a:pt x="76598" y="3040"/>
                  </a:lnTo>
                  <a:lnTo>
                    <a:pt x="76564" y="3140"/>
                  </a:lnTo>
                  <a:lnTo>
                    <a:pt x="76509" y="3218"/>
                  </a:lnTo>
                  <a:lnTo>
                    <a:pt x="76453" y="3296"/>
                  </a:lnTo>
                  <a:lnTo>
                    <a:pt x="76386" y="3363"/>
                  </a:lnTo>
                  <a:lnTo>
                    <a:pt x="76297" y="3418"/>
                  </a:lnTo>
                  <a:lnTo>
                    <a:pt x="76208" y="3463"/>
                  </a:lnTo>
                  <a:lnTo>
                    <a:pt x="76108" y="3485"/>
                  </a:lnTo>
                  <a:lnTo>
                    <a:pt x="75997" y="3496"/>
                  </a:lnTo>
                  <a:lnTo>
                    <a:pt x="75874" y="3485"/>
                  </a:lnTo>
                  <a:lnTo>
                    <a:pt x="75763" y="3452"/>
                  </a:lnTo>
                  <a:lnTo>
                    <a:pt x="75640" y="3407"/>
                  </a:lnTo>
                  <a:lnTo>
                    <a:pt x="75529" y="3340"/>
                  </a:lnTo>
                  <a:lnTo>
                    <a:pt x="75429" y="3274"/>
                  </a:lnTo>
                  <a:lnTo>
                    <a:pt x="75340" y="3173"/>
                  </a:lnTo>
                  <a:lnTo>
                    <a:pt x="75251" y="3073"/>
                  </a:lnTo>
                  <a:lnTo>
                    <a:pt x="75184" y="2951"/>
                  </a:lnTo>
                  <a:lnTo>
                    <a:pt x="74583" y="1726"/>
                  </a:lnTo>
                  <a:lnTo>
                    <a:pt x="73113" y="1537"/>
                  </a:lnTo>
                  <a:lnTo>
                    <a:pt x="71588" y="1348"/>
                  </a:lnTo>
                  <a:lnTo>
                    <a:pt x="70007" y="1181"/>
                  </a:lnTo>
                  <a:lnTo>
                    <a:pt x="68381" y="1014"/>
                  </a:lnTo>
                  <a:lnTo>
                    <a:pt x="66723" y="869"/>
                  </a:lnTo>
                  <a:lnTo>
                    <a:pt x="65008" y="724"/>
                  </a:lnTo>
                  <a:lnTo>
                    <a:pt x="63249" y="602"/>
                  </a:lnTo>
                  <a:lnTo>
                    <a:pt x="61456" y="479"/>
                  </a:lnTo>
                  <a:lnTo>
                    <a:pt x="59631" y="379"/>
                  </a:lnTo>
                  <a:lnTo>
                    <a:pt x="57760" y="290"/>
                  </a:lnTo>
                  <a:lnTo>
                    <a:pt x="55856" y="201"/>
                  </a:lnTo>
                  <a:lnTo>
                    <a:pt x="53930" y="134"/>
                  </a:lnTo>
                  <a:lnTo>
                    <a:pt x="51960" y="89"/>
                  </a:lnTo>
                  <a:lnTo>
                    <a:pt x="49978" y="45"/>
                  </a:lnTo>
                  <a:lnTo>
                    <a:pt x="47952" y="12"/>
                  </a:lnTo>
                  <a:lnTo>
                    <a:pt x="45914" y="0"/>
                  </a:lnTo>
                  <a:lnTo>
                    <a:pt x="45859" y="2706"/>
                  </a:lnTo>
                  <a:lnTo>
                    <a:pt x="45847" y="2784"/>
                  </a:lnTo>
                  <a:lnTo>
                    <a:pt x="45836" y="2862"/>
                  </a:lnTo>
                  <a:lnTo>
                    <a:pt x="45814" y="2940"/>
                  </a:lnTo>
                  <a:lnTo>
                    <a:pt x="45792" y="3006"/>
                  </a:lnTo>
                  <a:lnTo>
                    <a:pt x="45758" y="3073"/>
                  </a:lnTo>
                  <a:lnTo>
                    <a:pt x="45725" y="3140"/>
                  </a:lnTo>
                  <a:lnTo>
                    <a:pt x="45680" y="3207"/>
                  </a:lnTo>
                  <a:lnTo>
                    <a:pt x="45636" y="3262"/>
                  </a:lnTo>
                  <a:lnTo>
                    <a:pt x="45580" y="3307"/>
                  </a:lnTo>
                  <a:lnTo>
                    <a:pt x="45524" y="3352"/>
                  </a:lnTo>
                  <a:lnTo>
                    <a:pt x="45469" y="3396"/>
                  </a:lnTo>
                  <a:lnTo>
                    <a:pt x="45402" y="3429"/>
                  </a:lnTo>
                  <a:lnTo>
                    <a:pt x="45335" y="3452"/>
                  </a:lnTo>
                  <a:lnTo>
                    <a:pt x="45268" y="3474"/>
                  </a:lnTo>
                  <a:lnTo>
                    <a:pt x="45190" y="3485"/>
                  </a:lnTo>
                  <a:lnTo>
                    <a:pt x="45124" y="3496"/>
                  </a:lnTo>
                  <a:lnTo>
                    <a:pt x="45046" y="3485"/>
                  </a:lnTo>
                  <a:lnTo>
                    <a:pt x="44979" y="3474"/>
                  </a:lnTo>
                  <a:lnTo>
                    <a:pt x="44912" y="3452"/>
                  </a:lnTo>
                  <a:lnTo>
                    <a:pt x="44845" y="3429"/>
                  </a:lnTo>
                  <a:lnTo>
                    <a:pt x="44779" y="3396"/>
                  </a:lnTo>
                  <a:lnTo>
                    <a:pt x="44723" y="3352"/>
                  </a:lnTo>
                  <a:lnTo>
                    <a:pt x="44667" y="3307"/>
                  </a:lnTo>
                  <a:lnTo>
                    <a:pt x="44612" y="3262"/>
                  </a:lnTo>
                  <a:lnTo>
                    <a:pt x="44567" y="3207"/>
                  </a:lnTo>
                  <a:lnTo>
                    <a:pt x="44522" y="3140"/>
                  </a:lnTo>
                  <a:lnTo>
                    <a:pt x="44489" y="3073"/>
                  </a:lnTo>
                  <a:lnTo>
                    <a:pt x="44456" y="3006"/>
                  </a:lnTo>
                  <a:lnTo>
                    <a:pt x="44422" y="2940"/>
                  </a:lnTo>
                  <a:lnTo>
                    <a:pt x="44411" y="2862"/>
                  </a:lnTo>
                  <a:lnTo>
                    <a:pt x="44389" y="2784"/>
                  </a:lnTo>
                  <a:lnTo>
                    <a:pt x="44389" y="2706"/>
                  </a:lnTo>
                  <a:lnTo>
                    <a:pt x="44333" y="0"/>
                  </a:lnTo>
                  <a:close/>
                </a:path>
              </a:pathLst>
            </a:custGeom>
            <a:solidFill>
              <a:srgbClr val="666666">
                <a:alpha val="12549"/>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51" name="Google Shape;1376;p21">
              <a:extLst>
                <a:ext uri="{FF2B5EF4-FFF2-40B4-BE49-F238E27FC236}">
                  <a16:creationId xmlns="" xmlns:a16="http://schemas.microsoft.com/office/drawing/2014/main" id="{2D3648CB-66B1-4863-BDE1-D13EFA11597C}"/>
                </a:ext>
              </a:extLst>
            </p:cNvPr>
            <p:cNvSpPr/>
            <p:nvPr/>
          </p:nvSpPr>
          <p:spPr>
            <a:xfrm>
              <a:off x="457208" y="4118996"/>
              <a:ext cx="2117637" cy="333403"/>
            </a:xfrm>
            <a:custGeom>
              <a:avLst/>
              <a:gdLst/>
              <a:ahLst/>
              <a:cxnLst/>
              <a:rect l="l" t="t" r="r" b="b"/>
              <a:pathLst>
                <a:path w="90237" h="14207" fill="none" extrusionOk="0">
                  <a:moveTo>
                    <a:pt x="45914" y="0"/>
                  </a:moveTo>
                  <a:lnTo>
                    <a:pt x="45859" y="2706"/>
                  </a:lnTo>
                  <a:lnTo>
                    <a:pt x="45859" y="2706"/>
                  </a:lnTo>
                  <a:lnTo>
                    <a:pt x="45847" y="2784"/>
                  </a:lnTo>
                  <a:lnTo>
                    <a:pt x="45836" y="2862"/>
                  </a:lnTo>
                  <a:lnTo>
                    <a:pt x="45814" y="2940"/>
                  </a:lnTo>
                  <a:lnTo>
                    <a:pt x="45792" y="3006"/>
                  </a:lnTo>
                  <a:lnTo>
                    <a:pt x="45758" y="3073"/>
                  </a:lnTo>
                  <a:lnTo>
                    <a:pt x="45725" y="3140"/>
                  </a:lnTo>
                  <a:lnTo>
                    <a:pt x="45680" y="3207"/>
                  </a:lnTo>
                  <a:lnTo>
                    <a:pt x="45636" y="3262"/>
                  </a:lnTo>
                  <a:lnTo>
                    <a:pt x="45580" y="3307"/>
                  </a:lnTo>
                  <a:lnTo>
                    <a:pt x="45524" y="3352"/>
                  </a:lnTo>
                  <a:lnTo>
                    <a:pt x="45469" y="3396"/>
                  </a:lnTo>
                  <a:lnTo>
                    <a:pt x="45402" y="3429"/>
                  </a:lnTo>
                  <a:lnTo>
                    <a:pt x="45335" y="3452"/>
                  </a:lnTo>
                  <a:lnTo>
                    <a:pt x="45268" y="3474"/>
                  </a:lnTo>
                  <a:lnTo>
                    <a:pt x="45190" y="3485"/>
                  </a:lnTo>
                  <a:lnTo>
                    <a:pt x="45124" y="3496"/>
                  </a:lnTo>
                  <a:lnTo>
                    <a:pt x="45124" y="3496"/>
                  </a:lnTo>
                  <a:lnTo>
                    <a:pt x="45046" y="3485"/>
                  </a:lnTo>
                  <a:lnTo>
                    <a:pt x="44979" y="3474"/>
                  </a:lnTo>
                  <a:lnTo>
                    <a:pt x="44912" y="3452"/>
                  </a:lnTo>
                  <a:lnTo>
                    <a:pt x="44845" y="3429"/>
                  </a:lnTo>
                  <a:lnTo>
                    <a:pt x="44779" y="3396"/>
                  </a:lnTo>
                  <a:lnTo>
                    <a:pt x="44723" y="3352"/>
                  </a:lnTo>
                  <a:lnTo>
                    <a:pt x="44667" y="3307"/>
                  </a:lnTo>
                  <a:lnTo>
                    <a:pt x="44612" y="3262"/>
                  </a:lnTo>
                  <a:lnTo>
                    <a:pt x="44567" y="3207"/>
                  </a:lnTo>
                  <a:lnTo>
                    <a:pt x="44522" y="3140"/>
                  </a:lnTo>
                  <a:lnTo>
                    <a:pt x="44489" y="3073"/>
                  </a:lnTo>
                  <a:lnTo>
                    <a:pt x="44456" y="3006"/>
                  </a:lnTo>
                  <a:lnTo>
                    <a:pt x="44422" y="2940"/>
                  </a:lnTo>
                  <a:lnTo>
                    <a:pt x="44411" y="2862"/>
                  </a:lnTo>
                  <a:lnTo>
                    <a:pt x="44389" y="2784"/>
                  </a:lnTo>
                  <a:lnTo>
                    <a:pt x="44389" y="2706"/>
                  </a:lnTo>
                  <a:lnTo>
                    <a:pt x="44333" y="0"/>
                  </a:lnTo>
                  <a:lnTo>
                    <a:pt x="44333" y="0"/>
                  </a:lnTo>
                  <a:lnTo>
                    <a:pt x="42285" y="12"/>
                  </a:lnTo>
                  <a:lnTo>
                    <a:pt x="40270" y="45"/>
                  </a:lnTo>
                  <a:lnTo>
                    <a:pt x="38277" y="89"/>
                  </a:lnTo>
                  <a:lnTo>
                    <a:pt x="36317" y="134"/>
                  </a:lnTo>
                  <a:lnTo>
                    <a:pt x="34380" y="201"/>
                  </a:lnTo>
                  <a:lnTo>
                    <a:pt x="32476" y="290"/>
                  </a:lnTo>
                  <a:lnTo>
                    <a:pt x="30617" y="379"/>
                  </a:lnTo>
                  <a:lnTo>
                    <a:pt x="28780" y="479"/>
                  </a:lnTo>
                  <a:lnTo>
                    <a:pt x="26987" y="602"/>
                  </a:lnTo>
                  <a:lnTo>
                    <a:pt x="25239" y="724"/>
                  </a:lnTo>
                  <a:lnTo>
                    <a:pt x="23525" y="869"/>
                  </a:lnTo>
                  <a:lnTo>
                    <a:pt x="21855" y="1014"/>
                  </a:lnTo>
                  <a:lnTo>
                    <a:pt x="20229" y="1181"/>
                  </a:lnTo>
                  <a:lnTo>
                    <a:pt x="18660" y="1348"/>
                  </a:lnTo>
                  <a:lnTo>
                    <a:pt x="17134" y="1537"/>
                  </a:lnTo>
                  <a:lnTo>
                    <a:pt x="15665" y="1726"/>
                  </a:lnTo>
                  <a:lnTo>
                    <a:pt x="15063" y="2951"/>
                  </a:lnTo>
                  <a:lnTo>
                    <a:pt x="15063" y="2951"/>
                  </a:lnTo>
                  <a:lnTo>
                    <a:pt x="15052" y="2962"/>
                  </a:lnTo>
                  <a:lnTo>
                    <a:pt x="15052" y="2962"/>
                  </a:lnTo>
                  <a:lnTo>
                    <a:pt x="15052" y="2962"/>
                  </a:lnTo>
                  <a:lnTo>
                    <a:pt x="15052" y="2962"/>
                  </a:lnTo>
                  <a:lnTo>
                    <a:pt x="15052" y="2962"/>
                  </a:lnTo>
                  <a:lnTo>
                    <a:pt x="15052" y="2962"/>
                  </a:lnTo>
                  <a:lnTo>
                    <a:pt x="15052" y="2962"/>
                  </a:lnTo>
                  <a:lnTo>
                    <a:pt x="15052" y="2962"/>
                  </a:lnTo>
                  <a:lnTo>
                    <a:pt x="14986" y="3084"/>
                  </a:lnTo>
                  <a:lnTo>
                    <a:pt x="14908" y="3185"/>
                  </a:lnTo>
                  <a:lnTo>
                    <a:pt x="14807" y="3274"/>
                  </a:lnTo>
                  <a:lnTo>
                    <a:pt x="14707" y="3352"/>
                  </a:lnTo>
                  <a:lnTo>
                    <a:pt x="14596" y="3407"/>
                  </a:lnTo>
                  <a:lnTo>
                    <a:pt x="14485" y="3452"/>
                  </a:lnTo>
                  <a:lnTo>
                    <a:pt x="14362" y="3485"/>
                  </a:lnTo>
                  <a:lnTo>
                    <a:pt x="14251" y="3496"/>
                  </a:lnTo>
                  <a:lnTo>
                    <a:pt x="14251" y="3496"/>
                  </a:lnTo>
                  <a:lnTo>
                    <a:pt x="14139" y="3485"/>
                  </a:lnTo>
                  <a:lnTo>
                    <a:pt x="14039" y="3463"/>
                  </a:lnTo>
                  <a:lnTo>
                    <a:pt x="14039" y="3463"/>
                  </a:lnTo>
                  <a:lnTo>
                    <a:pt x="13972" y="3429"/>
                  </a:lnTo>
                  <a:lnTo>
                    <a:pt x="13906" y="3396"/>
                  </a:lnTo>
                  <a:lnTo>
                    <a:pt x="13850" y="3363"/>
                  </a:lnTo>
                  <a:lnTo>
                    <a:pt x="13805" y="3307"/>
                  </a:lnTo>
                  <a:lnTo>
                    <a:pt x="13761" y="3262"/>
                  </a:lnTo>
                  <a:lnTo>
                    <a:pt x="13716" y="3207"/>
                  </a:lnTo>
                  <a:lnTo>
                    <a:pt x="13683" y="3140"/>
                  </a:lnTo>
                  <a:lnTo>
                    <a:pt x="13661" y="3084"/>
                  </a:lnTo>
                  <a:lnTo>
                    <a:pt x="13638" y="3018"/>
                  </a:lnTo>
                  <a:lnTo>
                    <a:pt x="13627" y="2940"/>
                  </a:lnTo>
                  <a:lnTo>
                    <a:pt x="13616" y="2873"/>
                  </a:lnTo>
                  <a:lnTo>
                    <a:pt x="13616" y="2795"/>
                  </a:lnTo>
                  <a:lnTo>
                    <a:pt x="13627" y="2717"/>
                  </a:lnTo>
                  <a:lnTo>
                    <a:pt x="13638" y="2650"/>
                  </a:lnTo>
                  <a:lnTo>
                    <a:pt x="13661" y="2572"/>
                  </a:lnTo>
                  <a:lnTo>
                    <a:pt x="13694" y="2494"/>
                  </a:lnTo>
                  <a:lnTo>
                    <a:pt x="13928" y="1971"/>
                  </a:lnTo>
                  <a:lnTo>
                    <a:pt x="13928" y="1971"/>
                  </a:lnTo>
                  <a:lnTo>
                    <a:pt x="12358" y="2227"/>
                  </a:lnTo>
                  <a:lnTo>
                    <a:pt x="10866" y="2483"/>
                  </a:lnTo>
                  <a:lnTo>
                    <a:pt x="10143" y="2617"/>
                  </a:lnTo>
                  <a:lnTo>
                    <a:pt x="9452" y="2750"/>
                  </a:lnTo>
                  <a:lnTo>
                    <a:pt x="8784" y="2895"/>
                  </a:lnTo>
                  <a:lnTo>
                    <a:pt x="8127" y="3040"/>
                  </a:lnTo>
                  <a:lnTo>
                    <a:pt x="7504" y="3185"/>
                  </a:lnTo>
                  <a:lnTo>
                    <a:pt x="6892" y="3329"/>
                  </a:lnTo>
                  <a:lnTo>
                    <a:pt x="6313" y="3485"/>
                  </a:lnTo>
                  <a:lnTo>
                    <a:pt x="5745" y="3630"/>
                  </a:lnTo>
                  <a:lnTo>
                    <a:pt x="5210" y="3786"/>
                  </a:lnTo>
                  <a:lnTo>
                    <a:pt x="4698" y="3942"/>
                  </a:lnTo>
                  <a:lnTo>
                    <a:pt x="4208" y="4109"/>
                  </a:lnTo>
                  <a:lnTo>
                    <a:pt x="3741" y="4264"/>
                  </a:lnTo>
                  <a:lnTo>
                    <a:pt x="3307" y="4431"/>
                  </a:lnTo>
                  <a:lnTo>
                    <a:pt x="2895" y="4598"/>
                  </a:lnTo>
                  <a:lnTo>
                    <a:pt x="2505" y="4765"/>
                  </a:lnTo>
                  <a:lnTo>
                    <a:pt x="2149" y="4932"/>
                  </a:lnTo>
                  <a:lnTo>
                    <a:pt x="1815" y="5111"/>
                  </a:lnTo>
                  <a:lnTo>
                    <a:pt x="1503" y="5278"/>
                  </a:lnTo>
                  <a:lnTo>
                    <a:pt x="1225" y="5456"/>
                  </a:lnTo>
                  <a:lnTo>
                    <a:pt x="969" y="5634"/>
                  </a:lnTo>
                  <a:lnTo>
                    <a:pt x="746" y="5812"/>
                  </a:lnTo>
                  <a:lnTo>
                    <a:pt x="557" y="5990"/>
                  </a:lnTo>
                  <a:lnTo>
                    <a:pt x="390" y="6168"/>
                  </a:lnTo>
                  <a:lnTo>
                    <a:pt x="245" y="6358"/>
                  </a:lnTo>
                  <a:lnTo>
                    <a:pt x="145" y="6536"/>
                  </a:lnTo>
                  <a:lnTo>
                    <a:pt x="100" y="6636"/>
                  </a:lnTo>
                  <a:lnTo>
                    <a:pt x="67" y="6725"/>
                  </a:lnTo>
                  <a:lnTo>
                    <a:pt x="33" y="6825"/>
                  </a:lnTo>
                  <a:lnTo>
                    <a:pt x="22" y="6914"/>
                  </a:lnTo>
                  <a:lnTo>
                    <a:pt x="11" y="7003"/>
                  </a:lnTo>
                  <a:lnTo>
                    <a:pt x="0" y="7103"/>
                  </a:lnTo>
                  <a:lnTo>
                    <a:pt x="0" y="7103"/>
                  </a:lnTo>
                  <a:lnTo>
                    <a:pt x="11" y="7193"/>
                  </a:lnTo>
                  <a:lnTo>
                    <a:pt x="22" y="7282"/>
                  </a:lnTo>
                  <a:lnTo>
                    <a:pt x="33" y="7382"/>
                  </a:lnTo>
                  <a:lnTo>
                    <a:pt x="56" y="7471"/>
                  </a:lnTo>
                  <a:lnTo>
                    <a:pt x="89" y="7560"/>
                  </a:lnTo>
                  <a:lnTo>
                    <a:pt x="134" y="7649"/>
                  </a:lnTo>
                  <a:lnTo>
                    <a:pt x="234" y="7827"/>
                  </a:lnTo>
                  <a:lnTo>
                    <a:pt x="367" y="8005"/>
                  </a:lnTo>
                  <a:lnTo>
                    <a:pt x="523" y="8183"/>
                  </a:lnTo>
                  <a:lnTo>
                    <a:pt x="713" y="8362"/>
                  </a:lnTo>
                  <a:lnTo>
                    <a:pt x="924" y="8529"/>
                  </a:lnTo>
                  <a:lnTo>
                    <a:pt x="1158" y="8707"/>
                  </a:lnTo>
                  <a:lnTo>
                    <a:pt x="1425" y="8874"/>
                  </a:lnTo>
                  <a:lnTo>
                    <a:pt x="1715" y="9052"/>
                  </a:lnTo>
                  <a:lnTo>
                    <a:pt x="2026" y="9219"/>
                  </a:lnTo>
                  <a:lnTo>
                    <a:pt x="2371" y="9375"/>
                  </a:lnTo>
                  <a:lnTo>
                    <a:pt x="2739" y="9542"/>
                  </a:lnTo>
                  <a:lnTo>
                    <a:pt x="3128" y="9709"/>
                  </a:lnTo>
                  <a:lnTo>
                    <a:pt x="3552" y="9865"/>
                  </a:lnTo>
                  <a:lnTo>
                    <a:pt x="3986" y="10020"/>
                  </a:lnTo>
                  <a:lnTo>
                    <a:pt x="4453" y="10176"/>
                  </a:lnTo>
                  <a:lnTo>
                    <a:pt x="4943" y="10332"/>
                  </a:lnTo>
                  <a:lnTo>
                    <a:pt x="5444" y="10488"/>
                  </a:lnTo>
                  <a:lnTo>
                    <a:pt x="5979" y="10633"/>
                  </a:lnTo>
                  <a:lnTo>
                    <a:pt x="6535" y="10789"/>
                  </a:lnTo>
                  <a:lnTo>
                    <a:pt x="7114" y="10933"/>
                  </a:lnTo>
                  <a:lnTo>
                    <a:pt x="7704" y="11067"/>
                  </a:lnTo>
                  <a:lnTo>
                    <a:pt x="8328" y="11212"/>
                  </a:lnTo>
                  <a:lnTo>
                    <a:pt x="8962" y="11345"/>
                  </a:lnTo>
                  <a:lnTo>
                    <a:pt x="10310" y="11624"/>
                  </a:lnTo>
                  <a:lnTo>
                    <a:pt x="11723" y="11880"/>
                  </a:lnTo>
                  <a:lnTo>
                    <a:pt x="13215" y="12125"/>
                  </a:lnTo>
                  <a:lnTo>
                    <a:pt x="14785" y="12358"/>
                  </a:lnTo>
                  <a:lnTo>
                    <a:pt x="16422" y="12581"/>
                  </a:lnTo>
                  <a:lnTo>
                    <a:pt x="18125" y="12793"/>
                  </a:lnTo>
                  <a:lnTo>
                    <a:pt x="19895" y="12993"/>
                  </a:lnTo>
                  <a:lnTo>
                    <a:pt x="21721" y="13171"/>
                  </a:lnTo>
                  <a:lnTo>
                    <a:pt x="23614" y="13349"/>
                  </a:lnTo>
                  <a:lnTo>
                    <a:pt x="25562" y="13505"/>
                  </a:lnTo>
                  <a:lnTo>
                    <a:pt x="27555" y="13650"/>
                  </a:lnTo>
                  <a:lnTo>
                    <a:pt x="29604" y="13772"/>
                  </a:lnTo>
                  <a:lnTo>
                    <a:pt x="31708" y="13884"/>
                  </a:lnTo>
                  <a:lnTo>
                    <a:pt x="33846" y="13984"/>
                  </a:lnTo>
                  <a:lnTo>
                    <a:pt x="36028" y="14062"/>
                  </a:lnTo>
                  <a:lnTo>
                    <a:pt x="38254" y="14117"/>
                  </a:lnTo>
                  <a:lnTo>
                    <a:pt x="40503" y="14162"/>
                  </a:lnTo>
                  <a:lnTo>
                    <a:pt x="42797" y="14195"/>
                  </a:lnTo>
                  <a:lnTo>
                    <a:pt x="45124" y="14207"/>
                  </a:lnTo>
                  <a:lnTo>
                    <a:pt x="45124" y="14207"/>
                  </a:lnTo>
                  <a:lnTo>
                    <a:pt x="47439" y="14195"/>
                  </a:lnTo>
                  <a:lnTo>
                    <a:pt x="49733" y="14162"/>
                  </a:lnTo>
                  <a:lnTo>
                    <a:pt x="51993" y="14117"/>
                  </a:lnTo>
                  <a:lnTo>
                    <a:pt x="54220" y="14062"/>
                  </a:lnTo>
                  <a:lnTo>
                    <a:pt x="56402" y="13984"/>
                  </a:lnTo>
                  <a:lnTo>
                    <a:pt x="58539" y="13884"/>
                  </a:lnTo>
                  <a:lnTo>
                    <a:pt x="60633" y="13772"/>
                  </a:lnTo>
                  <a:lnTo>
                    <a:pt x="62681" y="13650"/>
                  </a:lnTo>
                  <a:lnTo>
                    <a:pt x="64685" y="13505"/>
                  </a:lnTo>
                  <a:lnTo>
                    <a:pt x="66633" y="13349"/>
                  </a:lnTo>
                  <a:lnTo>
                    <a:pt x="68515" y="13171"/>
                  </a:lnTo>
                  <a:lnTo>
                    <a:pt x="70352" y="12993"/>
                  </a:lnTo>
                  <a:lnTo>
                    <a:pt x="72122" y="12793"/>
                  </a:lnTo>
                  <a:lnTo>
                    <a:pt x="73826" y="12581"/>
                  </a:lnTo>
                  <a:lnTo>
                    <a:pt x="75462" y="12358"/>
                  </a:lnTo>
                  <a:lnTo>
                    <a:pt x="77021" y="12125"/>
                  </a:lnTo>
                  <a:lnTo>
                    <a:pt x="78524" y="11880"/>
                  </a:lnTo>
                  <a:lnTo>
                    <a:pt x="79938" y="11624"/>
                  </a:lnTo>
                  <a:lnTo>
                    <a:pt x="81274" y="11345"/>
                  </a:lnTo>
                  <a:lnTo>
                    <a:pt x="81920" y="11212"/>
                  </a:lnTo>
                  <a:lnTo>
                    <a:pt x="82532" y="11067"/>
                  </a:lnTo>
                  <a:lnTo>
                    <a:pt x="83133" y="10933"/>
                  </a:lnTo>
                  <a:lnTo>
                    <a:pt x="83712" y="10789"/>
                  </a:lnTo>
                  <a:lnTo>
                    <a:pt x="84269" y="10633"/>
                  </a:lnTo>
                  <a:lnTo>
                    <a:pt x="84792" y="10488"/>
                  </a:lnTo>
                  <a:lnTo>
                    <a:pt x="85304" y="10332"/>
                  </a:lnTo>
                  <a:lnTo>
                    <a:pt x="85794" y="10176"/>
                  </a:lnTo>
                  <a:lnTo>
                    <a:pt x="86251" y="10020"/>
                  </a:lnTo>
                  <a:lnTo>
                    <a:pt x="86696" y="9865"/>
                  </a:lnTo>
                  <a:lnTo>
                    <a:pt x="87108" y="9709"/>
                  </a:lnTo>
                  <a:lnTo>
                    <a:pt x="87509" y="9542"/>
                  </a:lnTo>
                  <a:lnTo>
                    <a:pt x="87876" y="9375"/>
                  </a:lnTo>
                  <a:lnTo>
                    <a:pt x="88210" y="9219"/>
                  </a:lnTo>
                  <a:lnTo>
                    <a:pt x="88533" y="9052"/>
                  </a:lnTo>
                  <a:lnTo>
                    <a:pt x="88822" y="8874"/>
                  </a:lnTo>
                  <a:lnTo>
                    <a:pt x="89090" y="8707"/>
                  </a:lnTo>
                  <a:lnTo>
                    <a:pt x="89323" y="8529"/>
                  </a:lnTo>
                  <a:lnTo>
                    <a:pt x="89535" y="8362"/>
                  </a:lnTo>
                  <a:lnTo>
                    <a:pt x="89724" y="8183"/>
                  </a:lnTo>
                  <a:lnTo>
                    <a:pt x="89880" y="8005"/>
                  </a:lnTo>
                  <a:lnTo>
                    <a:pt x="90014" y="7827"/>
                  </a:lnTo>
                  <a:lnTo>
                    <a:pt x="90114" y="7649"/>
                  </a:lnTo>
                  <a:lnTo>
                    <a:pt x="90147" y="7560"/>
                  </a:lnTo>
                  <a:lnTo>
                    <a:pt x="90181" y="7471"/>
                  </a:lnTo>
                  <a:lnTo>
                    <a:pt x="90203" y="7382"/>
                  </a:lnTo>
                  <a:lnTo>
                    <a:pt x="90225" y="7282"/>
                  </a:lnTo>
                  <a:lnTo>
                    <a:pt x="90236" y="7193"/>
                  </a:lnTo>
                  <a:lnTo>
                    <a:pt x="90236" y="7103"/>
                  </a:lnTo>
                  <a:lnTo>
                    <a:pt x="90236" y="7103"/>
                  </a:lnTo>
                  <a:lnTo>
                    <a:pt x="90236" y="7003"/>
                  </a:lnTo>
                  <a:lnTo>
                    <a:pt x="90225" y="6914"/>
                  </a:lnTo>
                  <a:lnTo>
                    <a:pt x="90203" y="6825"/>
                  </a:lnTo>
                  <a:lnTo>
                    <a:pt x="90181" y="6725"/>
                  </a:lnTo>
                  <a:lnTo>
                    <a:pt x="90147" y="6636"/>
                  </a:lnTo>
                  <a:lnTo>
                    <a:pt x="90103" y="6536"/>
                  </a:lnTo>
                  <a:lnTo>
                    <a:pt x="89991" y="6358"/>
                  </a:lnTo>
                  <a:lnTo>
                    <a:pt x="89858" y="6168"/>
                  </a:lnTo>
                  <a:lnTo>
                    <a:pt x="89691" y="5990"/>
                  </a:lnTo>
                  <a:lnTo>
                    <a:pt x="89501" y="5812"/>
                  </a:lnTo>
                  <a:lnTo>
                    <a:pt x="89268" y="5634"/>
                  </a:lnTo>
                  <a:lnTo>
                    <a:pt x="89023" y="5456"/>
                  </a:lnTo>
                  <a:lnTo>
                    <a:pt x="88744" y="5278"/>
                  </a:lnTo>
                  <a:lnTo>
                    <a:pt x="88433" y="5111"/>
                  </a:lnTo>
                  <a:lnTo>
                    <a:pt x="88099" y="4932"/>
                  </a:lnTo>
                  <a:lnTo>
                    <a:pt x="87742" y="4765"/>
                  </a:lnTo>
                  <a:lnTo>
                    <a:pt x="87353" y="4598"/>
                  </a:lnTo>
                  <a:lnTo>
                    <a:pt x="86941" y="4431"/>
                  </a:lnTo>
                  <a:lnTo>
                    <a:pt x="86495" y="4264"/>
                  </a:lnTo>
                  <a:lnTo>
                    <a:pt x="86039" y="4109"/>
                  </a:lnTo>
                  <a:lnTo>
                    <a:pt x="85549" y="3942"/>
                  </a:lnTo>
                  <a:lnTo>
                    <a:pt x="85037" y="3786"/>
                  </a:lnTo>
                  <a:lnTo>
                    <a:pt x="84491" y="3630"/>
                  </a:lnTo>
                  <a:lnTo>
                    <a:pt x="83935" y="3485"/>
                  </a:lnTo>
                  <a:lnTo>
                    <a:pt x="83356" y="3329"/>
                  </a:lnTo>
                  <a:lnTo>
                    <a:pt x="82743" y="3185"/>
                  </a:lnTo>
                  <a:lnTo>
                    <a:pt x="82120" y="3040"/>
                  </a:lnTo>
                  <a:lnTo>
                    <a:pt x="81463" y="2895"/>
                  </a:lnTo>
                  <a:lnTo>
                    <a:pt x="80795" y="2750"/>
                  </a:lnTo>
                  <a:lnTo>
                    <a:pt x="80094" y="2617"/>
                  </a:lnTo>
                  <a:lnTo>
                    <a:pt x="79381" y="2483"/>
                  </a:lnTo>
                  <a:lnTo>
                    <a:pt x="77889" y="2227"/>
                  </a:lnTo>
                  <a:lnTo>
                    <a:pt x="76320" y="1971"/>
                  </a:lnTo>
                  <a:lnTo>
                    <a:pt x="76553" y="2494"/>
                  </a:lnTo>
                  <a:lnTo>
                    <a:pt x="76553" y="2494"/>
                  </a:lnTo>
                  <a:lnTo>
                    <a:pt x="76587" y="2583"/>
                  </a:lnTo>
                  <a:lnTo>
                    <a:pt x="76609" y="2672"/>
                  </a:lnTo>
                  <a:lnTo>
                    <a:pt x="76620" y="2750"/>
                  </a:lnTo>
                  <a:lnTo>
                    <a:pt x="76620" y="2839"/>
                  </a:lnTo>
                  <a:lnTo>
                    <a:pt x="76620" y="2839"/>
                  </a:lnTo>
                  <a:lnTo>
                    <a:pt x="76620" y="2940"/>
                  </a:lnTo>
                  <a:lnTo>
                    <a:pt x="76598" y="3040"/>
                  </a:lnTo>
                  <a:lnTo>
                    <a:pt x="76564" y="3140"/>
                  </a:lnTo>
                  <a:lnTo>
                    <a:pt x="76509" y="3218"/>
                  </a:lnTo>
                  <a:lnTo>
                    <a:pt x="76453" y="3296"/>
                  </a:lnTo>
                  <a:lnTo>
                    <a:pt x="76386" y="3363"/>
                  </a:lnTo>
                  <a:lnTo>
                    <a:pt x="76297" y="3418"/>
                  </a:lnTo>
                  <a:lnTo>
                    <a:pt x="76208" y="3463"/>
                  </a:lnTo>
                  <a:lnTo>
                    <a:pt x="76208" y="3463"/>
                  </a:lnTo>
                  <a:lnTo>
                    <a:pt x="76108" y="3485"/>
                  </a:lnTo>
                  <a:lnTo>
                    <a:pt x="75997" y="3496"/>
                  </a:lnTo>
                  <a:lnTo>
                    <a:pt x="75997" y="3496"/>
                  </a:lnTo>
                  <a:lnTo>
                    <a:pt x="75874" y="3485"/>
                  </a:lnTo>
                  <a:lnTo>
                    <a:pt x="75763" y="3452"/>
                  </a:lnTo>
                  <a:lnTo>
                    <a:pt x="75640" y="3407"/>
                  </a:lnTo>
                  <a:lnTo>
                    <a:pt x="75529" y="3340"/>
                  </a:lnTo>
                  <a:lnTo>
                    <a:pt x="75429" y="3274"/>
                  </a:lnTo>
                  <a:lnTo>
                    <a:pt x="75340" y="3173"/>
                  </a:lnTo>
                  <a:lnTo>
                    <a:pt x="75251" y="3073"/>
                  </a:lnTo>
                  <a:lnTo>
                    <a:pt x="75184" y="2951"/>
                  </a:lnTo>
                  <a:lnTo>
                    <a:pt x="74583" y="1726"/>
                  </a:lnTo>
                  <a:lnTo>
                    <a:pt x="74583" y="1726"/>
                  </a:lnTo>
                  <a:lnTo>
                    <a:pt x="73113" y="1537"/>
                  </a:lnTo>
                  <a:lnTo>
                    <a:pt x="71588" y="1348"/>
                  </a:lnTo>
                  <a:lnTo>
                    <a:pt x="70007" y="1181"/>
                  </a:lnTo>
                  <a:lnTo>
                    <a:pt x="68381" y="1014"/>
                  </a:lnTo>
                  <a:lnTo>
                    <a:pt x="66723" y="869"/>
                  </a:lnTo>
                  <a:lnTo>
                    <a:pt x="65008" y="724"/>
                  </a:lnTo>
                  <a:lnTo>
                    <a:pt x="63249" y="602"/>
                  </a:lnTo>
                  <a:lnTo>
                    <a:pt x="61456" y="479"/>
                  </a:lnTo>
                  <a:lnTo>
                    <a:pt x="59631" y="379"/>
                  </a:lnTo>
                  <a:lnTo>
                    <a:pt x="57760" y="290"/>
                  </a:lnTo>
                  <a:lnTo>
                    <a:pt x="55856" y="201"/>
                  </a:lnTo>
                  <a:lnTo>
                    <a:pt x="53930" y="134"/>
                  </a:lnTo>
                  <a:lnTo>
                    <a:pt x="51960" y="89"/>
                  </a:lnTo>
                  <a:lnTo>
                    <a:pt x="49978" y="45"/>
                  </a:lnTo>
                  <a:lnTo>
                    <a:pt x="47952" y="12"/>
                  </a:lnTo>
                  <a:lnTo>
                    <a:pt x="45914"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52" name="Google Shape;1377;p21">
              <a:extLst>
                <a:ext uri="{FF2B5EF4-FFF2-40B4-BE49-F238E27FC236}">
                  <a16:creationId xmlns="" xmlns:a16="http://schemas.microsoft.com/office/drawing/2014/main" id="{49A83965-B6B4-4BC0-8F4A-843857B4D20A}"/>
                </a:ext>
              </a:extLst>
            </p:cNvPr>
            <p:cNvSpPr/>
            <p:nvPr/>
          </p:nvSpPr>
          <p:spPr>
            <a:xfrm>
              <a:off x="776741" y="3231455"/>
              <a:ext cx="490682" cy="969607"/>
            </a:xfrm>
            <a:custGeom>
              <a:avLst/>
              <a:gdLst/>
              <a:ahLst/>
              <a:cxnLst/>
              <a:rect l="l" t="t" r="r" b="b"/>
              <a:pathLst>
                <a:path w="20909" h="41317" extrusionOk="0">
                  <a:moveTo>
                    <a:pt x="17791" y="0"/>
                  </a:moveTo>
                  <a:lnTo>
                    <a:pt x="78" y="40314"/>
                  </a:lnTo>
                  <a:lnTo>
                    <a:pt x="45" y="40392"/>
                  </a:lnTo>
                  <a:lnTo>
                    <a:pt x="22" y="40470"/>
                  </a:lnTo>
                  <a:lnTo>
                    <a:pt x="11" y="40537"/>
                  </a:lnTo>
                  <a:lnTo>
                    <a:pt x="0" y="40615"/>
                  </a:lnTo>
                  <a:lnTo>
                    <a:pt x="0" y="40693"/>
                  </a:lnTo>
                  <a:lnTo>
                    <a:pt x="11" y="40760"/>
                  </a:lnTo>
                  <a:lnTo>
                    <a:pt x="22" y="40838"/>
                  </a:lnTo>
                  <a:lnTo>
                    <a:pt x="45" y="40904"/>
                  </a:lnTo>
                  <a:lnTo>
                    <a:pt x="67" y="40960"/>
                  </a:lnTo>
                  <a:lnTo>
                    <a:pt x="100" y="41027"/>
                  </a:lnTo>
                  <a:lnTo>
                    <a:pt x="145" y="41082"/>
                  </a:lnTo>
                  <a:lnTo>
                    <a:pt x="189" y="41127"/>
                  </a:lnTo>
                  <a:lnTo>
                    <a:pt x="234" y="41183"/>
                  </a:lnTo>
                  <a:lnTo>
                    <a:pt x="290" y="41216"/>
                  </a:lnTo>
                  <a:lnTo>
                    <a:pt x="356" y="41249"/>
                  </a:lnTo>
                  <a:lnTo>
                    <a:pt x="423" y="41283"/>
                  </a:lnTo>
                  <a:lnTo>
                    <a:pt x="490" y="41294"/>
                  </a:lnTo>
                  <a:lnTo>
                    <a:pt x="557" y="41305"/>
                  </a:lnTo>
                  <a:lnTo>
                    <a:pt x="635" y="41316"/>
                  </a:lnTo>
                  <a:lnTo>
                    <a:pt x="702" y="41305"/>
                  </a:lnTo>
                  <a:lnTo>
                    <a:pt x="779" y="41294"/>
                  </a:lnTo>
                  <a:lnTo>
                    <a:pt x="846" y="41283"/>
                  </a:lnTo>
                  <a:lnTo>
                    <a:pt x="991" y="41227"/>
                  </a:lnTo>
                  <a:lnTo>
                    <a:pt x="1125" y="41138"/>
                  </a:lnTo>
                  <a:lnTo>
                    <a:pt x="1247" y="41038"/>
                  </a:lnTo>
                  <a:lnTo>
                    <a:pt x="1303" y="40982"/>
                  </a:lnTo>
                  <a:lnTo>
                    <a:pt x="1358" y="40915"/>
                  </a:lnTo>
                  <a:lnTo>
                    <a:pt x="1403" y="40849"/>
                  </a:lnTo>
                  <a:lnTo>
                    <a:pt x="1447" y="40771"/>
                  </a:lnTo>
                  <a:lnTo>
                    <a:pt x="20909" y="1058"/>
                  </a:lnTo>
                  <a:lnTo>
                    <a:pt x="17791" y="0"/>
                  </a:lnTo>
                  <a:close/>
                </a:path>
              </a:pathLst>
            </a:custGeom>
            <a:solidFill>
              <a:srgbClr val="66402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53" name="Google Shape;1378;p21">
              <a:extLst>
                <a:ext uri="{FF2B5EF4-FFF2-40B4-BE49-F238E27FC236}">
                  <a16:creationId xmlns="" xmlns:a16="http://schemas.microsoft.com/office/drawing/2014/main" id="{D2210325-637A-4E47-BD1E-5A63C297A6FB}"/>
                </a:ext>
              </a:extLst>
            </p:cNvPr>
            <p:cNvSpPr/>
            <p:nvPr/>
          </p:nvSpPr>
          <p:spPr>
            <a:xfrm>
              <a:off x="776741" y="3231455"/>
              <a:ext cx="490682" cy="969607"/>
            </a:xfrm>
            <a:custGeom>
              <a:avLst/>
              <a:gdLst/>
              <a:ahLst/>
              <a:cxnLst/>
              <a:rect l="l" t="t" r="r" b="b"/>
              <a:pathLst>
                <a:path w="20909" h="41317" fill="none" extrusionOk="0">
                  <a:moveTo>
                    <a:pt x="1447" y="40771"/>
                  </a:moveTo>
                  <a:lnTo>
                    <a:pt x="20909" y="1058"/>
                  </a:lnTo>
                  <a:lnTo>
                    <a:pt x="17791" y="0"/>
                  </a:lnTo>
                  <a:lnTo>
                    <a:pt x="78" y="40314"/>
                  </a:lnTo>
                  <a:lnTo>
                    <a:pt x="78" y="40314"/>
                  </a:lnTo>
                  <a:lnTo>
                    <a:pt x="45" y="40392"/>
                  </a:lnTo>
                  <a:lnTo>
                    <a:pt x="22" y="40470"/>
                  </a:lnTo>
                  <a:lnTo>
                    <a:pt x="11" y="40537"/>
                  </a:lnTo>
                  <a:lnTo>
                    <a:pt x="0" y="40615"/>
                  </a:lnTo>
                  <a:lnTo>
                    <a:pt x="0" y="40693"/>
                  </a:lnTo>
                  <a:lnTo>
                    <a:pt x="11" y="40760"/>
                  </a:lnTo>
                  <a:lnTo>
                    <a:pt x="22" y="40838"/>
                  </a:lnTo>
                  <a:lnTo>
                    <a:pt x="45" y="40904"/>
                  </a:lnTo>
                  <a:lnTo>
                    <a:pt x="67" y="40960"/>
                  </a:lnTo>
                  <a:lnTo>
                    <a:pt x="100" y="41027"/>
                  </a:lnTo>
                  <a:lnTo>
                    <a:pt x="145" y="41082"/>
                  </a:lnTo>
                  <a:lnTo>
                    <a:pt x="189" y="41127"/>
                  </a:lnTo>
                  <a:lnTo>
                    <a:pt x="234" y="41183"/>
                  </a:lnTo>
                  <a:lnTo>
                    <a:pt x="290" y="41216"/>
                  </a:lnTo>
                  <a:lnTo>
                    <a:pt x="356" y="41249"/>
                  </a:lnTo>
                  <a:lnTo>
                    <a:pt x="423" y="41283"/>
                  </a:lnTo>
                  <a:lnTo>
                    <a:pt x="423" y="41283"/>
                  </a:lnTo>
                  <a:lnTo>
                    <a:pt x="490" y="41294"/>
                  </a:lnTo>
                  <a:lnTo>
                    <a:pt x="557" y="41305"/>
                  </a:lnTo>
                  <a:lnTo>
                    <a:pt x="635" y="41316"/>
                  </a:lnTo>
                  <a:lnTo>
                    <a:pt x="702" y="41305"/>
                  </a:lnTo>
                  <a:lnTo>
                    <a:pt x="779" y="41294"/>
                  </a:lnTo>
                  <a:lnTo>
                    <a:pt x="846" y="41283"/>
                  </a:lnTo>
                  <a:lnTo>
                    <a:pt x="991" y="41227"/>
                  </a:lnTo>
                  <a:lnTo>
                    <a:pt x="1125" y="41138"/>
                  </a:lnTo>
                  <a:lnTo>
                    <a:pt x="1247" y="41038"/>
                  </a:lnTo>
                  <a:lnTo>
                    <a:pt x="1303" y="40982"/>
                  </a:lnTo>
                  <a:lnTo>
                    <a:pt x="1358" y="40915"/>
                  </a:lnTo>
                  <a:lnTo>
                    <a:pt x="1403" y="40849"/>
                  </a:lnTo>
                  <a:lnTo>
                    <a:pt x="1447" y="4077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54" name="Google Shape;1379;p21">
              <a:extLst>
                <a:ext uri="{FF2B5EF4-FFF2-40B4-BE49-F238E27FC236}">
                  <a16:creationId xmlns="" xmlns:a16="http://schemas.microsoft.com/office/drawing/2014/main" id="{90C78DDD-F545-47E7-9095-00766F96AC86}"/>
                </a:ext>
              </a:extLst>
            </p:cNvPr>
            <p:cNvSpPr/>
            <p:nvPr/>
          </p:nvSpPr>
          <p:spPr>
            <a:xfrm>
              <a:off x="810441" y="4188483"/>
              <a:ext cx="23" cy="23"/>
            </a:xfrm>
            <a:custGeom>
              <a:avLst/>
              <a:gdLst/>
              <a:ahLst/>
              <a:cxnLst/>
              <a:rect l="l" t="t" r="r" b="b"/>
              <a:pathLst>
                <a:path w="1" h="1" extrusionOk="0">
                  <a:moveTo>
                    <a:pt x="0" y="1"/>
                  </a:moveTo>
                  <a:lnTo>
                    <a:pt x="0" y="1"/>
                  </a:lnTo>
                  <a:lnTo>
                    <a:pt x="0" y="1"/>
                  </a:lnTo>
                  <a:lnTo>
                    <a:pt x="0" y="1"/>
                  </a:lnTo>
                  <a:lnTo>
                    <a:pt x="0" y="1"/>
                  </a:lnTo>
                  <a:close/>
                  <a:moveTo>
                    <a:pt x="0" y="1"/>
                  </a:moveTo>
                  <a:lnTo>
                    <a:pt x="0" y="1"/>
                  </a:lnTo>
                  <a:lnTo>
                    <a:pt x="0" y="1"/>
                  </a:lnTo>
                  <a:lnTo>
                    <a:pt x="0" y="1"/>
                  </a:lnTo>
                  <a:lnTo>
                    <a:pt x="0" y="1"/>
                  </a:lnTo>
                  <a:close/>
                </a:path>
              </a:pathLst>
            </a:custGeom>
            <a:solidFill>
              <a:srgbClr val="9991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55" name="Google Shape;1380;p21">
              <a:extLst>
                <a:ext uri="{FF2B5EF4-FFF2-40B4-BE49-F238E27FC236}">
                  <a16:creationId xmlns="" xmlns:a16="http://schemas.microsoft.com/office/drawing/2014/main" id="{2AC38826-C022-462D-A019-8F5415596B47}"/>
                </a:ext>
              </a:extLst>
            </p:cNvPr>
            <p:cNvSpPr/>
            <p:nvPr/>
          </p:nvSpPr>
          <p:spPr>
            <a:xfrm>
              <a:off x="810441" y="4188483"/>
              <a:ext cx="23" cy="23"/>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56" name="Google Shape;1381;p21">
              <a:extLst>
                <a:ext uri="{FF2B5EF4-FFF2-40B4-BE49-F238E27FC236}">
                  <a16:creationId xmlns="" xmlns:a16="http://schemas.microsoft.com/office/drawing/2014/main" id="{ECFAB2A0-8394-4770-9B04-FF8465378224}"/>
                </a:ext>
              </a:extLst>
            </p:cNvPr>
            <p:cNvSpPr/>
            <p:nvPr/>
          </p:nvSpPr>
          <p:spPr>
            <a:xfrm>
              <a:off x="810441" y="4188483"/>
              <a:ext cx="23" cy="23"/>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57" name="Google Shape;1382;p21">
              <a:extLst>
                <a:ext uri="{FF2B5EF4-FFF2-40B4-BE49-F238E27FC236}">
                  <a16:creationId xmlns="" xmlns:a16="http://schemas.microsoft.com/office/drawing/2014/main" id="{F904DDE9-13F9-4FE9-B5D9-E7964C8162A3}"/>
                </a:ext>
              </a:extLst>
            </p:cNvPr>
            <p:cNvSpPr/>
            <p:nvPr/>
          </p:nvSpPr>
          <p:spPr>
            <a:xfrm>
              <a:off x="798684" y="3383783"/>
              <a:ext cx="404462" cy="815707"/>
            </a:xfrm>
            <a:custGeom>
              <a:avLst/>
              <a:gdLst/>
              <a:ahLst/>
              <a:cxnLst/>
              <a:rect l="l" t="t" r="r" b="b"/>
              <a:pathLst>
                <a:path w="17235" h="34759" extrusionOk="0">
                  <a:moveTo>
                    <a:pt x="16166" y="0"/>
                  </a:moveTo>
                  <a:lnTo>
                    <a:pt x="0" y="34758"/>
                  </a:lnTo>
                  <a:lnTo>
                    <a:pt x="0" y="34758"/>
                  </a:lnTo>
                  <a:lnTo>
                    <a:pt x="78" y="34714"/>
                  </a:lnTo>
                  <a:lnTo>
                    <a:pt x="156" y="34681"/>
                  </a:lnTo>
                  <a:lnTo>
                    <a:pt x="223" y="34625"/>
                  </a:lnTo>
                  <a:lnTo>
                    <a:pt x="290" y="34569"/>
                  </a:lnTo>
                  <a:lnTo>
                    <a:pt x="345" y="34514"/>
                  </a:lnTo>
                  <a:lnTo>
                    <a:pt x="401" y="34447"/>
                  </a:lnTo>
                  <a:lnTo>
                    <a:pt x="457" y="34369"/>
                  </a:lnTo>
                  <a:lnTo>
                    <a:pt x="501" y="34291"/>
                  </a:lnTo>
                  <a:lnTo>
                    <a:pt x="512" y="34280"/>
                  </a:lnTo>
                  <a:lnTo>
                    <a:pt x="17235" y="145"/>
                  </a:lnTo>
                  <a:lnTo>
                    <a:pt x="16712" y="78"/>
                  </a:lnTo>
                  <a:lnTo>
                    <a:pt x="16166" y="0"/>
                  </a:lnTo>
                  <a:close/>
                </a:path>
              </a:pathLst>
            </a:custGeom>
            <a:solidFill>
              <a:srgbClr val="40281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58" name="Google Shape;1383;p21">
              <a:extLst>
                <a:ext uri="{FF2B5EF4-FFF2-40B4-BE49-F238E27FC236}">
                  <a16:creationId xmlns="" xmlns:a16="http://schemas.microsoft.com/office/drawing/2014/main" id="{F60BEA48-8D0D-4D36-BA68-4539F7941491}"/>
                </a:ext>
              </a:extLst>
            </p:cNvPr>
            <p:cNvSpPr/>
            <p:nvPr/>
          </p:nvSpPr>
          <p:spPr>
            <a:xfrm>
              <a:off x="798684" y="3383783"/>
              <a:ext cx="404462" cy="815707"/>
            </a:xfrm>
            <a:custGeom>
              <a:avLst/>
              <a:gdLst/>
              <a:ahLst/>
              <a:cxnLst/>
              <a:rect l="l" t="t" r="r" b="b"/>
              <a:pathLst>
                <a:path w="17235" h="34759" fill="none" extrusionOk="0">
                  <a:moveTo>
                    <a:pt x="16166" y="0"/>
                  </a:moveTo>
                  <a:lnTo>
                    <a:pt x="0" y="34758"/>
                  </a:lnTo>
                  <a:lnTo>
                    <a:pt x="0" y="34758"/>
                  </a:lnTo>
                  <a:lnTo>
                    <a:pt x="78" y="34714"/>
                  </a:lnTo>
                  <a:lnTo>
                    <a:pt x="156" y="34681"/>
                  </a:lnTo>
                  <a:lnTo>
                    <a:pt x="223" y="34625"/>
                  </a:lnTo>
                  <a:lnTo>
                    <a:pt x="290" y="34569"/>
                  </a:lnTo>
                  <a:lnTo>
                    <a:pt x="345" y="34514"/>
                  </a:lnTo>
                  <a:lnTo>
                    <a:pt x="401" y="34447"/>
                  </a:lnTo>
                  <a:lnTo>
                    <a:pt x="457" y="34369"/>
                  </a:lnTo>
                  <a:lnTo>
                    <a:pt x="501" y="34291"/>
                  </a:lnTo>
                  <a:lnTo>
                    <a:pt x="501" y="34291"/>
                  </a:lnTo>
                  <a:lnTo>
                    <a:pt x="501" y="34291"/>
                  </a:lnTo>
                  <a:lnTo>
                    <a:pt x="501" y="34291"/>
                  </a:lnTo>
                  <a:lnTo>
                    <a:pt x="501" y="34291"/>
                  </a:lnTo>
                  <a:lnTo>
                    <a:pt x="501" y="34291"/>
                  </a:lnTo>
                  <a:lnTo>
                    <a:pt x="501" y="34291"/>
                  </a:lnTo>
                  <a:lnTo>
                    <a:pt x="501" y="34291"/>
                  </a:lnTo>
                  <a:lnTo>
                    <a:pt x="512" y="34280"/>
                  </a:lnTo>
                  <a:lnTo>
                    <a:pt x="17235" y="145"/>
                  </a:lnTo>
                  <a:lnTo>
                    <a:pt x="17235" y="145"/>
                  </a:lnTo>
                  <a:lnTo>
                    <a:pt x="16712" y="78"/>
                  </a:lnTo>
                  <a:lnTo>
                    <a:pt x="16712" y="78"/>
                  </a:lnTo>
                  <a:lnTo>
                    <a:pt x="16166"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59" name="Google Shape;1384;p21">
              <a:extLst>
                <a:ext uri="{FF2B5EF4-FFF2-40B4-BE49-F238E27FC236}">
                  <a16:creationId xmlns="" xmlns:a16="http://schemas.microsoft.com/office/drawing/2014/main" id="{F52E3841-8EFF-4D52-9303-1603CD3D1252}"/>
                </a:ext>
              </a:extLst>
            </p:cNvPr>
            <p:cNvSpPr/>
            <p:nvPr/>
          </p:nvSpPr>
          <p:spPr>
            <a:xfrm>
              <a:off x="1476683" y="3171871"/>
              <a:ext cx="78663" cy="1029191"/>
            </a:xfrm>
            <a:custGeom>
              <a:avLst/>
              <a:gdLst/>
              <a:ahLst/>
              <a:cxnLst/>
              <a:rect l="l" t="t" r="r" b="b"/>
              <a:pathLst>
                <a:path w="3352" h="43856" extrusionOk="0">
                  <a:moveTo>
                    <a:pt x="1" y="1"/>
                  </a:moveTo>
                  <a:lnTo>
                    <a:pt x="947" y="43065"/>
                  </a:lnTo>
                  <a:lnTo>
                    <a:pt x="947" y="43143"/>
                  </a:lnTo>
                  <a:lnTo>
                    <a:pt x="969" y="43221"/>
                  </a:lnTo>
                  <a:lnTo>
                    <a:pt x="980" y="43299"/>
                  </a:lnTo>
                  <a:lnTo>
                    <a:pt x="1014" y="43365"/>
                  </a:lnTo>
                  <a:lnTo>
                    <a:pt x="1047" y="43432"/>
                  </a:lnTo>
                  <a:lnTo>
                    <a:pt x="1080" y="43499"/>
                  </a:lnTo>
                  <a:lnTo>
                    <a:pt x="1125" y="43566"/>
                  </a:lnTo>
                  <a:lnTo>
                    <a:pt x="1170" y="43621"/>
                  </a:lnTo>
                  <a:lnTo>
                    <a:pt x="1225" y="43666"/>
                  </a:lnTo>
                  <a:lnTo>
                    <a:pt x="1281" y="43711"/>
                  </a:lnTo>
                  <a:lnTo>
                    <a:pt x="1337" y="43755"/>
                  </a:lnTo>
                  <a:lnTo>
                    <a:pt x="1403" y="43788"/>
                  </a:lnTo>
                  <a:lnTo>
                    <a:pt x="1470" y="43811"/>
                  </a:lnTo>
                  <a:lnTo>
                    <a:pt x="1537" y="43833"/>
                  </a:lnTo>
                  <a:lnTo>
                    <a:pt x="1604" y="43844"/>
                  </a:lnTo>
                  <a:lnTo>
                    <a:pt x="1682" y="43855"/>
                  </a:lnTo>
                  <a:lnTo>
                    <a:pt x="1748" y="43844"/>
                  </a:lnTo>
                  <a:lnTo>
                    <a:pt x="1826" y="43833"/>
                  </a:lnTo>
                  <a:lnTo>
                    <a:pt x="1893" y="43811"/>
                  </a:lnTo>
                  <a:lnTo>
                    <a:pt x="1960" y="43788"/>
                  </a:lnTo>
                  <a:lnTo>
                    <a:pt x="2027" y="43755"/>
                  </a:lnTo>
                  <a:lnTo>
                    <a:pt x="2082" y="43711"/>
                  </a:lnTo>
                  <a:lnTo>
                    <a:pt x="2138" y="43666"/>
                  </a:lnTo>
                  <a:lnTo>
                    <a:pt x="2194" y="43621"/>
                  </a:lnTo>
                  <a:lnTo>
                    <a:pt x="2238" y="43566"/>
                  </a:lnTo>
                  <a:lnTo>
                    <a:pt x="2283" y="43499"/>
                  </a:lnTo>
                  <a:lnTo>
                    <a:pt x="2316" y="43432"/>
                  </a:lnTo>
                  <a:lnTo>
                    <a:pt x="2350" y="43365"/>
                  </a:lnTo>
                  <a:lnTo>
                    <a:pt x="2372" y="43299"/>
                  </a:lnTo>
                  <a:lnTo>
                    <a:pt x="2394" y="43221"/>
                  </a:lnTo>
                  <a:lnTo>
                    <a:pt x="2405" y="43143"/>
                  </a:lnTo>
                  <a:lnTo>
                    <a:pt x="2417" y="43065"/>
                  </a:lnTo>
                  <a:lnTo>
                    <a:pt x="3352" y="1"/>
                  </a:lnTo>
                  <a:close/>
                </a:path>
              </a:pathLst>
            </a:custGeom>
            <a:solidFill>
              <a:srgbClr val="66402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60" name="Google Shape;1385;p21">
              <a:extLst>
                <a:ext uri="{FF2B5EF4-FFF2-40B4-BE49-F238E27FC236}">
                  <a16:creationId xmlns="" xmlns:a16="http://schemas.microsoft.com/office/drawing/2014/main" id="{D15C8F0C-B3D5-4563-A6FF-B891C878FFAF}"/>
                </a:ext>
              </a:extLst>
            </p:cNvPr>
            <p:cNvSpPr/>
            <p:nvPr/>
          </p:nvSpPr>
          <p:spPr>
            <a:xfrm>
              <a:off x="1476683" y="3171871"/>
              <a:ext cx="78663" cy="1029191"/>
            </a:xfrm>
            <a:custGeom>
              <a:avLst/>
              <a:gdLst/>
              <a:ahLst/>
              <a:cxnLst/>
              <a:rect l="l" t="t" r="r" b="b"/>
              <a:pathLst>
                <a:path w="3352" h="43856" fill="none" extrusionOk="0">
                  <a:moveTo>
                    <a:pt x="2417" y="43065"/>
                  </a:moveTo>
                  <a:lnTo>
                    <a:pt x="3352" y="1"/>
                  </a:lnTo>
                  <a:lnTo>
                    <a:pt x="1" y="1"/>
                  </a:lnTo>
                  <a:lnTo>
                    <a:pt x="947" y="43065"/>
                  </a:lnTo>
                  <a:lnTo>
                    <a:pt x="947" y="43065"/>
                  </a:lnTo>
                  <a:lnTo>
                    <a:pt x="947" y="43143"/>
                  </a:lnTo>
                  <a:lnTo>
                    <a:pt x="969" y="43221"/>
                  </a:lnTo>
                  <a:lnTo>
                    <a:pt x="980" y="43299"/>
                  </a:lnTo>
                  <a:lnTo>
                    <a:pt x="1014" y="43365"/>
                  </a:lnTo>
                  <a:lnTo>
                    <a:pt x="1047" y="43432"/>
                  </a:lnTo>
                  <a:lnTo>
                    <a:pt x="1080" y="43499"/>
                  </a:lnTo>
                  <a:lnTo>
                    <a:pt x="1125" y="43566"/>
                  </a:lnTo>
                  <a:lnTo>
                    <a:pt x="1170" y="43621"/>
                  </a:lnTo>
                  <a:lnTo>
                    <a:pt x="1225" y="43666"/>
                  </a:lnTo>
                  <a:lnTo>
                    <a:pt x="1281" y="43711"/>
                  </a:lnTo>
                  <a:lnTo>
                    <a:pt x="1337" y="43755"/>
                  </a:lnTo>
                  <a:lnTo>
                    <a:pt x="1403" y="43788"/>
                  </a:lnTo>
                  <a:lnTo>
                    <a:pt x="1470" y="43811"/>
                  </a:lnTo>
                  <a:lnTo>
                    <a:pt x="1537" y="43833"/>
                  </a:lnTo>
                  <a:lnTo>
                    <a:pt x="1604" y="43844"/>
                  </a:lnTo>
                  <a:lnTo>
                    <a:pt x="1682" y="43855"/>
                  </a:lnTo>
                  <a:lnTo>
                    <a:pt x="1682" y="43855"/>
                  </a:lnTo>
                  <a:lnTo>
                    <a:pt x="1748" y="43844"/>
                  </a:lnTo>
                  <a:lnTo>
                    <a:pt x="1826" y="43833"/>
                  </a:lnTo>
                  <a:lnTo>
                    <a:pt x="1893" y="43811"/>
                  </a:lnTo>
                  <a:lnTo>
                    <a:pt x="1960" y="43788"/>
                  </a:lnTo>
                  <a:lnTo>
                    <a:pt x="2027" y="43755"/>
                  </a:lnTo>
                  <a:lnTo>
                    <a:pt x="2082" y="43711"/>
                  </a:lnTo>
                  <a:lnTo>
                    <a:pt x="2138" y="43666"/>
                  </a:lnTo>
                  <a:lnTo>
                    <a:pt x="2194" y="43621"/>
                  </a:lnTo>
                  <a:lnTo>
                    <a:pt x="2238" y="43566"/>
                  </a:lnTo>
                  <a:lnTo>
                    <a:pt x="2283" y="43499"/>
                  </a:lnTo>
                  <a:lnTo>
                    <a:pt x="2316" y="43432"/>
                  </a:lnTo>
                  <a:lnTo>
                    <a:pt x="2350" y="43365"/>
                  </a:lnTo>
                  <a:lnTo>
                    <a:pt x="2372" y="43299"/>
                  </a:lnTo>
                  <a:lnTo>
                    <a:pt x="2394" y="43221"/>
                  </a:lnTo>
                  <a:lnTo>
                    <a:pt x="2405" y="43143"/>
                  </a:lnTo>
                  <a:lnTo>
                    <a:pt x="2417" y="43065"/>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61" name="Google Shape;1386;p21">
              <a:extLst>
                <a:ext uri="{FF2B5EF4-FFF2-40B4-BE49-F238E27FC236}">
                  <a16:creationId xmlns="" xmlns:a16="http://schemas.microsoft.com/office/drawing/2014/main" id="{454FEAF4-4F97-4926-B8A4-7A83379F6D4C}"/>
                </a:ext>
              </a:extLst>
            </p:cNvPr>
            <p:cNvSpPr/>
            <p:nvPr/>
          </p:nvSpPr>
          <p:spPr>
            <a:xfrm>
              <a:off x="1514043" y="3854071"/>
              <a:ext cx="26424" cy="346990"/>
            </a:xfrm>
            <a:custGeom>
              <a:avLst/>
              <a:gdLst/>
              <a:ahLst/>
              <a:cxnLst/>
              <a:rect l="l" t="t" r="r" b="b"/>
              <a:pathLst>
                <a:path w="1126" h="14786" extrusionOk="0">
                  <a:moveTo>
                    <a:pt x="323" y="0"/>
                  </a:moveTo>
                  <a:lnTo>
                    <a:pt x="1" y="14774"/>
                  </a:lnTo>
                  <a:lnTo>
                    <a:pt x="90" y="14785"/>
                  </a:lnTo>
                  <a:lnTo>
                    <a:pt x="156" y="14774"/>
                  </a:lnTo>
                  <a:lnTo>
                    <a:pt x="234" y="14763"/>
                  </a:lnTo>
                  <a:lnTo>
                    <a:pt x="301" y="14741"/>
                  </a:lnTo>
                  <a:lnTo>
                    <a:pt x="368" y="14718"/>
                  </a:lnTo>
                  <a:lnTo>
                    <a:pt x="435" y="14685"/>
                  </a:lnTo>
                  <a:lnTo>
                    <a:pt x="490" y="14641"/>
                  </a:lnTo>
                  <a:lnTo>
                    <a:pt x="546" y="14596"/>
                  </a:lnTo>
                  <a:lnTo>
                    <a:pt x="602" y="14551"/>
                  </a:lnTo>
                  <a:lnTo>
                    <a:pt x="646" y="14496"/>
                  </a:lnTo>
                  <a:lnTo>
                    <a:pt x="691" y="14429"/>
                  </a:lnTo>
                  <a:lnTo>
                    <a:pt x="724" y="14362"/>
                  </a:lnTo>
                  <a:lnTo>
                    <a:pt x="758" y="14295"/>
                  </a:lnTo>
                  <a:lnTo>
                    <a:pt x="780" y="14229"/>
                  </a:lnTo>
                  <a:lnTo>
                    <a:pt x="802" y="14151"/>
                  </a:lnTo>
                  <a:lnTo>
                    <a:pt x="813" y="14073"/>
                  </a:lnTo>
                  <a:lnTo>
                    <a:pt x="825" y="13995"/>
                  </a:lnTo>
                  <a:lnTo>
                    <a:pt x="1125" y="156"/>
                  </a:lnTo>
                  <a:lnTo>
                    <a:pt x="323" y="0"/>
                  </a:lnTo>
                  <a:close/>
                </a:path>
              </a:pathLst>
            </a:custGeom>
            <a:solidFill>
              <a:srgbClr val="40281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62" name="Google Shape;1387;p21">
              <a:extLst>
                <a:ext uri="{FF2B5EF4-FFF2-40B4-BE49-F238E27FC236}">
                  <a16:creationId xmlns="" xmlns:a16="http://schemas.microsoft.com/office/drawing/2014/main" id="{AD8B83D3-BD84-4EA2-8DCF-0AB6B705987F}"/>
                </a:ext>
              </a:extLst>
            </p:cNvPr>
            <p:cNvSpPr/>
            <p:nvPr/>
          </p:nvSpPr>
          <p:spPr>
            <a:xfrm>
              <a:off x="1514043" y="3854071"/>
              <a:ext cx="26424" cy="346990"/>
            </a:xfrm>
            <a:custGeom>
              <a:avLst/>
              <a:gdLst/>
              <a:ahLst/>
              <a:cxnLst/>
              <a:rect l="l" t="t" r="r" b="b"/>
              <a:pathLst>
                <a:path w="1126" h="14786" fill="none" extrusionOk="0">
                  <a:moveTo>
                    <a:pt x="323" y="0"/>
                  </a:moveTo>
                  <a:lnTo>
                    <a:pt x="1" y="14774"/>
                  </a:lnTo>
                  <a:lnTo>
                    <a:pt x="1" y="14774"/>
                  </a:lnTo>
                  <a:lnTo>
                    <a:pt x="90" y="14785"/>
                  </a:lnTo>
                  <a:lnTo>
                    <a:pt x="90" y="14785"/>
                  </a:lnTo>
                  <a:lnTo>
                    <a:pt x="156" y="14774"/>
                  </a:lnTo>
                  <a:lnTo>
                    <a:pt x="234" y="14763"/>
                  </a:lnTo>
                  <a:lnTo>
                    <a:pt x="301" y="14741"/>
                  </a:lnTo>
                  <a:lnTo>
                    <a:pt x="368" y="14718"/>
                  </a:lnTo>
                  <a:lnTo>
                    <a:pt x="435" y="14685"/>
                  </a:lnTo>
                  <a:lnTo>
                    <a:pt x="490" y="14641"/>
                  </a:lnTo>
                  <a:lnTo>
                    <a:pt x="546" y="14596"/>
                  </a:lnTo>
                  <a:lnTo>
                    <a:pt x="602" y="14551"/>
                  </a:lnTo>
                  <a:lnTo>
                    <a:pt x="646" y="14496"/>
                  </a:lnTo>
                  <a:lnTo>
                    <a:pt x="691" y="14429"/>
                  </a:lnTo>
                  <a:lnTo>
                    <a:pt x="724" y="14362"/>
                  </a:lnTo>
                  <a:lnTo>
                    <a:pt x="758" y="14295"/>
                  </a:lnTo>
                  <a:lnTo>
                    <a:pt x="780" y="14229"/>
                  </a:lnTo>
                  <a:lnTo>
                    <a:pt x="802" y="14151"/>
                  </a:lnTo>
                  <a:lnTo>
                    <a:pt x="813" y="14073"/>
                  </a:lnTo>
                  <a:lnTo>
                    <a:pt x="825" y="13995"/>
                  </a:lnTo>
                  <a:lnTo>
                    <a:pt x="1125" y="156"/>
                  </a:lnTo>
                  <a:lnTo>
                    <a:pt x="1125" y="156"/>
                  </a:lnTo>
                  <a:lnTo>
                    <a:pt x="323"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63" name="Google Shape;1388;p21">
              <a:extLst>
                <a:ext uri="{FF2B5EF4-FFF2-40B4-BE49-F238E27FC236}">
                  <a16:creationId xmlns="" xmlns:a16="http://schemas.microsoft.com/office/drawing/2014/main" id="{D4598B45-5CD7-4CEF-AC8F-D81DD5CB9C20}"/>
                </a:ext>
              </a:extLst>
            </p:cNvPr>
            <p:cNvSpPr/>
            <p:nvPr/>
          </p:nvSpPr>
          <p:spPr>
            <a:xfrm>
              <a:off x="1764864" y="3231455"/>
              <a:ext cx="490447" cy="969607"/>
            </a:xfrm>
            <a:custGeom>
              <a:avLst/>
              <a:gdLst/>
              <a:ahLst/>
              <a:cxnLst/>
              <a:rect l="l" t="t" r="r" b="b"/>
              <a:pathLst>
                <a:path w="20899" h="41317" extrusionOk="0">
                  <a:moveTo>
                    <a:pt x="3118" y="0"/>
                  </a:moveTo>
                  <a:lnTo>
                    <a:pt x="1" y="1058"/>
                  </a:lnTo>
                  <a:lnTo>
                    <a:pt x="19462" y="40771"/>
                  </a:lnTo>
                  <a:lnTo>
                    <a:pt x="19506" y="40849"/>
                  </a:lnTo>
                  <a:lnTo>
                    <a:pt x="19551" y="40915"/>
                  </a:lnTo>
                  <a:lnTo>
                    <a:pt x="19595" y="40982"/>
                  </a:lnTo>
                  <a:lnTo>
                    <a:pt x="19651" y="41038"/>
                  </a:lnTo>
                  <a:lnTo>
                    <a:pt x="19774" y="41138"/>
                  </a:lnTo>
                  <a:lnTo>
                    <a:pt x="19907" y="41227"/>
                  </a:lnTo>
                  <a:lnTo>
                    <a:pt x="20052" y="41283"/>
                  </a:lnTo>
                  <a:lnTo>
                    <a:pt x="20130" y="41294"/>
                  </a:lnTo>
                  <a:lnTo>
                    <a:pt x="20197" y="41305"/>
                  </a:lnTo>
                  <a:lnTo>
                    <a:pt x="20275" y="41316"/>
                  </a:lnTo>
                  <a:lnTo>
                    <a:pt x="20341" y="41305"/>
                  </a:lnTo>
                  <a:lnTo>
                    <a:pt x="20419" y="41294"/>
                  </a:lnTo>
                  <a:lnTo>
                    <a:pt x="20486" y="41283"/>
                  </a:lnTo>
                  <a:lnTo>
                    <a:pt x="20553" y="41249"/>
                  </a:lnTo>
                  <a:lnTo>
                    <a:pt x="20609" y="41216"/>
                  </a:lnTo>
                  <a:lnTo>
                    <a:pt x="20664" y="41183"/>
                  </a:lnTo>
                  <a:lnTo>
                    <a:pt x="20720" y="41127"/>
                  </a:lnTo>
                  <a:lnTo>
                    <a:pt x="20765" y="41082"/>
                  </a:lnTo>
                  <a:lnTo>
                    <a:pt x="20798" y="41027"/>
                  </a:lnTo>
                  <a:lnTo>
                    <a:pt x="20831" y="40960"/>
                  </a:lnTo>
                  <a:lnTo>
                    <a:pt x="20865" y="40904"/>
                  </a:lnTo>
                  <a:lnTo>
                    <a:pt x="20876" y="40838"/>
                  </a:lnTo>
                  <a:lnTo>
                    <a:pt x="20898" y="40760"/>
                  </a:lnTo>
                  <a:lnTo>
                    <a:pt x="20898" y="40693"/>
                  </a:lnTo>
                  <a:lnTo>
                    <a:pt x="20898" y="40615"/>
                  </a:lnTo>
                  <a:lnTo>
                    <a:pt x="20887" y="40537"/>
                  </a:lnTo>
                  <a:lnTo>
                    <a:pt x="20876" y="40470"/>
                  </a:lnTo>
                  <a:lnTo>
                    <a:pt x="20854" y="40392"/>
                  </a:lnTo>
                  <a:lnTo>
                    <a:pt x="20831" y="40314"/>
                  </a:lnTo>
                  <a:lnTo>
                    <a:pt x="3118" y="0"/>
                  </a:lnTo>
                  <a:close/>
                </a:path>
              </a:pathLst>
            </a:custGeom>
            <a:solidFill>
              <a:srgbClr val="66402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64" name="Google Shape;1389;p21">
              <a:extLst>
                <a:ext uri="{FF2B5EF4-FFF2-40B4-BE49-F238E27FC236}">
                  <a16:creationId xmlns="" xmlns:a16="http://schemas.microsoft.com/office/drawing/2014/main" id="{5B056C2F-AC90-46EE-9439-7E020EBC4E98}"/>
                </a:ext>
              </a:extLst>
            </p:cNvPr>
            <p:cNvSpPr/>
            <p:nvPr/>
          </p:nvSpPr>
          <p:spPr>
            <a:xfrm>
              <a:off x="1764864" y="3231455"/>
              <a:ext cx="490447" cy="969607"/>
            </a:xfrm>
            <a:custGeom>
              <a:avLst/>
              <a:gdLst/>
              <a:ahLst/>
              <a:cxnLst/>
              <a:rect l="l" t="t" r="r" b="b"/>
              <a:pathLst>
                <a:path w="20899" h="41317" fill="none" extrusionOk="0">
                  <a:moveTo>
                    <a:pt x="19462" y="40771"/>
                  </a:moveTo>
                  <a:lnTo>
                    <a:pt x="1" y="1058"/>
                  </a:lnTo>
                  <a:lnTo>
                    <a:pt x="3118" y="0"/>
                  </a:lnTo>
                  <a:lnTo>
                    <a:pt x="20831" y="40314"/>
                  </a:lnTo>
                  <a:lnTo>
                    <a:pt x="20831" y="40314"/>
                  </a:lnTo>
                  <a:lnTo>
                    <a:pt x="20854" y="40392"/>
                  </a:lnTo>
                  <a:lnTo>
                    <a:pt x="20876" y="40470"/>
                  </a:lnTo>
                  <a:lnTo>
                    <a:pt x="20887" y="40537"/>
                  </a:lnTo>
                  <a:lnTo>
                    <a:pt x="20898" y="40615"/>
                  </a:lnTo>
                  <a:lnTo>
                    <a:pt x="20898" y="40693"/>
                  </a:lnTo>
                  <a:lnTo>
                    <a:pt x="20898" y="40760"/>
                  </a:lnTo>
                  <a:lnTo>
                    <a:pt x="20876" y="40838"/>
                  </a:lnTo>
                  <a:lnTo>
                    <a:pt x="20865" y="40904"/>
                  </a:lnTo>
                  <a:lnTo>
                    <a:pt x="20831" y="40960"/>
                  </a:lnTo>
                  <a:lnTo>
                    <a:pt x="20798" y="41027"/>
                  </a:lnTo>
                  <a:lnTo>
                    <a:pt x="20765" y="41082"/>
                  </a:lnTo>
                  <a:lnTo>
                    <a:pt x="20720" y="41127"/>
                  </a:lnTo>
                  <a:lnTo>
                    <a:pt x="20664" y="41183"/>
                  </a:lnTo>
                  <a:lnTo>
                    <a:pt x="20609" y="41216"/>
                  </a:lnTo>
                  <a:lnTo>
                    <a:pt x="20553" y="41249"/>
                  </a:lnTo>
                  <a:lnTo>
                    <a:pt x="20486" y="41283"/>
                  </a:lnTo>
                  <a:lnTo>
                    <a:pt x="20486" y="41283"/>
                  </a:lnTo>
                  <a:lnTo>
                    <a:pt x="20419" y="41294"/>
                  </a:lnTo>
                  <a:lnTo>
                    <a:pt x="20341" y="41305"/>
                  </a:lnTo>
                  <a:lnTo>
                    <a:pt x="20275" y="41316"/>
                  </a:lnTo>
                  <a:lnTo>
                    <a:pt x="20197" y="41305"/>
                  </a:lnTo>
                  <a:lnTo>
                    <a:pt x="20130" y="41294"/>
                  </a:lnTo>
                  <a:lnTo>
                    <a:pt x="20052" y="41283"/>
                  </a:lnTo>
                  <a:lnTo>
                    <a:pt x="19907" y="41227"/>
                  </a:lnTo>
                  <a:lnTo>
                    <a:pt x="19774" y="41138"/>
                  </a:lnTo>
                  <a:lnTo>
                    <a:pt x="19651" y="41038"/>
                  </a:lnTo>
                  <a:lnTo>
                    <a:pt x="19595" y="40982"/>
                  </a:lnTo>
                  <a:lnTo>
                    <a:pt x="19551" y="40915"/>
                  </a:lnTo>
                  <a:lnTo>
                    <a:pt x="19506" y="40849"/>
                  </a:lnTo>
                  <a:lnTo>
                    <a:pt x="19462" y="4077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65" name="Google Shape;1390;p21">
              <a:extLst>
                <a:ext uri="{FF2B5EF4-FFF2-40B4-BE49-F238E27FC236}">
                  <a16:creationId xmlns="" xmlns:a16="http://schemas.microsoft.com/office/drawing/2014/main" id="{0BD48CC2-D214-46C2-83A3-D0DE275AC2F1}"/>
                </a:ext>
              </a:extLst>
            </p:cNvPr>
            <p:cNvSpPr/>
            <p:nvPr/>
          </p:nvSpPr>
          <p:spPr>
            <a:xfrm>
              <a:off x="1973115" y="3548900"/>
              <a:ext cx="282197" cy="652162"/>
            </a:xfrm>
            <a:custGeom>
              <a:avLst/>
              <a:gdLst/>
              <a:ahLst/>
              <a:cxnLst/>
              <a:rect l="l" t="t" r="r" b="b"/>
              <a:pathLst>
                <a:path w="12025" h="27790" extrusionOk="0">
                  <a:moveTo>
                    <a:pt x="189" y="0"/>
                  </a:moveTo>
                  <a:lnTo>
                    <a:pt x="78" y="1303"/>
                  </a:lnTo>
                  <a:lnTo>
                    <a:pt x="0" y="2594"/>
                  </a:lnTo>
                  <a:lnTo>
                    <a:pt x="11022" y="27689"/>
                  </a:lnTo>
                  <a:lnTo>
                    <a:pt x="11111" y="27734"/>
                  </a:lnTo>
                  <a:lnTo>
                    <a:pt x="11211" y="27756"/>
                  </a:lnTo>
                  <a:lnTo>
                    <a:pt x="11300" y="27778"/>
                  </a:lnTo>
                  <a:lnTo>
                    <a:pt x="11401" y="27789"/>
                  </a:lnTo>
                  <a:lnTo>
                    <a:pt x="11512" y="27778"/>
                  </a:lnTo>
                  <a:lnTo>
                    <a:pt x="11612" y="27756"/>
                  </a:lnTo>
                  <a:lnTo>
                    <a:pt x="11701" y="27711"/>
                  </a:lnTo>
                  <a:lnTo>
                    <a:pt x="11790" y="27656"/>
                  </a:lnTo>
                  <a:lnTo>
                    <a:pt x="11857" y="27589"/>
                  </a:lnTo>
                  <a:lnTo>
                    <a:pt x="11913" y="27511"/>
                  </a:lnTo>
                  <a:lnTo>
                    <a:pt x="11968" y="27433"/>
                  </a:lnTo>
                  <a:lnTo>
                    <a:pt x="12002" y="27333"/>
                  </a:lnTo>
                  <a:lnTo>
                    <a:pt x="12024" y="27233"/>
                  </a:lnTo>
                  <a:lnTo>
                    <a:pt x="12024" y="27132"/>
                  </a:lnTo>
                  <a:lnTo>
                    <a:pt x="12024" y="27043"/>
                  </a:lnTo>
                  <a:lnTo>
                    <a:pt x="12013" y="26965"/>
                  </a:lnTo>
                  <a:lnTo>
                    <a:pt x="11991" y="26876"/>
                  </a:lnTo>
                  <a:lnTo>
                    <a:pt x="11957" y="26787"/>
                  </a:lnTo>
                  <a:lnTo>
                    <a:pt x="189" y="0"/>
                  </a:lnTo>
                  <a:close/>
                </a:path>
              </a:pathLst>
            </a:custGeom>
            <a:solidFill>
              <a:srgbClr val="40281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66" name="Google Shape;1391;p21">
              <a:extLst>
                <a:ext uri="{FF2B5EF4-FFF2-40B4-BE49-F238E27FC236}">
                  <a16:creationId xmlns="" xmlns:a16="http://schemas.microsoft.com/office/drawing/2014/main" id="{936CDB0C-C08D-486D-95BC-3C490F1FCB1E}"/>
                </a:ext>
              </a:extLst>
            </p:cNvPr>
            <p:cNvSpPr/>
            <p:nvPr/>
          </p:nvSpPr>
          <p:spPr>
            <a:xfrm>
              <a:off x="1973115" y="3548900"/>
              <a:ext cx="282197" cy="652162"/>
            </a:xfrm>
            <a:custGeom>
              <a:avLst/>
              <a:gdLst/>
              <a:ahLst/>
              <a:cxnLst/>
              <a:rect l="l" t="t" r="r" b="b"/>
              <a:pathLst>
                <a:path w="12025" h="27790" fill="none" extrusionOk="0">
                  <a:moveTo>
                    <a:pt x="189" y="0"/>
                  </a:moveTo>
                  <a:lnTo>
                    <a:pt x="189" y="0"/>
                  </a:lnTo>
                  <a:lnTo>
                    <a:pt x="78" y="1303"/>
                  </a:lnTo>
                  <a:lnTo>
                    <a:pt x="0" y="2594"/>
                  </a:lnTo>
                  <a:lnTo>
                    <a:pt x="11022" y="27689"/>
                  </a:lnTo>
                  <a:lnTo>
                    <a:pt x="11022" y="27689"/>
                  </a:lnTo>
                  <a:lnTo>
                    <a:pt x="11111" y="27734"/>
                  </a:lnTo>
                  <a:lnTo>
                    <a:pt x="11211" y="27756"/>
                  </a:lnTo>
                  <a:lnTo>
                    <a:pt x="11300" y="27778"/>
                  </a:lnTo>
                  <a:lnTo>
                    <a:pt x="11401" y="27789"/>
                  </a:lnTo>
                  <a:lnTo>
                    <a:pt x="11401" y="27789"/>
                  </a:lnTo>
                  <a:lnTo>
                    <a:pt x="11512" y="27778"/>
                  </a:lnTo>
                  <a:lnTo>
                    <a:pt x="11612" y="27756"/>
                  </a:lnTo>
                  <a:lnTo>
                    <a:pt x="11612" y="27756"/>
                  </a:lnTo>
                  <a:lnTo>
                    <a:pt x="11701" y="27711"/>
                  </a:lnTo>
                  <a:lnTo>
                    <a:pt x="11790" y="27656"/>
                  </a:lnTo>
                  <a:lnTo>
                    <a:pt x="11857" y="27589"/>
                  </a:lnTo>
                  <a:lnTo>
                    <a:pt x="11913" y="27511"/>
                  </a:lnTo>
                  <a:lnTo>
                    <a:pt x="11968" y="27433"/>
                  </a:lnTo>
                  <a:lnTo>
                    <a:pt x="12002" y="27333"/>
                  </a:lnTo>
                  <a:lnTo>
                    <a:pt x="12024" y="27233"/>
                  </a:lnTo>
                  <a:lnTo>
                    <a:pt x="12024" y="27132"/>
                  </a:lnTo>
                  <a:lnTo>
                    <a:pt x="12024" y="27132"/>
                  </a:lnTo>
                  <a:lnTo>
                    <a:pt x="12024" y="27043"/>
                  </a:lnTo>
                  <a:lnTo>
                    <a:pt x="12013" y="26965"/>
                  </a:lnTo>
                  <a:lnTo>
                    <a:pt x="11991" y="26876"/>
                  </a:lnTo>
                  <a:lnTo>
                    <a:pt x="11957" y="26787"/>
                  </a:lnTo>
                  <a:lnTo>
                    <a:pt x="189"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67" name="Google Shape;1392;p21">
              <a:extLst>
                <a:ext uri="{FF2B5EF4-FFF2-40B4-BE49-F238E27FC236}">
                  <a16:creationId xmlns="" xmlns:a16="http://schemas.microsoft.com/office/drawing/2014/main" id="{91EBB317-3651-4D36-80D0-D896F0C5EAEE}"/>
                </a:ext>
              </a:extLst>
            </p:cNvPr>
            <p:cNvSpPr/>
            <p:nvPr/>
          </p:nvSpPr>
          <p:spPr>
            <a:xfrm>
              <a:off x="759751" y="2117899"/>
              <a:ext cx="1177059" cy="1282100"/>
            </a:xfrm>
            <a:custGeom>
              <a:avLst/>
              <a:gdLst/>
              <a:ahLst/>
              <a:cxnLst/>
              <a:rect l="l" t="t" r="r" b="b"/>
              <a:pathLst>
                <a:path w="50157" h="54633" extrusionOk="0">
                  <a:moveTo>
                    <a:pt x="16177" y="1"/>
                  </a:moveTo>
                  <a:lnTo>
                    <a:pt x="15854" y="12"/>
                  </a:lnTo>
                  <a:lnTo>
                    <a:pt x="15543" y="23"/>
                  </a:lnTo>
                  <a:lnTo>
                    <a:pt x="15220" y="57"/>
                  </a:lnTo>
                  <a:lnTo>
                    <a:pt x="14919" y="101"/>
                  </a:lnTo>
                  <a:lnTo>
                    <a:pt x="14608" y="157"/>
                  </a:lnTo>
                  <a:lnTo>
                    <a:pt x="14307" y="224"/>
                  </a:lnTo>
                  <a:lnTo>
                    <a:pt x="14017" y="302"/>
                  </a:lnTo>
                  <a:lnTo>
                    <a:pt x="13717" y="391"/>
                  </a:lnTo>
                  <a:lnTo>
                    <a:pt x="13427" y="502"/>
                  </a:lnTo>
                  <a:lnTo>
                    <a:pt x="13127" y="613"/>
                  </a:lnTo>
                  <a:lnTo>
                    <a:pt x="12837" y="736"/>
                  </a:lnTo>
                  <a:lnTo>
                    <a:pt x="12559" y="880"/>
                  </a:lnTo>
                  <a:lnTo>
                    <a:pt x="12269" y="1025"/>
                  </a:lnTo>
                  <a:lnTo>
                    <a:pt x="11991" y="1181"/>
                  </a:lnTo>
                  <a:lnTo>
                    <a:pt x="11713" y="1359"/>
                  </a:lnTo>
                  <a:lnTo>
                    <a:pt x="11434" y="1537"/>
                  </a:lnTo>
                  <a:lnTo>
                    <a:pt x="11156" y="1727"/>
                  </a:lnTo>
                  <a:lnTo>
                    <a:pt x="10889" y="1927"/>
                  </a:lnTo>
                  <a:lnTo>
                    <a:pt x="10622" y="2139"/>
                  </a:lnTo>
                  <a:lnTo>
                    <a:pt x="10243" y="2461"/>
                  </a:lnTo>
                  <a:lnTo>
                    <a:pt x="9865" y="2795"/>
                  </a:lnTo>
                  <a:lnTo>
                    <a:pt x="9497" y="3152"/>
                  </a:lnTo>
                  <a:lnTo>
                    <a:pt x="9141" y="3519"/>
                  </a:lnTo>
                  <a:lnTo>
                    <a:pt x="8852" y="3831"/>
                  </a:lnTo>
                  <a:lnTo>
                    <a:pt x="8573" y="4154"/>
                  </a:lnTo>
                  <a:lnTo>
                    <a:pt x="8295" y="4488"/>
                  </a:lnTo>
                  <a:lnTo>
                    <a:pt x="8028" y="4833"/>
                  </a:lnTo>
                  <a:lnTo>
                    <a:pt x="7760" y="5189"/>
                  </a:lnTo>
                  <a:lnTo>
                    <a:pt x="7460" y="5590"/>
                  </a:lnTo>
                  <a:lnTo>
                    <a:pt x="7226" y="5924"/>
                  </a:lnTo>
                  <a:lnTo>
                    <a:pt x="6836" y="6514"/>
                  </a:lnTo>
                  <a:lnTo>
                    <a:pt x="6469" y="7115"/>
                  </a:lnTo>
                  <a:lnTo>
                    <a:pt x="6224" y="7527"/>
                  </a:lnTo>
                  <a:lnTo>
                    <a:pt x="6090" y="7728"/>
                  </a:lnTo>
                  <a:lnTo>
                    <a:pt x="5979" y="7939"/>
                  </a:lnTo>
                  <a:lnTo>
                    <a:pt x="5656" y="8529"/>
                  </a:lnTo>
                  <a:lnTo>
                    <a:pt x="5512" y="8807"/>
                  </a:lnTo>
                  <a:lnTo>
                    <a:pt x="5155" y="9498"/>
                  </a:lnTo>
                  <a:lnTo>
                    <a:pt x="4721" y="10411"/>
                  </a:lnTo>
                  <a:lnTo>
                    <a:pt x="4454" y="10990"/>
                  </a:lnTo>
                  <a:lnTo>
                    <a:pt x="4231" y="11491"/>
                  </a:lnTo>
                  <a:lnTo>
                    <a:pt x="4020" y="12014"/>
                  </a:lnTo>
                  <a:lnTo>
                    <a:pt x="3808" y="12537"/>
                  </a:lnTo>
                  <a:lnTo>
                    <a:pt x="3597" y="13060"/>
                  </a:lnTo>
                  <a:lnTo>
                    <a:pt x="3407" y="13561"/>
                  </a:lnTo>
                  <a:lnTo>
                    <a:pt x="3251" y="13996"/>
                  </a:lnTo>
                  <a:lnTo>
                    <a:pt x="3107" y="14430"/>
                  </a:lnTo>
                  <a:lnTo>
                    <a:pt x="3040" y="14619"/>
                  </a:lnTo>
                  <a:lnTo>
                    <a:pt x="2817" y="15254"/>
                  </a:lnTo>
                  <a:lnTo>
                    <a:pt x="2539" y="16155"/>
                  </a:lnTo>
                  <a:lnTo>
                    <a:pt x="2261" y="17068"/>
                  </a:lnTo>
                  <a:lnTo>
                    <a:pt x="2004" y="17992"/>
                  </a:lnTo>
                  <a:lnTo>
                    <a:pt x="1760" y="18928"/>
                  </a:lnTo>
                  <a:lnTo>
                    <a:pt x="1537" y="19863"/>
                  </a:lnTo>
                  <a:lnTo>
                    <a:pt x="1314" y="20809"/>
                  </a:lnTo>
                  <a:lnTo>
                    <a:pt x="1125" y="21767"/>
                  </a:lnTo>
                  <a:lnTo>
                    <a:pt x="936" y="22724"/>
                  </a:lnTo>
                  <a:lnTo>
                    <a:pt x="835" y="23281"/>
                  </a:lnTo>
                  <a:lnTo>
                    <a:pt x="746" y="23837"/>
                  </a:lnTo>
                  <a:lnTo>
                    <a:pt x="624" y="24595"/>
                  </a:lnTo>
                  <a:lnTo>
                    <a:pt x="568" y="24940"/>
                  </a:lnTo>
                  <a:lnTo>
                    <a:pt x="524" y="25285"/>
                  </a:lnTo>
                  <a:lnTo>
                    <a:pt x="435" y="25964"/>
                  </a:lnTo>
                  <a:lnTo>
                    <a:pt x="357" y="26643"/>
                  </a:lnTo>
                  <a:lnTo>
                    <a:pt x="279" y="27333"/>
                  </a:lnTo>
                  <a:lnTo>
                    <a:pt x="212" y="28012"/>
                  </a:lnTo>
                  <a:lnTo>
                    <a:pt x="156" y="28680"/>
                  </a:lnTo>
                  <a:lnTo>
                    <a:pt x="145" y="28859"/>
                  </a:lnTo>
                  <a:lnTo>
                    <a:pt x="101" y="29415"/>
                  </a:lnTo>
                  <a:lnTo>
                    <a:pt x="67" y="29961"/>
                  </a:lnTo>
                  <a:lnTo>
                    <a:pt x="45" y="30506"/>
                  </a:lnTo>
                  <a:lnTo>
                    <a:pt x="23" y="31052"/>
                  </a:lnTo>
                  <a:lnTo>
                    <a:pt x="0" y="32143"/>
                  </a:lnTo>
                  <a:lnTo>
                    <a:pt x="0" y="33234"/>
                  </a:lnTo>
                  <a:lnTo>
                    <a:pt x="23" y="34292"/>
                  </a:lnTo>
                  <a:lnTo>
                    <a:pt x="78" y="35349"/>
                  </a:lnTo>
                  <a:lnTo>
                    <a:pt x="112" y="35862"/>
                  </a:lnTo>
                  <a:lnTo>
                    <a:pt x="156" y="36374"/>
                  </a:lnTo>
                  <a:lnTo>
                    <a:pt x="201" y="36875"/>
                  </a:lnTo>
                  <a:lnTo>
                    <a:pt x="257" y="37376"/>
                  </a:lnTo>
                  <a:lnTo>
                    <a:pt x="323" y="37866"/>
                  </a:lnTo>
                  <a:lnTo>
                    <a:pt x="390" y="38355"/>
                  </a:lnTo>
                  <a:lnTo>
                    <a:pt x="468" y="38834"/>
                  </a:lnTo>
                  <a:lnTo>
                    <a:pt x="546" y="39302"/>
                  </a:lnTo>
                  <a:lnTo>
                    <a:pt x="635" y="39769"/>
                  </a:lnTo>
                  <a:lnTo>
                    <a:pt x="735" y="40226"/>
                  </a:lnTo>
                  <a:lnTo>
                    <a:pt x="835" y="40671"/>
                  </a:lnTo>
                  <a:lnTo>
                    <a:pt x="947" y="41116"/>
                  </a:lnTo>
                  <a:lnTo>
                    <a:pt x="1058" y="41551"/>
                  </a:lnTo>
                  <a:lnTo>
                    <a:pt x="1181" y="41974"/>
                  </a:lnTo>
                  <a:lnTo>
                    <a:pt x="1314" y="42386"/>
                  </a:lnTo>
                  <a:lnTo>
                    <a:pt x="1448" y="42786"/>
                  </a:lnTo>
                  <a:lnTo>
                    <a:pt x="1593" y="43187"/>
                  </a:lnTo>
                  <a:lnTo>
                    <a:pt x="1748" y="43577"/>
                  </a:lnTo>
                  <a:lnTo>
                    <a:pt x="1904" y="43944"/>
                  </a:lnTo>
                  <a:lnTo>
                    <a:pt x="2071" y="44312"/>
                  </a:lnTo>
                  <a:lnTo>
                    <a:pt x="2238" y="44668"/>
                  </a:lnTo>
                  <a:lnTo>
                    <a:pt x="2428" y="45013"/>
                  </a:lnTo>
                  <a:lnTo>
                    <a:pt x="2617" y="45347"/>
                  </a:lnTo>
                  <a:lnTo>
                    <a:pt x="2806" y="45670"/>
                  </a:lnTo>
                  <a:lnTo>
                    <a:pt x="2984" y="45948"/>
                  </a:lnTo>
                  <a:lnTo>
                    <a:pt x="3174" y="46227"/>
                  </a:lnTo>
                  <a:lnTo>
                    <a:pt x="3363" y="46494"/>
                  </a:lnTo>
                  <a:lnTo>
                    <a:pt x="3563" y="46761"/>
                  </a:lnTo>
                  <a:lnTo>
                    <a:pt x="3741" y="46995"/>
                  </a:lnTo>
                  <a:lnTo>
                    <a:pt x="3919" y="47229"/>
                  </a:lnTo>
                  <a:lnTo>
                    <a:pt x="3986" y="47307"/>
                  </a:lnTo>
                  <a:lnTo>
                    <a:pt x="4376" y="47763"/>
                  </a:lnTo>
                  <a:lnTo>
                    <a:pt x="4387" y="47785"/>
                  </a:lnTo>
                  <a:lnTo>
                    <a:pt x="4398" y="47796"/>
                  </a:lnTo>
                  <a:lnTo>
                    <a:pt x="4788" y="48220"/>
                  </a:lnTo>
                  <a:lnTo>
                    <a:pt x="4899" y="48342"/>
                  </a:lnTo>
                  <a:lnTo>
                    <a:pt x="5255" y="48687"/>
                  </a:lnTo>
                  <a:lnTo>
                    <a:pt x="5467" y="48899"/>
                  </a:lnTo>
                  <a:lnTo>
                    <a:pt x="5701" y="49110"/>
                  </a:lnTo>
                  <a:lnTo>
                    <a:pt x="5723" y="49121"/>
                  </a:lnTo>
                  <a:lnTo>
                    <a:pt x="5957" y="49333"/>
                  </a:lnTo>
                  <a:lnTo>
                    <a:pt x="6202" y="49533"/>
                  </a:lnTo>
                  <a:lnTo>
                    <a:pt x="6257" y="49578"/>
                  </a:lnTo>
                  <a:lnTo>
                    <a:pt x="6480" y="49756"/>
                  </a:lnTo>
                  <a:lnTo>
                    <a:pt x="6703" y="49923"/>
                  </a:lnTo>
                  <a:lnTo>
                    <a:pt x="6959" y="50112"/>
                  </a:lnTo>
                  <a:lnTo>
                    <a:pt x="7226" y="50301"/>
                  </a:lnTo>
                  <a:lnTo>
                    <a:pt x="7649" y="50580"/>
                  </a:lnTo>
                  <a:lnTo>
                    <a:pt x="8206" y="50925"/>
                  </a:lnTo>
                  <a:lnTo>
                    <a:pt x="8484" y="51092"/>
                  </a:lnTo>
                  <a:lnTo>
                    <a:pt x="8774" y="51248"/>
                  </a:lnTo>
                  <a:lnTo>
                    <a:pt x="9108" y="51426"/>
                  </a:lnTo>
                  <a:lnTo>
                    <a:pt x="9553" y="51637"/>
                  </a:lnTo>
                  <a:lnTo>
                    <a:pt x="10065" y="51871"/>
                  </a:lnTo>
                  <a:lnTo>
                    <a:pt x="10577" y="52094"/>
                  </a:lnTo>
                  <a:lnTo>
                    <a:pt x="10922" y="52239"/>
                  </a:lnTo>
                  <a:lnTo>
                    <a:pt x="11423" y="52428"/>
                  </a:lnTo>
                  <a:lnTo>
                    <a:pt x="11757" y="52539"/>
                  </a:lnTo>
                  <a:lnTo>
                    <a:pt x="12091" y="52651"/>
                  </a:lnTo>
                  <a:lnTo>
                    <a:pt x="12503" y="52784"/>
                  </a:lnTo>
                  <a:lnTo>
                    <a:pt x="12938" y="52918"/>
                  </a:lnTo>
                  <a:lnTo>
                    <a:pt x="13372" y="53040"/>
                  </a:lnTo>
                  <a:lnTo>
                    <a:pt x="13773" y="53140"/>
                  </a:lnTo>
                  <a:lnTo>
                    <a:pt x="13817" y="53152"/>
                  </a:lnTo>
                  <a:lnTo>
                    <a:pt x="14274" y="53274"/>
                  </a:lnTo>
                  <a:lnTo>
                    <a:pt x="14841" y="53408"/>
                  </a:lnTo>
                  <a:lnTo>
                    <a:pt x="15109" y="53463"/>
                  </a:lnTo>
                  <a:lnTo>
                    <a:pt x="15843" y="53608"/>
                  </a:lnTo>
                  <a:lnTo>
                    <a:pt x="16511" y="53742"/>
                  </a:lnTo>
                  <a:lnTo>
                    <a:pt x="16990" y="53820"/>
                  </a:lnTo>
                  <a:lnTo>
                    <a:pt x="17680" y="53920"/>
                  </a:lnTo>
                  <a:lnTo>
                    <a:pt x="18371" y="54020"/>
                  </a:lnTo>
                  <a:lnTo>
                    <a:pt x="18916" y="54087"/>
                  </a:lnTo>
                  <a:lnTo>
                    <a:pt x="19016" y="54098"/>
                  </a:lnTo>
                  <a:lnTo>
                    <a:pt x="19540" y="54165"/>
                  </a:lnTo>
                  <a:lnTo>
                    <a:pt x="20074" y="54220"/>
                  </a:lnTo>
                  <a:lnTo>
                    <a:pt x="20620" y="54265"/>
                  </a:lnTo>
                  <a:lnTo>
                    <a:pt x="21121" y="54321"/>
                  </a:lnTo>
                  <a:lnTo>
                    <a:pt x="21644" y="54354"/>
                  </a:lnTo>
                  <a:lnTo>
                    <a:pt x="22022" y="54387"/>
                  </a:lnTo>
                  <a:lnTo>
                    <a:pt x="22401" y="54410"/>
                  </a:lnTo>
                  <a:lnTo>
                    <a:pt x="23470" y="54476"/>
                  </a:lnTo>
                  <a:lnTo>
                    <a:pt x="24672" y="54532"/>
                  </a:lnTo>
                  <a:lnTo>
                    <a:pt x="25908" y="54577"/>
                  </a:lnTo>
                  <a:lnTo>
                    <a:pt x="26888" y="54599"/>
                  </a:lnTo>
                  <a:lnTo>
                    <a:pt x="27188" y="54610"/>
                  </a:lnTo>
                  <a:lnTo>
                    <a:pt x="28346" y="54621"/>
                  </a:lnTo>
                  <a:lnTo>
                    <a:pt x="29515" y="54632"/>
                  </a:lnTo>
                  <a:lnTo>
                    <a:pt x="30718" y="54632"/>
                  </a:lnTo>
                  <a:lnTo>
                    <a:pt x="31953" y="54621"/>
                  </a:lnTo>
                  <a:lnTo>
                    <a:pt x="33223" y="54599"/>
                  </a:lnTo>
                  <a:lnTo>
                    <a:pt x="33824" y="54588"/>
                  </a:lnTo>
                  <a:lnTo>
                    <a:pt x="34403" y="54577"/>
                  </a:lnTo>
                  <a:lnTo>
                    <a:pt x="35538" y="54532"/>
                  </a:lnTo>
                  <a:lnTo>
                    <a:pt x="36618" y="54488"/>
                  </a:lnTo>
                  <a:lnTo>
                    <a:pt x="37153" y="54454"/>
                  </a:lnTo>
                  <a:lnTo>
                    <a:pt x="38433" y="54376"/>
                  </a:lnTo>
                  <a:lnTo>
                    <a:pt x="39647" y="54276"/>
                  </a:lnTo>
                  <a:lnTo>
                    <a:pt x="40771" y="54165"/>
                  </a:lnTo>
                  <a:lnTo>
                    <a:pt x="41840" y="54042"/>
                  </a:lnTo>
                  <a:lnTo>
                    <a:pt x="42307" y="53987"/>
                  </a:lnTo>
                  <a:lnTo>
                    <a:pt x="43410" y="53820"/>
                  </a:lnTo>
                  <a:lnTo>
                    <a:pt x="44445" y="53641"/>
                  </a:lnTo>
                  <a:lnTo>
                    <a:pt x="44924" y="53552"/>
                  </a:lnTo>
                  <a:lnTo>
                    <a:pt x="45146" y="53519"/>
                  </a:lnTo>
                  <a:lnTo>
                    <a:pt x="45570" y="53430"/>
                  </a:lnTo>
                  <a:lnTo>
                    <a:pt x="45981" y="53330"/>
                  </a:lnTo>
                  <a:lnTo>
                    <a:pt x="46382" y="53241"/>
                  </a:lnTo>
                  <a:lnTo>
                    <a:pt x="46772" y="53152"/>
                  </a:lnTo>
                  <a:lnTo>
                    <a:pt x="47529" y="52951"/>
                  </a:lnTo>
                  <a:lnTo>
                    <a:pt x="47963" y="52829"/>
                  </a:lnTo>
                  <a:lnTo>
                    <a:pt x="48253" y="52740"/>
                  </a:lnTo>
                  <a:lnTo>
                    <a:pt x="48531" y="52651"/>
                  </a:lnTo>
                  <a:lnTo>
                    <a:pt x="48898" y="52539"/>
                  </a:lnTo>
                  <a:lnTo>
                    <a:pt x="49244" y="52428"/>
                  </a:lnTo>
                  <a:lnTo>
                    <a:pt x="49444" y="51214"/>
                  </a:lnTo>
                  <a:lnTo>
                    <a:pt x="49622" y="50045"/>
                  </a:lnTo>
                  <a:lnTo>
                    <a:pt x="49767" y="49077"/>
                  </a:lnTo>
                  <a:lnTo>
                    <a:pt x="49889" y="48130"/>
                  </a:lnTo>
                  <a:lnTo>
                    <a:pt x="49989" y="47229"/>
                  </a:lnTo>
                  <a:lnTo>
                    <a:pt x="50067" y="46349"/>
                  </a:lnTo>
                  <a:lnTo>
                    <a:pt x="50112" y="45737"/>
                  </a:lnTo>
                  <a:lnTo>
                    <a:pt x="50145" y="45147"/>
                  </a:lnTo>
                  <a:lnTo>
                    <a:pt x="50156" y="44568"/>
                  </a:lnTo>
                  <a:lnTo>
                    <a:pt x="50156" y="44022"/>
                  </a:lnTo>
                  <a:lnTo>
                    <a:pt x="50134" y="43499"/>
                  </a:lnTo>
                  <a:lnTo>
                    <a:pt x="50101" y="42987"/>
                  </a:lnTo>
                  <a:lnTo>
                    <a:pt x="50045" y="42508"/>
                  </a:lnTo>
                  <a:lnTo>
                    <a:pt x="49978" y="42052"/>
                  </a:lnTo>
                  <a:lnTo>
                    <a:pt x="49054" y="41640"/>
                  </a:lnTo>
                  <a:lnTo>
                    <a:pt x="48097" y="41239"/>
                  </a:lnTo>
                  <a:lnTo>
                    <a:pt x="47150" y="40849"/>
                  </a:lnTo>
                  <a:lnTo>
                    <a:pt x="46193" y="40460"/>
                  </a:lnTo>
                  <a:lnTo>
                    <a:pt x="44311" y="39691"/>
                  </a:lnTo>
                  <a:lnTo>
                    <a:pt x="43410" y="39324"/>
                  </a:lnTo>
                  <a:lnTo>
                    <a:pt x="42552" y="38968"/>
                  </a:lnTo>
                  <a:lnTo>
                    <a:pt x="41728" y="38611"/>
                  </a:lnTo>
                  <a:lnTo>
                    <a:pt x="40971" y="38255"/>
                  </a:lnTo>
                  <a:lnTo>
                    <a:pt x="40281" y="37921"/>
                  </a:lnTo>
                  <a:lnTo>
                    <a:pt x="39958" y="37743"/>
                  </a:lnTo>
                  <a:lnTo>
                    <a:pt x="39658" y="37576"/>
                  </a:lnTo>
                  <a:lnTo>
                    <a:pt x="39379" y="37409"/>
                  </a:lnTo>
                  <a:lnTo>
                    <a:pt x="39123" y="37253"/>
                  </a:lnTo>
                  <a:lnTo>
                    <a:pt x="38901" y="37086"/>
                  </a:lnTo>
                  <a:lnTo>
                    <a:pt x="38689" y="36919"/>
                  </a:lnTo>
                  <a:lnTo>
                    <a:pt x="38511" y="36763"/>
                  </a:lnTo>
                  <a:lnTo>
                    <a:pt x="38355" y="36607"/>
                  </a:lnTo>
                  <a:lnTo>
                    <a:pt x="38221" y="36452"/>
                  </a:lnTo>
                  <a:lnTo>
                    <a:pt x="38132" y="36296"/>
                  </a:lnTo>
                  <a:lnTo>
                    <a:pt x="38043" y="36118"/>
                  </a:lnTo>
                  <a:lnTo>
                    <a:pt x="37965" y="35917"/>
                  </a:lnTo>
                  <a:lnTo>
                    <a:pt x="37876" y="35683"/>
                  </a:lnTo>
                  <a:lnTo>
                    <a:pt x="37787" y="35427"/>
                  </a:lnTo>
                  <a:lnTo>
                    <a:pt x="37609" y="34837"/>
                  </a:lnTo>
                  <a:lnTo>
                    <a:pt x="37420" y="34136"/>
                  </a:lnTo>
                  <a:lnTo>
                    <a:pt x="37208" y="33345"/>
                  </a:lnTo>
                  <a:lnTo>
                    <a:pt x="36997" y="32466"/>
                  </a:lnTo>
                  <a:lnTo>
                    <a:pt x="36507" y="30473"/>
                  </a:lnTo>
                  <a:lnTo>
                    <a:pt x="36240" y="29382"/>
                  </a:lnTo>
                  <a:lnTo>
                    <a:pt x="35939" y="28213"/>
                  </a:lnTo>
                  <a:lnTo>
                    <a:pt x="35627" y="26999"/>
                  </a:lnTo>
                  <a:lnTo>
                    <a:pt x="35282" y="25741"/>
                  </a:lnTo>
                  <a:lnTo>
                    <a:pt x="34915" y="24439"/>
                  </a:lnTo>
                  <a:lnTo>
                    <a:pt x="34525" y="23114"/>
                  </a:lnTo>
                  <a:lnTo>
                    <a:pt x="34102" y="21756"/>
                  </a:lnTo>
                  <a:lnTo>
                    <a:pt x="33646" y="20375"/>
                  </a:lnTo>
                  <a:lnTo>
                    <a:pt x="33401" y="19685"/>
                  </a:lnTo>
                  <a:lnTo>
                    <a:pt x="33156" y="18983"/>
                  </a:lnTo>
                  <a:lnTo>
                    <a:pt x="32889" y="18282"/>
                  </a:lnTo>
                  <a:lnTo>
                    <a:pt x="32621" y="17592"/>
                  </a:lnTo>
                  <a:lnTo>
                    <a:pt x="32343" y="16890"/>
                  </a:lnTo>
                  <a:lnTo>
                    <a:pt x="32065" y="16200"/>
                  </a:lnTo>
                  <a:lnTo>
                    <a:pt x="31764" y="15499"/>
                  </a:lnTo>
                  <a:lnTo>
                    <a:pt x="31463" y="14808"/>
                  </a:lnTo>
                  <a:lnTo>
                    <a:pt x="31141" y="14118"/>
                  </a:lnTo>
                  <a:lnTo>
                    <a:pt x="30818" y="13439"/>
                  </a:lnTo>
                  <a:lnTo>
                    <a:pt x="30484" y="12760"/>
                  </a:lnTo>
                  <a:lnTo>
                    <a:pt x="30139" y="12092"/>
                  </a:lnTo>
                  <a:lnTo>
                    <a:pt x="29771" y="11424"/>
                  </a:lnTo>
                  <a:lnTo>
                    <a:pt x="29404" y="10767"/>
                  </a:lnTo>
                  <a:lnTo>
                    <a:pt x="29025" y="10121"/>
                  </a:lnTo>
                  <a:lnTo>
                    <a:pt x="28636" y="9487"/>
                  </a:lnTo>
                  <a:lnTo>
                    <a:pt x="28224" y="8852"/>
                  </a:lnTo>
                  <a:lnTo>
                    <a:pt x="27812" y="8240"/>
                  </a:lnTo>
                  <a:lnTo>
                    <a:pt x="27378" y="7638"/>
                  </a:lnTo>
                  <a:lnTo>
                    <a:pt x="26943" y="7048"/>
                  </a:lnTo>
                  <a:lnTo>
                    <a:pt x="26487" y="6469"/>
                  </a:lnTo>
                  <a:lnTo>
                    <a:pt x="26019" y="5913"/>
                  </a:lnTo>
                  <a:lnTo>
                    <a:pt x="25541" y="5367"/>
                  </a:lnTo>
                  <a:lnTo>
                    <a:pt x="25040" y="4833"/>
                  </a:lnTo>
                  <a:lnTo>
                    <a:pt x="24527" y="4321"/>
                  </a:lnTo>
                  <a:lnTo>
                    <a:pt x="24015" y="3831"/>
                  </a:lnTo>
                  <a:lnTo>
                    <a:pt x="23470" y="3352"/>
                  </a:lnTo>
                  <a:lnTo>
                    <a:pt x="22924" y="2896"/>
                  </a:lnTo>
                  <a:lnTo>
                    <a:pt x="22356" y="2461"/>
                  </a:lnTo>
                  <a:lnTo>
                    <a:pt x="22067" y="2261"/>
                  </a:lnTo>
                  <a:lnTo>
                    <a:pt x="21777" y="2049"/>
                  </a:lnTo>
                  <a:lnTo>
                    <a:pt x="21488" y="1860"/>
                  </a:lnTo>
                  <a:lnTo>
                    <a:pt x="21187" y="1660"/>
                  </a:lnTo>
                  <a:lnTo>
                    <a:pt x="20887" y="1482"/>
                  </a:lnTo>
                  <a:lnTo>
                    <a:pt x="20575" y="1304"/>
                  </a:lnTo>
                  <a:lnTo>
                    <a:pt x="20230" y="1103"/>
                  </a:lnTo>
                  <a:lnTo>
                    <a:pt x="19874" y="925"/>
                  </a:lnTo>
                  <a:lnTo>
                    <a:pt x="19528" y="769"/>
                  </a:lnTo>
                  <a:lnTo>
                    <a:pt x="19183" y="624"/>
                  </a:lnTo>
                  <a:lnTo>
                    <a:pt x="18849" y="491"/>
                  </a:lnTo>
                  <a:lnTo>
                    <a:pt x="18504" y="379"/>
                  </a:lnTo>
                  <a:lnTo>
                    <a:pt x="18170" y="279"/>
                  </a:lnTo>
                  <a:lnTo>
                    <a:pt x="17825" y="201"/>
                  </a:lnTo>
                  <a:lnTo>
                    <a:pt x="17491" y="135"/>
                  </a:lnTo>
                  <a:lnTo>
                    <a:pt x="17168" y="79"/>
                  </a:lnTo>
                  <a:lnTo>
                    <a:pt x="16834" y="34"/>
                  </a:lnTo>
                  <a:lnTo>
                    <a:pt x="16511" y="12"/>
                  </a:lnTo>
                  <a:lnTo>
                    <a:pt x="16177" y="1"/>
                  </a:lnTo>
                  <a:close/>
                </a:path>
              </a:pathLst>
            </a:custGeom>
            <a:solidFill>
              <a:srgbClr val="DF975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68" name="Google Shape;1393;p21">
              <a:extLst>
                <a:ext uri="{FF2B5EF4-FFF2-40B4-BE49-F238E27FC236}">
                  <a16:creationId xmlns="" xmlns:a16="http://schemas.microsoft.com/office/drawing/2014/main" id="{08E4DC97-D824-4009-9AD8-66EEE1D43852}"/>
                </a:ext>
              </a:extLst>
            </p:cNvPr>
            <p:cNvSpPr/>
            <p:nvPr/>
          </p:nvSpPr>
          <p:spPr>
            <a:xfrm>
              <a:off x="759751" y="2117899"/>
              <a:ext cx="1177059" cy="1282100"/>
            </a:xfrm>
            <a:custGeom>
              <a:avLst/>
              <a:gdLst/>
              <a:ahLst/>
              <a:cxnLst/>
              <a:rect l="l" t="t" r="r" b="b"/>
              <a:pathLst>
                <a:path w="50157" h="54633" fill="none" extrusionOk="0">
                  <a:moveTo>
                    <a:pt x="50067" y="46349"/>
                  </a:moveTo>
                  <a:lnTo>
                    <a:pt x="50067" y="46349"/>
                  </a:lnTo>
                  <a:lnTo>
                    <a:pt x="49989" y="47229"/>
                  </a:lnTo>
                  <a:lnTo>
                    <a:pt x="49889" y="48130"/>
                  </a:lnTo>
                  <a:lnTo>
                    <a:pt x="49767" y="49077"/>
                  </a:lnTo>
                  <a:lnTo>
                    <a:pt x="49622" y="50045"/>
                  </a:lnTo>
                  <a:lnTo>
                    <a:pt x="49622" y="50045"/>
                  </a:lnTo>
                  <a:lnTo>
                    <a:pt x="49444" y="51214"/>
                  </a:lnTo>
                  <a:lnTo>
                    <a:pt x="49244" y="52428"/>
                  </a:lnTo>
                  <a:lnTo>
                    <a:pt x="49244" y="52428"/>
                  </a:lnTo>
                  <a:lnTo>
                    <a:pt x="48898" y="52539"/>
                  </a:lnTo>
                  <a:lnTo>
                    <a:pt x="48531" y="52651"/>
                  </a:lnTo>
                  <a:lnTo>
                    <a:pt x="48531" y="52651"/>
                  </a:lnTo>
                  <a:lnTo>
                    <a:pt x="48253" y="52740"/>
                  </a:lnTo>
                  <a:lnTo>
                    <a:pt x="47963" y="52829"/>
                  </a:lnTo>
                  <a:lnTo>
                    <a:pt x="47963" y="52829"/>
                  </a:lnTo>
                  <a:lnTo>
                    <a:pt x="47529" y="52951"/>
                  </a:lnTo>
                  <a:lnTo>
                    <a:pt x="47529" y="52951"/>
                  </a:lnTo>
                  <a:lnTo>
                    <a:pt x="46772" y="53152"/>
                  </a:lnTo>
                  <a:lnTo>
                    <a:pt x="46382" y="53241"/>
                  </a:lnTo>
                  <a:lnTo>
                    <a:pt x="45981" y="53330"/>
                  </a:lnTo>
                  <a:lnTo>
                    <a:pt x="45981" y="53330"/>
                  </a:lnTo>
                  <a:lnTo>
                    <a:pt x="45570" y="53430"/>
                  </a:lnTo>
                  <a:lnTo>
                    <a:pt x="45570" y="53430"/>
                  </a:lnTo>
                  <a:lnTo>
                    <a:pt x="45146" y="53519"/>
                  </a:lnTo>
                  <a:lnTo>
                    <a:pt x="45146" y="53519"/>
                  </a:lnTo>
                  <a:lnTo>
                    <a:pt x="44924" y="53552"/>
                  </a:lnTo>
                  <a:lnTo>
                    <a:pt x="44924" y="53552"/>
                  </a:lnTo>
                  <a:lnTo>
                    <a:pt x="44445" y="53641"/>
                  </a:lnTo>
                  <a:lnTo>
                    <a:pt x="44445" y="53641"/>
                  </a:lnTo>
                  <a:lnTo>
                    <a:pt x="43410" y="53820"/>
                  </a:lnTo>
                  <a:lnTo>
                    <a:pt x="42307" y="53987"/>
                  </a:lnTo>
                  <a:lnTo>
                    <a:pt x="42307" y="53987"/>
                  </a:lnTo>
                  <a:lnTo>
                    <a:pt x="41840" y="54042"/>
                  </a:lnTo>
                  <a:lnTo>
                    <a:pt x="41840" y="54042"/>
                  </a:lnTo>
                  <a:lnTo>
                    <a:pt x="40771" y="54165"/>
                  </a:lnTo>
                  <a:lnTo>
                    <a:pt x="39647" y="54276"/>
                  </a:lnTo>
                  <a:lnTo>
                    <a:pt x="39647" y="54276"/>
                  </a:lnTo>
                  <a:lnTo>
                    <a:pt x="38433" y="54376"/>
                  </a:lnTo>
                  <a:lnTo>
                    <a:pt x="37153" y="54454"/>
                  </a:lnTo>
                  <a:lnTo>
                    <a:pt x="37153" y="54454"/>
                  </a:lnTo>
                  <a:lnTo>
                    <a:pt x="36618" y="54488"/>
                  </a:lnTo>
                  <a:lnTo>
                    <a:pt x="36618" y="54488"/>
                  </a:lnTo>
                  <a:lnTo>
                    <a:pt x="35538" y="54532"/>
                  </a:lnTo>
                  <a:lnTo>
                    <a:pt x="35538" y="54532"/>
                  </a:lnTo>
                  <a:lnTo>
                    <a:pt x="34403" y="54577"/>
                  </a:lnTo>
                  <a:lnTo>
                    <a:pt x="34403" y="54577"/>
                  </a:lnTo>
                  <a:lnTo>
                    <a:pt x="33824" y="54588"/>
                  </a:lnTo>
                  <a:lnTo>
                    <a:pt x="33824" y="54588"/>
                  </a:lnTo>
                  <a:lnTo>
                    <a:pt x="33223" y="54599"/>
                  </a:lnTo>
                  <a:lnTo>
                    <a:pt x="33223" y="54599"/>
                  </a:lnTo>
                  <a:lnTo>
                    <a:pt x="31953" y="54621"/>
                  </a:lnTo>
                  <a:lnTo>
                    <a:pt x="30718" y="54632"/>
                  </a:lnTo>
                  <a:lnTo>
                    <a:pt x="29515" y="54632"/>
                  </a:lnTo>
                  <a:lnTo>
                    <a:pt x="28346" y="54621"/>
                  </a:lnTo>
                  <a:lnTo>
                    <a:pt x="28346" y="54621"/>
                  </a:lnTo>
                  <a:lnTo>
                    <a:pt x="27188" y="54610"/>
                  </a:lnTo>
                  <a:lnTo>
                    <a:pt x="27188" y="54610"/>
                  </a:lnTo>
                  <a:lnTo>
                    <a:pt x="26888" y="54599"/>
                  </a:lnTo>
                  <a:lnTo>
                    <a:pt x="26888" y="54599"/>
                  </a:lnTo>
                  <a:lnTo>
                    <a:pt x="25908" y="54577"/>
                  </a:lnTo>
                  <a:lnTo>
                    <a:pt x="25908" y="54577"/>
                  </a:lnTo>
                  <a:lnTo>
                    <a:pt x="24672" y="54532"/>
                  </a:lnTo>
                  <a:lnTo>
                    <a:pt x="23470" y="54476"/>
                  </a:lnTo>
                  <a:lnTo>
                    <a:pt x="23470" y="54476"/>
                  </a:lnTo>
                  <a:lnTo>
                    <a:pt x="22401" y="54410"/>
                  </a:lnTo>
                  <a:lnTo>
                    <a:pt x="22401" y="54410"/>
                  </a:lnTo>
                  <a:lnTo>
                    <a:pt x="22022" y="54387"/>
                  </a:lnTo>
                  <a:lnTo>
                    <a:pt x="21644" y="54354"/>
                  </a:lnTo>
                  <a:lnTo>
                    <a:pt x="21644" y="54354"/>
                  </a:lnTo>
                  <a:lnTo>
                    <a:pt x="21121" y="54321"/>
                  </a:lnTo>
                  <a:lnTo>
                    <a:pt x="20620" y="54265"/>
                  </a:lnTo>
                  <a:lnTo>
                    <a:pt x="20620" y="54265"/>
                  </a:lnTo>
                  <a:lnTo>
                    <a:pt x="20074" y="54220"/>
                  </a:lnTo>
                  <a:lnTo>
                    <a:pt x="20074" y="54220"/>
                  </a:lnTo>
                  <a:lnTo>
                    <a:pt x="19540" y="54165"/>
                  </a:lnTo>
                  <a:lnTo>
                    <a:pt x="19540" y="54165"/>
                  </a:lnTo>
                  <a:lnTo>
                    <a:pt x="19016" y="54098"/>
                  </a:lnTo>
                  <a:lnTo>
                    <a:pt x="19016" y="54098"/>
                  </a:lnTo>
                  <a:lnTo>
                    <a:pt x="18916" y="54087"/>
                  </a:lnTo>
                  <a:lnTo>
                    <a:pt x="18916" y="54087"/>
                  </a:lnTo>
                  <a:lnTo>
                    <a:pt x="18371" y="54020"/>
                  </a:lnTo>
                  <a:lnTo>
                    <a:pt x="18371" y="54020"/>
                  </a:lnTo>
                  <a:lnTo>
                    <a:pt x="17680" y="53920"/>
                  </a:lnTo>
                  <a:lnTo>
                    <a:pt x="16990" y="53820"/>
                  </a:lnTo>
                  <a:lnTo>
                    <a:pt x="16990" y="53820"/>
                  </a:lnTo>
                  <a:lnTo>
                    <a:pt x="16511" y="53742"/>
                  </a:lnTo>
                  <a:lnTo>
                    <a:pt x="16511" y="53742"/>
                  </a:lnTo>
                  <a:lnTo>
                    <a:pt x="15843" y="53608"/>
                  </a:lnTo>
                  <a:lnTo>
                    <a:pt x="15843" y="53608"/>
                  </a:lnTo>
                  <a:lnTo>
                    <a:pt x="15109" y="53463"/>
                  </a:lnTo>
                  <a:lnTo>
                    <a:pt x="15109" y="53463"/>
                  </a:lnTo>
                  <a:lnTo>
                    <a:pt x="14841" y="53408"/>
                  </a:lnTo>
                  <a:lnTo>
                    <a:pt x="14841" y="53408"/>
                  </a:lnTo>
                  <a:lnTo>
                    <a:pt x="14274" y="53274"/>
                  </a:lnTo>
                  <a:lnTo>
                    <a:pt x="14274" y="53274"/>
                  </a:lnTo>
                  <a:lnTo>
                    <a:pt x="13817" y="53152"/>
                  </a:lnTo>
                  <a:lnTo>
                    <a:pt x="13817" y="53152"/>
                  </a:lnTo>
                  <a:lnTo>
                    <a:pt x="13773" y="53140"/>
                  </a:lnTo>
                  <a:lnTo>
                    <a:pt x="13773" y="53140"/>
                  </a:lnTo>
                  <a:lnTo>
                    <a:pt x="13372" y="53040"/>
                  </a:lnTo>
                  <a:lnTo>
                    <a:pt x="13372" y="53040"/>
                  </a:lnTo>
                  <a:lnTo>
                    <a:pt x="12938" y="52918"/>
                  </a:lnTo>
                  <a:lnTo>
                    <a:pt x="12503" y="52784"/>
                  </a:lnTo>
                  <a:lnTo>
                    <a:pt x="12503" y="52784"/>
                  </a:lnTo>
                  <a:lnTo>
                    <a:pt x="12091" y="52651"/>
                  </a:lnTo>
                  <a:lnTo>
                    <a:pt x="12091" y="52651"/>
                  </a:lnTo>
                  <a:lnTo>
                    <a:pt x="11757" y="52539"/>
                  </a:lnTo>
                  <a:lnTo>
                    <a:pt x="11423" y="52428"/>
                  </a:lnTo>
                  <a:lnTo>
                    <a:pt x="11423" y="52428"/>
                  </a:lnTo>
                  <a:lnTo>
                    <a:pt x="10922" y="52239"/>
                  </a:lnTo>
                  <a:lnTo>
                    <a:pt x="10922" y="52239"/>
                  </a:lnTo>
                  <a:lnTo>
                    <a:pt x="10577" y="52094"/>
                  </a:lnTo>
                  <a:lnTo>
                    <a:pt x="10577" y="52094"/>
                  </a:lnTo>
                  <a:lnTo>
                    <a:pt x="10065" y="51871"/>
                  </a:lnTo>
                  <a:lnTo>
                    <a:pt x="10065" y="51871"/>
                  </a:lnTo>
                  <a:lnTo>
                    <a:pt x="9553" y="51637"/>
                  </a:lnTo>
                  <a:lnTo>
                    <a:pt x="9553" y="51637"/>
                  </a:lnTo>
                  <a:lnTo>
                    <a:pt x="9108" y="51426"/>
                  </a:lnTo>
                  <a:lnTo>
                    <a:pt x="9108" y="51426"/>
                  </a:lnTo>
                  <a:lnTo>
                    <a:pt x="8774" y="51248"/>
                  </a:lnTo>
                  <a:lnTo>
                    <a:pt x="8774" y="51248"/>
                  </a:lnTo>
                  <a:lnTo>
                    <a:pt x="8484" y="51092"/>
                  </a:lnTo>
                  <a:lnTo>
                    <a:pt x="8206" y="50925"/>
                  </a:lnTo>
                  <a:lnTo>
                    <a:pt x="7649" y="50580"/>
                  </a:lnTo>
                  <a:lnTo>
                    <a:pt x="7649" y="50580"/>
                  </a:lnTo>
                  <a:lnTo>
                    <a:pt x="7226" y="50301"/>
                  </a:lnTo>
                  <a:lnTo>
                    <a:pt x="7226" y="50301"/>
                  </a:lnTo>
                  <a:lnTo>
                    <a:pt x="6959" y="50112"/>
                  </a:lnTo>
                  <a:lnTo>
                    <a:pt x="6703" y="49923"/>
                  </a:lnTo>
                  <a:lnTo>
                    <a:pt x="6703" y="49923"/>
                  </a:lnTo>
                  <a:lnTo>
                    <a:pt x="6480" y="49756"/>
                  </a:lnTo>
                  <a:lnTo>
                    <a:pt x="6257" y="49578"/>
                  </a:lnTo>
                  <a:lnTo>
                    <a:pt x="6257" y="49578"/>
                  </a:lnTo>
                  <a:lnTo>
                    <a:pt x="6202" y="49533"/>
                  </a:lnTo>
                  <a:lnTo>
                    <a:pt x="6202" y="49533"/>
                  </a:lnTo>
                  <a:lnTo>
                    <a:pt x="5957" y="49333"/>
                  </a:lnTo>
                  <a:lnTo>
                    <a:pt x="5723" y="49121"/>
                  </a:lnTo>
                  <a:lnTo>
                    <a:pt x="5723" y="49121"/>
                  </a:lnTo>
                  <a:lnTo>
                    <a:pt x="5701" y="49110"/>
                  </a:lnTo>
                  <a:lnTo>
                    <a:pt x="5701" y="49110"/>
                  </a:lnTo>
                  <a:lnTo>
                    <a:pt x="5467" y="48899"/>
                  </a:lnTo>
                  <a:lnTo>
                    <a:pt x="5255" y="48687"/>
                  </a:lnTo>
                  <a:lnTo>
                    <a:pt x="5255" y="48687"/>
                  </a:lnTo>
                  <a:lnTo>
                    <a:pt x="4899" y="48342"/>
                  </a:lnTo>
                  <a:lnTo>
                    <a:pt x="4899" y="48342"/>
                  </a:lnTo>
                  <a:lnTo>
                    <a:pt x="4788" y="48220"/>
                  </a:lnTo>
                  <a:lnTo>
                    <a:pt x="4788" y="48220"/>
                  </a:lnTo>
                  <a:lnTo>
                    <a:pt x="4398" y="47796"/>
                  </a:lnTo>
                  <a:lnTo>
                    <a:pt x="4398" y="47796"/>
                  </a:lnTo>
                  <a:lnTo>
                    <a:pt x="4387" y="47785"/>
                  </a:lnTo>
                  <a:lnTo>
                    <a:pt x="4376" y="47763"/>
                  </a:lnTo>
                  <a:lnTo>
                    <a:pt x="4376" y="47763"/>
                  </a:lnTo>
                  <a:lnTo>
                    <a:pt x="3986" y="47307"/>
                  </a:lnTo>
                  <a:lnTo>
                    <a:pt x="3986" y="47307"/>
                  </a:lnTo>
                  <a:lnTo>
                    <a:pt x="3919" y="47229"/>
                  </a:lnTo>
                  <a:lnTo>
                    <a:pt x="3919" y="47229"/>
                  </a:lnTo>
                  <a:lnTo>
                    <a:pt x="3741" y="46995"/>
                  </a:lnTo>
                  <a:lnTo>
                    <a:pt x="3563" y="46761"/>
                  </a:lnTo>
                  <a:lnTo>
                    <a:pt x="3563" y="46761"/>
                  </a:lnTo>
                  <a:lnTo>
                    <a:pt x="3363" y="46494"/>
                  </a:lnTo>
                  <a:lnTo>
                    <a:pt x="3174" y="46227"/>
                  </a:lnTo>
                  <a:lnTo>
                    <a:pt x="3174" y="46227"/>
                  </a:lnTo>
                  <a:lnTo>
                    <a:pt x="2984" y="45948"/>
                  </a:lnTo>
                  <a:lnTo>
                    <a:pt x="2806" y="45670"/>
                  </a:lnTo>
                  <a:lnTo>
                    <a:pt x="2806" y="45670"/>
                  </a:lnTo>
                  <a:lnTo>
                    <a:pt x="2617" y="45347"/>
                  </a:lnTo>
                  <a:lnTo>
                    <a:pt x="2428" y="45013"/>
                  </a:lnTo>
                  <a:lnTo>
                    <a:pt x="2238" y="44668"/>
                  </a:lnTo>
                  <a:lnTo>
                    <a:pt x="2071" y="44312"/>
                  </a:lnTo>
                  <a:lnTo>
                    <a:pt x="1904" y="43944"/>
                  </a:lnTo>
                  <a:lnTo>
                    <a:pt x="1748" y="43577"/>
                  </a:lnTo>
                  <a:lnTo>
                    <a:pt x="1593" y="43187"/>
                  </a:lnTo>
                  <a:lnTo>
                    <a:pt x="1448" y="42786"/>
                  </a:lnTo>
                  <a:lnTo>
                    <a:pt x="1314" y="42386"/>
                  </a:lnTo>
                  <a:lnTo>
                    <a:pt x="1181" y="41974"/>
                  </a:lnTo>
                  <a:lnTo>
                    <a:pt x="1058" y="41551"/>
                  </a:lnTo>
                  <a:lnTo>
                    <a:pt x="947" y="41116"/>
                  </a:lnTo>
                  <a:lnTo>
                    <a:pt x="835" y="40671"/>
                  </a:lnTo>
                  <a:lnTo>
                    <a:pt x="735" y="40226"/>
                  </a:lnTo>
                  <a:lnTo>
                    <a:pt x="635" y="39769"/>
                  </a:lnTo>
                  <a:lnTo>
                    <a:pt x="546" y="39302"/>
                  </a:lnTo>
                  <a:lnTo>
                    <a:pt x="468" y="38834"/>
                  </a:lnTo>
                  <a:lnTo>
                    <a:pt x="390" y="38355"/>
                  </a:lnTo>
                  <a:lnTo>
                    <a:pt x="323" y="37866"/>
                  </a:lnTo>
                  <a:lnTo>
                    <a:pt x="257" y="37376"/>
                  </a:lnTo>
                  <a:lnTo>
                    <a:pt x="201" y="36875"/>
                  </a:lnTo>
                  <a:lnTo>
                    <a:pt x="156" y="36374"/>
                  </a:lnTo>
                  <a:lnTo>
                    <a:pt x="112" y="35862"/>
                  </a:lnTo>
                  <a:lnTo>
                    <a:pt x="78" y="35349"/>
                  </a:lnTo>
                  <a:lnTo>
                    <a:pt x="23" y="34292"/>
                  </a:lnTo>
                  <a:lnTo>
                    <a:pt x="0" y="33234"/>
                  </a:lnTo>
                  <a:lnTo>
                    <a:pt x="0" y="32143"/>
                  </a:lnTo>
                  <a:lnTo>
                    <a:pt x="23" y="31052"/>
                  </a:lnTo>
                  <a:lnTo>
                    <a:pt x="23" y="31052"/>
                  </a:lnTo>
                  <a:lnTo>
                    <a:pt x="45" y="30506"/>
                  </a:lnTo>
                  <a:lnTo>
                    <a:pt x="45" y="30506"/>
                  </a:lnTo>
                  <a:lnTo>
                    <a:pt x="67" y="29961"/>
                  </a:lnTo>
                  <a:lnTo>
                    <a:pt x="67" y="29961"/>
                  </a:lnTo>
                  <a:lnTo>
                    <a:pt x="101" y="29415"/>
                  </a:lnTo>
                  <a:lnTo>
                    <a:pt x="145" y="28859"/>
                  </a:lnTo>
                  <a:lnTo>
                    <a:pt x="145" y="28859"/>
                  </a:lnTo>
                  <a:lnTo>
                    <a:pt x="156" y="28680"/>
                  </a:lnTo>
                  <a:lnTo>
                    <a:pt x="156" y="28680"/>
                  </a:lnTo>
                  <a:lnTo>
                    <a:pt x="212" y="28012"/>
                  </a:lnTo>
                  <a:lnTo>
                    <a:pt x="212" y="28012"/>
                  </a:lnTo>
                  <a:lnTo>
                    <a:pt x="279" y="27333"/>
                  </a:lnTo>
                  <a:lnTo>
                    <a:pt x="357" y="26643"/>
                  </a:lnTo>
                  <a:lnTo>
                    <a:pt x="435" y="25964"/>
                  </a:lnTo>
                  <a:lnTo>
                    <a:pt x="524" y="25285"/>
                  </a:lnTo>
                  <a:lnTo>
                    <a:pt x="524" y="25285"/>
                  </a:lnTo>
                  <a:lnTo>
                    <a:pt x="568" y="24940"/>
                  </a:lnTo>
                  <a:lnTo>
                    <a:pt x="624" y="24595"/>
                  </a:lnTo>
                  <a:lnTo>
                    <a:pt x="624" y="24595"/>
                  </a:lnTo>
                  <a:lnTo>
                    <a:pt x="746" y="23837"/>
                  </a:lnTo>
                  <a:lnTo>
                    <a:pt x="746" y="23837"/>
                  </a:lnTo>
                  <a:lnTo>
                    <a:pt x="835" y="23281"/>
                  </a:lnTo>
                  <a:lnTo>
                    <a:pt x="936" y="22724"/>
                  </a:lnTo>
                  <a:lnTo>
                    <a:pt x="936" y="22724"/>
                  </a:lnTo>
                  <a:lnTo>
                    <a:pt x="1125" y="21767"/>
                  </a:lnTo>
                  <a:lnTo>
                    <a:pt x="1314" y="20809"/>
                  </a:lnTo>
                  <a:lnTo>
                    <a:pt x="1537" y="19863"/>
                  </a:lnTo>
                  <a:lnTo>
                    <a:pt x="1760" y="18928"/>
                  </a:lnTo>
                  <a:lnTo>
                    <a:pt x="2004" y="17992"/>
                  </a:lnTo>
                  <a:lnTo>
                    <a:pt x="2261" y="17068"/>
                  </a:lnTo>
                  <a:lnTo>
                    <a:pt x="2539" y="16155"/>
                  </a:lnTo>
                  <a:lnTo>
                    <a:pt x="2817" y="15254"/>
                  </a:lnTo>
                  <a:lnTo>
                    <a:pt x="2817" y="15254"/>
                  </a:lnTo>
                  <a:lnTo>
                    <a:pt x="3040" y="14619"/>
                  </a:lnTo>
                  <a:lnTo>
                    <a:pt x="3040" y="14619"/>
                  </a:lnTo>
                  <a:lnTo>
                    <a:pt x="3107" y="14430"/>
                  </a:lnTo>
                  <a:lnTo>
                    <a:pt x="3107" y="14430"/>
                  </a:lnTo>
                  <a:lnTo>
                    <a:pt x="3251" y="13996"/>
                  </a:lnTo>
                  <a:lnTo>
                    <a:pt x="3407" y="13561"/>
                  </a:lnTo>
                  <a:lnTo>
                    <a:pt x="3407" y="13561"/>
                  </a:lnTo>
                  <a:lnTo>
                    <a:pt x="3597" y="13060"/>
                  </a:lnTo>
                  <a:lnTo>
                    <a:pt x="3597" y="13060"/>
                  </a:lnTo>
                  <a:lnTo>
                    <a:pt x="3808" y="12537"/>
                  </a:lnTo>
                  <a:lnTo>
                    <a:pt x="4020" y="12014"/>
                  </a:lnTo>
                  <a:lnTo>
                    <a:pt x="4231" y="11491"/>
                  </a:lnTo>
                  <a:lnTo>
                    <a:pt x="4454" y="10990"/>
                  </a:lnTo>
                  <a:lnTo>
                    <a:pt x="4454" y="10990"/>
                  </a:lnTo>
                  <a:lnTo>
                    <a:pt x="4721" y="10411"/>
                  </a:lnTo>
                  <a:lnTo>
                    <a:pt x="4721" y="10411"/>
                  </a:lnTo>
                  <a:lnTo>
                    <a:pt x="5155" y="9498"/>
                  </a:lnTo>
                  <a:lnTo>
                    <a:pt x="5155" y="9498"/>
                  </a:lnTo>
                  <a:lnTo>
                    <a:pt x="5512" y="8807"/>
                  </a:lnTo>
                  <a:lnTo>
                    <a:pt x="5512" y="8807"/>
                  </a:lnTo>
                  <a:lnTo>
                    <a:pt x="5656" y="8529"/>
                  </a:lnTo>
                  <a:lnTo>
                    <a:pt x="5656" y="8529"/>
                  </a:lnTo>
                  <a:lnTo>
                    <a:pt x="5979" y="7939"/>
                  </a:lnTo>
                  <a:lnTo>
                    <a:pt x="5979" y="7939"/>
                  </a:lnTo>
                  <a:lnTo>
                    <a:pt x="6090" y="7728"/>
                  </a:lnTo>
                  <a:lnTo>
                    <a:pt x="6224" y="7527"/>
                  </a:lnTo>
                  <a:lnTo>
                    <a:pt x="6224" y="7527"/>
                  </a:lnTo>
                  <a:lnTo>
                    <a:pt x="6469" y="7115"/>
                  </a:lnTo>
                  <a:lnTo>
                    <a:pt x="6469" y="7115"/>
                  </a:lnTo>
                  <a:lnTo>
                    <a:pt x="6836" y="6514"/>
                  </a:lnTo>
                  <a:lnTo>
                    <a:pt x="7226" y="5924"/>
                  </a:lnTo>
                  <a:lnTo>
                    <a:pt x="7226" y="5924"/>
                  </a:lnTo>
                  <a:lnTo>
                    <a:pt x="7460" y="5590"/>
                  </a:lnTo>
                  <a:lnTo>
                    <a:pt x="7460" y="5590"/>
                  </a:lnTo>
                  <a:lnTo>
                    <a:pt x="7760" y="5189"/>
                  </a:lnTo>
                  <a:lnTo>
                    <a:pt x="7760" y="5189"/>
                  </a:lnTo>
                  <a:lnTo>
                    <a:pt x="8028" y="4833"/>
                  </a:lnTo>
                  <a:lnTo>
                    <a:pt x="8028" y="4833"/>
                  </a:lnTo>
                  <a:lnTo>
                    <a:pt x="8295" y="4488"/>
                  </a:lnTo>
                  <a:lnTo>
                    <a:pt x="8573" y="4154"/>
                  </a:lnTo>
                  <a:lnTo>
                    <a:pt x="8573" y="4154"/>
                  </a:lnTo>
                  <a:lnTo>
                    <a:pt x="8852" y="3831"/>
                  </a:lnTo>
                  <a:lnTo>
                    <a:pt x="8852" y="3831"/>
                  </a:lnTo>
                  <a:lnTo>
                    <a:pt x="9141" y="3519"/>
                  </a:lnTo>
                  <a:lnTo>
                    <a:pt x="9141" y="3519"/>
                  </a:lnTo>
                  <a:lnTo>
                    <a:pt x="9497" y="3152"/>
                  </a:lnTo>
                  <a:lnTo>
                    <a:pt x="9865" y="2795"/>
                  </a:lnTo>
                  <a:lnTo>
                    <a:pt x="10243" y="2461"/>
                  </a:lnTo>
                  <a:lnTo>
                    <a:pt x="10622" y="2139"/>
                  </a:lnTo>
                  <a:lnTo>
                    <a:pt x="10622" y="2139"/>
                  </a:lnTo>
                  <a:lnTo>
                    <a:pt x="10889" y="1927"/>
                  </a:lnTo>
                  <a:lnTo>
                    <a:pt x="11156" y="1727"/>
                  </a:lnTo>
                  <a:lnTo>
                    <a:pt x="11434" y="1537"/>
                  </a:lnTo>
                  <a:lnTo>
                    <a:pt x="11713" y="1359"/>
                  </a:lnTo>
                  <a:lnTo>
                    <a:pt x="11991" y="1181"/>
                  </a:lnTo>
                  <a:lnTo>
                    <a:pt x="12269" y="1025"/>
                  </a:lnTo>
                  <a:lnTo>
                    <a:pt x="12559" y="880"/>
                  </a:lnTo>
                  <a:lnTo>
                    <a:pt x="12837" y="736"/>
                  </a:lnTo>
                  <a:lnTo>
                    <a:pt x="13127" y="613"/>
                  </a:lnTo>
                  <a:lnTo>
                    <a:pt x="13427" y="502"/>
                  </a:lnTo>
                  <a:lnTo>
                    <a:pt x="13717" y="391"/>
                  </a:lnTo>
                  <a:lnTo>
                    <a:pt x="14017" y="302"/>
                  </a:lnTo>
                  <a:lnTo>
                    <a:pt x="14307" y="224"/>
                  </a:lnTo>
                  <a:lnTo>
                    <a:pt x="14608" y="157"/>
                  </a:lnTo>
                  <a:lnTo>
                    <a:pt x="14919" y="101"/>
                  </a:lnTo>
                  <a:lnTo>
                    <a:pt x="15220" y="57"/>
                  </a:lnTo>
                  <a:lnTo>
                    <a:pt x="15220" y="57"/>
                  </a:lnTo>
                  <a:lnTo>
                    <a:pt x="15543" y="23"/>
                  </a:lnTo>
                  <a:lnTo>
                    <a:pt x="15854" y="12"/>
                  </a:lnTo>
                  <a:lnTo>
                    <a:pt x="16177" y="1"/>
                  </a:lnTo>
                  <a:lnTo>
                    <a:pt x="16511" y="12"/>
                  </a:lnTo>
                  <a:lnTo>
                    <a:pt x="16834" y="34"/>
                  </a:lnTo>
                  <a:lnTo>
                    <a:pt x="17168" y="79"/>
                  </a:lnTo>
                  <a:lnTo>
                    <a:pt x="17491" y="135"/>
                  </a:lnTo>
                  <a:lnTo>
                    <a:pt x="17825" y="201"/>
                  </a:lnTo>
                  <a:lnTo>
                    <a:pt x="18170" y="279"/>
                  </a:lnTo>
                  <a:lnTo>
                    <a:pt x="18504" y="379"/>
                  </a:lnTo>
                  <a:lnTo>
                    <a:pt x="18849" y="491"/>
                  </a:lnTo>
                  <a:lnTo>
                    <a:pt x="19183" y="624"/>
                  </a:lnTo>
                  <a:lnTo>
                    <a:pt x="19528" y="769"/>
                  </a:lnTo>
                  <a:lnTo>
                    <a:pt x="19874" y="925"/>
                  </a:lnTo>
                  <a:lnTo>
                    <a:pt x="20230" y="1103"/>
                  </a:lnTo>
                  <a:lnTo>
                    <a:pt x="20575" y="1304"/>
                  </a:lnTo>
                  <a:lnTo>
                    <a:pt x="20575" y="1304"/>
                  </a:lnTo>
                  <a:lnTo>
                    <a:pt x="20887" y="1482"/>
                  </a:lnTo>
                  <a:lnTo>
                    <a:pt x="21187" y="1660"/>
                  </a:lnTo>
                  <a:lnTo>
                    <a:pt x="21488" y="1860"/>
                  </a:lnTo>
                  <a:lnTo>
                    <a:pt x="21777" y="2049"/>
                  </a:lnTo>
                  <a:lnTo>
                    <a:pt x="22067" y="2261"/>
                  </a:lnTo>
                  <a:lnTo>
                    <a:pt x="22356" y="2461"/>
                  </a:lnTo>
                  <a:lnTo>
                    <a:pt x="22924" y="2896"/>
                  </a:lnTo>
                  <a:lnTo>
                    <a:pt x="23470" y="3352"/>
                  </a:lnTo>
                  <a:lnTo>
                    <a:pt x="24015" y="3831"/>
                  </a:lnTo>
                  <a:lnTo>
                    <a:pt x="24527" y="4321"/>
                  </a:lnTo>
                  <a:lnTo>
                    <a:pt x="25040" y="4833"/>
                  </a:lnTo>
                  <a:lnTo>
                    <a:pt x="25541" y="5367"/>
                  </a:lnTo>
                  <a:lnTo>
                    <a:pt x="26019" y="5913"/>
                  </a:lnTo>
                  <a:lnTo>
                    <a:pt x="26487" y="6469"/>
                  </a:lnTo>
                  <a:lnTo>
                    <a:pt x="26943" y="7048"/>
                  </a:lnTo>
                  <a:lnTo>
                    <a:pt x="27378" y="7638"/>
                  </a:lnTo>
                  <a:lnTo>
                    <a:pt x="27812" y="8240"/>
                  </a:lnTo>
                  <a:lnTo>
                    <a:pt x="28224" y="8852"/>
                  </a:lnTo>
                  <a:lnTo>
                    <a:pt x="28636" y="9487"/>
                  </a:lnTo>
                  <a:lnTo>
                    <a:pt x="29025" y="10121"/>
                  </a:lnTo>
                  <a:lnTo>
                    <a:pt x="29404" y="10767"/>
                  </a:lnTo>
                  <a:lnTo>
                    <a:pt x="29771" y="11424"/>
                  </a:lnTo>
                  <a:lnTo>
                    <a:pt x="30139" y="12092"/>
                  </a:lnTo>
                  <a:lnTo>
                    <a:pt x="30484" y="12760"/>
                  </a:lnTo>
                  <a:lnTo>
                    <a:pt x="30818" y="13439"/>
                  </a:lnTo>
                  <a:lnTo>
                    <a:pt x="31141" y="14118"/>
                  </a:lnTo>
                  <a:lnTo>
                    <a:pt x="31463" y="14808"/>
                  </a:lnTo>
                  <a:lnTo>
                    <a:pt x="31764" y="15499"/>
                  </a:lnTo>
                  <a:lnTo>
                    <a:pt x="32065" y="16200"/>
                  </a:lnTo>
                  <a:lnTo>
                    <a:pt x="32343" y="16890"/>
                  </a:lnTo>
                  <a:lnTo>
                    <a:pt x="32621" y="17592"/>
                  </a:lnTo>
                  <a:lnTo>
                    <a:pt x="32889" y="18282"/>
                  </a:lnTo>
                  <a:lnTo>
                    <a:pt x="33156" y="18983"/>
                  </a:lnTo>
                  <a:lnTo>
                    <a:pt x="33401" y="19685"/>
                  </a:lnTo>
                  <a:lnTo>
                    <a:pt x="33646" y="20375"/>
                  </a:lnTo>
                  <a:lnTo>
                    <a:pt x="34102" y="21756"/>
                  </a:lnTo>
                  <a:lnTo>
                    <a:pt x="34525" y="23114"/>
                  </a:lnTo>
                  <a:lnTo>
                    <a:pt x="34915" y="24439"/>
                  </a:lnTo>
                  <a:lnTo>
                    <a:pt x="35282" y="25741"/>
                  </a:lnTo>
                  <a:lnTo>
                    <a:pt x="35627" y="26999"/>
                  </a:lnTo>
                  <a:lnTo>
                    <a:pt x="35939" y="28213"/>
                  </a:lnTo>
                  <a:lnTo>
                    <a:pt x="36240" y="29382"/>
                  </a:lnTo>
                  <a:lnTo>
                    <a:pt x="36507" y="30473"/>
                  </a:lnTo>
                  <a:lnTo>
                    <a:pt x="36997" y="32466"/>
                  </a:lnTo>
                  <a:lnTo>
                    <a:pt x="37208" y="33345"/>
                  </a:lnTo>
                  <a:lnTo>
                    <a:pt x="37420" y="34136"/>
                  </a:lnTo>
                  <a:lnTo>
                    <a:pt x="37609" y="34837"/>
                  </a:lnTo>
                  <a:lnTo>
                    <a:pt x="37787" y="35427"/>
                  </a:lnTo>
                  <a:lnTo>
                    <a:pt x="37876" y="35683"/>
                  </a:lnTo>
                  <a:lnTo>
                    <a:pt x="37965" y="35917"/>
                  </a:lnTo>
                  <a:lnTo>
                    <a:pt x="38043" y="36118"/>
                  </a:lnTo>
                  <a:lnTo>
                    <a:pt x="38132" y="36296"/>
                  </a:lnTo>
                  <a:lnTo>
                    <a:pt x="38132" y="36296"/>
                  </a:lnTo>
                  <a:lnTo>
                    <a:pt x="38221" y="36452"/>
                  </a:lnTo>
                  <a:lnTo>
                    <a:pt x="38355" y="36607"/>
                  </a:lnTo>
                  <a:lnTo>
                    <a:pt x="38511" y="36763"/>
                  </a:lnTo>
                  <a:lnTo>
                    <a:pt x="38689" y="36919"/>
                  </a:lnTo>
                  <a:lnTo>
                    <a:pt x="38901" y="37086"/>
                  </a:lnTo>
                  <a:lnTo>
                    <a:pt x="39123" y="37253"/>
                  </a:lnTo>
                  <a:lnTo>
                    <a:pt x="39379" y="37409"/>
                  </a:lnTo>
                  <a:lnTo>
                    <a:pt x="39658" y="37576"/>
                  </a:lnTo>
                  <a:lnTo>
                    <a:pt x="39958" y="37743"/>
                  </a:lnTo>
                  <a:lnTo>
                    <a:pt x="40281" y="37921"/>
                  </a:lnTo>
                  <a:lnTo>
                    <a:pt x="40971" y="38255"/>
                  </a:lnTo>
                  <a:lnTo>
                    <a:pt x="41728" y="38611"/>
                  </a:lnTo>
                  <a:lnTo>
                    <a:pt x="42552" y="38968"/>
                  </a:lnTo>
                  <a:lnTo>
                    <a:pt x="43410" y="39324"/>
                  </a:lnTo>
                  <a:lnTo>
                    <a:pt x="44311" y="39691"/>
                  </a:lnTo>
                  <a:lnTo>
                    <a:pt x="46193" y="40460"/>
                  </a:lnTo>
                  <a:lnTo>
                    <a:pt x="47150" y="40849"/>
                  </a:lnTo>
                  <a:lnTo>
                    <a:pt x="48097" y="41239"/>
                  </a:lnTo>
                  <a:lnTo>
                    <a:pt x="49054" y="41640"/>
                  </a:lnTo>
                  <a:lnTo>
                    <a:pt x="49978" y="42052"/>
                  </a:lnTo>
                  <a:lnTo>
                    <a:pt x="49978" y="42052"/>
                  </a:lnTo>
                  <a:lnTo>
                    <a:pt x="50045" y="42508"/>
                  </a:lnTo>
                  <a:lnTo>
                    <a:pt x="50101" y="42987"/>
                  </a:lnTo>
                  <a:lnTo>
                    <a:pt x="50134" y="43499"/>
                  </a:lnTo>
                  <a:lnTo>
                    <a:pt x="50156" y="44022"/>
                  </a:lnTo>
                  <a:lnTo>
                    <a:pt x="50156" y="44568"/>
                  </a:lnTo>
                  <a:lnTo>
                    <a:pt x="50145" y="45147"/>
                  </a:lnTo>
                  <a:lnTo>
                    <a:pt x="50112" y="45737"/>
                  </a:lnTo>
                  <a:lnTo>
                    <a:pt x="50067" y="46349"/>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69" name="Google Shape;1394;p21">
              <a:extLst>
                <a:ext uri="{FF2B5EF4-FFF2-40B4-BE49-F238E27FC236}">
                  <a16:creationId xmlns="" xmlns:a16="http://schemas.microsoft.com/office/drawing/2014/main" id="{7DF3C3F5-1368-47A4-A81F-DBE3B8A2BD82}"/>
                </a:ext>
              </a:extLst>
            </p:cNvPr>
            <p:cNvSpPr/>
            <p:nvPr/>
          </p:nvSpPr>
          <p:spPr>
            <a:xfrm>
              <a:off x="759751" y="2710735"/>
              <a:ext cx="12297" cy="173519"/>
            </a:xfrm>
            <a:custGeom>
              <a:avLst/>
              <a:gdLst/>
              <a:ahLst/>
              <a:cxnLst/>
              <a:rect l="l" t="t" r="r" b="b"/>
              <a:pathLst>
                <a:path w="524" h="7394" extrusionOk="0">
                  <a:moveTo>
                    <a:pt x="524" y="1"/>
                  </a:moveTo>
                  <a:lnTo>
                    <a:pt x="524" y="1"/>
                  </a:lnTo>
                  <a:lnTo>
                    <a:pt x="524" y="23"/>
                  </a:lnTo>
                  <a:lnTo>
                    <a:pt x="524" y="23"/>
                  </a:lnTo>
                  <a:lnTo>
                    <a:pt x="435" y="702"/>
                  </a:lnTo>
                  <a:lnTo>
                    <a:pt x="357" y="1381"/>
                  </a:lnTo>
                  <a:lnTo>
                    <a:pt x="279" y="2071"/>
                  </a:lnTo>
                  <a:lnTo>
                    <a:pt x="212" y="2750"/>
                  </a:lnTo>
                  <a:lnTo>
                    <a:pt x="212" y="2750"/>
                  </a:lnTo>
                  <a:lnTo>
                    <a:pt x="156" y="3418"/>
                  </a:lnTo>
                  <a:lnTo>
                    <a:pt x="156" y="3418"/>
                  </a:lnTo>
                  <a:lnTo>
                    <a:pt x="145" y="3597"/>
                  </a:lnTo>
                  <a:lnTo>
                    <a:pt x="145" y="3597"/>
                  </a:lnTo>
                  <a:lnTo>
                    <a:pt x="101" y="4153"/>
                  </a:lnTo>
                  <a:lnTo>
                    <a:pt x="67" y="4699"/>
                  </a:lnTo>
                  <a:lnTo>
                    <a:pt x="67" y="4699"/>
                  </a:lnTo>
                  <a:lnTo>
                    <a:pt x="45" y="5244"/>
                  </a:lnTo>
                  <a:lnTo>
                    <a:pt x="45" y="5244"/>
                  </a:lnTo>
                  <a:lnTo>
                    <a:pt x="23" y="5790"/>
                  </a:lnTo>
                  <a:lnTo>
                    <a:pt x="23" y="5790"/>
                  </a:lnTo>
                  <a:lnTo>
                    <a:pt x="0" y="6592"/>
                  </a:lnTo>
                  <a:lnTo>
                    <a:pt x="0" y="7393"/>
                  </a:lnTo>
                  <a:lnTo>
                    <a:pt x="0" y="7393"/>
                  </a:lnTo>
                  <a:lnTo>
                    <a:pt x="0" y="6592"/>
                  </a:lnTo>
                  <a:lnTo>
                    <a:pt x="23" y="5790"/>
                  </a:lnTo>
                  <a:lnTo>
                    <a:pt x="23" y="5790"/>
                  </a:lnTo>
                  <a:lnTo>
                    <a:pt x="45" y="5244"/>
                  </a:lnTo>
                  <a:lnTo>
                    <a:pt x="45" y="5244"/>
                  </a:lnTo>
                  <a:lnTo>
                    <a:pt x="67" y="4699"/>
                  </a:lnTo>
                  <a:lnTo>
                    <a:pt x="67" y="4699"/>
                  </a:lnTo>
                  <a:lnTo>
                    <a:pt x="101" y="4153"/>
                  </a:lnTo>
                  <a:lnTo>
                    <a:pt x="145" y="3597"/>
                  </a:lnTo>
                  <a:lnTo>
                    <a:pt x="145" y="3597"/>
                  </a:lnTo>
                  <a:lnTo>
                    <a:pt x="156" y="3418"/>
                  </a:lnTo>
                  <a:lnTo>
                    <a:pt x="156" y="3418"/>
                  </a:lnTo>
                  <a:lnTo>
                    <a:pt x="212" y="2750"/>
                  </a:lnTo>
                  <a:lnTo>
                    <a:pt x="212" y="2750"/>
                  </a:lnTo>
                  <a:lnTo>
                    <a:pt x="279" y="2071"/>
                  </a:lnTo>
                  <a:lnTo>
                    <a:pt x="357" y="1381"/>
                  </a:lnTo>
                  <a:lnTo>
                    <a:pt x="435" y="702"/>
                  </a:lnTo>
                  <a:lnTo>
                    <a:pt x="524" y="23"/>
                  </a:lnTo>
                  <a:lnTo>
                    <a:pt x="524" y="23"/>
                  </a:lnTo>
                  <a:lnTo>
                    <a:pt x="524" y="1"/>
                  </a:lnTo>
                  <a:close/>
                </a:path>
              </a:pathLst>
            </a:custGeom>
            <a:solidFill>
              <a:srgbClr val="E4C3B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70" name="Google Shape;1395;p21">
              <a:extLst>
                <a:ext uri="{FF2B5EF4-FFF2-40B4-BE49-F238E27FC236}">
                  <a16:creationId xmlns="" xmlns:a16="http://schemas.microsoft.com/office/drawing/2014/main" id="{29A19666-D719-42B2-8D44-37A740516200}"/>
                </a:ext>
              </a:extLst>
            </p:cNvPr>
            <p:cNvSpPr/>
            <p:nvPr/>
          </p:nvSpPr>
          <p:spPr>
            <a:xfrm>
              <a:off x="759751" y="2710735"/>
              <a:ext cx="12297" cy="173519"/>
            </a:xfrm>
            <a:custGeom>
              <a:avLst/>
              <a:gdLst/>
              <a:ahLst/>
              <a:cxnLst/>
              <a:rect l="l" t="t" r="r" b="b"/>
              <a:pathLst>
                <a:path w="524" h="7394" fill="none" extrusionOk="0">
                  <a:moveTo>
                    <a:pt x="524" y="1"/>
                  </a:moveTo>
                  <a:lnTo>
                    <a:pt x="524" y="1"/>
                  </a:lnTo>
                  <a:lnTo>
                    <a:pt x="524" y="23"/>
                  </a:lnTo>
                  <a:lnTo>
                    <a:pt x="524" y="23"/>
                  </a:lnTo>
                  <a:lnTo>
                    <a:pt x="435" y="702"/>
                  </a:lnTo>
                  <a:lnTo>
                    <a:pt x="357" y="1381"/>
                  </a:lnTo>
                  <a:lnTo>
                    <a:pt x="279" y="2071"/>
                  </a:lnTo>
                  <a:lnTo>
                    <a:pt x="212" y="2750"/>
                  </a:lnTo>
                  <a:lnTo>
                    <a:pt x="212" y="2750"/>
                  </a:lnTo>
                  <a:lnTo>
                    <a:pt x="156" y="3418"/>
                  </a:lnTo>
                  <a:lnTo>
                    <a:pt x="156" y="3418"/>
                  </a:lnTo>
                  <a:lnTo>
                    <a:pt x="145" y="3597"/>
                  </a:lnTo>
                  <a:lnTo>
                    <a:pt x="145" y="3597"/>
                  </a:lnTo>
                  <a:lnTo>
                    <a:pt x="101" y="4153"/>
                  </a:lnTo>
                  <a:lnTo>
                    <a:pt x="67" y="4699"/>
                  </a:lnTo>
                  <a:lnTo>
                    <a:pt x="67" y="4699"/>
                  </a:lnTo>
                  <a:lnTo>
                    <a:pt x="45" y="5244"/>
                  </a:lnTo>
                  <a:lnTo>
                    <a:pt x="45" y="5244"/>
                  </a:lnTo>
                  <a:lnTo>
                    <a:pt x="23" y="5790"/>
                  </a:lnTo>
                  <a:lnTo>
                    <a:pt x="23" y="5790"/>
                  </a:lnTo>
                  <a:lnTo>
                    <a:pt x="0" y="6592"/>
                  </a:lnTo>
                  <a:lnTo>
                    <a:pt x="0" y="7393"/>
                  </a:lnTo>
                  <a:lnTo>
                    <a:pt x="0" y="7393"/>
                  </a:lnTo>
                  <a:lnTo>
                    <a:pt x="0" y="6592"/>
                  </a:lnTo>
                  <a:lnTo>
                    <a:pt x="23" y="5790"/>
                  </a:lnTo>
                  <a:lnTo>
                    <a:pt x="23" y="5790"/>
                  </a:lnTo>
                  <a:lnTo>
                    <a:pt x="45" y="5244"/>
                  </a:lnTo>
                  <a:lnTo>
                    <a:pt x="45" y="5244"/>
                  </a:lnTo>
                  <a:lnTo>
                    <a:pt x="67" y="4699"/>
                  </a:lnTo>
                  <a:lnTo>
                    <a:pt x="67" y="4699"/>
                  </a:lnTo>
                  <a:lnTo>
                    <a:pt x="101" y="4153"/>
                  </a:lnTo>
                  <a:lnTo>
                    <a:pt x="145" y="3597"/>
                  </a:lnTo>
                  <a:lnTo>
                    <a:pt x="145" y="3597"/>
                  </a:lnTo>
                  <a:lnTo>
                    <a:pt x="156" y="3418"/>
                  </a:lnTo>
                  <a:lnTo>
                    <a:pt x="156" y="3418"/>
                  </a:lnTo>
                  <a:lnTo>
                    <a:pt x="212" y="2750"/>
                  </a:lnTo>
                  <a:lnTo>
                    <a:pt x="212" y="2750"/>
                  </a:lnTo>
                  <a:lnTo>
                    <a:pt x="279" y="2071"/>
                  </a:lnTo>
                  <a:lnTo>
                    <a:pt x="357" y="1381"/>
                  </a:lnTo>
                  <a:lnTo>
                    <a:pt x="435" y="702"/>
                  </a:lnTo>
                  <a:lnTo>
                    <a:pt x="524" y="23"/>
                  </a:lnTo>
                  <a:lnTo>
                    <a:pt x="524" y="23"/>
                  </a:lnTo>
                  <a:lnTo>
                    <a:pt x="524"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71" name="Google Shape;1396;p21">
              <a:extLst>
                <a:ext uri="{FF2B5EF4-FFF2-40B4-BE49-F238E27FC236}">
                  <a16:creationId xmlns="" xmlns:a16="http://schemas.microsoft.com/office/drawing/2014/main" id="{A1B42A00-8D30-4B0A-9000-311E927F11C2}"/>
                </a:ext>
              </a:extLst>
            </p:cNvPr>
            <p:cNvSpPr/>
            <p:nvPr/>
          </p:nvSpPr>
          <p:spPr>
            <a:xfrm>
              <a:off x="759751" y="2152138"/>
              <a:ext cx="667064" cy="1247603"/>
            </a:xfrm>
            <a:custGeom>
              <a:avLst/>
              <a:gdLst/>
              <a:ahLst/>
              <a:cxnLst/>
              <a:rect l="l" t="t" r="r" b="b"/>
              <a:pathLst>
                <a:path w="28425" h="53163" extrusionOk="0">
                  <a:moveTo>
                    <a:pt x="17046" y="0"/>
                  </a:moveTo>
                  <a:lnTo>
                    <a:pt x="17146" y="1370"/>
                  </a:lnTo>
                  <a:lnTo>
                    <a:pt x="17190" y="2283"/>
                  </a:lnTo>
                  <a:lnTo>
                    <a:pt x="17224" y="3173"/>
                  </a:lnTo>
                  <a:lnTo>
                    <a:pt x="17235" y="4053"/>
                  </a:lnTo>
                  <a:lnTo>
                    <a:pt x="17235" y="4910"/>
                  </a:lnTo>
                  <a:lnTo>
                    <a:pt x="17213" y="5768"/>
                  </a:lnTo>
                  <a:lnTo>
                    <a:pt x="17168" y="6614"/>
                  </a:lnTo>
                  <a:lnTo>
                    <a:pt x="17101" y="7449"/>
                  </a:lnTo>
                  <a:lnTo>
                    <a:pt x="17023" y="8273"/>
                  </a:lnTo>
                  <a:lnTo>
                    <a:pt x="16923" y="9085"/>
                  </a:lnTo>
                  <a:lnTo>
                    <a:pt x="16801" y="9898"/>
                  </a:lnTo>
                  <a:lnTo>
                    <a:pt x="16656" y="10711"/>
                  </a:lnTo>
                  <a:lnTo>
                    <a:pt x="16489" y="11512"/>
                  </a:lnTo>
                  <a:lnTo>
                    <a:pt x="16300" y="12314"/>
                  </a:lnTo>
                  <a:lnTo>
                    <a:pt x="16088" y="13116"/>
                  </a:lnTo>
                  <a:lnTo>
                    <a:pt x="15854" y="13906"/>
                  </a:lnTo>
                  <a:lnTo>
                    <a:pt x="15587" y="14708"/>
                  </a:lnTo>
                  <a:lnTo>
                    <a:pt x="15799" y="14585"/>
                  </a:lnTo>
                  <a:lnTo>
                    <a:pt x="15643" y="14953"/>
                  </a:lnTo>
                  <a:lnTo>
                    <a:pt x="15476" y="15309"/>
                  </a:lnTo>
                  <a:lnTo>
                    <a:pt x="15298" y="15665"/>
                  </a:lnTo>
                  <a:lnTo>
                    <a:pt x="15109" y="16021"/>
                  </a:lnTo>
                  <a:lnTo>
                    <a:pt x="14808" y="16767"/>
                  </a:lnTo>
                  <a:lnTo>
                    <a:pt x="14485" y="17513"/>
                  </a:lnTo>
                  <a:lnTo>
                    <a:pt x="14129" y="18259"/>
                  </a:lnTo>
                  <a:lnTo>
                    <a:pt x="13761" y="19016"/>
                  </a:lnTo>
                  <a:lnTo>
                    <a:pt x="13361" y="19773"/>
                  </a:lnTo>
                  <a:lnTo>
                    <a:pt x="13160" y="20152"/>
                  </a:lnTo>
                  <a:lnTo>
                    <a:pt x="12938" y="20530"/>
                  </a:lnTo>
                  <a:lnTo>
                    <a:pt x="12715" y="20898"/>
                  </a:lnTo>
                  <a:lnTo>
                    <a:pt x="12492" y="21254"/>
                  </a:lnTo>
                  <a:lnTo>
                    <a:pt x="12247" y="21610"/>
                  </a:lnTo>
                  <a:lnTo>
                    <a:pt x="11991" y="21955"/>
                  </a:lnTo>
                  <a:lnTo>
                    <a:pt x="11724" y="22289"/>
                  </a:lnTo>
                  <a:lnTo>
                    <a:pt x="11446" y="22601"/>
                  </a:lnTo>
                  <a:lnTo>
                    <a:pt x="11156" y="22902"/>
                  </a:lnTo>
                  <a:lnTo>
                    <a:pt x="10844" y="23191"/>
                  </a:lnTo>
                  <a:lnTo>
                    <a:pt x="10533" y="23447"/>
                  </a:lnTo>
                  <a:lnTo>
                    <a:pt x="10366" y="23581"/>
                  </a:lnTo>
                  <a:lnTo>
                    <a:pt x="10188" y="23692"/>
                  </a:lnTo>
                  <a:lnTo>
                    <a:pt x="10009" y="23815"/>
                  </a:lnTo>
                  <a:lnTo>
                    <a:pt x="9831" y="23915"/>
                  </a:lnTo>
                  <a:lnTo>
                    <a:pt x="9653" y="24015"/>
                  </a:lnTo>
                  <a:lnTo>
                    <a:pt x="9464" y="24115"/>
                  </a:lnTo>
                  <a:lnTo>
                    <a:pt x="9230" y="24215"/>
                  </a:lnTo>
                  <a:lnTo>
                    <a:pt x="8996" y="24316"/>
                  </a:lnTo>
                  <a:lnTo>
                    <a:pt x="8751" y="24394"/>
                  </a:lnTo>
                  <a:lnTo>
                    <a:pt x="8518" y="24472"/>
                  </a:lnTo>
                  <a:lnTo>
                    <a:pt x="8273" y="24538"/>
                  </a:lnTo>
                  <a:lnTo>
                    <a:pt x="8028" y="24594"/>
                  </a:lnTo>
                  <a:lnTo>
                    <a:pt x="7772" y="24650"/>
                  </a:lnTo>
                  <a:lnTo>
                    <a:pt x="7527" y="24694"/>
                  </a:lnTo>
                  <a:lnTo>
                    <a:pt x="7271" y="24728"/>
                  </a:lnTo>
                  <a:lnTo>
                    <a:pt x="7015" y="24761"/>
                  </a:lnTo>
                  <a:lnTo>
                    <a:pt x="6514" y="24794"/>
                  </a:lnTo>
                  <a:lnTo>
                    <a:pt x="5990" y="24817"/>
                  </a:lnTo>
                  <a:lnTo>
                    <a:pt x="5478" y="24828"/>
                  </a:lnTo>
                  <a:lnTo>
                    <a:pt x="4654" y="24817"/>
                  </a:lnTo>
                  <a:lnTo>
                    <a:pt x="4109" y="24794"/>
                  </a:lnTo>
                  <a:lnTo>
                    <a:pt x="3552" y="24761"/>
                  </a:lnTo>
                  <a:lnTo>
                    <a:pt x="3285" y="24728"/>
                  </a:lnTo>
                  <a:lnTo>
                    <a:pt x="3007" y="24694"/>
                  </a:lnTo>
                  <a:lnTo>
                    <a:pt x="2739" y="24650"/>
                  </a:lnTo>
                  <a:lnTo>
                    <a:pt x="2472" y="24605"/>
                  </a:lnTo>
                  <a:lnTo>
                    <a:pt x="2205" y="24549"/>
                  </a:lnTo>
                  <a:lnTo>
                    <a:pt x="1938" y="24483"/>
                  </a:lnTo>
                  <a:lnTo>
                    <a:pt x="1693" y="24394"/>
                  </a:lnTo>
                  <a:lnTo>
                    <a:pt x="1437" y="24305"/>
                  </a:lnTo>
                  <a:lnTo>
                    <a:pt x="1203" y="24204"/>
                  </a:lnTo>
                  <a:lnTo>
                    <a:pt x="969" y="24082"/>
                  </a:lnTo>
                  <a:lnTo>
                    <a:pt x="746" y="23948"/>
                  </a:lnTo>
                  <a:lnTo>
                    <a:pt x="535" y="23804"/>
                  </a:lnTo>
                  <a:lnTo>
                    <a:pt x="524" y="23804"/>
                  </a:lnTo>
                  <a:lnTo>
                    <a:pt x="524" y="23826"/>
                  </a:lnTo>
                  <a:lnTo>
                    <a:pt x="435" y="24505"/>
                  </a:lnTo>
                  <a:lnTo>
                    <a:pt x="357" y="25184"/>
                  </a:lnTo>
                  <a:lnTo>
                    <a:pt x="279" y="25874"/>
                  </a:lnTo>
                  <a:lnTo>
                    <a:pt x="212" y="26553"/>
                  </a:lnTo>
                  <a:lnTo>
                    <a:pt x="156" y="27221"/>
                  </a:lnTo>
                  <a:lnTo>
                    <a:pt x="145" y="27400"/>
                  </a:lnTo>
                  <a:lnTo>
                    <a:pt x="101" y="27956"/>
                  </a:lnTo>
                  <a:lnTo>
                    <a:pt x="67" y="28502"/>
                  </a:lnTo>
                  <a:lnTo>
                    <a:pt x="45" y="29047"/>
                  </a:lnTo>
                  <a:lnTo>
                    <a:pt x="23" y="29593"/>
                  </a:lnTo>
                  <a:lnTo>
                    <a:pt x="0" y="30395"/>
                  </a:lnTo>
                  <a:lnTo>
                    <a:pt x="0" y="31196"/>
                  </a:lnTo>
                  <a:lnTo>
                    <a:pt x="12" y="32176"/>
                  </a:lnTo>
                  <a:lnTo>
                    <a:pt x="34" y="33133"/>
                  </a:lnTo>
                  <a:lnTo>
                    <a:pt x="90" y="34091"/>
                  </a:lnTo>
                  <a:lnTo>
                    <a:pt x="167" y="35015"/>
                  </a:lnTo>
                  <a:lnTo>
                    <a:pt x="257" y="35928"/>
                  </a:lnTo>
                  <a:lnTo>
                    <a:pt x="379" y="36818"/>
                  </a:lnTo>
                  <a:lnTo>
                    <a:pt x="513" y="37687"/>
                  </a:lnTo>
                  <a:lnTo>
                    <a:pt x="591" y="38110"/>
                  </a:lnTo>
                  <a:lnTo>
                    <a:pt x="680" y="38522"/>
                  </a:lnTo>
                  <a:lnTo>
                    <a:pt x="769" y="38934"/>
                  </a:lnTo>
                  <a:lnTo>
                    <a:pt x="858" y="39346"/>
                  </a:lnTo>
                  <a:lnTo>
                    <a:pt x="958" y="39735"/>
                  </a:lnTo>
                  <a:lnTo>
                    <a:pt x="1069" y="40136"/>
                  </a:lnTo>
                  <a:lnTo>
                    <a:pt x="1181" y="40515"/>
                  </a:lnTo>
                  <a:lnTo>
                    <a:pt x="1303" y="40893"/>
                  </a:lnTo>
                  <a:lnTo>
                    <a:pt x="1426" y="41261"/>
                  </a:lnTo>
                  <a:lnTo>
                    <a:pt x="1559" y="41628"/>
                  </a:lnTo>
                  <a:lnTo>
                    <a:pt x="1693" y="41973"/>
                  </a:lnTo>
                  <a:lnTo>
                    <a:pt x="1826" y="42318"/>
                  </a:lnTo>
                  <a:lnTo>
                    <a:pt x="1982" y="42652"/>
                  </a:lnTo>
                  <a:lnTo>
                    <a:pt x="2127" y="42986"/>
                  </a:lnTo>
                  <a:lnTo>
                    <a:pt x="2294" y="43309"/>
                  </a:lnTo>
                  <a:lnTo>
                    <a:pt x="2461" y="43610"/>
                  </a:lnTo>
                  <a:lnTo>
                    <a:pt x="2628" y="43910"/>
                  </a:lnTo>
                  <a:lnTo>
                    <a:pt x="2806" y="44211"/>
                  </a:lnTo>
                  <a:lnTo>
                    <a:pt x="2984" y="44489"/>
                  </a:lnTo>
                  <a:lnTo>
                    <a:pt x="3174" y="44768"/>
                  </a:lnTo>
                  <a:lnTo>
                    <a:pt x="3363" y="45035"/>
                  </a:lnTo>
                  <a:lnTo>
                    <a:pt x="3563" y="45302"/>
                  </a:lnTo>
                  <a:lnTo>
                    <a:pt x="3741" y="45536"/>
                  </a:lnTo>
                  <a:lnTo>
                    <a:pt x="3919" y="45770"/>
                  </a:lnTo>
                  <a:lnTo>
                    <a:pt x="3986" y="45848"/>
                  </a:lnTo>
                  <a:lnTo>
                    <a:pt x="4376" y="46304"/>
                  </a:lnTo>
                  <a:lnTo>
                    <a:pt x="4387" y="46326"/>
                  </a:lnTo>
                  <a:lnTo>
                    <a:pt x="4398" y="46337"/>
                  </a:lnTo>
                  <a:lnTo>
                    <a:pt x="4788" y="46761"/>
                  </a:lnTo>
                  <a:lnTo>
                    <a:pt x="4899" y="46883"/>
                  </a:lnTo>
                  <a:lnTo>
                    <a:pt x="5255" y="47228"/>
                  </a:lnTo>
                  <a:lnTo>
                    <a:pt x="5467" y="47440"/>
                  </a:lnTo>
                  <a:lnTo>
                    <a:pt x="5701" y="47651"/>
                  </a:lnTo>
                  <a:lnTo>
                    <a:pt x="5723" y="47662"/>
                  </a:lnTo>
                  <a:lnTo>
                    <a:pt x="5957" y="47874"/>
                  </a:lnTo>
                  <a:lnTo>
                    <a:pt x="6202" y="48074"/>
                  </a:lnTo>
                  <a:lnTo>
                    <a:pt x="6257" y="48119"/>
                  </a:lnTo>
                  <a:lnTo>
                    <a:pt x="6480" y="48297"/>
                  </a:lnTo>
                  <a:lnTo>
                    <a:pt x="6703" y="48464"/>
                  </a:lnTo>
                  <a:lnTo>
                    <a:pt x="6959" y="48653"/>
                  </a:lnTo>
                  <a:lnTo>
                    <a:pt x="7226" y="48842"/>
                  </a:lnTo>
                  <a:lnTo>
                    <a:pt x="7649" y="49121"/>
                  </a:lnTo>
                  <a:lnTo>
                    <a:pt x="8206" y="49466"/>
                  </a:lnTo>
                  <a:lnTo>
                    <a:pt x="8484" y="49633"/>
                  </a:lnTo>
                  <a:lnTo>
                    <a:pt x="8774" y="49789"/>
                  </a:lnTo>
                  <a:lnTo>
                    <a:pt x="9108" y="49967"/>
                  </a:lnTo>
                  <a:lnTo>
                    <a:pt x="9553" y="50178"/>
                  </a:lnTo>
                  <a:lnTo>
                    <a:pt x="10065" y="50412"/>
                  </a:lnTo>
                  <a:lnTo>
                    <a:pt x="10577" y="50635"/>
                  </a:lnTo>
                  <a:lnTo>
                    <a:pt x="10922" y="50780"/>
                  </a:lnTo>
                  <a:lnTo>
                    <a:pt x="11423" y="50969"/>
                  </a:lnTo>
                  <a:lnTo>
                    <a:pt x="11757" y="51080"/>
                  </a:lnTo>
                  <a:lnTo>
                    <a:pt x="12091" y="51192"/>
                  </a:lnTo>
                  <a:lnTo>
                    <a:pt x="12503" y="51325"/>
                  </a:lnTo>
                  <a:lnTo>
                    <a:pt x="12938" y="51459"/>
                  </a:lnTo>
                  <a:lnTo>
                    <a:pt x="13372" y="51581"/>
                  </a:lnTo>
                  <a:lnTo>
                    <a:pt x="13773" y="51681"/>
                  </a:lnTo>
                  <a:lnTo>
                    <a:pt x="13817" y="51693"/>
                  </a:lnTo>
                  <a:lnTo>
                    <a:pt x="14274" y="51815"/>
                  </a:lnTo>
                  <a:lnTo>
                    <a:pt x="14841" y="51949"/>
                  </a:lnTo>
                  <a:lnTo>
                    <a:pt x="15109" y="52004"/>
                  </a:lnTo>
                  <a:lnTo>
                    <a:pt x="15843" y="52149"/>
                  </a:lnTo>
                  <a:lnTo>
                    <a:pt x="16511" y="52283"/>
                  </a:lnTo>
                  <a:lnTo>
                    <a:pt x="16990" y="52361"/>
                  </a:lnTo>
                  <a:lnTo>
                    <a:pt x="17680" y="52461"/>
                  </a:lnTo>
                  <a:lnTo>
                    <a:pt x="18371" y="52561"/>
                  </a:lnTo>
                  <a:lnTo>
                    <a:pt x="18916" y="52628"/>
                  </a:lnTo>
                  <a:lnTo>
                    <a:pt x="19016" y="52639"/>
                  </a:lnTo>
                  <a:lnTo>
                    <a:pt x="19540" y="52706"/>
                  </a:lnTo>
                  <a:lnTo>
                    <a:pt x="20074" y="52761"/>
                  </a:lnTo>
                  <a:lnTo>
                    <a:pt x="20620" y="52806"/>
                  </a:lnTo>
                  <a:lnTo>
                    <a:pt x="21121" y="52862"/>
                  </a:lnTo>
                  <a:lnTo>
                    <a:pt x="21644" y="52895"/>
                  </a:lnTo>
                  <a:lnTo>
                    <a:pt x="22022" y="52928"/>
                  </a:lnTo>
                  <a:lnTo>
                    <a:pt x="22401" y="52951"/>
                  </a:lnTo>
                  <a:lnTo>
                    <a:pt x="23470" y="53017"/>
                  </a:lnTo>
                  <a:lnTo>
                    <a:pt x="24672" y="53073"/>
                  </a:lnTo>
                  <a:lnTo>
                    <a:pt x="25908" y="53118"/>
                  </a:lnTo>
                  <a:lnTo>
                    <a:pt x="26888" y="53140"/>
                  </a:lnTo>
                  <a:lnTo>
                    <a:pt x="27188" y="53151"/>
                  </a:lnTo>
                  <a:lnTo>
                    <a:pt x="28346" y="53162"/>
                  </a:lnTo>
                  <a:lnTo>
                    <a:pt x="28424" y="53162"/>
                  </a:lnTo>
                  <a:lnTo>
                    <a:pt x="28324" y="52873"/>
                  </a:lnTo>
                  <a:lnTo>
                    <a:pt x="28213" y="52594"/>
                  </a:lnTo>
                  <a:lnTo>
                    <a:pt x="28090" y="52327"/>
                  </a:lnTo>
                  <a:lnTo>
                    <a:pt x="27956" y="52082"/>
                  </a:lnTo>
                  <a:lnTo>
                    <a:pt x="27823" y="51837"/>
                  </a:lnTo>
                  <a:lnTo>
                    <a:pt x="27678" y="51604"/>
                  </a:lnTo>
                  <a:lnTo>
                    <a:pt x="27522" y="51392"/>
                  </a:lnTo>
                  <a:lnTo>
                    <a:pt x="27366" y="51180"/>
                  </a:lnTo>
                  <a:lnTo>
                    <a:pt x="27211" y="50980"/>
                  </a:lnTo>
                  <a:lnTo>
                    <a:pt x="27044" y="50791"/>
                  </a:lnTo>
                  <a:lnTo>
                    <a:pt x="26865" y="50602"/>
                  </a:lnTo>
                  <a:lnTo>
                    <a:pt x="26687" y="50435"/>
                  </a:lnTo>
                  <a:lnTo>
                    <a:pt x="26509" y="50268"/>
                  </a:lnTo>
                  <a:lnTo>
                    <a:pt x="26331" y="50101"/>
                  </a:lnTo>
                  <a:lnTo>
                    <a:pt x="25952" y="49811"/>
                  </a:lnTo>
                  <a:lnTo>
                    <a:pt x="25574" y="49533"/>
                  </a:lnTo>
                  <a:lnTo>
                    <a:pt x="25195" y="49288"/>
                  </a:lnTo>
                  <a:lnTo>
                    <a:pt x="24817" y="49054"/>
                  </a:lnTo>
                  <a:lnTo>
                    <a:pt x="24438" y="48831"/>
                  </a:lnTo>
                  <a:lnTo>
                    <a:pt x="23737" y="48408"/>
                  </a:lnTo>
                  <a:lnTo>
                    <a:pt x="23414" y="48197"/>
                  </a:lnTo>
                  <a:lnTo>
                    <a:pt x="23113" y="47996"/>
                  </a:lnTo>
                  <a:lnTo>
                    <a:pt x="22891" y="47829"/>
                  </a:lnTo>
                  <a:lnTo>
                    <a:pt x="22657" y="47673"/>
                  </a:lnTo>
                  <a:lnTo>
                    <a:pt x="22134" y="47351"/>
                  </a:lnTo>
                  <a:lnTo>
                    <a:pt x="21577" y="47028"/>
                  </a:lnTo>
                  <a:lnTo>
                    <a:pt x="20987" y="46683"/>
                  </a:lnTo>
                  <a:lnTo>
                    <a:pt x="20363" y="46326"/>
                  </a:lnTo>
                  <a:lnTo>
                    <a:pt x="19740" y="45937"/>
                  </a:lnTo>
                  <a:lnTo>
                    <a:pt x="19417" y="45736"/>
                  </a:lnTo>
                  <a:lnTo>
                    <a:pt x="19105" y="45525"/>
                  </a:lnTo>
                  <a:lnTo>
                    <a:pt x="18794" y="45313"/>
                  </a:lnTo>
                  <a:lnTo>
                    <a:pt x="18482" y="45079"/>
                  </a:lnTo>
                  <a:lnTo>
                    <a:pt x="18181" y="44846"/>
                  </a:lnTo>
                  <a:lnTo>
                    <a:pt x="17881" y="44601"/>
                  </a:lnTo>
                  <a:lnTo>
                    <a:pt x="17591" y="44345"/>
                  </a:lnTo>
                  <a:lnTo>
                    <a:pt x="17313" y="44077"/>
                  </a:lnTo>
                  <a:lnTo>
                    <a:pt x="17046" y="43799"/>
                  </a:lnTo>
                  <a:lnTo>
                    <a:pt x="16790" y="43498"/>
                  </a:lnTo>
                  <a:lnTo>
                    <a:pt x="16545" y="43198"/>
                  </a:lnTo>
                  <a:lnTo>
                    <a:pt x="16311" y="42875"/>
                  </a:lnTo>
                  <a:lnTo>
                    <a:pt x="16099" y="42541"/>
                  </a:lnTo>
                  <a:lnTo>
                    <a:pt x="15899" y="42196"/>
                  </a:lnTo>
                  <a:lnTo>
                    <a:pt x="15710" y="41828"/>
                  </a:lnTo>
                  <a:lnTo>
                    <a:pt x="15554" y="41450"/>
                  </a:lnTo>
                  <a:lnTo>
                    <a:pt x="15409" y="41049"/>
                  </a:lnTo>
                  <a:lnTo>
                    <a:pt x="15353" y="40849"/>
                  </a:lnTo>
                  <a:lnTo>
                    <a:pt x="15298" y="40637"/>
                  </a:lnTo>
                  <a:lnTo>
                    <a:pt x="15242" y="40426"/>
                  </a:lnTo>
                  <a:lnTo>
                    <a:pt x="15198" y="40203"/>
                  </a:lnTo>
                  <a:lnTo>
                    <a:pt x="15164" y="39980"/>
                  </a:lnTo>
                  <a:lnTo>
                    <a:pt x="15131" y="39758"/>
                  </a:lnTo>
                  <a:lnTo>
                    <a:pt x="15086" y="39301"/>
                  </a:lnTo>
                  <a:lnTo>
                    <a:pt x="15053" y="38845"/>
                  </a:lnTo>
                  <a:lnTo>
                    <a:pt x="15031" y="38388"/>
                  </a:lnTo>
                  <a:lnTo>
                    <a:pt x="15031" y="37932"/>
                  </a:lnTo>
                  <a:lnTo>
                    <a:pt x="15031" y="37475"/>
                  </a:lnTo>
                  <a:lnTo>
                    <a:pt x="15053" y="37030"/>
                  </a:lnTo>
                  <a:lnTo>
                    <a:pt x="15075" y="36574"/>
                  </a:lnTo>
                  <a:lnTo>
                    <a:pt x="15120" y="36139"/>
                  </a:lnTo>
                  <a:lnTo>
                    <a:pt x="15164" y="35694"/>
                  </a:lnTo>
                  <a:lnTo>
                    <a:pt x="15220" y="35271"/>
                  </a:lnTo>
                  <a:lnTo>
                    <a:pt x="15287" y="34848"/>
                  </a:lnTo>
                  <a:lnTo>
                    <a:pt x="15353" y="34425"/>
                  </a:lnTo>
                  <a:lnTo>
                    <a:pt x="15431" y="34024"/>
                  </a:lnTo>
                  <a:lnTo>
                    <a:pt x="15509" y="33634"/>
                  </a:lnTo>
                  <a:lnTo>
                    <a:pt x="15676" y="32877"/>
                  </a:lnTo>
                  <a:lnTo>
                    <a:pt x="15854" y="32176"/>
                  </a:lnTo>
                  <a:lnTo>
                    <a:pt x="16033" y="31530"/>
                  </a:lnTo>
                  <a:lnTo>
                    <a:pt x="16211" y="30951"/>
                  </a:lnTo>
                  <a:lnTo>
                    <a:pt x="16378" y="30461"/>
                  </a:lnTo>
                  <a:lnTo>
                    <a:pt x="16522" y="30049"/>
                  </a:lnTo>
                  <a:lnTo>
                    <a:pt x="16645" y="29715"/>
                  </a:lnTo>
                  <a:lnTo>
                    <a:pt x="16790" y="29381"/>
                  </a:lnTo>
                  <a:lnTo>
                    <a:pt x="16979" y="28836"/>
                  </a:lnTo>
                  <a:lnTo>
                    <a:pt x="17157" y="28290"/>
                  </a:lnTo>
                  <a:lnTo>
                    <a:pt x="17246" y="27956"/>
                  </a:lnTo>
                  <a:lnTo>
                    <a:pt x="17335" y="27622"/>
                  </a:lnTo>
                  <a:lnTo>
                    <a:pt x="17502" y="26910"/>
                  </a:lnTo>
                  <a:lnTo>
                    <a:pt x="17647" y="26164"/>
                  </a:lnTo>
                  <a:lnTo>
                    <a:pt x="17781" y="25429"/>
                  </a:lnTo>
                  <a:lnTo>
                    <a:pt x="17903" y="24716"/>
                  </a:lnTo>
                  <a:lnTo>
                    <a:pt x="18003" y="24060"/>
                  </a:lnTo>
                  <a:lnTo>
                    <a:pt x="18159" y="22980"/>
                  </a:lnTo>
                  <a:lnTo>
                    <a:pt x="17836" y="22891"/>
                  </a:lnTo>
                  <a:lnTo>
                    <a:pt x="17781" y="22868"/>
                  </a:lnTo>
                  <a:lnTo>
                    <a:pt x="17736" y="22846"/>
                  </a:lnTo>
                  <a:lnTo>
                    <a:pt x="17691" y="22813"/>
                  </a:lnTo>
                  <a:lnTo>
                    <a:pt x="17658" y="22768"/>
                  </a:lnTo>
                  <a:lnTo>
                    <a:pt x="17636" y="22724"/>
                  </a:lnTo>
                  <a:lnTo>
                    <a:pt x="17614" y="22679"/>
                  </a:lnTo>
                  <a:lnTo>
                    <a:pt x="17602" y="22623"/>
                  </a:lnTo>
                  <a:lnTo>
                    <a:pt x="17602" y="22568"/>
                  </a:lnTo>
                  <a:lnTo>
                    <a:pt x="17602" y="22445"/>
                  </a:lnTo>
                  <a:lnTo>
                    <a:pt x="17636" y="22301"/>
                  </a:lnTo>
                  <a:lnTo>
                    <a:pt x="17669" y="22156"/>
                  </a:lnTo>
                  <a:lnTo>
                    <a:pt x="17725" y="22000"/>
                  </a:lnTo>
                  <a:lnTo>
                    <a:pt x="17858" y="21655"/>
                  </a:lnTo>
                  <a:lnTo>
                    <a:pt x="17992" y="21310"/>
                  </a:lnTo>
                  <a:lnTo>
                    <a:pt x="18059" y="21143"/>
                  </a:lnTo>
                  <a:lnTo>
                    <a:pt x="18103" y="20976"/>
                  </a:lnTo>
                  <a:lnTo>
                    <a:pt x="18148" y="20820"/>
                  </a:lnTo>
                  <a:lnTo>
                    <a:pt x="18170" y="20664"/>
                  </a:lnTo>
                  <a:lnTo>
                    <a:pt x="18248" y="19996"/>
                  </a:lnTo>
                  <a:lnTo>
                    <a:pt x="18315" y="19306"/>
                  </a:lnTo>
                  <a:lnTo>
                    <a:pt x="18371" y="18593"/>
                  </a:lnTo>
                  <a:lnTo>
                    <a:pt x="18415" y="17847"/>
                  </a:lnTo>
                  <a:lnTo>
                    <a:pt x="18449" y="17079"/>
                  </a:lnTo>
                  <a:lnTo>
                    <a:pt x="18482" y="16277"/>
                  </a:lnTo>
                  <a:lnTo>
                    <a:pt x="18493" y="15442"/>
                  </a:lnTo>
                  <a:lnTo>
                    <a:pt x="18504" y="14585"/>
                  </a:lnTo>
                  <a:lnTo>
                    <a:pt x="18504" y="13683"/>
                  </a:lnTo>
                  <a:lnTo>
                    <a:pt x="18493" y="12759"/>
                  </a:lnTo>
                  <a:lnTo>
                    <a:pt x="18482" y="11791"/>
                  </a:lnTo>
                  <a:lnTo>
                    <a:pt x="18449" y="10800"/>
                  </a:lnTo>
                  <a:lnTo>
                    <a:pt x="18404" y="9764"/>
                  </a:lnTo>
                  <a:lnTo>
                    <a:pt x="18359" y="8684"/>
                  </a:lnTo>
                  <a:lnTo>
                    <a:pt x="18304" y="7571"/>
                  </a:lnTo>
                  <a:lnTo>
                    <a:pt x="18237" y="6424"/>
                  </a:lnTo>
                  <a:lnTo>
                    <a:pt x="18192" y="5756"/>
                  </a:lnTo>
                  <a:lnTo>
                    <a:pt x="17736" y="3530"/>
                  </a:lnTo>
                  <a:lnTo>
                    <a:pt x="17046" y="0"/>
                  </a:lnTo>
                  <a:close/>
                </a:path>
              </a:pathLst>
            </a:custGeom>
            <a:solidFill>
              <a:srgbClr val="CC843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72" name="Google Shape;1397;p21">
              <a:extLst>
                <a:ext uri="{FF2B5EF4-FFF2-40B4-BE49-F238E27FC236}">
                  <a16:creationId xmlns="" xmlns:a16="http://schemas.microsoft.com/office/drawing/2014/main" id="{EA9312AF-8442-40D0-85FC-CAB53D304B43}"/>
                </a:ext>
              </a:extLst>
            </p:cNvPr>
            <p:cNvSpPr/>
            <p:nvPr/>
          </p:nvSpPr>
          <p:spPr>
            <a:xfrm>
              <a:off x="759751" y="2152138"/>
              <a:ext cx="667064" cy="1247603"/>
            </a:xfrm>
            <a:custGeom>
              <a:avLst/>
              <a:gdLst/>
              <a:ahLst/>
              <a:cxnLst/>
              <a:rect l="l" t="t" r="r" b="b"/>
              <a:pathLst>
                <a:path w="28425" h="53163" fill="none" extrusionOk="0">
                  <a:moveTo>
                    <a:pt x="17046" y="0"/>
                  </a:moveTo>
                  <a:lnTo>
                    <a:pt x="17046" y="0"/>
                  </a:lnTo>
                  <a:lnTo>
                    <a:pt x="17146" y="1370"/>
                  </a:lnTo>
                  <a:lnTo>
                    <a:pt x="17146" y="1370"/>
                  </a:lnTo>
                  <a:lnTo>
                    <a:pt x="17190" y="2283"/>
                  </a:lnTo>
                  <a:lnTo>
                    <a:pt x="17224" y="3173"/>
                  </a:lnTo>
                  <a:lnTo>
                    <a:pt x="17235" y="4053"/>
                  </a:lnTo>
                  <a:lnTo>
                    <a:pt x="17235" y="4910"/>
                  </a:lnTo>
                  <a:lnTo>
                    <a:pt x="17213" y="5768"/>
                  </a:lnTo>
                  <a:lnTo>
                    <a:pt x="17168" y="6614"/>
                  </a:lnTo>
                  <a:lnTo>
                    <a:pt x="17101" y="7449"/>
                  </a:lnTo>
                  <a:lnTo>
                    <a:pt x="17023" y="8273"/>
                  </a:lnTo>
                  <a:lnTo>
                    <a:pt x="16923" y="9085"/>
                  </a:lnTo>
                  <a:lnTo>
                    <a:pt x="16801" y="9898"/>
                  </a:lnTo>
                  <a:lnTo>
                    <a:pt x="16656" y="10711"/>
                  </a:lnTo>
                  <a:lnTo>
                    <a:pt x="16489" y="11512"/>
                  </a:lnTo>
                  <a:lnTo>
                    <a:pt x="16300" y="12314"/>
                  </a:lnTo>
                  <a:lnTo>
                    <a:pt x="16088" y="13116"/>
                  </a:lnTo>
                  <a:lnTo>
                    <a:pt x="15854" y="13906"/>
                  </a:lnTo>
                  <a:lnTo>
                    <a:pt x="15587" y="14708"/>
                  </a:lnTo>
                  <a:lnTo>
                    <a:pt x="15799" y="14585"/>
                  </a:lnTo>
                  <a:lnTo>
                    <a:pt x="15799" y="14585"/>
                  </a:lnTo>
                  <a:lnTo>
                    <a:pt x="15643" y="14953"/>
                  </a:lnTo>
                  <a:lnTo>
                    <a:pt x="15476" y="15309"/>
                  </a:lnTo>
                  <a:lnTo>
                    <a:pt x="15298" y="15665"/>
                  </a:lnTo>
                  <a:lnTo>
                    <a:pt x="15109" y="16021"/>
                  </a:lnTo>
                  <a:lnTo>
                    <a:pt x="15109" y="16021"/>
                  </a:lnTo>
                  <a:lnTo>
                    <a:pt x="14808" y="16767"/>
                  </a:lnTo>
                  <a:lnTo>
                    <a:pt x="14485" y="17513"/>
                  </a:lnTo>
                  <a:lnTo>
                    <a:pt x="14129" y="18259"/>
                  </a:lnTo>
                  <a:lnTo>
                    <a:pt x="13761" y="19016"/>
                  </a:lnTo>
                  <a:lnTo>
                    <a:pt x="13761" y="19016"/>
                  </a:lnTo>
                  <a:lnTo>
                    <a:pt x="13361" y="19773"/>
                  </a:lnTo>
                  <a:lnTo>
                    <a:pt x="13160" y="20152"/>
                  </a:lnTo>
                  <a:lnTo>
                    <a:pt x="12938" y="20530"/>
                  </a:lnTo>
                  <a:lnTo>
                    <a:pt x="12715" y="20898"/>
                  </a:lnTo>
                  <a:lnTo>
                    <a:pt x="12492" y="21254"/>
                  </a:lnTo>
                  <a:lnTo>
                    <a:pt x="12247" y="21610"/>
                  </a:lnTo>
                  <a:lnTo>
                    <a:pt x="11991" y="21955"/>
                  </a:lnTo>
                  <a:lnTo>
                    <a:pt x="11724" y="22289"/>
                  </a:lnTo>
                  <a:lnTo>
                    <a:pt x="11446" y="22601"/>
                  </a:lnTo>
                  <a:lnTo>
                    <a:pt x="11156" y="22902"/>
                  </a:lnTo>
                  <a:lnTo>
                    <a:pt x="10844" y="23191"/>
                  </a:lnTo>
                  <a:lnTo>
                    <a:pt x="10533" y="23447"/>
                  </a:lnTo>
                  <a:lnTo>
                    <a:pt x="10366" y="23581"/>
                  </a:lnTo>
                  <a:lnTo>
                    <a:pt x="10188" y="23692"/>
                  </a:lnTo>
                  <a:lnTo>
                    <a:pt x="10009" y="23815"/>
                  </a:lnTo>
                  <a:lnTo>
                    <a:pt x="9831" y="23915"/>
                  </a:lnTo>
                  <a:lnTo>
                    <a:pt x="9653" y="24015"/>
                  </a:lnTo>
                  <a:lnTo>
                    <a:pt x="9464" y="24115"/>
                  </a:lnTo>
                  <a:lnTo>
                    <a:pt x="9464" y="24115"/>
                  </a:lnTo>
                  <a:lnTo>
                    <a:pt x="9230" y="24215"/>
                  </a:lnTo>
                  <a:lnTo>
                    <a:pt x="8996" y="24316"/>
                  </a:lnTo>
                  <a:lnTo>
                    <a:pt x="8751" y="24394"/>
                  </a:lnTo>
                  <a:lnTo>
                    <a:pt x="8518" y="24472"/>
                  </a:lnTo>
                  <a:lnTo>
                    <a:pt x="8273" y="24538"/>
                  </a:lnTo>
                  <a:lnTo>
                    <a:pt x="8028" y="24594"/>
                  </a:lnTo>
                  <a:lnTo>
                    <a:pt x="7772" y="24650"/>
                  </a:lnTo>
                  <a:lnTo>
                    <a:pt x="7527" y="24694"/>
                  </a:lnTo>
                  <a:lnTo>
                    <a:pt x="7271" y="24728"/>
                  </a:lnTo>
                  <a:lnTo>
                    <a:pt x="7015" y="24761"/>
                  </a:lnTo>
                  <a:lnTo>
                    <a:pt x="6514" y="24794"/>
                  </a:lnTo>
                  <a:lnTo>
                    <a:pt x="5990" y="24817"/>
                  </a:lnTo>
                  <a:lnTo>
                    <a:pt x="5478" y="24828"/>
                  </a:lnTo>
                  <a:lnTo>
                    <a:pt x="5478" y="24828"/>
                  </a:lnTo>
                  <a:lnTo>
                    <a:pt x="4654" y="24817"/>
                  </a:lnTo>
                  <a:lnTo>
                    <a:pt x="4654" y="24817"/>
                  </a:lnTo>
                  <a:lnTo>
                    <a:pt x="4109" y="24794"/>
                  </a:lnTo>
                  <a:lnTo>
                    <a:pt x="3552" y="24761"/>
                  </a:lnTo>
                  <a:lnTo>
                    <a:pt x="3285" y="24728"/>
                  </a:lnTo>
                  <a:lnTo>
                    <a:pt x="3007" y="24694"/>
                  </a:lnTo>
                  <a:lnTo>
                    <a:pt x="2739" y="24650"/>
                  </a:lnTo>
                  <a:lnTo>
                    <a:pt x="2472" y="24605"/>
                  </a:lnTo>
                  <a:lnTo>
                    <a:pt x="2205" y="24549"/>
                  </a:lnTo>
                  <a:lnTo>
                    <a:pt x="1938" y="24483"/>
                  </a:lnTo>
                  <a:lnTo>
                    <a:pt x="1693" y="24394"/>
                  </a:lnTo>
                  <a:lnTo>
                    <a:pt x="1437" y="24305"/>
                  </a:lnTo>
                  <a:lnTo>
                    <a:pt x="1203" y="24204"/>
                  </a:lnTo>
                  <a:lnTo>
                    <a:pt x="969" y="24082"/>
                  </a:lnTo>
                  <a:lnTo>
                    <a:pt x="746" y="23948"/>
                  </a:lnTo>
                  <a:lnTo>
                    <a:pt x="535" y="23804"/>
                  </a:lnTo>
                  <a:lnTo>
                    <a:pt x="535" y="23804"/>
                  </a:lnTo>
                  <a:lnTo>
                    <a:pt x="524" y="23804"/>
                  </a:lnTo>
                  <a:lnTo>
                    <a:pt x="524" y="23804"/>
                  </a:lnTo>
                  <a:lnTo>
                    <a:pt x="524" y="23826"/>
                  </a:lnTo>
                  <a:lnTo>
                    <a:pt x="524" y="23826"/>
                  </a:lnTo>
                  <a:lnTo>
                    <a:pt x="435" y="24505"/>
                  </a:lnTo>
                  <a:lnTo>
                    <a:pt x="357" y="25184"/>
                  </a:lnTo>
                  <a:lnTo>
                    <a:pt x="279" y="25874"/>
                  </a:lnTo>
                  <a:lnTo>
                    <a:pt x="212" y="26553"/>
                  </a:lnTo>
                  <a:lnTo>
                    <a:pt x="212" y="26553"/>
                  </a:lnTo>
                  <a:lnTo>
                    <a:pt x="156" y="27221"/>
                  </a:lnTo>
                  <a:lnTo>
                    <a:pt x="156" y="27221"/>
                  </a:lnTo>
                  <a:lnTo>
                    <a:pt x="145" y="27400"/>
                  </a:lnTo>
                  <a:lnTo>
                    <a:pt x="145" y="27400"/>
                  </a:lnTo>
                  <a:lnTo>
                    <a:pt x="101" y="27956"/>
                  </a:lnTo>
                  <a:lnTo>
                    <a:pt x="67" y="28502"/>
                  </a:lnTo>
                  <a:lnTo>
                    <a:pt x="67" y="28502"/>
                  </a:lnTo>
                  <a:lnTo>
                    <a:pt x="45" y="29047"/>
                  </a:lnTo>
                  <a:lnTo>
                    <a:pt x="45" y="29047"/>
                  </a:lnTo>
                  <a:lnTo>
                    <a:pt x="23" y="29593"/>
                  </a:lnTo>
                  <a:lnTo>
                    <a:pt x="23" y="29593"/>
                  </a:lnTo>
                  <a:lnTo>
                    <a:pt x="0" y="30395"/>
                  </a:lnTo>
                  <a:lnTo>
                    <a:pt x="0" y="31196"/>
                  </a:lnTo>
                  <a:lnTo>
                    <a:pt x="0" y="31196"/>
                  </a:lnTo>
                  <a:lnTo>
                    <a:pt x="12" y="32176"/>
                  </a:lnTo>
                  <a:lnTo>
                    <a:pt x="34" y="33133"/>
                  </a:lnTo>
                  <a:lnTo>
                    <a:pt x="90" y="34091"/>
                  </a:lnTo>
                  <a:lnTo>
                    <a:pt x="167" y="35015"/>
                  </a:lnTo>
                  <a:lnTo>
                    <a:pt x="257" y="35928"/>
                  </a:lnTo>
                  <a:lnTo>
                    <a:pt x="379" y="36818"/>
                  </a:lnTo>
                  <a:lnTo>
                    <a:pt x="513" y="37687"/>
                  </a:lnTo>
                  <a:lnTo>
                    <a:pt x="591" y="38110"/>
                  </a:lnTo>
                  <a:lnTo>
                    <a:pt x="680" y="38522"/>
                  </a:lnTo>
                  <a:lnTo>
                    <a:pt x="769" y="38934"/>
                  </a:lnTo>
                  <a:lnTo>
                    <a:pt x="858" y="39346"/>
                  </a:lnTo>
                  <a:lnTo>
                    <a:pt x="958" y="39735"/>
                  </a:lnTo>
                  <a:lnTo>
                    <a:pt x="1069" y="40136"/>
                  </a:lnTo>
                  <a:lnTo>
                    <a:pt x="1181" y="40515"/>
                  </a:lnTo>
                  <a:lnTo>
                    <a:pt x="1303" y="40893"/>
                  </a:lnTo>
                  <a:lnTo>
                    <a:pt x="1426" y="41261"/>
                  </a:lnTo>
                  <a:lnTo>
                    <a:pt x="1559" y="41628"/>
                  </a:lnTo>
                  <a:lnTo>
                    <a:pt x="1693" y="41973"/>
                  </a:lnTo>
                  <a:lnTo>
                    <a:pt x="1826" y="42318"/>
                  </a:lnTo>
                  <a:lnTo>
                    <a:pt x="1982" y="42652"/>
                  </a:lnTo>
                  <a:lnTo>
                    <a:pt x="2127" y="42986"/>
                  </a:lnTo>
                  <a:lnTo>
                    <a:pt x="2294" y="43309"/>
                  </a:lnTo>
                  <a:lnTo>
                    <a:pt x="2461" y="43610"/>
                  </a:lnTo>
                  <a:lnTo>
                    <a:pt x="2628" y="43910"/>
                  </a:lnTo>
                  <a:lnTo>
                    <a:pt x="2806" y="44211"/>
                  </a:lnTo>
                  <a:lnTo>
                    <a:pt x="2806" y="44211"/>
                  </a:lnTo>
                  <a:lnTo>
                    <a:pt x="2984" y="44489"/>
                  </a:lnTo>
                  <a:lnTo>
                    <a:pt x="3174" y="44768"/>
                  </a:lnTo>
                  <a:lnTo>
                    <a:pt x="3174" y="44768"/>
                  </a:lnTo>
                  <a:lnTo>
                    <a:pt x="3363" y="45035"/>
                  </a:lnTo>
                  <a:lnTo>
                    <a:pt x="3563" y="45302"/>
                  </a:lnTo>
                  <a:lnTo>
                    <a:pt x="3563" y="45302"/>
                  </a:lnTo>
                  <a:lnTo>
                    <a:pt x="3741" y="45536"/>
                  </a:lnTo>
                  <a:lnTo>
                    <a:pt x="3919" y="45770"/>
                  </a:lnTo>
                  <a:lnTo>
                    <a:pt x="3919" y="45770"/>
                  </a:lnTo>
                  <a:lnTo>
                    <a:pt x="3986" y="45848"/>
                  </a:lnTo>
                  <a:lnTo>
                    <a:pt x="3986" y="45848"/>
                  </a:lnTo>
                  <a:lnTo>
                    <a:pt x="4376" y="46304"/>
                  </a:lnTo>
                  <a:lnTo>
                    <a:pt x="4376" y="46304"/>
                  </a:lnTo>
                  <a:lnTo>
                    <a:pt x="4387" y="46326"/>
                  </a:lnTo>
                  <a:lnTo>
                    <a:pt x="4398" y="46337"/>
                  </a:lnTo>
                  <a:lnTo>
                    <a:pt x="4398" y="46337"/>
                  </a:lnTo>
                  <a:lnTo>
                    <a:pt x="4788" y="46761"/>
                  </a:lnTo>
                  <a:lnTo>
                    <a:pt x="4788" y="46761"/>
                  </a:lnTo>
                  <a:lnTo>
                    <a:pt x="4899" y="46883"/>
                  </a:lnTo>
                  <a:lnTo>
                    <a:pt x="4899" y="46883"/>
                  </a:lnTo>
                  <a:lnTo>
                    <a:pt x="5255" y="47228"/>
                  </a:lnTo>
                  <a:lnTo>
                    <a:pt x="5255" y="47228"/>
                  </a:lnTo>
                  <a:lnTo>
                    <a:pt x="5467" y="47440"/>
                  </a:lnTo>
                  <a:lnTo>
                    <a:pt x="5701" y="47651"/>
                  </a:lnTo>
                  <a:lnTo>
                    <a:pt x="5701" y="47651"/>
                  </a:lnTo>
                  <a:lnTo>
                    <a:pt x="5723" y="47662"/>
                  </a:lnTo>
                  <a:lnTo>
                    <a:pt x="5723" y="47662"/>
                  </a:lnTo>
                  <a:lnTo>
                    <a:pt x="5957" y="47874"/>
                  </a:lnTo>
                  <a:lnTo>
                    <a:pt x="6202" y="48074"/>
                  </a:lnTo>
                  <a:lnTo>
                    <a:pt x="6202" y="48074"/>
                  </a:lnTo>
                  <a:lnTo>
                    <a:pt x="6257" y="48119"/>
                  </a:lnTo>
                  <a:lnTo>
                    <a:pt x="6257" y="48119"/>
                  </a:lnTo>
                  <a:lnTo>
                    <a:pt x="6480" y="48297"/>
                  </a:lnTo>
                  <a:lnTo>
                    <a:pt x="6703" y="48464"/>
                  </a:lnTo>
                  <a:lnTo>
                    <a:pt x="6703" y="48464"/>
                  </a:lnTo>
                  <a:lnTo>
                    <a:pt x="6959" y="48653"/>
                  </a:lnTo>
                  <a:lnTo>
                    <a:pt x="7226" y="48842"/>
                  </a:lnTo>
                  <a:lnTo>
                    <a:pt x="7226" y="48842"/>
                  </a:lnTo>
                  <a:lnTo>
                    <a:pt x="7649" y="49121"/>
                  </a:lnTo>
                  <a:lnTo>
                    <a:pt x="7649" y="49121"/>
                  </a:lnTo>
                  <a:lnTo>
                    <a:pt x="8206" y="49466"/>
                  </a:lnTo>
                  <a:lnTo>
                    <a:pt x="8484" y="49633"/>
                  </a:lnTo>
                  <a:lnTo>
                    <a:pt x="8774" y="49789"/>
                  </a:lnTo>
                  <a:lnTo>
                    <a:pt x="8774" y="49789"/>
                  </a:lnTo>
                  <a:lnTo>
                    <a:pt x="9108" y="49967"/>
                  </a:lnTo>
                  <a:lnTo>
                    <a:pt x="9108" y="49967"/>
                  </a:lnTo>
                  <a:lnTo>
                    <a:pt x="9553" y="50178"/>
                  </a:lnTo>
                  <a:lnTo>
                    <a:pt x="9553" y="50178"/>
                  </a:lnTo>
                  <a:lnTo>
                    <a:pt x="10065" y="50412"/>
                  </a:lnTo>
                  <a:lnTo>
                    <a:pt x="10065" y="50412"/>
                  </a:lnTo>
                  <a:lnTo>
                    <a:pt x="10577" y="50635"/>
                  </a:lnTo>
                  <a:lnTo>
                    <a:pt x="10577" y="50635"/>
                  </a:lnTo>
                  <a:lnTo>
                    <a:pt x="10922" y="50780"/>
                  </a:lnTo>
                  <a:lnTo>
                    <a:pt x="10922" y="50780"/>
                  </a:lnTo>
                  <a:lnTo>
                    <a:pt x="11423" y="50969"/>
                  </a:lnTo>
                  <a:lnTo>
                    <a:pt x="11423" y="50969"/>
                  </a:lnTo>
                  <a:lnTo>
                    <a:pt x="11757" y="51080"/>
                  </a:lnTo>
                  <a:lnTo>
                    <a:pt x="12091" y="51192"/>
                  </a:lnTo>
                  <a:lnTo>
                    <a:pt x="12091" y="51192"/>
                  </a:lnTo>
                  <a:lnTo>
                    <a:pt x="12503" y="51325"/>
                  </a:lnTo>
                  <a:lnTo>
                    <a:pt x="12503" y="51325"/>
                  </a:lnTo>
                  <a:lnTo>
                    <a:pt x="12938" y="51459"/>
                  </a:lnTo>
                  <a:lnTo>
                    <a:pt x="13372" y="51581"/>
                  </a:lnTo>
                  <a:lnTo>
                    <a:pt x="13372" y="51581"/>
                  </a:lnTo>
                  <a:lnTo>
                    <a:pt x="13773" y="51681"/>
                  </a:lnTo>
                  <a:lnTo>
                    <a:pt x="13773" y="51681"/>
                  </a:lnTo>
                  <a:lnTo>
                    <a:pt x="13817" y="51693"/>
                  </a:lnTo>
                  <a:lnTo>
                    <a:pt x="13817" y="51693"/>
                  </a:lnTo>
                  <a:lnTo>
                    <a:pt x="14274" y="51815"/>
                  </a:lnTo>
                  <a:lnTo>
                    <a:pt x="14274" y="51815"/>
                  </a:lnTo>
                  <a:lnTo>
                    <a:pt x="14841" y="51949"/>
                  </a:lnTo>
                  <a:lnTo>
                    <a:pt x="14841" y="51949"/>
                  </a:lnTo>
                  <a:lnTo>
                    <a:pt x="15109" y="52004"/>
                  </a:lnTo>
                  <a:lnTo>
                    <a:pt x="15109" y="52004"/>
                  </a:lnTo>
                  <a:lnTo>
                    <a:pt x="15843" y="52149"/>
                  </a:lnTo>
                  <a:lnTo>
                    <a:pt x="15843" y="52149"/>
                  </a:lnTo>
                  <a:lnTo>
                    <a:pt x="16511" y="52283"/>
                  </a:lnTo>
                  <a:lnTo>
                    <a:pt x="16511" y="52283"/>
                  </a:lnTo>
                  <a:lnTo>
                    <a:pt x="16990" y="52361"/>
                  </a:lnTo>
                  <a:lnTo>
                    <a:pt x="16990" y="52361"/>
                  </a:lnTo>
                  <a:lnTo>
                    <a:pt x="17680" y="52461"/>
                  </a:lnTo>
                  <a:lnTo>
                    <a:pt x="18371" y="52561"/>
                  </a:lnTo>
                  <a:lnTo>
                    <a:pt x="18371" y="52561"/>
                  </a:lnTo>
                  <a:lnTo>
                    <a:pt x="18916" y="52628"/>
                  </a:lnTo>
                  <a:lnTo>
                    <a:pt x="18916" y="52628"/>
                  </a:lnTo>
                  <a:lnTo>
                    <a:pt x="19016" y="52639"/>
                  </a:lnTo>
                  <a:lnTo>
                    <a:pt x="19016" y="52639"/>
                  </a:lnTo>
                  <a:lnTo>
                    <a:pt x="19540" y="52706"/>
                  </a:lnTo>
                  <a:lnTo>
                    <a:pt x="19540" y="52706"/>
                  </a:lnTo>
                  <a:lnTo>
                    <a:pt x="20074" y="52761"/>
                  </a:lnTo>
                  <a:lnTo>
                    <a:pt x="20074" y="52761"/>
                  </a:lnTo>
                  <a:lnTo>
                    <a:pt x="20620" y="52806"/>
                  </a:lnTo>
                  <a:lnTo>
                    <a:pt x="20620" y="52806"/>
                  </a:lnTo>
                  <a:lnTo>
                    <a:pt x="21121" y="52862"/>
                  </a:lnTo>
                  <a:lnTo>
                    <a:pt x="21644" y="52895"/>
                  </a:lnTo>
                  <a:lnTo>
                    <a:pt x="21644" y="52895"/>
                  </a:lnTo>
                  <a:lnTo>
                    <a:pt x="22022" y="52928"/>
                  </a:lnTo>
                  <a:lnTo>
                    <a:pt x="22401" y="52951"/>
                  </a:lnTo>
                  <a:lnTo>
                    <a:pt x="22401" y="52951"/>
                  </a:lnTo>
                  <a:lnTo>
                    <a:pt x="23470" y="53017"/>
                  </a:lnTo>
                  <a:lnTo>
                    <a:pt x="23470" y="53017"/>
                  </a:lnTo>
                  <a:lnTo>
                    <a:pt x="24672" y="53073"/>
                  </a:lnTo>
                  <a:lnTo>
                    <a:pt x="25908" y="53118"/>
                  </a:lnTo>
                  <a:lnTo>
                    <a:pt x="25908" y="53118"/>
                  </a:lnTo>
                  <a:lnTo>
                    <a:pt x="26888" y="53140"/>
                  </a:lnTo>
                  <a:lnTo>
                    <a:pt x="26888" y="53140"/>
                  </a:lnTo>
                  <a:lnTo>
                    <a:pt x="27188" y="53151"/>
                  </a:lnTo>
                  <a:lnTo>
                    <a:pt x="27188" y="53151"/>
                  </a:lnTo>
                  <a:lnTo>
                    <a:pt x="28346" y="53162"/>
                  </a:lnTo>
                  <a:lnTo>
                    <a:pt x="28346" y="53162"/>
                  </a:lnTo>
                  <a:lnTo>
                    <a:pt x="28424" y="53162"/>
                  </a:lnTo>
                  <a:lnTo>
                    <a:pt x="28424" y="53162"/>
                  </a:lnTo>
                  <a:lnTo>
                    <a:pt x="28324" y="52873"/>
                  </a:lnTo>
                  <a:lnTo>
                    <a:pt x="28213" y="52594"/>
                  </a:lnTo>
                  <a:lnTo>
                    <a:pt x="28090" y="52327"/>
                  </a:lnTo>
                  <a:lnTo>
                    <a:pt x="27956" y="52082"/>
                  </a:lnTo>
                  <a:lnTo>
                    <a:pt x="27823" y="51837"/>
                  </a:lnTo>
                  <a:lnTo>
                    <a:pt x="27678" y="51604"/>
                  </a:lnTo>
                  <a:lnTo>
                    <a:pt x="27522" y="51392"/>
                  </a:lnTo>
                  <a:lnTo>
                    <a:pt x="27366" y="51180"/>
                  </a:lnTo>
                  <a:lnTo>
                    <a:pt x="27211" y="50980"/>
                  </a:lnTo>
                  <a:lnTo>
                    <a:pt x="27044" y="50791"/>
                  </a:lnTo>
                  <a:lnTo>
                    <a:pt x="26865" y="50602"/>
                  </a:lnTo>
                  <a:lnTo>
                    <a:pt x="26687" y="50435"/>
                  </a:lnTo>
                  <a:lnTo>
                    <a:pt x="26509" y="50268"/>
                  </a:lnTo>
                  <a:lnTo>
                    <a:pt x="26331" y="50101"/>
                  </a:lnTo>
                  <a:lnTo>
                    <a:pt x="25952" y="49811"/>
                  </a:lnTo>
                  <a:lnTo>
                    <a:pt x="25574" y="49533"/>
                  </a:lnTo>
                  <a:lnTo>
                    <a:pt x="25195" y="49288"/>
                  </a:lnTo>
                  <a:lnTo>
                    <a:pt x="24817" y="49054"/>
                  </a:lnTo>
                  <a:lnTo>
                    <a:pt x="24438" y="48831"/>
                  </a:lnTo>
                  <a:lnTo>
                    <a:pt x="23737" y="48408"/>
                  </a:lnTo>
                  <a:lnTo>
                    <a:pt x="23414" y="48197"/>
                  </a:lnTo>
                  <a:lnTo>
                    <a:pt x="23113" y="47996"/>
                  </a:lnTo>
                  <a:lnTo>
                    <a:pt x="23113" y="47996"/>
                  </a:lnTo>
                  <a:lnTo>
                    <a:pt x="22891" y="47829"/>
                  </a:lnTo>
                  <a:lnTo>
                    <a:pt x="22657" y="47673"/>
                  </a:lnTo>
                  <a:lnTo>
                    <a:pt x="22134" y="47351"/>
                  </a:lnTo>
                  <a:lnTo>
                    <a:pt x="21577" y="47028"/>
                  </a:lnTo>
                  <a:lnTo>
                    <a:pt x="20987" y="46683"/>
                  </a:lnTo>
                  <a:lnTo>
                    <a:pt x="20363" y="46326"/>
                  </a:lnTo>
                  <a:lnTo>
                    <a:pt x="19740" y="45937"/>
                  </a:lnTo>
                  <a:lnTo>
                    <a:pt x="19417" y="45736"/>
                  </a:lnTo>
                  <a:lnTo>
                    <a:pt x="19105" y="45525"/>
                  </a:lnTo>
                  <a:lnTo>
                    <a:pt x="18794" y="45313"/>
                  </a:lnTo>
                  <a:lnTo>
                    <a:pt x="18482" y="45079"/>
                  </a:lnTo>
                  <a:lnTo>
                    <a:pt x="18181" y="44846"/>
                  </a:lnTo>
                  <a:lnTo>
                    <a:pt x="17881" y="44601"/>
                  </a:lnTo>
                  <a:lnTo>
                    <a:pt x="17591" y="44345"/>
                  </a:lnTo>
                  <a:lnTo>
                    <a:pt x="17313" y="44077"/>
                  </a:lnTo>
                  <a:lnTo>
                    <a:pt x="17046" y="43799"/>
                  </a:lnTo>
                  <a:lnTo>
                    <a:pt x="16790" y="43498"/>
                  </a:lnTo>
                  <a:lnTo>
                    <a:pt x="16545" y="43198"/>
                  </a:lnTo>
                  <a:lnTo>
                    <a:pt x="16311" y="42875"/>
                  </a:lnTo>
                  <a:lnTo>
                    <a:pt x="16099" y="42541"/>
                  </a:lnTo>
                  <a:lnTo>
                    <a:pt x="15899" y="42196"/>
                  </a:lnTo>
                  <a:lnTo>
                    <a:pt x="15710" y="41828"/>
                  </a:lnTo>
                  <a:lnTo>
                    <a:pt x="15554" y="41450"/>
                  </a:lnTo>
                  <a:lnTo>
                    <a:pt x="15409" y="41049"/>
                  </a:lnTo>
                  <a:lnTo>
                    <a:pt x="15353" y="40849"/>
                  </a:lnTo>
                  <a:lnTo>
                    <a:pt x="15298" y="40637"/>
                  </a:lnTo>
                  <a:lnTo>
                    <a:pt x="15242" y="40426"/>
                  </a:lnTo>
                  <a:lnTo>
                    <a:pt x="15198" y="40203"/>
                  </a:lnTo>
                  <a:lnTo>
                    <a:pt x="15164" y="39980"/>
                  </a:lnTo>
                  <a:lnTo>
                    <a:pt x="15131" y="39758"/>
                  </a:lnTo>
                  <a:lnTo>
                    <a:pt x="15131" y="39758"/>
                  </a:lnTo>
                  <a:lnTo>
                    <a:pt x="15086" y="39301"/>
                  </a:lnTo>
                  <a:lnTo>
                    <a:pt x="15053" y="38845"/>
                  </a:lnTo>
                  <a:lnTo>
                    <a:pt x="15031" y="38388"/>
                  </a:lnTo>
                  <a:lnTo>
                    <a:pt x="15031" y="37932"/>
                  </a:lnTo>
                  <a:lnTo>
                    <a:pt x="15031" y="37475"/>
                  </a:lnTo>
                  <a:lnTo>
                    <a:pt x="15053" y="37030"/>
                  </a:lnTo>
                  <a:lnTo>
                    <a:pt x="15075" y="36574"/>
                  </a:lnTo>
                  <a:lnTo>
                    <a:pt x="15120" y="36139"/>
                  </a:lnTo>
                  <a:lnTo>
                    <a:pt x="15164" y="35694"/>
                  </a:lnTo>
                  <a:lnTo>
                    <a:pt x="15220" y="35271"/>
                  </a:lnTo>
                  <a:lnTo>
                    <a:pt x="15287" y="34848"/>
                  </a:lnTo>
                  <a:lnTo>
                    <a:pt x="15353" y="34425"/>
                  </a:lnTo>
                  <a:lnTo>
                    <a:pt x="15431" y="34024"/>
                  </a:lnTo>
                  <a:lnTo>
                    <a:pt x="15509" y="33634"/>
                  </a:lnTo>
                  <a:lnTo>
                    <a:pt x="15676" y="32877"/>
                  </a:lnTo>
                  <a:lnTo>
                    <a:pt x="15854" y="32176"/>
                  </a:lnTo>
                  <a:lnTo>
                    <a:pt x="16033" y="31530"/>
                  </a:lnTo>
                  <a:lnTo>
                    <a:pt x="16211" y="30951"/>
                  </a:lnTo>
                  <a:lnTo>
                    <a:pt x="16378" y="30461"/>
                  </a:lnTo>
                  <a:lnTo>
                    <a:pt x="16522" y="30049"/>
                  </a:lnTo>
                  <a:lnTo>
                    <a:pt x="16645" y="29715"/>
                  </a:lnTo>
                  <a:lnTo>
                    <a:pt x="16790" y="29381"/>
                  </a:lnTo>
                  <a:lnTo>
                    <a:pt x="16790" y="29381"/>
                  </a:lnTo>
                  <a:lnTo>
                    <a:pt x="16979" y="28836"/>
                  </a:lnTo>
                  <a:lnTo>
                    <a:pt x="17157" y="28290"/>
                  </a:lnTo>
                  <a:lnTo>
                    <a:pt x="17157" y="28290"/>
                  </a:lnTo>
                  <a:lnTo>
                    <a:pt x="17246" y="27956"/>
                  </a:lnTo>
                  <a:lnTo>
                    <a:pt x="17335" y="27622"/>
                  </a:lnTo>
                  <a:lnTo>
                    <a:pt x="17502" y="26910"/>
                  </a:lnTo>
                  <a:lnTo>
                    <a:pt x="17647" y="26164"/>
                  </a:lnTo>
                  <a:lnTo>
                    <a:pt x="17781" y="25429"/>
                  </a:lnTo>
                  <a:lnTo>
                    <a:pt x="17903" y="24716"/>
                  </a:lnTo>
                  <a:lnTo>
                    <a:pt x="18003" y="24060"/>
                  </a:lnTo>
                  <a:lnTo>
                    <a:pt x="18159" y="22980"/>
                  </a:lnTo>
                  <a:lnTo>
                    <a:pt x="18159" y="22980"/>
                  </a:lnTo>
                  <a:lnTo>
                    <a:pt x="17836" y="22891"/>
                  </a:lnTo>
                  <a:lnTo>
                    <a:pt x="17836" y="22891"/>
                  </a:lnTo>
                  <a:lnTo>
                    <a:pt x="17781" y="22868"/>
                  </a:lnTo>
                  <a:lnTo>
                    <a:pt x="17736" y="22846"/>
                  </a:lnTo>
                  <a:lnTo>
                    <a:pt x="17691" y="22813"/>
                  </a:lnTo>
                  <a:lnTo>
                    <a:pt x="17658" y="22768"/>
                  </a:lnTo>
                  <a:lnTo>
                    <a:pt x="17636" y="22724"/>
                  </a:lnTo>
                  <a:lnTo>
                    <a:pt x="17614" y="22679"/>
                  </a:lnTo>
                  <a:lnTo>
                    <a:pt x="17602" y="22623"/>
                  </a:lnTo>
                  <a:lnTo>
                    <a:pt x="17602" y="22568"/>
                  </a:lnTo>
                  <a:lnTo>
                    <a:pt x="17602" y="22445"/>
                  </a:lnTo>
                  <a:lnTo>
                    <a:pt x="17636" y="22301"/>
                  </a:lnTo>
                  <a:lnTo>
                    <a:pt x="17669" y="22156"/>
                  </a:lnTo>
                  <a:lnTo>
                    <a:pt x="17725" y="22000"/>
                  </a:lnTo>
                  <a:lnTo>
                    <a:pt x="17858" y="21655"/>
                  </a:lnTo>
                  <a:lnTo>
                    <a:pt x="17992" y="21310"/>
                  </a:lnTo>
                  <a:lnTo>
                    <a:pt x="18059" y="21143"/>
                  </a:lnTo>
                  <a:lnTo>
                    <a:pt x="18103" y="20976"/>
                  </a:lnTo>
                  <a:lnTo>
                    <a:pt x="18148" y="20820"/>
                  </a:lnTo>
                  <a:lnTo>
                    <a:pt x="18170" y="20664"/>
                  </a:lnTo>
                  <a:lnTo>
                    <a:pt x="18170" y="20664"/>
                  </a:lnTo>
                  <a:lnTo>
                    <a:pt x="18248" y="19996"/>
                  </a:lnTo>
                  <a:lnTo>
                    <a:pt x="18315" y="19306"/>
                  </a:lnTo>
                  <a:lnTo>
                    <a:pt x="18371" y="18593"/>
                  </a:lnTo>
                  <a:lnTo>
                    <a:pt x="18415" y="17847"/>
                  </a:lnTo>
                  <a:lnTo>
                    <a:pt x="18449" y="17079"/>
                  </a:lnTo>
                  <a:lnTo>
                    <a:pt x="18482" y="16277"/>
                  </a:lnTo>
                  <a:lnTo>
                    <a:pt x="18493" y="15442"/>
                  </a:lnTo>
                  <a:lnTo>
                    <a:pt x="18504" y="14585"/>
                  </a:lnTo>
                  <a:lnTo>
                    <a:pt x="18504" y="13683"/>
                  </a:lnTo>
                  <a:lnTo>
                    <a:pt x="18493" y="12759"/>
                  </a:lnTo>
                  <a:lnTo>
                    <a:pt x="18482" y="11791"/>
                  </a:lnTo>
                  <a:lnTo>
                    <a:pt x="18449" y="10800"/>
                  </a:lnTo>
                  <a:lnTo>
                    <a:pt x="18404" y="9764"/>
                  </a:lnTo>
                  <a:lnTo>
                    <a:pt x="18359" y="8684"/>
                  </a:lnTo>
                  <a:lnTo>
                    <a:pt x="18304" y="7571"/>
                  </a:lnTo>
                  <a:lnTo>
                    <a:pt x="18237" y="6424"/>
                  </a:lnTo>
                  <a:lnTo>
                    <a:pt x="18237" y="6424"/>
                  </a:lnTo>
                  <a:lnTo>
                    <a:pt x="18237" y="6424"/>
                  </a:lnTo>
                  <a:lnTo>
                    <a:pt x="18237" y="6424"/>
                  </a:lnTo>
                  <a:lnTo>
                    <a:pt x="18237" y="6424"/>
                  </a:lnTo>
                  <a:lnTo>
                    <a:pt x="18192" y="5756"/>
                  </a:lnTo>
                  <a:lnTo>
                    <a:pt x="18192" y="5756"/>
                  </a:lnTo>
                  <a:lnTo>
                    <a:pt x="17736" y="3530"/>
                  </a:lnTo>
                  <a:lnTo>
                    <a:pt x="17046"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73" name="Google Shape;1398;p21">
              <a:extLst>
                <a:ext uri="{FF2B5EF4-FFF2-40B4-BE49-F238E27FC236}">
                  <a16:creationId xmlns="" xmlns:a16="http://schemas.microsoft.com/office/drawing/2014/main" id="{29D65E8C-59D3-4B28-A40E-1894B7D96A69}"/>
                </a:ext>
              </a:extLst>
            </p:cNvPr>
            <p:cNvSpPr/>
            <p:nvPr/>
          </p:nvSpPr>
          <p:spPr>
            <a:xfrm>
              <a:off x="2038166" y="1823710"/>
              <a:ext cx="43391" cy="38956"/>
            </a:xfrm>
            <a:custGeom>
              <a:avLst/>
              <a:gdLst/>
              <a:ahLst/>
              <a:cxnLst/>
              <a:rect l="l" t="t" r="r" b="b"/>
              <a:pathLst>
                <a:path w="1849" h="1660" extrusionOk="0">
                  <a:moveTo>
                    <a:pt x="279" y="1"/>
                  </a:moveTo>
                  <a:lnTo>
                    <a:pt x="223" y="23"/>
                  </a:lnTo>
                  <a:lnTo>
                    <a:pt x="156" y="68"/>
                  </a:lnTo>
                  <a:lnTo>
                    <a:pt x="100" y="134"/>
                  </a:lnTo>
                  <a:lnTo>
                    <a:pt x="45" y="223"/>
                  </a:lnTo>
                  <a:lnTo>
                    <a:pt x="11" y="324"/>
                  </a:lnTo>
                  <a:lnTo>
                    <a:pt x="0" y="446"/>
                  </a:lnTo>
                  <a:lnTo>
                    <a:pt x="11" y="591"/>
                  </a:lnTo>
                  <a:lnTo>
                    <a:pt x="23" y="669"/>
                  </a:lnTo>
                  <a:lnTo>
                    <a:pt x="45" y="747"/>
                  </a:lnTo>
                  <a:lnTo>
                    <a:pt x="112" y="891"/>
                  </a:lnTo>
                  <a:lnTo>
                    <a:pt x="190" y="1036"/>
                  </a:lnTo>
                  <a:lnTo>
                    <a:pt x="279" y="1170"/>
                  </a:lnTo>
                  <a:lnTo>
                    <a:pt x="357" y="1292"/>
                  </a:lnTo>
                  <a:lnTo>
                    <a:pt x="434" y="1381"/>
                  </a:lnTo>
                  <a:lnTo>
                    <a:pt x="501" y="1459"/>
                  </a:lnTo>
                  <a:lnTo>
                    <a:pt x="1848" y="1660"/>
                  </a:lnTo>
                  <a:lnTo>
                    <a:pt x="1626" y="1381"/>
                  </a:lnTo>
                  <a:lnTo>
                    <a:pt x="1425" y="1125"/>
                  </a:lnTo>
                  <a:lnTo>
                    <a:pt x="1214" y="891"/>
                  </a:lnTo>
                  <a:lnTo>
                    <a:pt x="1002" y="647"/>
                  </a:lnTo>
                  <a:lnTo>
                    <a:pt x="746" y="357"/>
                  </a:lnTo>
                  <a:lnTo>
                    <a:pt x="624" y="223"/>
                  </a:lnTo>
                  <a:lnTo>
                    <a:pt x="512" y="112"/>
                  </a:lnTo>
                  <a:lnTo>
                    <a:pt x="423" y="34"/>
                  </a:lnTo>
                  <a:lnTo>
                    <a:pt x="379" y="12"/>
                  </a:lnTo>
                  <a:lnTo>
                    <a:pt x="345" y="1"/>
                  </a:lnTo>
                  <a:close/>
                </a:path>
              </a:pathLst>
            </a:custGeom>
            <a:solidFill>
              <a:srgbClr val="FFC3A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74" name="Google Shape;1399;p21">
              <a:extLst>
                <a:ext uri="{FF2B5EF4-FFF2-40B4-BE49-F238E27FC236}">
                  <a16:creationId xmlns="" xmlns:a16="http://schemas.microsoft.com/office/drawing/2014/main" id="{6CB000EE-F856-407C-8797-9FD5C14B1130}"/>
                </a:ext>
              </a:extLst>
            </p:cNvPr>
            <p:cNvSpPr/>
            <p:nvPr/>
          </p:nvSpPr>
          <p:spPr>
            <a:xfrm>
              <a:off x="2038166" y="1823710"/>
              <a:ext cx="43391" cy="38956"/>
            </a:xfrm>
            <a:custGeom>
              <a:avLst/>
              <a:gdLst/>
              <a:ahLst/>
              <a:cxnLst/>
              <a:rect l="l" t="t" r="r" b="b"/>
              <a:pathLst>
                <a:path w="1849" h="1660" fill="none" extrusionOk="0">
                  <a:moveTo>
                    <a:pt x="501" y="1459"/>
                  </a:moveTo>
                  <a:lnTo>
                    <a:pt x="501" y="1459"/>
                  </a:lnTo>
                  <a:lnTo>
                    <a:pt x="434" y="1381"/>
                  </a:lnTo>
                  <a:lnTo>
                    <a:pt x="357" y="1292"/>
                  </a:lnTo>
                  <a:lnTo>
                    <a:pt x="279" y="1170"/>
                  </a:lnTo>
                  <a:lnTo>
                    <a:pt x="190" y="1036"/>
                  </a:lnTo>
                  <a:lnTo>
                    <a:pt x="112" y="891"/>
                  </a:lnTo>
                  <a:lnTo>
                    <a:pt x="45" y="747"/>
                  </a:lnTo>
                  <a:lnTo>
                    <a:pt x="23" y="669"/>
                  </a:lnTo>
                  <a:lnTo>
                    <a:pt x="11" y="591"/>
                  </a:lnTo>
                  <a:lnTo>
                    <a:pt x="11" y="591"/>
                  </a:lnTo>
                  <a:lnTo>
                    <a:pt x="0" y="446"/>
                  </a:lnTo>
                  <a:lnTo>
                    <a:pt x="11" y="324"/>
                  </a:lnTo>
                  <a:lnTo>
                    <a:pt x="45" y="223"/>
                  </a:lnTo>
                  <a:lnTo>
                    <a:pt x="100" y="134"/>
                  </a:lnTo>
                  <a:lnTo>
                    <a:pt x="156" y="68"/>
                  </a:lnTo>
                  <a:lnTo>
                    <a:pt x="223" y="23"/>
                  </a:lnTo>
                  <a:lnTo>
                    <a:pt x="279" y="1"/>
                  </a:lnTo>
                  <a:lnTo>
                    <a:pt x="345" y="1"/>
                  </a:lnTo>
                  <a:lnTo>
                    <a:pt x="345" y="1"/>
                  </a:lnTo>
                  <a:lnTo>
                    <a:pt x="379" y="12"/>
                  </a:lnTo>
                  <a:lnTo>
                    <a:pt x="423" y="34"/>
                  </a:lnTo>
                  <a:lnTo>
                    <a:pt x="512" y="112"/>
                  </a:lnTo>
                  <a:lnTo>
                    <a:pt x="624" y="223"/>
                  </a:lnTo>
                  <a:lnTo>
                    <a:pt x="746" y="357"/>
                  </a:lnTo>
                  <a:lnTo>
                    <a:pt x="1002" y="647"/>
                  </a:lnTo>
                  <a:lnTo>
                    <a:pt x="1214" y="891"/>
                  </a:lnTo>
                  <a:lnTo>
                    <a:pt x="1214" y="891"/>
                  </a:lnTo>
                  <a:lnTo>
                    <a:pt x="1425" y="1125"/>
                  </a:lnTo>
                  <a:lnTo>
                    <a:pt x="1626" y="1381"/>
                  </a:lnTo>
                  <a:lnTo>
                    <a:pt x="1848" y="166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75" name="Google Shape;1400;p21">
              <a:extLst>
                <a:ext uri="{FF2B5EF4-FFF2-40B4-BE49-F238E27FC236}">
                  <a16:creationId xmlns="" xmlns:a16="http://schemas.microsoft.com/office/drawing/2014/main" id="{CFADD7CF-E4F9-49CF-A418-CC0E99D9DD0A}"/>
                </a:ext>
              </a:extLst>
            </p:cNvPr>
            <p:cNvSpPr/>
            <p:nvPr/>
          </p:nvSpPr>
          <p:spPr>
            <a:xfrm>
              <a:off x="2013854" y="1849595"/>
              <a:ext cx="99573" cy="155988"/>
            </a:xfrm>
            <a:custGeom>
              <a:avLst/>
              <a:gdLst/>
              <a:ahLst/>
              <a:cxnLst/>
              <a:rect l="l" t="t" r="r" b="b"/>
              <a:pathLst>
                <a:path w="4243" h="6647" extrusionOk="0">
                  <a:moveTo>
                    <a:pt x="2061" y="0"/>
                  </a:moveTo>
                  <a:lnTo>
                    <a:pt x="1860" y="11"/>
                  </a:lnTo>
                  <a:lnTo>
                    <a:pt x="1660" y="33"/>
                  </a:lnTo>
                  <a:lnTo>
                    <a:pt x="1470" y="67"/>
                  </a:lnTo>
                  <a:lnTo>
                    <a:pt x="1270" y="122"/>
                  </a:lnTo>
                  <a:lnTo>
                    <a:pt x="1092" y="178"/>
                  </a:lnTo>
                  <a:lnTo>
                    <a:pt x="914" y="256"/>
                  </a:lnTo>
                  <a:lnTo>
                    <a:pt x="758" y="334"/>
                  </a:lnTo>
                  <a:lnTo>
                    <a:pt x="624" y="434"/>
                  </a:lnTo>
                  <a:lnTo>
                    <a:pt x="502" y="546"/>
                  </a:lnTo>
                  <a:lnTo>
                    <a:pt x="457" y="601"/>
                  </a:lnTo>
                  <a:lnTo>
                    <a:pt x="413" y="679"/>
                  </a:lnTo>
                  <a:lnTo>
                    <a:pt x="368" y="757"/>
                  </a:lnTo>
                  <a:lnTo>
                    <a:pt x="335" y="846"/>
                  </a:lnTo>
                  <a:lnTo>
                    <a:pt x="290" y="1058"/>
                  </a:lnTo>
                  <a:lnTo>
                    <a:pt x="257" y="1291"/>
                  </a:lnTo>
                  <a:lnTo>
                    <a:pt x="246" y="1536"/>
                  </a:lnTo>
                  <a:lnTo>
                    <a:pt x="246" y="1804"/>
                  </a:lnTo>
                  <a:lnTo>
                    <a:pt x="257" y="2071"/>
                  </a:lnTo>
                  <a:lnTo>
                    <a:pt x="268" y="2338"/>
                  </a:lnTo>
                  <a:lnTo>
                    <a:pt x="324" y="2850"/>
                  </a:lnTo>
                  <a:lnTo>
                    <a:pt x="391" y="3284"/>
                  </a:lnTo>
                  <a:lnTo>
                    <a:pt x="457" y="3696"/>
                  </a:lnTo>
                  <a:lnTo>
                    <a:pt x="435" y="3819"/>
                  </a:lnTo>
                  <a:lnTo>
                    <a:pt x="424" y="3919"/>
                  </a:lnTo>
                  <a:lnTo>
                    <a:pt x="424" y="4097"/>
                  </a:lnTo>
                  <a:lnTo>
                    <a:pt x="435" y="4231"/>
                  </a:lnTo>
                  <a:lnTo>
                    <a:pt x="468" y="4342"/>
                  </a:lnTo>
                  <a:lnTo>
                    <a:pt x="524" y="4487"/>
                  </a:lnTo>
                  <a:lnTo>
                    <a:pt x="535" y="4554"/>
                  </a:lnTo>
                  <a:lnTo>
                    <a:pt x="535" y="4587"/>
                  </a:lnTo>
                  <a:lnTo>
                    <a:pt x="535" y="4631"/>
                  </a:lnTo>
                  <a:lnTo>
                    <a:pt x="491" y="4743"/>
                  </a:lnTo>
                  <a:lnTo>
                    <a:pt x="424" y="4888"/>
                  </a:lnTo>
                  <a:lnTo>
                    <a:pt x="246" y="5255"/>
                  </a:lnTo>
                  <a:lnTo>
                    <a:pt x="1" y="5711"/>
                  </a:lnTo>
                  <a:lnTo>
                    <a:pt x="2751" y="6647"/>
                  </a:lnTo>
                  <a:lnTo>
                    <a:pt x="2996" y="6079"/>
                  </a:lnTo>
                  <a:lnTo>
                    <a:pt x="3207" y="5600"/>
                  </a:lnTo>
                  <a:lnTo>
                    <a:pt x="3385" y="5222"/>
                  </a:lnTo>
                  <a:lnTo>
                    <a:pt x="3486" y="5043"/>
                  </a:lnTo>
                  <a:lnTo>
                    <a:pt x="3619" y="4798"/>
                  </a:lnTo>
                  <a:lnTo>
                    <a:pt x="3775" y="4498"/>
                  </a:lnTo>
                  <a:lnTo>
                    <a:pt x="3942" y="4164"/>
                  </a:lnTo>
                  <a:lnTo>
                    <a:pt x="4020" y="3986"/>
                  </a:lnTo>
                  <a:lnTo>
                    <a:pt x="4087" y="3796"/>
                  </a:lnTo>
                  <a:lnTo>
                    <a:pt x="4142" y="3607"/>
                  </a:lnTo>
                  <a:lnTo>
                    <a:pt x="4187" y="3418"/>
                  </a:lnTo>
                  <a:lnTo>
                    <a:pt x="4220" y="3229"/>
                  </a:lnTo>
                  <a:lnTo>
                    <a:pt x="4243" y="3039"/>
                  </a:lnTo>
                  <a:lnTo>
                    <a:pt x="4232" y="2861"/>
                  </a:lnTo>
                  <a:lnTo>
                    <a:pt x="4209" y="2672"/>
                  </a:lnTo>
                  <a:lnTo>
                    <a:pt x="4131" y="2305"/>
                  </a:lnTo>
                  <a:lnTo>
                    <a:pt x="4031" y="1926"/>
                  </a:lnTo>
                  <a:lnTo>
                    <a:pt x="3920" y="1559"/>
                  </a:lnTo>
                  <a:lnTo>
                    <a:pt x="3797" y="1214"/>
                  </a:lnTo>
                  <a:lnTo>
                    <a:pt x="3719" y="1047"/>
                  </a:lnTo>
                  <a:lnTo>
                    <a:pt x="3653" y="902"/>
                  </a:lnTo>
                  <a:lnTo>
                    <a:pt x="3575" y="768"/>
                  </a:lnTo>
                  <a:lnTo>
                    <a:pt x="3497" y="646"/>
                  </a:lnTo>
                  <a:lnTo>
                    <a:pt x="3408" y="546"/>
                  </a:lnTo>
                  <a:lnTo>
                    <a:pt x="3330" y="456"/>
                  </a:lnTo>
                  <a:lnTo>
                    <a:pt x="3241" y="401"/>
                  </a:lnTo>
                  <a:lnTo>
                    <a:pt x="3152" y="356"/>
                  </a:lnTo>
                  <a:lnTo>
                    <a:pt x="3107" y="312"/>
                  </a:lnTo>
                  <a:lnTo>
                    <a:pt x="3051" y="256"/>
                  </a:lnTo>
                  <a:lnTo>
                    <a:pt x="2929" y="178"/>
                  </a:lnTo>
                  <a:lnTo>
                    <a:pt x="2784" y="111"/>
                  </a:lnTo>
                  <a:lnTo>
                    <a:pt x="2617" y="67"/>
                  </a:lnTo>
                  <a:lnTo>
                    <a:pt x="2450" y="33"/>
                  </a:lnTo>
                  <a:lnTo>
                    <a:pt x="2261" y="11"/>
                  </a:lnTo>
                  <a:lnTo>
                    <a:pt x="2061" y="0"/>
                  </a:lnTo>
                  <a:close/>
                </a:path>
              </a:pathLst>
            </a:custGeom>
            <a:solidFill>
              <a:srgbClr val="FFC3A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76" name="Google Shape;1401;p21">
              <a:extLst>
                <a:ext uri="{FF2B5EF4-FFF2-40B4-BE49-F238E27FC236}">
                  <a16:creationId xmlns="" xmlns:a16="http://schemas.microsoft.com/office/drawing/2014/main" id="{1128DB7F-4FE0-4179-AFF6-3BC052BC67FE}"/>
                </a:ext>
              </a:extLst>
            </p:cNvPr>
            <p:cNvSpPr/>
            <p:nvPr/>
          </p:nvSpPr>
          <p:spPr>
            <a:xfrm>
              <a:off x="2013854" y="1849595"/>
              <a:ext cx="99573" cy="155988"/>
            </a:xfrm>
            <a:custGeom>
              <a:avLst/>
              <a:gdLst/>
              <a:ahLst/>
              <a:cxnLst/>
              <a:rect l="l" t="t" r="r" b="b"/>
              <a:pathLst>
                <a:path w="4243" h="6647" fill="none" extrusionOk="0">
                  <a:moveTo>
                    <a:pt x="1" y="5711"/>
                  </a:moveTo>
                  <a:lnTo>
                    <a:pt x="1" y="5711"/>
                  </a:lnTo>
                  <a:lnTo>
                    <a:pt x="246" y="5255"/>
                  </a:lnTo>
                  <a:lnTo>
                    <a:pt x="424" y="4888"/>
                  </a:lnTo>
                  <a:lnTo>
                    <a:pt x="491" y="4743"/>
                  </a:lnTo>
                  <a:lnTo>
                    <a:pt x="535" y="4631"/>
                  </a:lnTo>
                  <a:lnTo>
                    <a:pt x="535" y="4631"/>
                  </a:lnTo>
                  <a:lnTo>
                    <a:pt x="535" y="4587"/>
                  </a:lnTo>
                  <a:lnTo>
                    <a:pt x="535" y="4554"/>
                  </a:lnTo>
                  <a:lnTo>
                    <a:pt x="524" y="4487"/>
                  </a:lnTo>
                  <a:lnTo>
                    <a:pt x="468" y="4342"/>
                  </a:lnTo>
                  <a:lnTo>
                    <a:pt x="435" y="4231"/>
                  </a:lnTo>
                  <a:lnTo>
                    <a:pt x="424" y="4097"/>
                  </a:lnTo>
                  <a:lnTo>
                    <a:pt x="424" y="3919"/>
                  </a:lnTo>
                  <a:lnTo>
                    <a:pt x="435" y="3819"/>
                  </a:lnTo>
                  <a:lnTo>
                    <a:pt x="457" y="3696"/>
                  </a:lnTo>
                  <a:lnTo>
                    <a:pt x="457" y="3696"/>
                  </a:lnTo>
                  <a:lnTo>
                    <a:pt x="391" y="3284"/>
                  </a:lnTo>
                  <a:lnTo>
                    <a:pt x="324" y="2850"/>
                  </a:lnTo>
                  <a:lnTo>
                    <a:pt x="268" y="2338"/>
                  </a:lnTo>
                  <a:lnTo>
                    <a:pt x="257" y="2071"/>
                  </a:lnTo>
                  <a:lnTo>
                    <a:pt x="246" y="1804"/>
                  </a:lnTo>
                  <a:lnTo>
                    <a:pt x="246" y="1536"/>
                  </a:lnTo>
                  <a:lnTo>
                    <a:pt x="257" y="1291"/>
                  </a:lnTo>
                  <a:lnTo>
                    <a:pt x="290" y="1058"/>
                  </a:lnTo>
                  <a:lnTo>
                    <a:pt x="335" y="846"/>
                  </a:lnTo>
                  <a:lnTo>
                    <a:pt x="368" y="757"/>
                  </a:lnTo>
                  <a:lnTo>
                    <a:pt x="413" y="679"/>
                  </a:lnTo>
                  <a:lnTo>
                    <a:pt x="457" y="601"/>
                  </a:lnTo>
                  <a:lnTo>
                    <a:pt x="502" y="546"/>
                  </a:lnTo>
                  <a:lnTo>
                    <a:pt x="502" y="546"/>
                  </a:lnTo>
                  <a:lnTo>
                    <a:pt x="624" y="434"/>
                  </a:lnTo>
                  <a:lnTo>
                    <a:pt x="758" y="334"/>
                  </a:lnTo>
                  <a:lnTo>
                    <a:pt x="914" y="256"/>
                  </a:lnTo>
                  <a:lnTo>
                    <a:pt x="1092" y="178"/>
                  </a:lnTo>
                  <a:lnTo>
                    <a:pt x="1270" y="122"/>
                  </a:lnTo>
                  <a:lnTo>
                    <a:pt x="1470" y="67"/>
                  </a:lnTo>
                  <a:lnTo>
                    <a:pt x="1660" y="33"/>
                  </a:lnTo>
                  <a:lnTo>
                    <a:pt x="1860" y="11"/>
                  </a:lnTo>
                  <a:lnTo>
                    <a:pt x="2061" y="0"/>
                  </a:lnTo>
                  <a:lnTo>
                    <a:pt x="2261" y="11"/>
                  </a:lnTo>
                  <a:lnTo>
                    <a:pt x="2450" y="33"/>
                  </a:lnTo>
                  <a:lnTo>
                    <a:pt x="2617" y="67"/>
                  </a:lnTo>
                  <a:lnTo>
                    <a:pt x="2784" y="111"/>
                  </a:lnTo>
                  <a:lnTo>
                    <a:pt x="2929" y="178"/>
                  </a:lnTo>
                  <a:lnTo>
                    <a:pt x="3051" y="256"/>
                  </a:lnTo>
                  <a:lnTo>
                    <a:pt x="3107" y="312"/>
                  </a:lnTo>
                  <a:lnTo>
                    <a:pt x="3152" y="356"/>
                  </a:lnTo>
                  <a:lnTo>
                    <a:pt x="3152" y="356"/>
                  </a:lnTo>
                  <a:lnTo>
                    <a:pt x="3241" y="401"/>
                  </a:lnTo>
                  <a:lnTo>
                    <a:pt x="3330" y="456"/>
                  </a:lnTo>
                  <a:lnTo>
                    <a:pt x="3408" y="546"/>
                  </a:lnTo>
                  <a:lnTo>
                    <a:pt x="3497" y="646"/>
                  </a:lnTo>
                  <a:lnTo>
                    <a:pt x="3575" y="768"/>
                  </a:lnTo>
                  <a:lnTo>
                    <a:pt x="3653" y="902"/>
                  </a:lnTo>
                  <a:lnTo>
                    <a:pt x="3719" y="1047"/>
                  </a:lnTo>
                  <a:lnTo>
                    <a:pt x="3797" y="1214"/>
                  </a:lnTo>
                  <a:lnTo>
                    <a:pt x="3920" y="1559"/>
                  </a:lnTo>
                  <a:lnTo>
                    <a:pt x="4031" y="1926"/>
                  </a:lnTo>
                  <a:lnTo>
                    <a:pt x="4131" y="2305"/>
                  </a:lnTo>
                  <a:lnTo>
                    <a:pt x="4209" y="2672"/>
                  </a:lnTo>
                  <a:lnTo>
                    <a:pt x="4209" y="2672"/>
                  </a:lnTo>
                  <a:lnTo>
                    <a:pt x="4232" y="2861"/>
                  </a:lnTo>
                  <a:lnTo>
                    <a:pt x="4243" y="3039"/>
                  </a:lnTo>
                  <a:lnTo>
                    <a:pt x="4220" y="3229"/>
                  </a:lnTo>
                  <a:lnTo>
                    <a:pt x="4187" y="3418"/>
                  </a:lnTo>
                  <a:lnTo>
                    <a:pt x="4142" y="3607"/>
                  </a:lnTo>
                  <a:lnTo>
                    <a:pt x="4087" y="3796"/>
                  </a:lnTo>
                  <a:lnTo>
                    <a:pt x="4020" y="3986"/>
                  </a:lnTo>
                  <a:lnTo>
                    <a:pt x="3942" y="4164"/>
                  </a:lnTo>
                  <a:lnTo>
                    <a:pt x="3775" y="4498"/>
                  </a:lnTo>
                  <a:lnTo>
                    <a:pt x="3619" y="4798"/>
                  </a:lnTo>
                  <a:lnTo>
                    <a:pt x="3486" y="5043"/>
                  </a:lnTo>
                  <a:lnTo>
                    <a:pt x="3385" y="5222"/>
                  </a:lnTo>
                  <a:lnTo>
                    <a:pt x="3385" y="5222"/>
                  </a:lnTo>
                  <a:lnTo>
                    <a:pt x="3207" y="5600"/>
                  </a:lnTo>
                  <a:lnTo>
                    <a:pt x="2996" y="6079"/>
                  </a:lnTo>
                  <a:lnTo>
                    <a:pt x="2751" y="6647"/>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77" name="Google Shape;1402;p21">
              <a:extLst>
                <a:ext uri="{FF2B5EF4-FFF2-40B4-BE49-F238E27FC236}">
                  <a16:creationId xmlns="" xmlns:a16="http://schemas.microsoft.com/office/drawing/2014/main" id="{69881809-2628-4453-A7B1-36A356CC678C}"/>
                </a:ext>
              </a:extLst>
            </p:cNvPr>
            <p:cNvSpPr/>
            <p:nvPr/>
          </p:nvSpPr>
          <p:spPr>
            <a:xfrm>
              <a:off x="1642856" y="1885641"/>
              <a:ext cx="348821" cy="571152"/>
            </a:xfrm>
            <a:custGeom>
              <a:avLst/>
              <a:gdLst/>
              <a:ahLst/>
              <a:cxnLst/>
              <a:rect l="l" t="t" r="r" b="b"/>
              <a:pathLst>
                <a:path w="14864" h="24338" extrusionOk="0">
                  <a:moveTo>
                    <a:pt x="2316" y="0"/>
                  </a:moveTo>
                  <a:lnTo>
                    <a:pt x="2093" y="134"/>
                  </a:lnTo>
                  <a:lnTo>
                    <a:pt x="1882" y="268"/>
                  </a:lnTo>
                  <a:lnTo>
                    <a:pt x="1693" y="412"/>
                  </a:lnTo>
                  <a:lnTo>
                    <a:pt x="1515" y="568"/>
                  </a:lnTo>
                  <a:lnTo>
                    <a:pt x="1336" y="735"/>
                  </a:lnTo>
                  <a:lnTo>
                    <a:pt x="1181" y="902"/>
                  </a:lnTo>
                  <a:lnTo>
                    <a:pt x="1025" y="1080"/>
                  </a:lnTo>
                  <a:lnTo>
                    <a:pt x="891" y="1270"/>
                  </a:lnTo>
                  <a:lnTo>
                    <a:pt x="769" y="1459"/>
                  </a:lnTo>
                  <a:lnTo>
                    <a:pt x="646" y="1659"/>
                  </a:lnTo>
                  <a:lnTo>
                    <a:pt x="546" y="1860"/>
                  </a:lnTo>
                  <a:lnTo>
                    <a:pt x="446" y="2071"/>
                  </a:lnTo>
                  <a:lnTo>
                    <a:pt x="357" y="2294"/>
                  </a:lnTo>
                  <a:lnTo>
                    <a:pt x="290" y="2517"/>
                  </a:lnTo>
                  <a:lnTo>
                    <a:pt x="223" y="2739"/>
                  </a:lnTo>
                  <a:lnTo>
                    <a:pt x="167" y="2962"/>
                  </a:lnTo>
                  <a:lnTo>
                    <a:pt x="112" y="3196"/>
                  </a:lnTo>
                  <a:lnTo>
                    <a:pt x="78" y="3441"/>
                  </a:lnTo>
                  <a:lnTo>
                    <a:pt x="45" y="3674"/>
                  </a:lnTo>
                  <a:lnTo>
                    <a:pt x="23" y="3919"/>
                  </a:lnTo>
                  <a:lnTo>
                    <a:pt x="12" y="4164"/>
                  </a:lnTo>
                  <a:lnTo>
                    <a:pt x="0" y="4409"/>
                  </a:lnTo>
                  <a:lnTo>
                    <a:pt x="12" y="4654"/>
                  </a:lnTo>
                  <a:lnTo>
                    <a:pt x="23" y="4910"/>
                  </a:lnTo>
                  <a:lnTo>
                    <a:pt x="34" y="5155"/>
                  </a:lnTo>
                  <a:lnTo>
                    <a:pt x="56" y="5400"/>
                  </a:lnTo>
                  <a:lnTo>
                    <a:pt x="89" y="5656"/>
                  </a:lnTo>
                  <a:lnTo>
                    <a:pt x="134" y="5901"/>
                  </a:lnTo>
                  <a:lnTo>
                    <a:pt x="234" y="6391"/>
                  </a:lnTo>
                  <a:lnTo>
                    <a:pt x="357" y="6881"/>
                  </a:lnTo>
                  <a:lnTo>
                    <a:pt x="479" y="7326"/>
                  </a:lnTo>
                  <a:lnTo>
                    <a:pt x="624" y="7783"/>
                  </a:lnTo>
                  <a:lnTo>
                    <a:pt x="769" y="8228"/>
                  </a:lnTo>
                  <a:lnTo>
                    <a:pt x="913" y="8673"/>
                  </a:lnTo>
                  <a:lnTo>
                    <a:pt x="1069" y="9119"/>
                  </a:lnTo>
                  <a:lnTo>
                    <a:pt x="1236" y="9553"/>
                  </a:lnTo>
                  <a:lnTo>
                    <a:pt x="1581" y="10421"/>
                  </a:lnTo>
                  <a:lnTo>
                    <a:pt x="1949" y="11278"/>
                  </a:lnTo>
                  <a:lnTo>
                    <a:pt x="2338" y="12113"/>
                  </a:lnTo>
                  <a:lnTo>
                    <a:pt x="2739" y="12949"/>
                  </a:lnTo>
                  <a:lnTo>
                    <a:pt x="3162" y="13750"/>
                  </a:lnTo>
                  <a:lnTo>
                    <a:pt x="3596" y="14541"/>
                  </a:lnTo>
                  <a:lnTo>
                    <a:pt x="4042" y="15320"/>
                  </a:lnTo>
                  <a:lnTo>
                    <a:pt x="4509" y="16077"/>
                  </a:lnTo>
                  <a:lnTo>
                    <a:pt x="4977" y="16812"/>
                  </a:lnTo>
                  <a:lnTo>
                    <a:pt x="5445" y="17524"/>
                  </a:lnTo>
                  <a:lnTo>
                    <a:pt x="5935" y="18226"/>
                  </a:lnTo>
                  <a:lnTo>
                    <a:pt x="6413" y="18894"/>
                  </a:lnTo>
                  <a:lnTo>
                    <a:pt x="6903" y="19539"/>
                  </a:lnTo>
                  <a:lnTo>
                    <a:pt x="7070" y="19784"/>
                  </a:lnTo>
                  <a:lnTo>
                    <a:pt x="7493" y="20319"/>
                  </a:lnTo>
                  <a:lnTo>
                    <a:pt x="7905" y="20820"/>
                  </a:lnTo>
                  <a:lnTo>
                    <a:pt x="8317" y="21321"/>
                  </a:lnTo>
                  <a:lnTo>
                    <a:pt x="8718" y="21788"/>
                  </a:lnTo>
                  <a:lnTo>
                    <a:pt x="9119" y="22245"/>
                  </a:lnTo>
                  <a:lnTo>
                    <a:pt x="9508" y="22679"/>
                  </a:lnTo>
                  <a:lnTo>
                    <a:pt x="9898" y="23080"/>
                  </a:lnTo>
                  <a:lnTo>
                    <a:pt x="10265" y="23470"/>
                  </a:lnTo>
                  <a:lnTo>
                    <a:pt x="10521" y="23692"/>
                  </a:lnTo>
                  <a:lnTo>
                    <a:pt x="10778" y="23881"/>
                  </a:lnTo>
                  <a:lnTo>
                    <a:pt x="11022" y="24048"/>
                  </a:lnTo>
                  <a:lnTo>
                    <a:pt x="11256" y="24193"/>
                  </a:lnTo>
                  <a:lnTo>
                    <a:pt x="11368" y="24249"/>
                  </a:lnTo>
                  <a:lnTo>
                    <a:pt x="11490" y="24293"/>
                  </a:lnTo>
                  <a:lnTo>
                    <a:pt x="11613" y="24327"/>
                  </a:lnTo>
                  <a:lnTo>
                    <a:pt x="11746" y="24338"/>
                  </a:lnTo>
                  <a:lnTo>
                    <a:pt x="12002" y="24338"/>
                  </a:lnTo>
                  <a:lnTo>
                    <a:pt x="12136" y="24316"/>
                  </a:lnTo>
                  <a:lnTo>
                    <a:pt x="12269" y="24293"/>
                  </a:lnTo>
                  <a:lnTo>
                    <a:pt x="12392" y="24249"/>
                  </a:lnTo>
                  <a:lnTo>
                    <a:pt x="12525" y="24204"/>
                  </a:lnTo>
                  <a:lnTo>
                    <a:pt x="12659" y="24149"/>
                  </a:lnTo>
                  <a:lnTo>
                    <a:pt x="12793" y="24082"/>
                  </a:lnTo>
                  <a:lnTo>
                    <a:pt x="12915" y="24015"/>
                  </a:lnTo>
                  <a:lnTo>
                    <a:pt x="13038" y="23937"/>
                  </a:lnTo>
                  <a:lnTo>
                    <a:pt x="13283" y="23759"/>
                  </a:lnTo>
                  <a:lnTo>
                    <a:pt x="13283" y="23525"/>
                  </a:lnTo>
                  <a:lnTo>
                    <a:pt x="13294" y="23303"/>
                  </a:lnTo>
                  <a:lnTo>
                    <a:pt x="13316" y="23080"/>
                  </a:lnTo>
                  <a:lnTo>
                    <a:pt x="13349" y="22868"/>
                  </a:lnTo>
                  <a:lnTo>
                    <a:pt x="13383" y="22657"/>
                  </a:lnTo>
                  <a:lnTo>
                    <a:pt x="13427" y="22445"/>
                  </a:lnTo>
                  <a:lnTo>
                    <a:pt x="13472" y="22245"/>
                  </a:lnTo>
                  <a:lnTo>
                    <a:pt x="13527" y="22056"/>
                  </a:lnTo>
                  <a:lnTo>
                    <a:pt x="13639" y="21688"/>
                  </a:lnTo>
                  <a:lnTo>
                    <a:pt x="13772" y="21343"/>
                  </a:lnTo>
                  <a:lnTo>
                    <a:pt x="13917" y="21020"/>
                  </a:lnTo>
                  <a:lnTo>
                    <a:pt x="14062" y="20731"/>
                  </a:lnTo>
                  <a:lnTo>
                    <a:pt x="14218" y="20475"/>
                  </a:lnTo>
                  <a:lnTo>
                    <a:pt x="14362" y="20241"/>
                  </a:lnTo>
                  <a:lnTo>
                    <a:pt x="14496" y="20040"/>
                  </a:lnTo>
                  <a:lnTo>
                    <a:pt x="14607" y="19873"/>
                  </a:lnTo>
                  <a:lnTo>
                    <a:pt x="14797" y="19651"/>
                  </a:lnTo>
                  <a:lnTo>
                    <a:pt x="14863" y="19573"/>
                  </a:lnTo>
                  <a:lnTo>
                    <a:pt x="14797" y="19539"/>
                  </a:lnTo>
                  <a:lnTo>
                    <a:pt x="14730" y="19495"/>
                  </a:lnTo>
                  <a:lnTo>
                    <a:pt x="14652" y="19428"/>
                  </a:lnTo>
                  <a:lnTo>
                    <a:pt x="14563" y="19350"/>
                  </a:lnTo>
                  <a:lnTo>
                    <a:pt x="14385" y="19150"/>
                  </a:lnTo>
                  <a:lnTo>
                    <a:pt x="14184" y="18894"/>
                  </a:lnTo>
                  <a:lnTo>
                    <a:pt x="13962" y="18582"/>
                  </a:lnTo>
                  <a:lnTo>
                    <a:pt x="13717" y="18226"/>
                  </a:lnTo>
                  <a:lnTo>
                    <a:pt x="13450" y="17814"/>
                  </a:lnTo>
                  <a:lnTo>
                    <a:pt x="13182" y="17368"/>
                  </a:lnTo>
                  <a:lnTo>
                    <a:pt x="12893" y="16879"/>
                  </a:lnTo>
                  <a:lnTo>
                    <a:pt x="12581" y="16355"/>
                  </a:lnTo>
                  <a:lnTo>
                    <a:pt x="11947" y="15209"/>
                  </a:lnTo>
                  <a:lnTo>
                    <a:pt x="11267" y="13973"/>
                  </a:lnTo>
                  <a:lnTo>
                    <a:pt x="10577" y="12659"/>
                  </a:lnTo>
                  <a:lnTo>
                    <a:pt x="9853" y="11267"/>
                  </a:lnTo>
                  <a:lnTo>
                    <a:pt x="9130" y="9853"/>
                  </a:lnTo>
                  <a:lnTo>
                    <a:pt x="7749" y="7137"/>
                  </a:lnTo>
                  <a:lnTo>
                    <a:pt x="6547" y="4743"/>
                  </a:lnTo>
                  <a:lnTo>
                    <a:pt x="6035" y="3752"/>
                  </a:lnTo>
                  <a:lnTo>
                    <a:pt x="5612" y="2940"/>
                  </a:lnTo>
                  <a:lnTo>
                    <a:pt x="5489" y="2717"/>
                  </a:lnTo>
                  <a:lnTo>
                    <a:pt x="5356" y="2505"/>
                  </a:lnTo>
                  <a:lnTo>
                    <a:pt x="5222" y="2305"/>
                  </a:lnTo>
                  <a:lnTo>
                    <a:pt x="5099" y="2116"/>
                  </a:lnTo>
                  <a:lnTo>
                    <a:pt x="4955" y="1926"/>
                  </a:lnTo>
                  <a:lnTo>
                    <a:pt x="4821" y="1759"/>
                  </a:lnTo>
                  <a:lnTo>
                    <a:pt x="4688" y="1604"/>
                  </a:lnTo>
                  <a:lnTo>
                    <a:pt x="4543" y="1448"/>
                  </a:lnTo>
                  <a:lnTo>
                    <a:pt x="4264" y="1181"/>
                  </a:lnTo>
                  <a:lnTo>
                    <a:pt x="3997" y="936"/>
                  </a:lnTo>
                  <a:lnTo>
                    <a:pt x="3730" y="735"/>
                  </a:lnTo>
                  <a:lnTo>
                    <a:pt x="3474" y="557"/>
                  </a:lnTo>
                  <a:lnTo>
                    <a:pt x="3229" y="412"/>
                  </a:lnTo>
                  <a:lnTo>
                    <a:pt x="3018" y="290"/>
                  </a:lnTo>
                  <a:lnTo>
                    <a:pt x="2817" y="190"/>
                  </a:lnTo>
                  <a:lnTo>
                    <a:pt x="2650" y="123"/>
                  </a:lnTo>
                  <a:lnTo>
                    <a:pt x="2405" y="34"/>
                  </a:lnTo>
                  <a:lnTo>
                    <a:pt x="2316" y="0"/>
                  </a:lnTo>
                  <a:close/>
                </a:path>
              </a:pathLst>
            </a:custGeom>
            <a:solidFill>
              <a:srgbClr val="F3AE5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78" name="Google Shape;1403;p21">
              <a:extLst>
                <a:ext uri="{FF2B5EF4-FFF2-40B4-BE49-F238E27FC236}">
                  <a16:creationId xmlns="" xmlns:a16="http://schemas.microsoft.com/office/drawing/2014/main" id="{BBF50272-9BC4-4ED2-BE60-03038DF44E44}"/>
                </a:ext>
              </a:extLst>
            </p:cNvPr>
            <p:cNvSpPr/>
            <p:nvPr/>
          </p:nvSpPr>
          <p:spPr>
            <a:xfrm>
              <a:off x="1642856" y="1885641"/>
              <a:ext cx="348821" cy="571152"/>
            </a:xfrm>
            <a:custGeom>
              <a:avLst/>
              <a:gdLst/>
              <a:ahLst/>
              <a:cxnLst/>
              <a:rect l="l" t="t" r="r" b="b"/>
              <a:pathLst>
                <a:path w="14864" h="24338" fill="none" extrusionOk="0">
                  <a:moveTo>
                    <a:pt x="14863" y="19573"/>
                  </a:moveTo>
                  <a:lnTo>
                    <a:pt x="14863" y="19573"/>
                  </a:lnTo>
                  <a:lnTo>
                    <a:pt x="14797" y="19651"/>
                  </a:lnTo>
                  <a:lnTo>
                    <a:pt x="14607" y="19873"/>
                  </a:lnTo>
                  <a:lnTo>
                    <a:pt x="14496" y="20040"/>
                  </a:lnTo>
                  <a:lnTo>
                    <a:pt x="14362" y="20241"/>
                  </a:lnTo>
                  <a:lnTo>
                    <a:pt x="14218" y="20475"/>
                  </a:lnTo>
                  <a:lnTo>
                    <a:pt x="14062" y="20731"/>
                  </a:lnTo>
                  <a:lnTo>
                    <a:pt x="13917" y="21020"/>
                  </a:lnTo>
                  <a:lnTo>
                    <a:pt x="13772" y="21343"/>
                  </a:lnTo>
                  <a:lnTo>
                    <a:pt x="13639" y="21688"/>
                  </a:lnTo>
                  <a:lnTo>
                    <a:pt x="13527" y="22056"/>
                  </a:lnTo>
                  <a:lnTo>
                    <a:pt x="13472" y="22245"/>
                  </a:lnTo>
                  <a:lnTo>
                    <a:pt x="13427" y="22445"/>
                  </a:lnTo>
                  <a:lnTo>
                    <a:pt x="13383" y="22657"/>
                  </a:lnTo>
                  <a:lnTo>
                    <a:pt x="13349" y="22868"/>
                  </a:lnTo>
                  <a:lnTo>
                    <a:pt x="13316" y="23080"/>
                  </a:lnTo>
                  <a:lnTo>
                    <a:pt x="13294" y="23303"/>
                  </a:lnTo>
                  <a:lnTo>
                    <a:pt x="13283" y="23525"/>
                  </a:lnTo>
                  <a:lnTo>
                    <a:pt x="13283" y="23759"/>
                  </a:lnTo>
                  <a:lnTo>
                    <a:pt x="13283" y="23759"/>
                  </a:lnTo>
                  <a:lnTo>
                    <a:pt x="13038" y="23937"/>
                  </a:lnTo>
                  <a:lnTo>
                    <a:pt x="12915" y="24015"/>
                  </a:lnTo>
                  <a:lnTo>
                    <a:pt x="12793" y="24082"/>
                  </a:lnTo>
                  <a:lnTo>
                    <a:pt x="12659" y="24149"/>
                  </a:lnTo>
                  <a:lnTo>
                    <a:pt x="12525" y="24204"/>
                  </a:lnTo>
                  <a:lnTo>
                    <a:pt x="12392" y="24249"/>
                  </a:lnTo>
                  <a:lnTo>
                    <a:pt x="12269" y="24293"/>
                  </a:lnTo>
                  <a:lnTo>
                    <a:pt x="12136" y="24316"/>
                  </a:lnTo>
                  <a:lnTo>
                    <a:pt x="12002" y="24338"/>
                  </a:lnTo>
                  <a:lnTo>
                    <a:pt x="11869" y="24338"/>
                  </a:lnTo>
                  <a:lnTo>
                    <a:pt x="11746" y="24338"/>
                  </a:lnTo>
                  <a:lnTo>
                    <a:pt x="11613" y="24327"/>
                  </a:lnTo>
                  <a:lnTo>
                    <a:pt x="11490" y="24293"/>
                  </a:lnTo>
                  <a:lnTo>
                    <a:pt x="11368" y="24249"/>
                  </a:lnTo>
                  <a:lnTo>
                    <a:pt x="11256" y="24193"/>
                  </a:lnTo>
                  <a:lnTo>
                    <a:pt x="11256" y="24193"/>
                  </a:lnTo>
                  <a:lnTo>
                    <a:pt x="11022" y="24048"/>
                  </a:lnTo>
                  <a:lnTo>
                    <a:pt x="10778" y="23881"/>
                  </a:lnTo>
                  <a:lnTo>
                    <a:pt x="10521" y="23692"/>
                  </a:lnTo>
                  <a:lnTo>
                    <a:pt x="10265" y="23470"/>
                  </a:lnTo>
                  <a:lnTo>
                    <a:pt x="10265" y="23470"/>
                  </a:lnTo>
                  <a:lnTo>
                    <a:pt x="9898" y="23080"/>
                  </a:lnTo>
                  <a:lnTo>
                    <a:pt x="9508" y="22679"/>
                  </a:lnTo>
                  <a:lnTo>
                    <a:pt x="9119" y="22245"/>
                  </a:lnTo>
                  <a:lnTo>
                    <a:pt x="8718" y="21788"/>
                  </a:lnTo>
                  <a:lnTo>
                    <a:pt x="8317" y="21321"/>
                  </a:lnTo>
                  <a:lnTo>
                    <a:pt x="7905" y="20820"/>
                  </a:lnTo>
                  <a:lnTo>
                    <a:pt x="7493" y="20319"/>
                  </a:lnTo>
                  <a:lnTo>
                    <a:pt x="7070" y="19784"/>
                  </a:lnTo>
                  <a:lnTo>
                    <a:pt x="7070" y="19784"/>
                  </a:lnTo>
                  <a:lnTo>
                    <a:pt x="6903" y="19539"/>
                  </a:lnTo>
                  <a:lnTo>
                    <a:pt x="6903" y="19539"/>
                  </a:lnTo>
                  <a:lnTo>
                    <a:pt x="6413" y="18894"/>
                  </a:lnTo>
                  <a:lnTo>
                    <a:pt x="5935" y="18226"/>
                  </a:lnTo>
                  <a:lnTo>
                    <a:pt x="5445" y="17524"/>
                  </a:lnTo>
                  <a:lnTo>
                    <a:pt x="4977" y="16812"/>
                  </a:lnTo>
                  <a:lnTo>
                    <a:pt x="4509" y="16077"/>
                  </a:lnTo>
                  <a:lnTo>
                    <a:pt x="4042" y="15320"/>
                  </a:lnTo>
                  <a:lnTo>
                    <a:pt x="3596" y="14541"/>
                  </a:lnTo>
                  <a:lnTo>
                    <a:pt x="3162" y="13750"/>
                  </a:lnTo>
                  <a:lnTo>
                    <a:pt x="2739" y="12949"/>
                  </a:lnTo>
                  <a:lnTo>
                    <a:pt x="2338" y="12113"/>
                  </a:lnTo>
                  <a:lnTo>
                    <a:pt x="1949" y="11278"/>
                  </a:lnTo>
                  <a:lnTo>
                    <a:pt x="1581" y="10421"/>
                  </a:lnTo>
                  <a:lnTo>
                    <a:pt x="1236" y="9553"/>
                  </a:lnTo>
                  <a:lnTo>
                    <a:pt x="1069" y="9119"/>
                  </a:lnTo>
                  <a:lnTo>
                    <a:pt x="913" y="8673"/>
                  </a:lnTo>
                  <a:lnTo>
                    <a:pt x="769" y="8228"/>
                  </a:lnTo>
                  <a:lnTo>
                    <a:pt x="624" y="7783"/>
                  </a:lnTo>
                  <a:lnTo>
                    <a:pt x="479" y="7326"/>
                  </a:lnTo>
                  <a:lnTo>
                    <a:pt x="357" y="6881"/>
                  </a:lnTo>
                  <a:lnTo>
                    <a:pt x="357" y="6881"/>
                  </a:lnTo>
                  <a:lnTo>
                    <a:pt x="234" y="6391"/>
                  </a:lnTo>
                  <a:lnTo>
                    <a:pt x="134" y="5901"/>
                  </a:lnTo>
                  <a:lnTo>
                    <a:pt x="89" y="5656"/>
                  </a:lnTo>
                  <a:lnTo>
                    <a:pt x="56" y="5400"/>
                  </a:lnTo>
                  <a:lnTo>
                    <a:pt x="34" y="5155"/>
                  </a:lnTo>
                  <a:lnTo>
                    <a:pt x="23" y="4910"/>
                  </a:lnTo>
                  <a:lnTo>
                    <a:pt x="12" y="4654"/>
                  </a:lnTo>
                  <a:lnTo>
                    <a:pt x="0" y="4409"/>
                  </a:lnTo>
                  <a:lnTo>
                    <a:pt x="12" y="4164"/>
                  </a:lnTo>
                  <a:lnTo>
                    <a:pt x="23" y="3919"/>
                  </a:lnTo>
                  <a:lnTo>
                    <a:pt x="45" y="3674"/>
                  </a:lnTo>
                  <a:lnTo>
                    <a:pt x="78" y="3441"/>
                  </a:lnTo>
                  <a:lnTo>
                    <a:pt x="112" y="3196"/>
                  </a:lnTo>
                  <a:lnTo>
                    <a:pt x="167" y="2962"/>
                  </a:lnTo>
                  <a:lnTo>
                    <a:pt x="223" y="2739"/>
                  </a:lnTo>
                  <a:lnTo>
                    <a:pt x="290" y="2517"/>
                  </a:lnTo>
                  <a:lnTo>
                    <a:pt x="357" y="2294"/>
                  </a:lnTo>
                  <a:lnTo>
                    <a:pt x="446" y="2071"/>
                  </a:lnTo>
                  <a:lnTo>
                    <a:pt x="546" y="1860"/>
                  </a:lnTo>
                  <a:lnTo>
                    <a:pt x="646" y="1659"/>
                  </a:lnTo>
                  <a:lnTo>
                    <a:pt x="769" y="1459"/>
                  </a:lnTo>
                  <a:lnTo>
                    <a:pt x="891" y="1270"/>
                  </a:lnTo>
                  <a:lnTo>
                    <a:pt x="1025" y="1080"/>
                  </a:lnTo>
                  <a:lnTo>
                    <a:pt x="1181" y="902"/>
                  </a:lnTo>
                  <a:lnTo>
                    <a:pt x="1336" y="735"/>
                  </a:lnTo>
                  <a:lnTo>
                    <a:pt x="1515" y="568"/>
                  </a:lnTo>
                  <a:lnTo>
                    <a:pt x="1693" y="412"/>
                  </a:lnTo>
                  <a:lnTo>
                    <a:pt x="1882" y="268"/>
                  </a:lnTo>
                  <a:lnTo>
                    <a:pt x="2093" y="134"/>
                  </a:lnTo>
                  <a:lnTo>
                    <a:pt x="2316" y="0"/>
                  </a:lnTo>
                  <a:lnTo>
                    <a:pt x="2316" y="0"/>
                  </a:lnTo>
                  <a:lnTo>
                    <a:pt x="2405" y="34"/>
                  </a:lnTo>
                  <a:lnTo>
                    <a:pt x="2650" y="123"/>
                  </a:lnTo>
                  <a:lnTo>
                    <a:pt x="2817" y="190"/>
                  </a:lnTo>
                  <a:lnTo>
                    <a:pt x="3018" y="290"/>
                  </a:lnTo>
                  <a:lnTo>
                    <a:pt x="3229" y="412"/>
                  </a:lnTo>
                  <a:lnTo>
                    <a:pt x="3474" y="557"/>
                  </a:lnTo>
                  <a:lnTo>
                    <a:pt x="3730" y="735"/>
                  </a:lnTo>
                  <a:lnTo>
                    <a:pt x="3997" y="936"/>
                  </a:lnTo>
                  <a:lnTo>
                    <a:pt x="4264" y="1181"/>
                  </a:lnTo>
                  <a:lnTo>
                    <a:pt x="4543" y="1448"/>
                  </a:lnTo>
                  <a:lnTo>
                    <a:pt x="4688" y="1604"/>
                  </a:lnTo>
                  <a:lnTo>
                    <a:pt x="4821" y="1759"/>
                  </a:lnTo>
                  <a:lnTo>
                    <a:pt x="4955" y="1926"/>
                  </a:lnTo>
                  <a:lnTo>
                    <a:pt x="5099" y="2116"/>
                  </a:lnTo>
                  <a:lnTo>
                    <a:pt x="5222" y="2305"/>
                  </a:lnTo>
                  <a:lnTo>
                    <a:pt x="5356" y="2505"/>
                  </a:lnTo>
                  <a:lnTo>
                    <a:pt x="5489" y="2717"/>
                  </a:lnTo>
                  <a:lnTo>
                    <a:pt x="5612" y="2940"/>
                  </a:lnTo>
                  <a:lnTo>
                    <a:pt x="5612" y="2940"/>
                  </a:lnTo>
                  <a:lnTo>
                    <a:pt x="6035" y="3752"/>
                  </a:lnTo>
                  <a:lnTo>
                    <a:pt x="6547" y="4743"/>
                  </a:lnTo>
                  <a:lnTo>
                    <a:pt x="7749" y="7137"/>
                  </a:lnTo>
                  <a:lnTo>
                    <a:pt x="9130" y="9853"/>
                  </a:lnTo>
                  <a:lnTo>
                    <a:pt x="9853" y="11267"/>
                  </a:lnTo>
                  <a:lnTo>
                    <a:pt x="10577" y="12659"/>
                  </a:lnTo>
                  <a:lnTo>
                    <a:pt x="10577" y="12659"/>
                  </a:lnTo>
                  <a:lnTo>
                    <a:pt x="11267" y="13973"/>
                  </a:lnTo>
                  <a:lnTo>
                    <a:pt x="11947" y="15209"/>
                  </a:lnTo>
                  <a:lnTo>
                    <a:pt x="12581" y="16355"/>
                  </a:lnTo>
                  <a:lnTo>
                    <a:pt x="12893" y="16879"/>
                  </a:lnTo>
                  <a:lnTo>
                    <a:pt x="13182" y="17368"/>
                  </a:lnTo>
                  <a:lnTo>
                    <a:pt x="13450" y="17814"/>
                  </a:lnTo>
                  <a:lnTo>
                    <a:pt x="13717" y="18226"/>
                  </a:lnTo>
                  <a:lnTo>
                    <a:pt x="13962" y="18582"/>
                  </a:lnTo>
                  <a:lnTo>
                    <a:pt x="14184" y="18894"/>
                  </a:lnTo>
                  <a:lnTo>
                    <a:pt x="14385" y="19150"/>
                  </a:lnTo>
                  <a:lnTo>
                    <a:pt x="14563" y="19350"/>
                  </a:lnTo>
                  <a:lnTo>
                    <a:pt x="14652" y="19428"/>
                  </a:lnTo>
                  <a:lnTo>
                    <a:pt x="14730" y="19495"/>
                  </a:lnTo>
                  <a:lnTo>
                    <a:pt x="14797" y="19539"/>
                  </a:lnTo>
                  <a:lnTo>
                    <a:pt x="14863" y="19573"/>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79" name="Google Shape;1404;p21">
              <a:extLst>
                <a:ext uri="{FF2B5EF4-FFF2-40B4-BE49-F238E27FC236}">
                  <a16:creationId xmlns="" xmlns:a16="http://schemas.microsoft.com/office/drawing/2014/main" id="{FFC785B5-4891-4286-9EE7-7360FAF7D6B1}"/>
                </a:ext>
              </a:extLst>
            </p:cNvPr>
            <p:cNvSpPr/>
            <p:nvPr/>
          </p:nvSpPr>
          <p:spPr>
            <a:xfrm>
              <a:off x="1616995" y="1843845"/>
              <a:ext cx="259973" cy="353773"/>
            </a:xfrm>
            <a:custGeom>
              <a:avLst/>
              <a:gdLst/>
              <a:ahLst/>
              <a:cxnLst/>
              <a:rect l="l" t="t" r="r" b="b"/>
              <a:pathLst>
                <a:path w="11078" h="15075" extrusionOk="0">
                  <a:moveTo>
                    <a:pt x="2205" y="0"/>
                  </a:moveTo>
                  <a:lnTo>
                    <a:pt x="267" y="9508"/>
                  </a:lnTo>
                  <a:lnTo>
                    <a:pt x="134" y="10031"/>
                  </a:lnTo>
                  <a:lnTo>
                    <a:pt x="78" y="10287"/>
                  </a:lnTo>
                  <a:lnTo>
                    <a:pt x="34" y="10554"/>
                  </a:lnTo>
                  <a:lnTo>
                    <a:pt x="11" y="10811"/>
                  </a:lnTo>
                  <a:lnTo>
                    <a:pt x="0" y="11078"/>
                  </a:lnTo>
                  <a:lnTo>
                    <a:pt x="11" y="11211"/>
                  </a:lnTo>
                  <a:lnTo>
                    <a:pt x="22" y="11334"/>
                  </a:lnTo>
                  <a:lnTo>
                    <a:pt x="45" y="11467"/>
                  </a:lnTo>
                  <a:lnTo>
                    <a:pt x="78" y="11590"/>
                  </a:lnTo>
                  <a:lnTo>
                    <a:pt x="134" y="11779"/>
                  </a:lnTo>
                  <a:lnTo>
                    <a:pt x="212" y="11957"/>
                  </a:lnTo>
                  <a:lnTo>
                    <a:pt x="301" y="12124"/>
                  </a:lnTo>
                  <a:lnTo>
                    <a:pt x="401" y="12302"/>
                  </a:lnTo>
                  <a:lnTo>
                    <a:pt x="501" y="12458"/>
                  </a:lnTo>
                  <a:lnTo>
                    <a:pt x="624" y="12625"/>
                  </a:lnTo>
                  <a:lnTo>
                    <a:pt x="857" y="12926"/>
                  </a:lnTo>
                  <a:lnTo>
                    <a:pt x="1436" y="13638"/>
                  </a:lnTo>
                  <a:lnTo>
                    <a:pt x="2026" y="14329"/>
                  </a:lnTo>
                  <a:lnTo>
                    <a:pt x="2171" y="14496"/>
                  </a:lnTo>
                  <a:lnTo>
                    <a:pt x="2327" y="14652"/>
                  </a:lnTo>
                  <a:lnTo>
                    <a:pt x="2416" y="14730"/>
                  </a:lnTo>
                  <a:lnTo>
                    <a:pt x="2505" y="14796"/>
                  </a:lnTo>
                  <a:lnTo>
                    <a:pt x="2594" y="14852"/>
                  </a:lnTo>
                  <a:lnTo>
                    <a:pt x="2694" y="14908"/>
                  </a:lnTo>
                  <a:lnTo>
                    <a:pt x="2850" y="14963"/>
                  </a:lnTo>
                  <a:lnTo>
                    <a:pt x="3006" y="14997"/>
                  </a:lnTo>
                  <a:lnTo>
                    <a:pt x="3173" y="15030"/>
                  </a:lnTo>
                  <a:lnTo>
                    <a:pt x="3340" y="15041"/>
                  </a:lnTo>
                  <a:lnTo>
                    <a:pt x="3574" y="15064"/>
                  </a:lnTo>
                  <a:lnTo>
                    <a:pt x="3819" y="15075"/>
                  </a:lnTo>
                  <a:lnTo>
                    <a:pt x="4309" y="15075"/>
                  </a:lnTo>
                  <a:lnTo>
                    <a:pt x="4554" y="15064"/>
                  </a:lnTo>
                  <a:lnTo>
                    <a:pt x="4788" y="15052"/>
                  </a:lnTo>
                  <a:lnTo>
                    <a:pt x="5032" y="15030"/>
                  </a:lnTo>
                  <a:lnTo>
                    <a:pt x="5277" y="14997"/>
                  </a:lnTo>
                  <a:lnTo>
                    <a:pt x="5511" y="14963"/>
                  </a:lnTo>
                  <a:lnTo>
                    <a:pt x="5756" y="14919"/>
                  </a:lnTo>
                  <a:lnTo>
                    <a:pt x="5990" y="14874"/>
                  </a:lnTo>
                  <a:lnTo>
                    <a:pt x="6235" y="14819"/>
                  </a:lnTo>
                  <a:lnTo>
                    <a:pt x="6469" y="14752"/>
                  </a:lnTo>
                  <a:lnTo>
                    <a:pt x="6703" y="14685"/>
                  </a:lnTo>
                  <a:lnTo>
                    <a:pt x="6925" y="14607"/>
                  </a:lnTo>
                  <a:lnTo>
                    <a:pt x="7159" y="14529"/>
                  </a:lnTo>
                  <a:lnTo>
                    <a:pt x="7404" y="14451"/>
                  </a:lnTo>
                  <a:lnTo>
                    <a:pt x="7649" y="14384"/>
                  </a:lnTo>
                  <a:lnTo>
                    <a:pt x="7894" y="14329"/>
                  </a:lnTo>
                  <a:lnTo>
                    <a:pt x="8139" y="14273"/>
                  </a:lnTo>
                  <a:lnTo>
                    <a:pt x="8629" y="14195"/>
                  </a:lnTo>
                  <a:lnTo>
                    <a:pt x="9130" y="14117"/>
                  </a:lnTo>
                  <a:lnTo>
                    <a:pt x="9375" y="14062"/>
                  </a:lnTo>
                  <a:lnTo>
                    <a:pt x="9619" y="14006"/>
                  </a:lnTo>
                  <a:lnTo>
                    <a:pt x="9864" y="13928"/>
                  </a:lnTo>
                  <a:lnTo>
                    <a:pt x="10109" y="13850"/>
                  </a:lnTo>
                  <a:lnTo>
                    <a:pt x="10354" y="13739"/>
                  </a:lnTo>
                  <a:lnTo>
                    <a:pt x="10599" y="13616"/>
                  </a:lnTo>
                  <a:lnTo>
                    <a:pt x="10833" y="13460"/>
                  </a:lnTo>
                  <a:lnTo>
                    <a:pt x="11078" y="13282"/>
                  </a:lnTo>
                  <a:lnTo>
                    <a:pt x="10354" y="11434"/>
                  </a:lnTo>
                  <a:lnTo>
                    <a:pt x="9597" y="9486"/>
                  </a:lnTo>
                  <a:lnTo>
                    <a:pt x="8851" y="7526"/>
                  </a:lnTo>
                  <a:lnTo>
                    <a:pt x="8128" y="5678"/>
                  </a:lnTo>
                  <a:lnTo>
                    <a:pt x="7961" y="5266"/>
                  </a:lnTo>
                  <a:lnTo>
                    <a:pt x="7794" y="4854"/>
                  </a:lnTo>
                  <a:lnTo>
                    <a:pt x="7615" y="4442"/>
                  </a:lnTo>
                  <a:lnTo>
                    <a:pt x="7415" y="4041"/>
                  </a:lnTo>
                  <a:lnTo>
                    <a:pt x="7204" y="3663"/>
                  </a:lnTo>
                  <a:lnTo>
                    <a:pt x="6970" y="3307"/>
                  </a:lnTo>
                  <a:lnTo>
                    <a:pt x="6725" y="2950"/>
                  </a:lnTo>
                  <a:lnTo>
                    <a:pt x="6458" y="2616"/>
                  </a:lnTo>
                  <a:lnTo>
                    <a:pt x="6179" y="2305"/>
                  </a:lnTo>
                  <a:lnTo>
                    <a:pt x="5890" y="2004"/>
                  </a:lnTo>
                  <a:lnTo>
                    <a:pt x="5578" y="1715"/>
                  </a:lnTo>
                  <a:lnTo>
                    <a:pt x="5255" y="1447"/>
                  </a:lnTo>
                  <a:lnTo>
                    <a:pt x="4910" y="1202"/>
                  </a:lnTo>
                  <a:lnTo>
                    <a:pt x="4565" y="969"/>
                  </a:lnTo>
                  <a:lnTo>
                    <a:pt x="4197" y="757"/>
                  </a:lnTo>
                  <a:lnTo>
                    <a:pt x="3819" y="568"/>
                  </a:lnTo>
                  <a:lnTo>
                    <a:pt x="3429" y="390"/>
                  </a:lnTo>
                  <a:lnTo>
                    <a:pt x="3028" y="245"/>
                  </a:lnTo>
                  <a:lnTo>
                    <a:pt x="2617" y="111"/>
                  </a:lnTo>
                  <a:lnTo>
                    <a:pt x="2205" y="0"/>
                  </a:lnTo>
                  <a:close/>
                </a:path>
              </a:pathLst>
            </a:custGeom>
            <a:solidFill>
              <a:srgbClr val="F3AE5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80" name="Google Shape;1405;p21">
              <a:extLst>
                <a:ext uri="{FF2B5EF4-FFF2-40B4-BE49-F238E27FC236}">
                  <a16:creationId xmlns="" xmlns:a16="http://schemas.microsoft.com/office/drawing/2014/main" id="{C988B544-A9D5-4DD0-91A3-8152A047BCD1}"/>
                </a:ext>
              </a:extLst>
            </p:cNvPr>
            <p:cNvSpPr/>
            <p:nvPr/>
          </p:nvSpPr>
          <p:spPr>
            <a:xfrm>
              <a:off x="1616995" y="1843845"/>
              <a:ext cx="259973" cy="353773"/>
            </a:xfrm>
            <a:custGeom>
              <a:avLst/>
              <a:gdLst/>
              <a:ahLst/>
              <a:cxnLst/>
              <a:rect l="l" t="t" r="r" b="b"/>
              <a:pathLst>
                <a:path w="11078" h="15075" fill="none" extrusionOk="0">
                  <a:moveTo>
                    <a:pt x="2205" y="0"/>
                  </a:moveTo>
                  <a:lnTo>
                    <a:pt x="2205" y="0"/>
                  </a:lnTo>
                  <a:lnTo>
                    <a:pt x="2617" y="111"/>
                  </a:lnTo>
                  <a:lnTo>
                    <a:pt x="3028" y="245"/>
                  </a:lnTo>
                  <a:lnTo>
                    <a:pt x="3429" y="390"/>
                  </a:lnTo>
                  <a:lnTo>
                    <a:pt x="3819" y="568"/>
                  </a:lnTo>
                  <a:lnTo>
                    <a:pt x="4197" y="757"/>
                  </a:lnTo>
                  <a:lnTo>
                    <a:pt x="4565" y="969"/>
                  </a:lnTo>
                  <a:lnTo>
                    <a:pt x="4910" y="1202"/>
                  </a:lnTo>
                  <a:lnTo>
                    <a:pt x="5255" y="1447"/>
                  </a:lnTo>
                  <a:lnTo>
                    <a:pt x="5578" y="1715"/>
                  </a:lnTo>
                  <a:lnTo>
                    <a:pt x="5890" y="2004"/>
                  </a:lnTo>
                  <a:lnTo>
                    <a:pt x="6179" y="2305"/>
                  </a:lnTo>
                  <a:lnTo>
                    <a:pt x="6458" y="2616"/>
                  </a:lnTo>
                  <a:lnTo>
                    <a:pt x="6725" y="2950"/>
                  </a:lnTo>
                  <a:lnTo>
                    <a:pt x="6970" y="3307"/>
                  </a:lnTo>
                  <a:lnTo>
                    <a:pt x="7204" y="3663"/>
                  </a:lnTo>
                  <a:lnTo>
                    <a:pt x="7415" y="4041"/>
                  </a:lnTo>
                  <a:lnTo>
                    <a:pt x="7415" y="4041"/>
                  </a:lnTo>
                  <a:lnTo>
                    <a:pt x="7615" y="4442"/>
                  </a:lnTo>
                  <a:lnTo>
                    <a:pt x="7794" y="4854"/>
                  </a:lnTo>
                  <a:lnTo>
                    <a:pt x="7961" y="5266"/>
                  </a:lnTo>
                  <a:lnTo>
                    <a:pt x="8128" y="5678"/>
                  </a:lnTo>
                  <a:lnTo>
                    <a:pt x="8128" y="5678"/>
                  </a:lnTo>
                  <a:lnTo>
                    <a:pt x="8851" y="7526"/>
                  </a:lnTo>
                  <a:lnTo>
                    <a:pt x="9597" y="9486"/>
                  </a:lnTo>
                  <a:lnTo>
                    <a:pt x="10354" y="11434"/>
                  </a:lnTo>
                  <a:lnTo>
                    <a:pt x="11078" y="13282"/>
                  </a:lnTo>
                  <a:lnTo>
                    <a:pt x="11078" y="13282"/>
                  </a:lnTo>
                  <a:lnTo>
                    <a:pt x="10833" y="13460"/>
                  </a:lnTo>
                  <a:lnTo>
                    <a:pt x="10599" y="13616"/>
                  </a:lnTo>
                  <a:lnTo>
                    <a:pt x="10354" y="13739"/>
                  </a:lnTo>
                  <a:lnTo>
                    <a:pt x="10109" y="13850"/>
                  </a:lnTo>
                  <a:lnTo>
                    <a:pt x="9864" y="13928"/>
                  </a:lnTo>
                  <a:lnTo>
                    <a:pt x="9619" y="14006"/>
                  </a:lnTo>
                  <a:lnTo>
                    <a:pt x="9375" y="14062"/>
                  </a:lnTo>
                  <a:lnTo>
                    <a:pt x="9130" y="14117"/>
                  </a:lnTo>
                  <a:lnTo>
                    <a:pt x="8629" y="14195"/>
                  </a:lnTo>
                  <a:lnTo>
                    <a:pt x="8139" y="14273"/>
                  </a:lnTo>
                  <a:lnTo>
                    <a:pt x="7894" y="14329"/>
                  </a:lnTo>
                  <a:lnTo>
                    <a:pt x="7649" y="14384"/>
                  </a:lnTo>
                  <a:lnTo>
                    <a:pt x="7404" y="14451"/>
                  </a:lnTo>
                  <a:lnTo>
                    <a:pt x="7159" y="14529"/>
                  </a:lnTo>
                  <a:lnTo>
                    <a:pt x="7159" y="14529"/>
                  </a:lnTo>
                  <a:lnTo>
                    <a:pt x="6925" y="14607"/>
                  </a:lnTo>
                  <a:lnTo>
                    <a:pt x="6703" y="14685"/>
                  </a:lnTo>
                  <a:lnTo>
                    <a:pt x="6469" y="14752"/>
                  </a:lnTo>
                  <a:lnTo>
                    <a:pt x="6235" y="14819"/>
                  </a:lnTo>
                  <a:lnTo>
                    <a:pt x="5990" y="14874"/>
                  </a:lnTo>
                  <a:lnTo>
                    <a:pt x="5756" y="14919"/>
                  </a:lnTo>
                  <a:lnTo>
                    <a:pt x="5511" y="14963"/>
                  </a:lnTo>
                  <a:lnTo>
                    <a:pt x="5277" y="14997"/>
                  </a:lnTo>
                  <a:lnTo>
                    <a:pt x="5032" y="15030"/>
                  </a:lnTo>
                  <a:lnTo>
                    <a:pt x="4788" y="15052"/>
                  </a:lnTo>
                  <a:lnTo>
                    <a:pt x="4554" y="15064"/>
                  </a:lnTo>
                  <a:lnTo>
                    <a:pt x="4309" y="15075"/>
                  </a:lnTo>
                  <a:lnTo>
                    <a:pt x="4064" y="15075"/>
                  </a:lnTo>
                  <a:lnTo>
                    <a:pt x="3819" y="15075"/>
                  </a:lnTo>
                  <a:lnTo>
                    <a:pt x="3574" y="15064"/>
                  </a:lnTo>
                  <a:lnTo>
                    <a:pt x="3340" y="15041"/>
                  </a:lnTo>
                  <a:lnTo>
                    <a:pt x="3340" y="15041"/>
                  </a:lnTo>
                  <a:lnTo>
                    <a:pt x="3173" y="15030"/>
                  </a:lnTo>
                  <a:lnTo>
                    <a:pt x="3006" y="14997"/>
                  </a:lnTo>
                  <a:lnTo>
                    <a:pt x="2850" y="14963"/>
                  </a:lnTo>
                  <a:lnTo>
                    <a:pt x="2694" y="14908"/>
                  </a:lnTo>
                  <a:lnTo>
                    <a:pt x="2694" y="14908"/>
                  </a:lnTo>
                  <a:lnTo>
                    <a:pt x="2594" y="14852"/>
                  </a:lnTo>
                  <a:lnTo>
                    <a:pt x="2505" y="14796"/>
                  </a:lnTo>
                  <a:lnTo>
                    <a:pt x="2416" y="14730"/>
                  </a:lnTo>
                  <a:lnTo>
                    <a:pt x="2327" y="14652"/>
                  </a:lnTo>
                  <a:lnTo>
                    <a:pt x="2171" y="14496"/>
                  </a:lnTo>
                  <a:lnTo>
                    <a:pt x="2026" y="14329"/>
                  </a:lnTo>
                  <a:lnTo>
                    <a:pt x="2026" y="14329"/>
                  </a:lnTo>
                  <a:lnTo>
                    <a:pt x="1436" y="13638"/>
                  </a:lnTo>
                  <a:lnTo>
                    <a:pt x="857" y="12926"/>
                  </a:lnTo>
                  <a:lnTo>
                    <a:pt x="857" y="12926"/>
                  </a:lnTo>
                  <a:lnTo>
                    <a:pt x="624" y="12625"/>
                  </a:lnTo>
                  <a:lnTo>
                    <a:pt x="501" y="12458"/>
                  </a:lnTo>
                  <a:lnTo>
                    <a:pt x="401" y="12302"/>
                  </a:lnTo>
                  <a:lnTo>
                    <a:pt x="301" y="12124"/>
                  </a:lnTo>
                  <a:lnTo>
                    <a:pt x="212" y="11957"/>
                  </a:lnTo>
                  <a:lnTo>
                    <a:pt x="134" y="11779"/>
                  </a:lnTo>
                  <a:lnTo>
                    <a:pt x="78" y="11590"/>
                  </a:lnTo>
                  <a:lnTo>
                    <a:pt x="78" y="11590"/>
                  </a:lnTo>
                  <a:lnTo>
                    <a:pt x="45" y="11467"/>
                  </a:lnTo>
                  <a:lnTo>
                    <a:pt x="22" y="11334"/>
                  </a:lnTo>
                  <a:lnTo>
                    <a:pt x="11" y="11211"/>
                  </a:lnTo>
                  <a:lnTo>
                    <a:pt x="0" y="11078"/>
                  </a:lnTo>
                  <a:lnTo>
                    <a:pt x="11" y="10811"/>
                  </a:lnTo>
                  <a:lnTo>
                    <a:pt x="34" y="10554"/>
                  </a:lnTo>
                  <a:lnTo>
                    <a:pt x="78" y="10287"/>
                  </a:lnTo>
                  <a:lnTo>
                    <a:pt x="134" y="10031"/>
                  </a:lnTo>
                  <a:lnTo>
                    <a:pt x="267" y="9508"/>
                  </a:lnTo>
                  <a:lnTo>
                    <a:pt x="2205"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81" name="Google Shape;1406;p21">
              <a:extLst>
                <a:ext uri="{FF2B5EF4-FFF2-40B4-BE49-F238E27FC236}">
                  <a16:creationId xmlns="" xmlns:a16="http://schemas.microsoft.com/office/drawing/2014/main" id="{7EBF9234-5012-455F-ADBA-C11DB7694616}"/>
                </a:ext>
              </a:extLst>
            </p:cNvPr>
            <p:cNvSpPr/>
            <p:nvPr/>
          </p:nvSpPr>
          <p:spPr>
            <a:xfrm>
              <a:off x="1490013" y="1415610"/>
              <a:ext cx="296043" cy="418590"/>
            </a:xfrm>
            <a:custGeom>
              <a:avLst/>
              <a:gdLst/>
              <a:ahLst/>
              <a:cxnLst/>
              <a:rect l="l" t="t" r="r" b="b"/>
              <a:pathLst>
                <a:path w="12615" h="17837" extrusionOk="0">
                  <a:moveTo>
                    <a:pt x="4253" y="0"/>
                  </a:moveTo>
                  <a:lnTo>
                    <a:pt x="4097" y="56"/>
                  </a:lnTo>
                  <a:lnTo>
                    <a:pt x="3953" y="134"/>
                  </a:lnTo>
                  <a:lnTo>
                    <a:pt x="3808" y="201"/>
                  </a:lnTo>
                  <a:lnTo>
                    <a:pt x="3663" y="290"/>
                  </a:lnTo>
                  <a:lnTo>
                    <a:pt x="3530" y="379"/>
                  </a:lnTo>
                  <a:lnTo>
                    <a:pt x="3396" y="479"/>
                  </a:lnTo>
                  <a:lnTo>
                    <a:pt x="3274" y="579"/>
                  </a:lnTo>
                  <a:lnTo>
                    <a:pt x="3151" y="680"/>
                  </a:lnTo>
                  <a:lnTo>
                    <a:pt x="3040" y="791"/>
                  </a:lnTo>
                  <a:lnTo>
                    <a:pt x="2928" y="913"/>
                  </a:lnTo>
                  <a:lnTo>
                    <a:pt x="2706" y="1158"/>
                  </a:lnTo>
                  <a:lnTo>
                    <a:pt x="2517" y="1426"/>
                  </a:lnTo>
                  <a:lnTo>
                    <a:pt x="2327" y="1715"/>
                  </a:lnTo>
                  <a:lnTo>
                    <a:pt x="2160" y="2004"/>
                  </a:lnTo>
                  <a:lnTo>
                    <a:pt x="2004" y="2316"/>
                  </a:lnTo>
                  <a:lnTo>
                    <a:pt x="1860" y="2628"/>
                  </a:lnTo>
                  <a:lnTo>
                    <a:pt x="1726" y="2951"/>
                  </a:lnTo>
                  <a:lnTo>
                    <a:pt x="1592" y="3274"/>
                  </a:lnTo>
                  <a:lnTo>
                    <a:pt x="1481" y="3597"/>
                  </a:lnTo>
                  <a:lnTo>
                    <a:pt x="1270" y="4242"/>
                  </a:lnTo>
                  <a:lnTo>
                    <a:pt x="1080" y="4899"/>
                  </a:lnTo>
                  <a:lnTo>
                    <a:pt x="891" y="5545"/>
                  </a:lnTo>
                  <a:lnTo>
                    <a:pt x="713" y="6213"/>
                  </a:lnTo>
                  <a:lnTo>
                    <a:pt x="557" y="6870"/>
                  </a:lnTo>
                  <a:lnTo>
                    <a:pt x="412" y="7538"/>
                  </a:lnTo>
                  <a:lnTo>
                    <a:pt x="279" y="8206"/>
                  </a:lnTo>
                  <a:lnTo>
                    <a:pt x="178" y="8885"/>
                  </a:lnTo>
                  <a:lnTo>
                    <a:pt x="89" y="9553"/>
                  </a:lnTo>
                  <a:lnTo>
                    <a:pt x="56" y="9887"/>
                  </a:lnTo>
                  <a:lnTo>
                    <a:pt x="34" y="10221"/>
                  </a:lnTo>
                  <a:lnTo>
                    <a:pt x="11" y="10555"/>
                  </a:lnTo>
                  <a:lnTo>
                    <a:pt x="0" y="10889"/>
                  </a:lnTo>
                  <a:lnTo>
                    <a:pt x="0" y="11223"/>
                  </a:lnTo>
                  <a:lnTo>
                    <a:pt x="0" y="11557"/>
                  </a:lnTo>
                  <a:lnTo>
                    <a:pt x="11" y="11891"/>
                  </a:lnTo>
                  <a:lnTo>
                    <a:pt x="34" y="12225"/>
                  </a:lnTo>
                  <a:lnTo>
                    <a:pt x="67" y="12559"/>
                  </a:lnTo>
                  <a:lnTo>
                    <a:pt x="101" y="12882"/>
                  </a:lnTo>
                  <a:lnTo>
                    <a:pt x="156" y="13216"/>
                  </a:lnTo>
                  <a:lnTo>
                    <a:pt x="212" y="13539"/>
                  </a:lnTo>
                  <a:lnTo>
                    <a:pt x="279" y="13873"/>
                  </a:lnTo>
                  <a:lnTo>
                    <a:pt x="357" y="14196"/>
                  </a:lnTo>
                  <a:lnTo>
                    <a:pt x="446" y="14518"/>
                  </a:lnTo>
                  <a:lnTo>
                    <a:pt x="546" y="14841"/>
                  </a:lnTo>
                  <a:lnTo>
                    <a:pt x="635" y="15064"/>
                  </a:lnTo>
                  <a:lnTo>
                    <a:pt x="724" y="15298"/>
                  </a:lnTo>
                  <a:lnTo>
                    <a:pt x="813" y="15520"/>
                  </a:lnTo>
                  <a:lnTo>
                    <a:pt x="924" y="15743"/>
                  </a:lnTo>
                  <a:lnTo>
                    <a:pt x="1036" y="15955"/>
                  </a:lnTo>
                  <a:lnTo>
                    <a:pt x="1158" y="16166"/>
                  </a:lnTo>
                  <a:lnTo>
                    <a:pt x="1292" y="16378"/>
                  </a:lnTo>
                  <a:lnTo>
                    <a:pt x="1437" y="16567"/>
                  </a:lnTo>
                  <a:lnTo>
                    <a:pt x="1592" y="16756"/>
                  </a:lnTo>
                  <a:lnTo>
                    <a:pt x="1748" y="16934"/>
                  </a:lnTo>
                  <a:lnTo>
                    <a:pt x="1926" y="17101"/>
                  </a:lnTo>
                  <a:lnTo>
                    <a:pt x="2105" y="17246"/>
                  </a:lnTo>
                  <a:lnTo>
                    <a:pt x="2294" y="17380"/>
                  </a:lnTo>
                  <a:lnTo>
                    <a:pt x="2494" y="17502"/>
                  </a:lnTo>
                  <a:lnTo>
                    <a:pt x="2706" y="17613"/>
                  </a:lnTo>
                  <a:lnTo>
                    <a:pt x="2928" y="17691"/>
                  </a:lnTo>
                  <a:lnTo>
                    <a:pt x="3107" y="17747"/>
                  </a:lnTo>
                  <a:lnTo>
                    <a:pt x="3296" y="17792"/>
                  </a:lnTo>
                  <a:lnTo>
                    <a:pt x="3474" y="17814"/>
                  </a:lnTo>
                  <a:lnTo>
                    <a:pt x="3663" y="17825"/>
                  </a:lnTo>
                  <a:lnTo>
                    <a:pt x="3853" y="17836"/>
                  </a:lnTo>
                  <a:lnTo>
                    <a:pt x="4042" y="17825"/>
                  </a:lnTo>
                  <a:lnTo>
                    <a:pt x="4220" y="17803"/>
                  </a:lnTo>
                  <a:lnTo>
                    <a:pt x="4409" y="17769"/>
                  </a:lnTo>
                  <a:lnTo>
                    <a:pt x="4587" y="17736"/>
                  </a:lnTo>
                  <a:lnTo>
                    <a:pt x="4777" y="17680"/>
                  </a:lnTo>
                  <a:lnTo>
                    <a:pt x="4955" y="17625"/>
                  </a:lnTo>
                  <a:lnTo>
                    <a:pt x="5133" y="17547"/>
                  </a:lnTo>
                  <a:lnTo>
                    <a:pt x="5300" y="17469"/>
                  </a:lnTo>
                  <a:lnTo>
                    <a:pt x="5467" y="17391"/>
                  </a:lnTo>
                  <a:lnTo>
                    <a:pt x="5634" y="17291"/>
                  </a:lnTo>
                  <a:lnTo>
                    <a:pt x="5790" y="17190"/>
                  </a:lnTo>
                  <a:lnTo>
                    <a:pt x="6101" y="16990"/>
                  </a:lnTo>
                  <a:lnTo>
                    <a:pt x="6402" y="16812"/>
                  </a:lnTo>
                  <a:lnTo>
                    <a:pt x="6547" y="16734"/>
                  </a:lnTo>
                  <a:lnTo>
                    <a:pt x="6703" y="16656"/>
                  </a:lnTo>
                  <a:lnTo>
                    <a:pt x="6847" y="16600"/>
                  </a:lnTo>
                  <a:lnTo>
                    <a:pt x="7003" y="16545"/>
                  </a:lnTo>
                  <a:lnTo>
                    <a:pt x="7159" y="16500"/>
                  </a:lnTo>
                  <a:lnTo>
                    <a:pt x="7326" y="16467"/>
                  </a:lnTo>
                  <a:lnTo>
                    <a:pt x="7482" y="16444"/>
                  </a:lnTo>
                  <a:lnTo>
                    <a:pt x="7649" y="16433"/>
                  </a:lnTo>
                  <a:lnTo>
                    <a:pt x="7827" y="16444"/>
                  </a:lnTo>
                  <a:lnTo>
                    <a:pt x="8005" y="16456"/>
                  </a:lnTo>
                  <a:lnTo>
                    <a:pt x="8183" y="16489"/>
                  </a:lnTo>
                  <a:lnTo>
                    <a:pt x="8373" y="16534"/>
                  </a:lnTo>
                  <a:lnTo>
                    <a:pt x="8785" y="16645"/>
                  </a:lnTo>
                  <a:lnTo>
                    <a:pt x="9197" y="16734"/>
                  </a:lnTo>
                  <a:lnTo>
                    <a:pt x="9397" y="16767"/>
                  </a:lnTo>
                  <a:lnTo>
                    <a:pt x="9608" y="16801"/>
                  </a:lnTo>
                  <a:lnTo>
                    <a:pt x="9809" y="16812"/>
                  </a:lnTo>
                  <a:lnTo>
                    <a:pt x="10020" y="16823"/>
                  </a:lnTo>
                  <a:lnTo>
                    <a:pt x="10221" y="16812"/>
                  </a:lnTo>
                  <a:lnTo>
                    <a:pt x="10421" y="16790"/>
                  </a:lnTo>
                  <a:lnTo>
                    <a:pt x="10610" y="16756"/>
                  </a:lnTo>
                  <a:lnTo>
                    <a:pt x="10811" y="16701"/>
                  </a:lnTo>
                  <a:lnTo>
                    <a:pt x="11000" y="16623"/>
                  </a:lnTo>
                  <a:lnTo>
                    <a:pt x="11189" y="16534"/>
                  </a:lnTo>
                  <a:lnTo>
                    <a:pt x="11379" y="16433"/>
                  </a:lnTo>
                  <a:lnTo>
                    <a:pt x="11557" y="16300"/>
                  </a:lnTo>
                  <a:lnTo>
                    <a:pt x="11713" y="16166"/>
                  </a:lnTo>
                  <a:lnTo>
                    <a:pt x="11857" y="16033"/>
                  </a:lnTo>
                  <a:lnTo>
                    <a:pt x="11980" y="15877"/>
                  </a:lnTo>
                  <a:lnTo>
                    <a:pt x="12102" y="15721"/>
                  </a:lnTo>
                  <a:lnTo>
                    <a:pt x="12214" y="15554"/>
                  </a:lnTo>
                  <a:lnTo>
                    <a:pt x="12303" y="15387"/>
                  </a:lnTo>
                  <a:lnTo>
                    <a:pt x="12392" y="15209"/>
                  </a:lnTo>
                  <a:lnTo>
                    <a:pt x="12459" y="15019"/>
                  </a:lnTo>
                  <a:lnTo>
                    <a:pt x="12514" y="14830"/>
                  </a:lnTo>
                  <a:lnTo>
                    <a:pt x="12559" y="14641"/>
                  </a:lnTo>
                  <a:lnTo>
                    <a:pt x="12592" y="14440"/>
                  </a:lnTo>
                  <a:lnTo>
                    <a:pt x="12615" y="14240"/>
                  </a:lnTo>
                  <a:lnTo>
                    <a:pt x="12615" y="14051"/>
                  </a:lnTo>
                  <a:lnTo>
                    <a:pt x="12603" y="13850"/>
                  </a:lnTo>
                  <a:lnTo>
                    <a:pt x="12581" y="13650"/>
                  </a:lnTo>
                  <a:lnTo>
                    <a:pt x="12537" y="13461"/>
                  </a:lnTo>
                  <a:lnTo>
                    <a:pt x="12470" y="13238"/>
                  </a:lnTo>
                  <a:lnTo>
                    <a:pt x="12392" y="13015"/>
                  </a:lnTo>
                  <a:lnTo>
                    <a:pt x="12292" y="12815"/>
                  </a:lnTo>
                  <a:lnTo>
                    <a:pt x="12180" y="12603"/>
                  </a:lnTo>
                  <a:lnTo>
                    <a:pt x="12058" y="12403"/>
                  </a:lnTo>
                  <a:lnTo>
                    <a:pt x="11935" y="12214"/>
                  </a:lnTo>
                  <a:lnTo>
                    <a:pt x="11646" y="11835"/>
                  </a:lnTo>
                  <a:lnTo>
                    <a:pt x="11056" y="11078"/>
                  </a:lnTo>
                  <a:lnTo>
                    <a:pt x="10777" y="10700"/>
                  </a:lnTo>
                  <a:lnTo>
                    <a:pt x="10644" y="10499"/>
                  </a:lnTo>
                  <a:lnTo>
                    <a:pt x="10521" y="10299"/>
                  </a:lnTo>
                  <a:lnTo>
                    <a:pt x="10377" y="10043"/>
                  </a:lnTo>
                  <a:lnTo>
                    <a:pt x="10243" y="9776"/>
                  </a:lnTo>
                  <a:lnTo>
                    <a:pt x="10132" y="9508"/>
                  </a:lnTo>
                  <a:lnTo>
                    <a:pt x="10020" y="9230"/>
                  </a:lnTo>
                  <a:lnTo>
                    <a:pt x="9931" y="8941"/>
                  </a:lnTo>
                  <a:lnTo>
                    <a:pt x="9842" y="8651"/>
                  </a:lnTo>
                  <a:lnTo>
                    <a:pt x="9775" y="8351"/>
                  </a:lnTo>
                  <a:lnTo>
                    <a:pt x="9709" y="8050"/>
                  </a:lnTo>
                  <a:lnTo>
                    <a:pt x="9642" y="7738"/>
                  </a:lnTo>
                  <a:lnTo>
                    <a:pt x="9597" y="7426"/>
                  </a:lnTo>
                  <a:lnTo>
                    <a:pt x="9508" y="6792"/>
                  </a:lnTo>
                  <a:lnTo>
                    <a:pt x="9441" y="6146"/>
                  </a:lnTo>
                  <a:lnTo>
                    <a:pt x="9386" y="5489"/>
                  </a:lnTo>
                  <a:lnTo>
                    <a:pt x="9297" y="4164"/>
                  </a:lnTo>
                  <a:lnTo>
                    <a:pt x="9241" y="3507"/>
                  </a:lnTo>
                  <a:lnTo>
                    <a:pt x="9185" y="2851"/>
                  </a:lnTo>
                  <a:lnTo>
                    <a:pt x="9096" y="2205"/>
                  </a:lnTo>
                  <a:lnTo>
                    <a:pt x="9052" y="1893"/>
                  </a:lnTo>
                  <a:lnTo>
                    <a:pt x="8996" y="1581"/>
                  </a:lnTo>
                  <a:lnTo>
                    <a:pt x="8929" y="1270"/>
                  </a:lnTo>
                  <a:lnTo>
                    <a:pt x="8863" y="958"/>
                  </a:lnTo>
                  <a:lnTo>
                    <a:pt x="8773" y="657"/>
                  </a:lnTo>
                  <a:lnTo>
                    <a:pt x="8684" y="368"/>
                  </a:lnTo>
                  <a:lnTo>
                    <a:pt x="4253" y="0"/>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82" name="Google Shape;1407;p21">
              <a:extLst>
                <a:ext uri="{FF2B5EF4-FFF2-40B4-BE49-F238E27FC236}">
                  <a16:creationId xmlns="" xmlns:a16="http://schemas.microsoft.com/office/drawing/2014/main" id="{F2299E89-B7BA-4773-98C0-FB5AFD89D11B}"/>
                </a:ext>
              </a:extLst>
            </p:cNvPr>
            <p:cNvSpPr/>
            <p:nvPr/>
          </p:nvSpPr>
          <p:spPr>
            <a:xfrm>
              <a:off x="1490013" y="1415610"/>
              <a:ext cx="296043" cy="418590"/>
            </a:xfrm>
            <a:custGeom>
              <a:avLst/>
              <a:gdLst/>
              <a:ahLst/>
              <a:cxnLst/>
              <a:rect l="l" t="t" r="r" b="b"/>
              <a:pathLst>
                <a:path w="12615" h="17837" fill="none" extrusionOk="0">
                  <a:moveTo>
                    <a:pt x="8684" y="368"/>
                  </a:moveTo>
                  <a:lnTo>
                    <a:pt x="8684" y="368"/>
                  </a:lnTo>
                  <a:lnTo>
                    <a:pt x="8773" y="657"/>
                  </a:lnTo>
                  <a:lnTo>
                    <a:pt x="8863" y="958"/>
                  </a:lnTo>
                  <a:lnTo>
                    <a:pt x="8929" y="1270"/>
                  </a:lnTo>
                  <a:lnTo>
                    <a:pt x="8996" y="1581"/>
                  </a:lnTo>
                  <a:lnTo>
                    <a:pt x="9052" y="1893"/>
                  </a:lnTo>
                  <a:lnTo>
                    <a:pt x="9096" y="2205"/>
                  </a:lnTo>
                  <a:lnTo>
                    <a:pt x="9185" y="2851"/>
                  </a:lnTo>
                  <a:lnTo>
                    <a:pt x="9241" y="3507"/>
                  </a:lnTo>
                  <a:lnTo>
                    <a:pt x="9297" y="4164"/>
                  </a:lnTo>
                  <a:lnTo>
                    <a:pt x="9386" y="5489"/>
                  </a:lnTo>
                  <a:lnTo>
                    <a:pt x="9441" y="6146"/>
                  </a:lnTo>
                  <a:lnTo>
                    <a:pt x="9508" y="6792"/>
                  </a:lnTo>
                  <a:lnTo>
                    <a:pt x="9597" y="7426"/>
                  </a:lnTo>
                  <a:lnTo>
                    <a:pt x="9642" y="7738"/>
                  </a:lnTo>
                  <a:lnTo>
                    <a:pt x="9709" y="8050"/>
                  </a:lnTo>
                  <a:lnTo>
                    <a:pt x="9775" y="8351"/>
                  </a:lnTo>
                  <a:lnTo>
                    <a:pt x="9842" y="8651"/>
                  </a:lnTo>
                  <a:lnTo>
                    <a:pt x="9931" y="8941"/>
                  </a:lnTo>
                  <a:lnTo>
                    <a:pt x="10020" y="9230"/>
                  </a:lnTo>
                  <a:lnTo>
                    <a:pt x="10132" y="9508"/>
                  </a:lnTo>
                  <a:lnTo>
                    <a:pt x="10243" y="9776"/>
                  </a:lnTo>
                  <a:lnTo>
                    <a:pt x="10377" y="10043"/>
                  </a:lnTo>
                  <a:lnTo>
                    <a:pt x="10521" y="10299"/>
                  </a:lnTo>
                  <a:lnTo>
                    <a:pt x="10521" y="10299"/>
                  </a:lnTo>
                  <a:lnTo>
                    <a:pt x="10644" y="10499"/>
                  </a:lnTo>
                  <a:lnTo>
                    <a:pt x="10777" y="10700"/>
                  </a:lnTo>
                  <a:lnTo>
                    <a:pt x="11056" y="11078"/>
                  </a:lnTo>
                  <a:lnTo>
                    <a:pt x="11646" y="11835"/>
                  </a:lnTo>
                  <a:lnTo>
                    <a:pt x="11935" y="12214"/>
                  </a:lnTo>
                  <a:lnTo>
                    <a:pt x="12058" y="12403"/>
                  </a:lnTo>
                  <a:lnTo>
                    <a:pt x="12180" y="12603"/>
                  </a:lnTo>
                  <a:lnTo>
                    <a:pt x="12292" y="12815"/>
                  </a:lnTo>
                  <a:lnTo>
                    <a:pt x="12392" y="13015"/>
                  </a:lnTo>
                  <a:lnTo>
                    <a:pt x="12470" y="13238"/>
                  </a:lnTo>
                  <a:lnTo>
                    <a:pt x="12537" y="13461"/>
                  </a:lnTo>
                  <a:lnTo>
                    <a:pt x="12537" y="13461"/>
                  </a:lnTo>
                  <a:lnTo>
                    <a:pt x="12581" y="13650"/>
                  </a:lnTo>
                  <a:lnTo>
                    <a:pt x="12603" y="13850"/>
                  </a:lnTo>
                  <a:lnTo>
                    <a:pt x="12615" y="14051"/>
                  </a:lnTo>
                  <a:lnTo>
                    <a:pt x="12615" y="14240"/>
                  </a:lnTo>
                  <a:lnTo>
                    <a:pt x="12592" y="14440"/>
                  </a:lnTo>
                  <a:lnTo>
                    <a:pt x="12559" y="14641"/>
                  </a:lnTo>
                  <a:lnTo>
                    <a:pt x="12514" y="14830"/>
                  </a:lnTo>
                  <a:lnTo>
                    <a:pt x="12459" y="15019"/>
                  </a:lnTo>
                  <a:lnTo>
                    <a:pt x="12392" y="15209"/>
                  </a:lnTo>
                  <a:lnTo>
                    <a:pt x="12303" y="15387"/>
                  </a:lnTo>
                  <a:lnTo>
                    <a:pt x="12214" y="15554"/>
                  </a:lnTo>
                  <a:lnTo>
                    <a:pt x="12102" y="15721"/>
                  </a:lnTo>
                  <a:lnTo>
                    <a:pt x="11980" y="15877"/>
                  </a:lnTo>
                  <a:lnTo>
                    <a:pt x="11857" y="16033"/>
                  </a:lnTo>
                  <a:lnTo>
                    <a:pt x="11713" y="16166"/>
                  </a:lnTo>
                  <a:lnTo>
                    <a:pt x="11557" y="16300"/>
                  </a:lnTo>
                  <a:lnTo>
                    <a:pt x="11557" y="16300"/>
                  </a:lnTo>
                  <a:lnTo>
                    <a:pt x="11379" y="16433"/>
                  </a:lnTo>
                  <a:lnTo>
                    <a:pt x="11189" y="16534"/>
                  </a:lnTo>
                  <a:lnTo>
                    <a:pt x="11000" y="16623"/>
                  </a:lnTo>
                  <a:lnTo>
                    <a:pt x="10811" y="16701"/>
                  </a:lnTo>
                  <a:lnTo>
                    <a:pt x="10610" y="16756"/>
                  </a:lnTo>
                  <a:lnTo>
                    <a:pt x="10421" y="16790"/>
                  </a:lnTo>
                  <a:lnTo>
                    <a:pt x="10221" y="16812"/>
                  </a:lnTo>
                  <a:lnTo>
                    <a:pt x="10020" y="16823"/>
                  </a:lnTo>
                  <a:lnTo>
                    <a:pt x="9809" y="16812"/>
                  </a:lnTo>
                  <a:lnTo>
                    <a:pt x="9608" y="16801"/>
                  </a:lnTo>
                  <a:lnTo>
                    <a:pt x="9397" y="16767"/>
                  </a:lnTo>
                  <a:lnTo>
                    <a:pt x="9197" y="16734"/>
                  </a:lnTo>
                  <a:lnTo>
                    <a:pt x="8785" y="16645"/>
                  </a:lnTo>
                  <a:lnTo>
                    <a:pt x="8373" y="16534"/>
                  </a:lnTo>
                  <a:lnTo>
                    <a:pt x="8373" y="16534"/>
                  </a:lnTo>
                  <a:lnTo>
                    <a:pt x="8183" y="16489"/>
                  </a:lnTo>
                  <a:lnTo>
                    <a:pt x="8005" y="16456"/>
                  </a:lnTo>
                  <a:lnTo>
                    <a:pt x="7827" y="16444"/>
                  </a:lnTo>
                  <a:lnTo>
                    <a:pt x="7649" y="16433"/>
                  </a:lnTo>
                  <a:lnTo>
                    <a:pt x="7482" y="16444"/>
                  </a:lnTo>
                  <a:lnTo>
                    <a:pt x="7326" y="16467"/>
                  </a:lnTo>
                  <a:lnTo>
                    <a:pt x="7159" y="16500"/>
                  </a:lnTo>
                  <a:lnTo>
                    <a:pt x="7003" y="16545"/>
                  </a:lnTo>
                  <a:lnTo>
                    <a:pt x="6847" y="16600"/>
                  </a:lnTo>
                  <a:lnTo>
                    <a:pt x="6703" y="16656"/>
                  </a:lnTo>
                  <a:lnTo>
                    <a:pt x="6547" y="16734"/>
                  </a:lnTo>
                  <a:lnTo>
                    <a:pt x="6402" y="16812"/>
                  </a:lnTo>
                  <a:lnTo>
                    <a:pt x="6101" y="16990"/>
                  </a:lnTo>
                  <a:lnTo>
                    <a:pt x="5790" y="17190"/>
                  </a:lnTo>
                  <a:lnTo>
                    <a:pt x="5790" y="17190"/>
                  </a:lnTo>
                  <a:lnTo>
                    <a:pt x="5634" y="17291"/>
                  </a:lnTo>
                  <a:lnTo>
                    <a:pt x="5467" y="17391"/>
                  </a:lnTo>
                  <a:lnTo>
                    <a:pt x="5300" y="17469"/>
                  </a:lnTo>
                  <a:lnTo>
                    <a:pt x="5133" y="17547"/>
                  </a:lnTo>
                  <a:lnTo>
                    <a:pt x="4955" y="17625"/>
                  </a:lnTo>
                  <a:lnTo>
                    <a:pt x="4777" y="17680"/>
                  </a:lnTo>
                  <a:lnTo>
                    <a:pt x="4587" y="17736"/>
                  </a:lnTo>
                  <a:lnTo>
                    <a:pt x="4409" y="17769"/>
                  </a:lnTo>
                  <a:lnTo>
                    <a:pt x="4220" y="17803"/>
                  </a:lnTo>
                  <a:lnTo>
                    <a:pt x="4042" y="17825"/>
                  </a:lnTo>
                  <a:lnTo>
                    <a:pt x="3853" y="17836"/>
                  </a:lnTo>
                  <a:lnTo>
                    <a:pt x="3663" y="17825"/>
                  </a:lnTo>
                  <a:lnTo>
                    <a:pt x="3474" y="17814"/>
                  </a:lnTo>
                  <a:lnTo>
                    <a:pt x="3296" y="17792"/>
                  </a:lnTo>
                  <a:lnTo>
                    <a:pt x="3107" y="17747"/>
                  </a:lnTo>
                  <a:lnTo>
                    <a:pt x="2928" y="17691"/>
                  </a:lnTo>
                  <a:lnTo>
                    <a:pt x="2928" y="17691"/>
                  </a:lnTo>
                  <a:lnTo>
                    <a:pt x="2706" y="17613"/>
                  </a:lnTo>
                  <a:lnTo>
                    <a:pt x="2494" y="17502"/>
                  </a:lnTo>
                  <a:lnTo>
                    <a:pt x="2294" y="17380"/>
                  </a:lnTo>
                  <a:lnTo>
                    <a:pt x="2105" y="17246"/>
                  </a:lnTo>
                  <a:lnTo>
                    <a:pt x="1926" y="17101"/>
                  </a:lnTo>
                  <a:lnTo>
                    <a:pt x="1748" y="16934"/>
                  </a:lnTo>
                  <a:lnTo>
                    <a:pt x="1592" y="16756"/>
                  </a:lnTo>
                  <a:lnTo>
                    <a:pt x="1437" y="16567"/>
                  </a:lnTo>
                  <a:lnTo>
                    <a:pt x="1292" y="16378"/>
                  </a:lnTo>
                  <a:lnTo>
                    <a:pt x="1158" y="16166"/>
                  </a:lnTo>
                  <a:lnTo>
                    <a:pt x="1036" y="15955"/>
                  </a:lnTo>
                  <a:lnTo>
                    <a:pt x="924" y="15743"/>
                  </a:lnTo>
                  <a:lnTo>
                    <a:pt x="813" y="15520"/>
                  </a:lnTo>
                  <a:lnTo>
                    <a:pt x="724" y="15298"/>
                  </a:lnTo>
                  <a:lnTo>
                    <a:pt x="635" y="15064"/>
                  </a:lnTo>
                  <a:lnTo>
                    <a:pt x="546" y="14841"/>
                  </a:lnTo>
                  <a:lnTo>
                    <a:pt x="546" y="14841"/>
                  </a:lnTo>
                  <a:lnTo>
                    <a:pt x="446" y="14518"/>
                  </a:lnTo>
                  <a:lnTo>
                    <a:pt x="357" y="14196"/>
                  </a:lnTo>
                  <a:lnTo>
                    <a:pt x="279" y="13873"/>
                  </a:lnTo>
                  <a:lnTo>
                    <a:pt x="212" y="13539"/>
                  </a:lnTo>
                  <a:lnTo>
                    <a:pt x="156" y="13216"/>
                  </a:lnTo>
                  <a:lnTo>
                    <a:pt x="101" y="12882"/>
                  </a:lnTo>
                  <a:lnTo>
                    <a:pt x="67" y="12559"/>
                  </a:lnTo>
                  <a:lnTo>
                    <a:pt x="34" y="12225"/>
                  </a:lnTo>
                  <a:lnTo>
                    <a:pt x="11" y="11891"/>
                  </a:lnTo>
                  <a:lnTo>
                    <a:pt x="0" y="11557"/>
                  </a:lnTo>
                  <a:lnTo>
                    <a:pt x="0" y="11223"/>
                  </a:lnTo>
                  <a:lnTo>
                    <a:pt x="0" y="10889"/>
                  </a:lnTo>
                  <a:lnTo>
                    <a:pt x="11" y="10555"/>
                  </a:lnTo>
                  <a:lnTo>
                    <a:pt x="34" y="10221"/>
                  </a:lnTo>
                  <a:lnTo>
                    <a:pt x="56" y="9887"/>
                  </a:lnTo>
                  <a:lnTo>
                    <a:pt x="89" y="9553"/>
                  </a:lnTo>
                  <a:lnTo>
                    <a:pt x="178" y="8885"/>
                  </a:lnTo>
                  <a:lnTo>
                    <a:pt x="279" y="8206"/>
                  </a:lnTo>
                  <a:lnTo>
                    <a:pt x="412" y="7538"/>
                  </a:lnTo>
                  <a:lnTo>
                    <a:pt x="557" y="6870"/>
                  </a:lnTo>
                  <a:lnTo>
                    <a:pt x="713" y="6213"/>
                  </a:lnTo>
                  <a:lnTo>
                    <a:pt x="891" y="5545"/>
                  </a:lnTo>
                  <a:lnTo>
                    <a:pt x="1080" y="4899"/>
                  </a:lnTo>
                  <a:lnTo>
                    <a:pt x="1270" y="4242"/>
                  </a:lnTo>
                  <a:lnTo>
                    <a:pt x="1270" y="4242"/>
                  </a:lnTo>
                  <a:lnTo>
                    <a:pt x="1481" y="3597"/>
                  </a:lnTo>
                  <a:lnTo>
                    <a:pt x="1592" y="3274"/>
                  </a:lnTo>
                  <a:lnTo>
                    <a:pt x="1726" y="2951"/>
                  </a:lnTo>
                  <a:lnTo>
                    <a:pt x="1860" y="2628"/>
                  </a:lnTo>
                  <a:lnTo>
                    <a:pt x="2004" y="2316"/>
                  </a:lnTo>
                  <a:lnTo>
                    <a:pt x="2160" y="2004"/>
                  </a:lnTo>
                  <a:lnTo>
                    <a:pt x="2327" y="1715"/>
                  </a:lnTo>
                  <a:lnTo>
                    <a:pt x="2517" y="1426"/>
                  </a:lnTo>
                  <a:lnTo>
                    <a:pt x="2706" y="1158"/>
                  </a:lnTo>
                  <a:lnTo>
                    <a:pt x="2928" y="913"/>
                  </a:lnTo>
                  <a:lnTo>
                    <a:pt x="3040" y="791"/>
                  </a:lnTo>
                  <a:lnTo>
                    <a:pt x="3151" y="680"/>
                  </a:lnTo>
                  <a:lnTo>
                    <a:pt x="3274" y="579"/>
                  </a:lnTo>
                  <a:lnTo>
                    <a:pt x="3396" y="479"/>
                  </a:lnTo>
                  <a:lnTo>
                    <a:pt x="3530" y="379"/>
                  </a:lnTo>
                  <a:lnTo>
                    <a:pt x="3663" y="290"/>
                  </a:lnTo>
                  <a:lnTo>
                    <a:pt x="3808" y="201"/>
                  </a:lnTo>
                  <a:lnTo>
                    <a:pt x="3953" y="134"/>
                  </a:lnTo>
                  <a:lnTo>
                    <a:pt x="4097" y="56"/>
                  </a:lnTo>
                  <a:lnTo>
                    <a:pt x="4253"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83" name="Google Shape;1408;p21">
              <a:extLst>
                <a:ext uri="{FF2B5EF4-FFF2-40B4-BE49-F238E27FC236}">
                  <a16:creationId xmlns="" xmlns:a16="http://schemas.microsoft.com/office/drawing/2014/main" id="{6D5B1A97-65AA-4CF6-ACD6-BC50C6E93F09}"/>
                </a:ext>
              </a:extLst>
            </p:cNvPr>
            <p:cNvSpPr/>
            <p:nvPr/>
          </p:nvSpPr>
          <p:spPr>
            <a:xfrm>
              <a:off x="1804853" y="1971602"/>
              <a:ext cx="282971" cy="485191"/>
            </a:xfrm>
            <a:custGeom>
              <a:avLst/>
              <a:gdLst/>
              <a:ahLst/>
              <a:cxnLst/>
              <a:rect l="l" t="t" r="r" b="b"/>
              <a:pathLst>
                <a:path w="12058" h="20675" extrusionOk="0">
                  <a:moveTo>
                    <a:pt x="8951" y="0"/>
                  </a:moveTo>
                  <a:lnTo>
                    <a:pt x="8773" y="357"/>
                  </a:lnTo>
                  <a:lnTo>
                    <a:pt x="8562" y="746"/>
                  </a:lnTo>
                  <a:lnTo>
                    <a:pt x="8050" y="1648"/>
                  </a:lnTo>
                  <a:lnTo>
                    <a:pt x="7448" y="2672"/>
                  </a:lnTo>
                  <a:lnTo>
                    <a:pt x="6769" y="3819"/>
                  </a:lnTo>
                  <a:lnTo>
                    <a:pt x="5266" y="6324"/>
                  </a:lnTo>
                  <a:lnTo>
                    <a:pt x="4465" y="7660"/>
                  </a:lnTo>
                  <a:lnTo>
                    <a:pt x="3674" y="8996"/>
                  </a:lnTo>
                  <a:lnTo>
                    <a:pt x="3106" y="9965"/>
                  </a:lnTo>
                  <a:lnTo>
                    <a:pt x="2550" y="10922"/>
                  </a:lnTo>
                  <a:lnTo>
                    <a:pt x="2026" y="11868"/>
                  </a:lnTo>
                  <a:lnTo>
                    <a:pt x="1525" y="12770"/>
                  </a:lnTo>
                  <a:lnTo>
                    <a:pt x="1069" y="13628"/>
                  </a:lnTo>
                  <a:lnTo>
                    <a:pt x="657" y="14440"/>
                  </a:lnTo>
                  <a:lnTo>
                    <a:pt x="290" y="15197"/>
                  </a:lnTo>
                  <a:lnTo>
                    <a:pt x="134" y="15542"/>
                  </a:lnTo>
                  <a:lnTo>
                    <a:pt x="0" y="15876"/>
                  </a:lnTo>
                  <a:lnTo>
                    <a:pt x="167" y="16121"/>
                  </a:lnTo>
                  <a:lnTo>
                    <a:pt x="702" y="16823"/>
                  </a:lnTo>
                  <a:lnTo>
                    <a:pt x="1058" y="17279"/>
                  </a:lnTo>
                  <a:lnTo>
                    <a:pt x="1470" y="17791"/>
                  </a:lnTo>
                  <a:lnTo>
                    <a:pt x="1915" y="18315"/>
                  </a:lnTo>
                  <a:lnTo>
                    <a:pt x="2394" y="18838"/>
                  </a:lnTo>
                  <a:lnTo>
                    <a:pt x="2639" y="19094"/>
                  </a:lnTo>
                  <a:lnTo>
                    <a:pt x="2884" y="19350"/>
                  </a:lnTo>
                  <a:lnTo>
                    <a:pt x="3129" y="19584"/>
                  </a:lnTo>
                  <a:lnTo>
                    <a:pt x="3362" y="19807"/>
                  </a:lnTo>
                  <a:lnTo>
                    <a:pt x="3618" y="20029"/>
                  </a:lnTo>
                  <a:lnTo>
                    <a:pt x="3875" y="20218"/>
                  </a:lnTo>
                  <a:lnTo>
                    <a:pt x="4119" y="20385"/>
                  </a:lnTo>
                  <a:lnTo>
                    <a:pt x="4353" y="20530"/>
                  </a:lnTo>
                  <a:lnTo>
                    <a:pt x="4465" y="20586"/>
                  </a:lnTo>
                  <a:lnTo>
                    <a:pt x="4587" y="20630"/>
                  </a:lnTo>
                  <a:lnTo>
                    <a:pt x="4710" y="20664"/>
                  </a:lnTo>
                  <a:lnTo>
                    <a:pt x="4843" y="20675"/>
                  </a:lnTo>
                  <a:lnTo>
                    <a:pt x="5099" y="20675"/>
                  </a:lnTo>
                  <a:lnTo>
                    <a:pt x="5233" y="20653"/>
                  </a:lnTo>
                  <a:lnTo>
                    <a:pt x="5366" y="20630"/>
                  </a:lnTo>
                  <a:lnTo>
                    <a:pt x="5489" y="20586"/>
                  </a:lnTo>
                  <a:lnTo>
                    <a:pt x="5622" y="20541"/>
                  </a:lnTo>
                  <a:lnTo>
                    <a:pt x="5756" y="20486"/>
                  </a:lnTo>
                  <a:lnTo>
                    <a:pt x="5890" y="20419"/>
                  </a:lnTo>
                  <a:lnTo>
                    <a:pt x="6012" y="20352"/>
                  </a:lnTo>
                  <a:lnTo>
                    <a:pt x="6135" y="20274"/>
                  </a:lnTo>
                  <a:lnTo>
                    <a:pt x="6380" y="20096"/>
                  </a:lnTo>
                  <a:lnTo>
                    <a:pt x="6513" y="19996"/>
                  </a:lnTo>
                  <a:lnTo>
                    <a:pt x="6636" y="19873"/>
                  </a:lnTo>
                  <a:lnTo>
                    <a:pt x="6747" y="19762"/>
                  </a:lnTo>
                  <a:lnTo>
                    <a:pt x="6858" y="19640"/>
                  </a:lnTo>
                  <a:lnTo>
                    <a:pt x="6958" y="19517"/>
                  </a:lnTo>
                  <a:lnTo>
                    <a:pt x="7059" y="19395"/>
                  </a:lnTo>
                  <a:lnTo>
                    <a:pt x="7137" y="19261"/>
                  </a:lnTo>
                  <a:lnTo>
                    <a:pt x="7215" y="19139"/>
                  </a:lnTo>
                  <a:lnTo>
                    <a:pt x="7315" y="18927"/>
                  </a:lnTo>
                  <a:lnTo>
                    <a:pt x="7426" y="18671"/>
                  </a:lnTo>
                  <a:lnTo>
                    <a:pt x="7537" y="18381"/>
                  </a:lnTo>
                  <a:lnTo>
                    <a:pt x="7649" y="18059"/>
                  </a:lnTo>
                  <a:lnTo>
                    <a:pt x="7771" y="17702"/>
                  </a:lnTo>
                  <a:lnTo>
                    <a:pt x="7894" y="17313"/>
                  </a:lnTo>
                  <a:lnTo>
                    <a:pt x="8139" y="16444"/>
                  </a:lnTo>
                  <a:lnTo>
                    <a:pt x="8406" y="15453"/>
                  </a:lnTo>
                  <a:lnTo>
                    <a:pt x="8684" y="14373"/>
                  </a:lnTo>
                  <a:lnTo>
                    <a:pt x="9285" y="11991"/>
                  </a:lnTo>
                  <a:lnTo>
                    <a:pt x="9920" y="9375"/>
                  </a:lnTo>
                  <a:lnTo>
                    <a:pt x="10254" y="8016"/>
                  </a:lnTo>
                  <a:lnTo>
                    <a:pt x="10599" y="6647"/>
                  </a:lnTo>
                  <a:lnTo>
                    <a:pt x="10944" y="5277"/>
                  </a:lnTo>
                  <a:lnTo>
                    <a:pt x="11312" y="3919"/>
                  </a:lnTo>
                  <a:lnTo>
                    <a:pt x="11679" y="2594"/>
                  </a:lnTo>
                  <a:lnTo>
                    <a:pt x="12058" y="1303"/>
                  </a:lnTo>
                  <a:lnTo>
                    <a:pt x="8951" y="0"/>
                  </a:lnTo>
                  <a:close/>
                </a:path>
              </a:pathLst>
            </a:custGeom>
            <a:solidFill>
              <a:srgbClr val="F3AE5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84" name="Google Shape;1409;p21">
              <a:extLst>
                <a:ext uri="{FF2B5EF4-FFF2-40B4-BE49-F238E27FC236}">
                  <a16:creationId xmlns="" xmlns:a16="http://schemas.microsoft.com/office/drawing/2014/main" id="{0451CC70-A973-499C-8E8F-8D6BBA8C9227}"/>
                </a:ext>
              </a:extLst>
            </p:cNvPr>
            <p:cNvSpPr/>
            <p:nvPr/>
          </p:nvSpPr>
          <p:spPr>
            <a:xfrm>
              <a:off x="1804853" y="1971602"/>
              <a:ext cx="282971" cy="485191"/>
            </a:xfrm>
            <a:custGeom>
              <a:avLst/>
              <a:gdLst/>
              <a:ahLst/>
              <a:cxnLst/>
              <a:rect l="l" t="t" r="r" b="b"/>
              <a:pathLst>
                <a:path w="12058" h="20675" fill="none" extrusionOk="0">
                  <a:moveTo>
                    <a:pt x="12058" y="1303"/>
                  </a:moveTo>
                  <a:lnTo>
                    <a:pt x="12058" y="1303"/>
                  </a:lnTo>
                  <a:lnTo>
                    <a:pt x="11679" y="2594"/>
                  </a:lnTo>
                  <a:lnTo>
                    <a:pt x="11312" y="3919"/>
                  </a:lnTo>
                  <a:lnTo>
                    <a:pt x="10944" y="5277"/>
                  </a:lnTo>
                  <a:lnTo>
                    <a:pt x="10599" y="6647"/>
                  </a:lnTo>
                  <a:lnTo>
                    <a:pt x="10254" y="8016"/>
                  </a:lnTo>
                  <a:lnTo>
                    <a:pt x="9920" y="9375"/>
                  </a:lnTo>
                  <a:lnTo>
                    <a:pt x="9285" y="11991"/>
                  </a:lnTo>
                  <a:lnTo>
                    <a:pt x="8684" y="14373"/>
                  </a:lnTo>
                  <a:lnTo>
                    <a:pt x="8406" y="15453"/>
                  </a:lnTo>
                  <a:lnTo>
                    <a:pt x="8139" y="16444"/>
                  </a:lnTo>
                  <a:lnTo>
                    <a:pt x="7894" y="17313"/>
                  </a:lnTo>
                  <a:lnTo>
                    <a:pt x="7771" y="17702"/>
                  </a:lnTo>
                  <a:lnTo>
                    <a:pt x="7649" y="18059"/>
                  </a:lnTo>
                  <a:lnTo>
                    <a:pt x="7537" y="18381"/>
                  </a:lnTo>
                  <a:lnTo>
                    <a:pt x="7426" y="18671"/>
                  </a:lnTo>
                  <a:lnTo>
                    <a:pt x="7315" y="18927"/>
                  </a:lnTo>
                  <a:lnTo>
                    <a:pt x="7215" y="19139"/>
                  </a:lnTo>
                  <a:lnTo>
                    <a:pt x="7215" y="19139"/>
                  </a:lnTo>
                  <a:lnTo>
                    <a:pt x="7137" y="19261"/>
                  </a:lnTo>
                  <a:lnTo>
                    <a:pt x="7059" y="19395"/>
                  </a:lnTo>
                  <a:lnTo>
                    <a:pt x="6958" y="19517"/>
                  </a:lnTo>
                  <a:lnTo>
                    <a:pt x="6858" y="19640"/>
                  </a:lnTo>
                  <a:lnTo>
                    <a:pt x="6747" y="19762"/>
                  </a:lnTo>
                  <a:lnTo>
                    <a:pt x="6636" y="19873"/>
                  </a:lnTo>
                  <a:lnTo>
                    <a:pt x="6513" y="19996"/>
                  </a:lnTo>
                  <a:lnTo>
                    <a:pt x="6380" y="20096"/>
                  </a:lnTo>
                  <a:lnTo>
                    <a:pt x="6380" y="20096"/>
                  </a:lnTo>
                  <a:lnTo>
                    <a:pt x="6135" y="20274"/>
                  </a:lnTo>
                  <a:lnTo>
                    <a:pt x="6012" y="20352"/>
                  </a:lnTo>
                  <a:lnTo>
                    <a:pt x="5890" y="20419"/>
                  </a:lnTo>
                  <a:lnTo>
                    <a:pt x="5756" y="20486"/>
                  </a:lnTo>
                  <a:lnTo>
                    <a:pt x="5622" y="20541"/>
                  </a:lnTo>
                  <a:lnTo>
                    <a:pt x="5489" y="20586"/>
                  </a:lnTo>
                  <a:lnTo>
                    <a:pt x="5366" y="20630"/>
                  </a:lnTo>
                  <a:lnTo>
                    <a:pt x="5233" y="20653"/>
                  </a:lnTo>
                  <a:lnTo>
                    <a:pt x="5099" y="20675"/>
                  </a:lnTo>
                  <a:lnTo>
                    <a:pt x="4966" y="20675"/>
                  </a:lnTo>
                  <a:lnTo>
                    <a:pt x="4843" y="20675"/>
                  </a:lnTo>
                  <a:lnTo>
                    <a:pt x="4710" y="20664"/>
                  </a:lnTo>
                  <a:lnTo>
                    <a:pt x="4587" y="20630"/>
                  </a:lnTo>
                  <a:lnTo>
                    <a:pt x="4465" y="20586"/>
                  </a:lnTo>
                  <a:lnTo>
                    <a:pt x="4353" y="20530"/>
                  </a:lnTo>
                  <a:lnTo>
                    <a:pt x="4353" y="20530"/>
                  </a:lnTo>
                  <a:lnTo>
                    <a:pt x="4119" y="20385"/>
                  </a:lnTo>
                  <a:lnTo>
                    <a:pt x="3875" y="20218"/>
                  </a:lnTo>
                  <a:lnTo>
                    <a:pt x="3618" y="20029"/>
                  </a:lnTo>
                  <a:lnTo>
                    <a:pt x="3362" y="19807"/>
                  </a:lnTo>
                  <a:lnTo>
                    <a:pt x="3362" y="19807"/>
                  </a:lnTo>
                  <a:lnTo>
                    <a:pt x="3129" y="19584"/>
                  </a:lnTo>
                  <a:lnTo>
                    <a:pt x="2884" y="19350"/>
                  </a:lnTo>
                  <a:lnTo>
                    <a:pt x="2639" y="19094"/>
                  </a:lnTo>
                  <a:lnTo>
                    <a:pt x="2394" y="18838"/>
                  </a:lnTo>
                  <a:lnTo>
                    <a:pt x="1915" y="18315"/>
                  </a:lnTo>
                  <a:lnTo>
                    <a:pt x="1470" y="17791"/>
                  </a:lnTo>
                  <a:lnTo>
                    <a:pt x="1058" y="17279"/>
                  </a:lnTo>
                  <a:lnTo>
                    <a:pt x="702" y="16823"/>
                  </a:lnTo>
                  <a:lnTo>
                    <a:pt x="167" y="16121"/>
                  </a:lnTo>
                  <a:lnTo>
                    <a:pt x="167" y="16121"/>
                  </a:lnTo>
                  <a:lnTo>
                    <a:pt x="0" y="15876"/>
                  </a:lnTo>
                  <a:lnTo>
                    <a:pt x="0" y="15876"/>
                  </a:lnTo>
                  <a:lnTo>
                    <a:pt x="134" y="15542"/>
                  </a:lnTo>
                  <a:lnTo>
                    <a:pt x="290" y="15197"/>
                  </a:lnTo>
                  <a:lnTo>
                    <a:pt x="657" y="14440"/>
                  </a:lnTo>
                  <a:lnTo>
                    <a:pt x="1069" y="13628"/>
                  </a:lnTo>
                  <a:lnTo>
                    <a:pt x="1525" y="12770"/>
                  </a:lnTo>
                  <a:lnTo>
                    <a:pt x="2026" y="11868"/>
                  </a:lnTo>
                  <a:lnTo>
                    <a:pt x="2550" y="10922"/>
                  </a:lnTo>
                  <a:lnTo>
                    <a:pt x="3106" y="9965"/>
                  </a:lnTo>
                  <a:lnTo>
                    <a:pt x="3674" y="8996"/>
                  </a:lnTo>
                  <a:lnTo>
                    <a:pt x="3674" y="8996"/>
                  </a:lnTo>
                  <a:lnTo>
                    <a:pt x="4465" y="7660"/>
                  </a:lnTo>
                  <a:lnTo>
                    <a:pt x="5266" y="6324"/>
                  </a:lnTo>
                  <a:lnTo>
                    <a:pt x="6769" y="3819"/>
                  </a:lnTo>
                  <a:lnTo>
                    <a:pt x="7448" y="2672"/>
                  </a:lnTo>
                  <a:lnTo>
                    <a:pt x="8050" y="1648"/>
                  </a:lnTo>
                  <a:lnTo>
                    <a:pt x="8562" y="746"/>
                  </a:lnTo>
                  <a:lnTo>
                    <a:pt x="8773" y="357"/>
                  </a:lnTo>
                  <a:lnTo>
                    <a:pt x="8951" y="0"/>
                  </a:lnTo>
                  <a:lnTo>
                    <a:pt x="12058" y="1303"/>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85" name="Google Shape;1410;p21">
              <a:extLst>
                <a:ext uri="{FF2B5EF4-FFF2-40B4-BE49-F238E27FC236}">
                  <a16:creationId xmlns="" xmlns:a16="http://schemas.microsoft.com/office/drawing/2014/main" id="{A3734A36-CA64-4784-8D21-17A3C47BB843}"/>
                </a:ext>
              </a:extLst>
            </p:cNvPr>
            <p:cNvSpPr/>
            <p:nvPr/>
          </p:nvSpPr>
          <p:spPr>
            <a:xfrm>
              <a:off x="1256957" y="1640828"/>
              <a:ext cx="341499" cy="331314"/>
            </a:xfrm>
            <a:custGeom>
              <a:avLst/>
              <a:gdLst/>
              <a:ahLst/>
              <a:cxnLst/>
              <a:rect l="l" t="t" r="r" b="b"/>
              <a:pathLst>
                <a:path w="14552" h="14118" extrusionOk="0">
                  <a:moveTo>
                    <a:pt x="6001" y="0"/>
                  </a:moveTo>
                  <a:lnTo>
                    <a:pt x="6046" y="980"/>
                  </a:lnTo>
                  <a:lnTo>
                    <a:pt x="6124" y="3196"/>
                  </a:lnTo>
                  <a:lnTo>
                    <a:pt x="6202" y="5523"/>
                  </a:lnTo>
                  <a:lnTo>
                    <a:pt x="6224" y="6391"/>
                  </a:lnTo>
                  <a:lnTo>
                    <a:pt x="6224" y="6680"/>
                  </a:lnTo>
                  <a:lnTo>
                    <a:pt x="6213" y="6859"/>
                  </a:lnTo>
                  <a:lnTo>
                    <a:pt x="6213" y="6892"/>
                  </a:lnTo>
                  <a:lnTo>
                    <a:pt x="6191" y="6925"/>
                  </a:lnTo>
                  <a:lnTo>
                    <a:pt x="6135" y="6992"/>
                  </a:lnTo>
                  <a:lnTo>
                    <a:pt x="6046" y="7070"/>
                  </a:lnTo>
                  <a:lnTo>
                    <a:pt x="5934" y="7148"/>
                  </a:lnTo>
                  <a:lnTo>
                    <a:pt x="5790" y="7237"/>
                  </a:lnTo>
                  <a:lnTo>
                    <a:pt x="5623" y="7326"/>
                  </a:lnTo>
                  <a:lnTo>
                    <a:pt x="5222" y="7527"/>
                  </a:lnTo>
                  <a:lnTo>
                    <a:pt x="4754" y="7749"/>
                  </a:lnTo>
                  <a:lnTo>
                    <a:pt x="4220" y="7972"/>
                  </a:lnTo>
                  <a:lnTo>
                    <a:pt x="3663" y="8195"/>
                  </a:lnTo>
                  <a:lnTo>
                    <a:pt x="3084" y="8417"/>
                  </a:lnTo>
                  <a:lnTo>
                    <a:pt x="1949" y="8840"/>
                  </a:lnTo>
                  <a:lnTo>
                    <a:pt x="958" y="9185"/>
                  </a:lnTo>
                  <a:lnTo>
                    <a:pt x="0" y="9508"/>
                  </a:lnTo>
                  <a:lnTo>
                    <a:pt x="5923" y="12815"/>
                  </a:lnTo>
                  <a:lnTo>
                    <a:pt x="14552" y="14118"/>
                  </a:lnTo>
                  <a:lnTo>
                    <a:pt x="14518" y="7649"/>
                  </a:lnTo>
                  <a:lnTo>
                    <a:pt x="14340" y="7605"/>
                  </a:lnTo>
                  <a:lnTo>
                    <a:pt x="13873" y="7493"/>
                  </a:lnTo>
                  <a:lnTo>
                    <a:pt x="13561" y="7404"/>
                  </a:lnTo>
                  <a:lnTo>
                    <a:pt x="13216" y="7293"/>
                  </a:lnTo>
                  <a:lnTo>
                    <a:pt x="12859" y="7170"/>
                  </a:lnTo>
                  <a:lnTo>
                    <a:pt x="12503" y="7026"/>
                  </a:lnTo>
                  <a:lnTo>
                    <a:pt x="12459" y="6992"/>
                  </a:lnTo>
                  <a:lnTo>
                    <a:pt x="12414" y="6948"/>
                  </a:lnTo>
                  <a:lnTo>
                    <a:pt x="12370" y="6870"/>
                  </a:lnTo>
                  <a:lnTo>
                    <a:pt x="12336" y="6792"/>
                  </a:lnTo>
                  <a:lnTo>
                    <a:pt x="12303" y="6692"/>
                  </a:lnTo>
                  <a:lnTo>
                    <a:pt x="12269" y="6580"/>
                  </a:lnTo>
                  <a:lnTo>
                    <a:pt x="12214" y="6324"/>
                  </a:lnTo>
                  <a:lnTo>
                    <a:pt x="12169" y="6035"/>
                  </a:lnTo>
                  <a:lnTo>
                    <a:pt x="12147" y="5712"/>
                  </a:lnTo>
                  <a:lnTo>
                    <a:pt x="12114" y="5389"/>
                  </a:lnTo>
                  <a:lnTo>
                    <a:pt x="12102" y="5055"/>
                  </a:lnTo>
                  <a:lnTo>
                    <a:pt x="12091" y="4543"/>
                  </a:lnTo>
                  <a:lnTo>
                    <a:pt x="12080" y="4109"/>
                  </a:lnTo>
                  <a:lnTo>
                    <a:pt x="12080" y="3697"/>
                  </a:lnTo>
                  <a:lnTo>
                    <a:pt x="9241" y="1971"/>
                  </a:lnTo>
                  <a:lnTo>
                    <a:pt x="6001" y="0"/>
                  </a:lnTo>
                  <a:close/>
                </a:path>
              </a:pathLst>
            </a:custGeom>
            <a:solidFill>
              <a:srgbClr val="FFC3A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86" name="Google Shape;1411;p21">
              <a:extLst>
                <a:ext uri="{FF2B5EF4-FFF2-40B4-BE49-F238E27FC236}">
                  <a16:creationId xmlns="" xmlns:a16="http://schemas.microsoft.com/office/drawing/2014/main" id="{CB59BE57-58AE-440C-9551-2EE19A441209}"/>
                </a:ext>
              </a:extLst>
            </p:cNvPr>
            <p:cNvSpPr/>
            <p:nvPr/>
          </p:nvSpPr>
          <p:spPr>
            <a:xfrm>
              <a:off x="1256957" y="1640828"/>
              <a:ext cx="341499" cy="331314"/>
            </a:xfrm>
            <a:custGeom>
              <a:avLst/>
              <a:gdLst/>
              <a:ahLst/>
              <a:cxnLst/>
              <a:rect l="l" t="t" r="r" b="b"/>
              <a:pathLst>
                <a:path w="14552" h="14118" fill="none" extrusionOk="0">
                  <a:moveTo>
                    <a:pt x="14552" y="14118"/>
                  </a:moveTo>
                  <a:lnTo>
                    <a:pt x="5923" y="12815"/>
                  </a:lnTo>
                  <a:lnTo>
                    <a:pt x="0" y="9508"/>
                  </a:lnTo>
                  <a:lnTo>
                    <a:pt x="0" y="9508"/>
                  </a:lnTo>
                  <a:lnTo>
                    <a:pt x="958" y="9185"/>
                  </a:lnTo>
                  <a:lnTo>
                    <a:pt x="1949" y="8840"/>
                  </a:lnTo>
                  <a:lnTo>
                    <a:pt x="3084" y="8417"/>
                  </a:lnTo>
                  <a:lnTo>
                    <a:pt x="3663" y="8195"/>
                  </a:lnTo>
                  <a:lnTo>
                    <a:pt x="4220" y="7972"/>
                  </a:lnTo>
                  <a:lnTo>
                    <a:pt x="4754" y="7749"/>
                  </a:lnTo>
                  <a:lnTo>
                    <a:pt x="5222" y="7527"/>
                  </a:lnTo>
                  <a:lnTo>
                    <a:pt x="5623" y="7326"/>
                  </a:lnTo>
                  <a:lnTo>
                    <a:pt x="5790" y="7237"/>
                  </a:lnTo>
                  <a:lnTo>
                    <a:pt x="5934" y="7148"/>
                  </a:lnTo>
                  <a:lnTo>
                    <a:pt x="6046" y="7070"/>
                  </a:lnTo>
                  <a:lnTo>
                    <a:pt x="6135" y="6992"/>
                  </a:lnTo>
                  <a:lnTo>
                    <a:pt x="6191" y="6925"/>
                  </a:lnTo>
                  <a:lnTo>
                    <a:pt x="6213" y="6892"/>
                  </a:lnTo>
                  <a:lnTo>
                    <a:pt x="6213" y="6859"/>
                  </a:lnTo>
                  <a:lnTo>
                    <a:pt x="6213" y="6859"/>
                  </a:lnTo>
                  <a:lnTo>
                    <a:pt x="6224" y="6680"/>
                  </a:lnTo>
                  <a:lnTo>
                    <a:pt x="6224" y="6391"/>
                  </a:lnTo>
                  <a:lnTo>
                    <a:pt x="6202" y="5523"/>
                  </a:lnTo>
                  <a:lnTo>
                    <a:pt x="6124" y="3196"/>
                  </a:lnTo>
                  <a:lnTo>
                    <a:pt x="6046" y="980"/>
                  </a:lnTo>
                  <a:lnTo>
                    <a:pt x="6001" y="0"/>
                  </a:lnTo>
                  <a:lnTo>
                    <a:pt x="9241" y="1971"/>
                  </a:lnTo>
                  <a:lnTo>
                    <a:pt x="12080" y="3697"/>
                  </a:lnTo>
                  <a:lnTo>
                    <a:pt x="12080" y="3697"/>
                  </a:lnTo>
                  <a:lnTo>
                    <a:pt x="12080" y="4109"/>
                  </a:lnTo>
                  <a:lnTo>
                    <a:pt x="12091" y="4543"/>
                  </a:lnTo>
                  <a:lnTo>
                    <a:pt x="12102" y="5055"/>
                  </a:lnTo>
                  <a:lnTo>
                    <a:pt x="12102" y="5055"/>
                  </a:lnTo>
                  <a:lnTo>
                    <a:pt x="12114" y="5389"/>
                  </a:lnTo>
                  <a:lnTo>
                    <a:pt x="12147" y="5712"/>
                  </a:lnTo>
                  <a:lnTo>
                    <a:pt x="12169" y="6035"/>
                  </a:lnTo>
                  <a:lnTo>
                    <a:pt x="12214" y="6324"/>
                  </a:lnTo>
                  <a:lnTo>
                    <a:pt x="12269" y="6580"/>
                  </a:lnTo>
                  <a:lnTo>
                    <a:pt x="12303" y="6692"/>
                  </a:lnTo>
                  <a:lnTo>
                    <a:pt x="12336" y="6792"/>
                  </a:lnTo>
                  <a:lnTo>
                    <a:pt x="12370" y="6870"/>
                  </a:lnTo>
                  <a:lnTo>
                    <a:pt x="12414" y="6948"/>
                  </a:lnTo>
                  <a:lnTo>
                    <a:pt x="12459" y="6992"/>
                  </a:lnTo>
                  <a:lnTo>
                    <a:pt x="12503" y="7026"/>
                  </a:lnTo>
                  <a:lnTo>
                    <a:pt x="12503" y="7026"/>
                  </a:lnTo>
                  <a:lnTo>
                    <a:pt x="12859" y="7170"/>
                  </a:lnTo>
                  <a:lnTo>
                    <a:pt x="13216" y="7293"/>
                  </a:lnTo>
                  <a:lnTo>
                    <a:pt x="13561" y="7404"/>
                  </a:lnTo>
                  <a:lnTo>
                    <a:pt x="13873" y="7493"/>
                  </a:lnTo>
                  <a:lnTo>
                    <a:pt x="14340" y="7605"/>
                  </a:lnTo>
                  <a:lnTo>
                    <a:pt x="14518" y="7649"/>
                  </a:lnTo>
                  <a:lnTo>
                    <a:pt x="14552" y="14118"/>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87" name="Google Shape;1412;p21">
              <a:extLst>
                <a:ext uri="{FF2B5EF4-FFF2-40B4-BE49-F238E27FC236}">
                  <a16:creationId xmlns="" xmlns:a16="http://schemas.microsoft.com/office/drawing/2014/main" id="{D385C761-78D9-438C-A876-DCDB94C3E96B}"/>
                </a:ext>
              </a:extLst>
            </p:cNvPr>
            <p:cNvSpPr/>
            <p:nvPr/>
          </p:nvSpPr>
          <p:spPr>
            <a:xfrm>
              <a:off x="1460232" y="1684196"/>
              <a:ext cx="80752" cy="75260"/>
            </a:xfrm>
            <a:custGeom>
              <a:avLst/>
              <a:gdLst/>
              <a:ahLst/>
              <a:cxnLst/>
              <a:rect l="l" t="t" r="r" b="b"/>
              <a:pathLst>
                <a:path w="3441" h="3207" extrusionOk="0">
                  <a:moveTo>
                    <a:pt x="0" y="1"/>
                  </a:moveTo>
                  <a:lnTo>
                    <a:pt x="34" y="79"/>
                  </a:lnTo>
                  <a:lnTo>
                    <a:pt x="156" y="323"/>
                  </a:lnTo>
                  <a:lnTo>
                    <a:pt x="256" y="490"/>
                  </a:lnTo>
                  <a:lnTo>
                    <a:pt x="379" y="680"/>
                  </a:lnTo>
                  <a:lnTo>
                    <a:pt x="535" y="902"/>
                  </a:lnTo>
                  <a:lnTo>
                    <a:pt x="713" y="1136"/>
                  </a:lnTo>
                  <a:lnTo>
                    <a:pt x="924" y="1381"/>
                  </a:lnTo>
                  <a:lnTo>
                    <a:pt x="1180" y="1648"/>
                  </a:lnTo>
                  <a:lnTo>
                    <a:pt x="1459" y="1916"/>
                  </a:lnTo>
                  <a:lnTo>
                    <a:pt x="1770" y="2183"/>
                  </a:lnTo>
                  <a:lnTo>
                    <a:pt x="2127" y="2450"/>
                  </a:lnTo>
                  <a:lnTo>
                    <a:pt x="2327" y="2584"/>
                  </a:lnTo>
                  <a:lnTo>
                    <a:pt x="2527" y="2717"/>
                  </a:lnTo>
                  <a:lnTo>
                    <a:pt x="2739" y="2840"/>
                  </a:lnTo>
                  <a:lnTo>
                    <a:pt x="2962" y="2973"/>
                  </a:lnTo>
                  <a:lnTo>
                    <a:pt x="3195" y="3096"/>
                  </a:lnTo>
                  <a:lnTo>
                    <a:pt x="3440" y="3207"/>
                  </a:lnTo>
                  <a:lnTo>
                    <a:pt x="3429" y="2695"/>
                  </a:lnTo>
                  <a:lnTo>
                    <a:pt x="3418" y="2261"/>
                  </a:lnTo>
                  <a:lnTo>
                    <a:pt x="3418" y="1849"/>
                  </a:lnTo>
                  <a:lnTo>
                    <a:pt x="579" y="123"/>
                  </a:lnTo>
                  <a:lnTo>
                    <a:pt x="0" y="1"/>
                  </a:lnTo>
                  <a:close/>
                </a:path>
              </a:pathLst>
            </a:custGeom>
            <a:solidFill>
              <a:srgbClr val="EAA48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88" name="Google Shape;1413;p21">
              <a:extLst>
                <a:ext uri="{FF2B5EF4-FFF2-40B4-BE49-F238E27FC236}">
                  <a16:creationId xmlns="" xmlns:a16="http://schemas.microsoft.com/office/drawing/2014/main" id="{B4C7CD93-3900-4673-BDB0-D62B58C0CCBB}"/>
                </a:ext>
              </a:extLst>
            </p:cNvPr>
            <p:cNvSpPr/>
            <p:nvPr/>
          </p:nvSpPr>
          <p:spPr>
            <a:xfrm>
              <a:off x="1846906" y="1820331"/>
              <a:ext cx="220806" cy="178470"/>
            </a:xfrm>
            <a:custGeom>
              <a:avLst/>
              <a:gdLst/>
              <a:ahLst/>
              <a:cxnLst/>
              <a:rect l="l" t="t" r="r" b="b"/>
              <a:pathLst>
                <a:path w="9409" h="7605" extrusionOk="0">
                  <a:moveTo>
                    <a:pt x="7794" y="1358"/>
                  </a:moveTo>
                  <a:lnTo>
                    <a:pt x="7928" y="1369"/>
                  </a:lnTo>
                  <a:lnTo>
                    <a:pt x="8061" y="1403"/>
                  </a:lnTo>
                  <a:lnTo>
                    <a:pt x="8195" y="1436"/>
                  </a:lnTo>
                  <a:lnTo>
                    <a:pt x="8284" y="1481"/>
                  </a:lnTo>
                  <a:lnTo>
                    <a:pt x="8373" y="1536"/>
                  </a:lnTo>
                  <a:lnTo>
                    <a:pt x="8451" y="1592"/>
                  </a:lnTo>
                  <a:lnTo>
                    <a:pt x="8529" y="1670"/>
                  </a:lnTo>
                  <a:lnTo>
                    <a:pt x="8596" y="1748"/>
                  </a:lnTo>
                  <a:lnTo>
                    <a:pt x="8651" y="1837"/>
                  </a:lnTo>
                  <a:lnTo>
                    <a:pt x="8707" y="1937"/>
                  </a:lnTo>
                  <a:lnTo>
                    <a:pt x="8751" y="2049"/>
                  </a:lnTo>
                  <a:lnTo>
                    <a:pt x="8818" y="2249"/>
                  </a:lnTo>
                  <a:lnTo>
                    <a:pt x="8863" y="2449"/>
                  </a:lnTo>
                  <a:lnTo>
                    <a:pt x="8885" y="2639"/>
                  </a:lnTo>
                  <a:lnTo>
                    <a:pt x="8885" y="2828"/>
                  </a:lnTo>
                  <a:lnTo>
                    <a:pt x="8852" y="3006"/>
                  </a:lnTo>
                  <a:lnTo>
                    <a:pt x="8807" y="3184"/>
                  </a:lnTo>
                  <a:lnTo>
                    <a:pt x="8729" y="3362"/>
                  </a:lnTo>
                  <a:lnTo>
                    <a:pt x="8640" y="3529"/>
                  </a:lnTo>
                  <a:lnTo>
                    <a:pt x="8529" y="3707"/>
                  </a:lnTo>
                  <a:lnTo>
                    <a:pt x="8395" y="3874"/>
                  </a:lnTo>
                  <a:lnTo>
                    <a:pt x="8250" y="4041"/>
                  </a:lnTo>
                  <a:lnTo>
                    <a:pt x="8083" y="4208"/>
                  </a:lnTo>
                  <a:lnTo>
                    <a:pt x="7894" y="4375"/>
                  </a:lnTo>
                  <a:lnTo>
                    <a:pt x="7694" y="4554"/>
                  </a:lnTo>
                  <a:lnTo>
                    <a:pt x="7471" y="4732"/>
                  </a:lnTo>
                  <a:lnTo>
                    <a:pt x="7237" y="4910"/>
                  </a:lnTo>
                  <a:lnTo>
                    <a:pt x="6948" y="5099"/>
                  </a:lnTo>
                  <a:lnTo>
                    <a:pt x="6647" y="5300"/>
                  </a:lnTo>
                  <a:lnTo>
                    <a:pt x="7148" y="1436"/>
                  </a:lnTo>
                  <a:lnTo>
                    <a:pt x="7393" y="1381"/>
                  </a:lnTo>
                  <a:lnTo>
                    <a:pt x="7516" y="1369"/>
                  </a:lnTo>
                  <a:lnTo>
                    <a:pt x="7649" y="1358"/>
                  </a:lnTo>
                  <a:close/>
                  <a:moveTo>
                    <a:pt x="1" y="0"/>
                  </a:moveTo>
                  <a:lnTo>
                    <a:pt x="869" y="6713"/>
                  </a:lnTo>
                  <a:lnTo>
                    <a:pt x="891" y="6814"/>
                  </a:lnTo>
                  <a:lnTo>
                    <a:pt x="914" y="6914"/>
                  </a:lnTo>
                  <a:lnTo>
                    <a:pt x="958" y="7003"/>
                  </a:lnTo>
                  <a:lnTo>
                    <a:pt x="1003" y="7092"/>
                  </a:lnTo>
                  <a:lnTo>
                    <a:pt x="1058" y="7181"/>
                  </a:lnTo>
                  <a:lnTo>
                    <a:pt x="1125" y="7259"/>
                  </a:lnTo>
                  <a:lnTo>
                    <a:pt x="1192" y="7337"/>
                  </a:lnTo>
                  <a:lnTo>
                    <a:pt x="1270" y="7404"/>
                  </a:lnTo>
                  <a:lnTo>
                    <a:pt x="1359" y="7459"/>
                  </a:lnTo>
                  <a:lnTo>
                    <a:pt x="1448" y="7504"/>
                  </a:lnTo>
                  <a:lnTo>
                    <a:pt x="1537" y="7548"/>
                  </a:lnTo>
                  <a:lnTo>
                    <a:pt x="1626" y="7571"/>
                  </a:lnTo>
                  <a:lnTo>
                    <a:pt x="1760" y="7604"/>
                  </a:lnTo>
                  <a:lnTo>
                    <a:pt x="5434" y="7604"/>
                  </a:lnTo>
                  <a:lnTo>
                    <a:pt x="5601" y="7593"/>
                  </a:lnTo>
                  <a:lnTo>
                    <a:pt x="5757" y="7560"/>
                  </a:lnTo>
                  <a:lnTo>
                    <a:pt x="5912" y="7493"/>
                  </a:lnTo>
                  <a:lnTo>
                    <a:pt x="6057" y="7415"/>
                  </a:lnTo>
                  <a:lnTo>
                    <a:pt x="6057" y="7404"/>
                  </a:lnTo>
                  <a:lnTo>
                    <a:pt x="6135" y="7337"/>
                  </a:lnTo>
                  <a:lnTo>
                    <a:pt x="6213" y="7259"/>
                  </a:lnTo>
                  <a:lnTo>
                    <a:pt x="6269" y="7181"/>
                  </a:lnTo>
                  <a:lnTo>
                    <a:pt x="6324" y="7103"/>
                  </a:lnTo>
                  <a:lnTo>
                    <a:pt x="6380" y="7014"/>
                  </a:lnTo>
                  <a:lnTo>
                    <a:pt x="6413" y="6914"/>
                  </a:lnTo>
                  <a:lnTo>
                    <a:pt x="6436" y="6814"/>
                  </a:lnTo>
                  <a:lnTo>
                    <a:pt x="6458" y="6713"/>
                  </a:lnTo>
                  <a:lnTo>
                    <a:pt x="6558" y="5945"/>
                  </a:lnTo>
                  <a:lnTo>
                    <a:pt x="6803" y="5812"/>
                  </a:lnTo>
                  <a:lnTo>
                    <a:pt x="7059" y="5656"/>
                  </a:lnTo>
                  <a:lnTo>
                    <a:pt x="7315" y="5489"/>
                  </a:lnTo>
                  <a:lnTo>
                    <a:pt x="7549" y="5322"/>
                  </a:lnTo>
                  <a:lnTo>
                    <a:pt x="7972" y="4999"/>
                  </a:lnTo>
                  <a:lnTo>
                    <a:pt x="8184" y="4821"/>
                  </a:lnTo>
                  <a:lnTo>
                    <a:pt x="8384" y="4643"/>
                  </a:lnTo>
                  <a:lnTo>
                    <a:pt x="8573" y="4453"/>
                  </a:lnTo>
                  <a:lnTo>
                    <a:pt x="8740" y="4264"/>
                  </a:lnTo>
                  <a:lnTo>
                    <a:pt x="8907" y="4064"/>
                  </a:lnTo>
                  <a:lnTo>
                    <a:pt x="9052" y="3863"/>
                  </a:lnTo>
                  <a:lnTo>
                    <a:pt x="9175" y="3641"/>
                  </a:lnTo>
                  <a:lnTo>
                    <a:pt x="9275" y="3418"/>
                  </a:lnTo>
                  <a:lnTo>
                    <a:pt x="9319" y="3307"/>
                  </a:lnTo>
                  <a:lnTo>
                    <a:pt x="9353" y="3184"/>
                  </a:lnTo>
                  <a:lnTo>
                    <a:pt x="9375" y="3062"/>
                  </a:lnTo>
                  <a:lnTo>
                    <a:pt x="9397" y="2939"/>
                  </a:lnTo>
                  <a:lnTo>
                    <a:pt x="9408" y="2817"/>
                  </a:lnTo>
                  <a:lnTo>
                    <a:pt x="9408" y="2683"/>
                  </a:lnTo>
                  <a:lnTo>
                    <a:pt x="9408" y="2561"/>
                  </a:lnTo>
                  <a:lnTo>
                    <a:pt x="9386" y="2427"/>
                  </a:lnTo>
                  <a:lnTo>
                    <a:pt x="9364" y="2282"/>
                  </a:lnTo>
                  <a:lnTo>
                    <a:pt x="9330" y="2149"/>
                  </a:lnTo>
                  <a:lnTo>
                    <a:pt x="9286" y="2004"/>
                  </a:lnTo>
                  <a:lnTo>
                    <a:pt x="9241" y="1859"/>
                  </a:lnTo>
                  <a:lnTo>
                    <a:pt x="9163" y="1703"/>
                  </a:lnTo>
                  <a:lnTo>
                    <a:pt x="9085" y="1548"/>
                  </a:lnTo>
                  <a:lnTo>
                    <a:pt x="8996" y="1425"/>
                  </a:lnTo>
                  <a:lnTo>
                    <a:pt x="8896" y="1303"/>
                  </a:lnTo>
                  <a:lnTo>
                    <a:pt x="8785" y="1191"/>
                  </a:lnTo>
                  <a:lnTo>
                    <a:pt x="8662" y="1102"/>
                  </a:lnTo>
                  <a:lnTo>
                    <a:pt x="8529" y="1024"/>
                  </a:lnTo>
                  <a:lnTo>
                    <a:pt x="8384" y="958"/>
                  </a:lnTo>
                  <a:lnTo>
                    <a:pt x="8228" y="902"/>
                  </a:lnTo>
                  <a:lnTo>
                    <a:pt x="8083" y="868"/>
                  </a:lnTo>
                  <a:lnTo>
                    <a:pt x="7939" y="846"/>
                  </a:lnTo>
                  <a:lnTo>
                    <a:pt x="7783" y="835"/>
                  </a:lnTo>
                  <a:lnTo>
                    <a:pt x="7638" y="835"/>
                  </a:lnTo>
                  <a:lnTo>
                    <a:pt x="7493" y="846"/>
                  </a:lnTo>
                  <a:lnTo>
                    <a:pt x="7349" y="868"/>
                  </a:lnTo>
                  <a:lnTo>
                    <a:pt x="7215" y="891"/>
                  </a:lnTo>
                  <a:lnTo>
                    <a:pt x="7338" y="0"/>
                  </a:lnTo>
                  <a:close/>
                </a:path>
              </a:pathLst>
            </a:custGeom>
            <a:solidFill>
              <a:srgbClr val="D9D9D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89" name="Google Shape;1414;p21">
              <a:extLst>
                <a:ext uri="{FF2B5EF4-FFF2-40B4-BE49-F238E27FC236}">
                  <a16:creationId xmlns="" xmlns:a16="http://schemas.microsoft.com/office/drawing/2014/main" id="{BAE13EF4-F61E-4625-87CC-83015FD63368}"/>
                </a:ext>
              </a:extLst>
            </p:cNvPr>
            <p:cNvSpPr/>
            <p:nvPr/>
          </p:nvSpPr>
          <p:spPr>
            <a:xfrm>
              <a:off x="1885065" y="1820331"/>
              <a:ext cx="134046" cy="178470"/>
            </a:xfrm>
            <a:custGeom>
              <a:avLst/>
              <a:gdLst/>
              <a:ahLst/>
              <a:cxnLst/>
              <a:rect l="l" t="t" r="r" b="b"/>
              <a:pathLst>
                <a:path w="5712" h="7605" extrusionOk="0">
                  <a:moveTo>
                    <a:pt x="4231" y="0"/>
                  </a:moveTo>
                  <a:lnTo>
                    <a:pt x="4208" y="523"/>
                  </a:lnTo>
                  <a:lnTo>
                    <a:pt x="4164" y="1013"/>
                  </a:lnTo>
                  <a:lnTo>
                    <a:pt x="4108" y="1492"/>
                  </a:lnTo>
                  <a:lnTo>
                    <a:pt x="4030" y="1937"/>
                  </a:lnTo>
                  <a:lnTo>
                    <a:pt x="3941" y="2371"/>
                  </a:lnTo>
                  <a:lnTo>
                    <a:pt x="3830" y="2772"/>
                  </a:lnTo>
                  <a:lnTo>
                    <a:pt x="3719" y="3162"/>
                  </a:lnTo>
                  <a:lnTo>
                    <a:pt x="3585" y="3529"/>
                  </a:lnTo>
                  <a:lnTo>
                    <a:pt x="3451" y="3886"/>
                  </a:lnTo>
                  <a:lnTo>
                    <a:pt x="3307" y="4208"/>
                  </a:lnTo>
                  <a:lnTo>
                    <a:pt x="3140" y="4520"/>
                  </a:lnTo>
                  <a:lnTo>
                    <a:pt x="2984" y="4810"/>
                  </a:lnTo>
                  <a:lnTo>
                    <a:pt x="2817" y="5088"/>
                  </a:lnTo>
                  <a:lnTo>
                    <a:pt x="2639" y="5344"/>
                  </a:lnTo>
                  <a:lnTo>
                    <a:pt x="2461" y="5589"/>
                  </a:lnTo>
                  <a:lnTo>
                    <a:pt x="2282" y="5812"/>
                  </a:lnTo>
                  <a:lnTo>
                    <a:pt x="2093" y="6023"/>
                  </a:lnTo>
                  <a:lnTo>
                    <a:pt x="1915" y="6212"/>
                  </a:lnTo>
                  <a:lnTo>
                    <a:pt x="1737" y="6402"/>
                  </a:lnTo>
                  <a:lnTo>
                    <a:pt x="1559" y="6558"/>
                  </a:lnTo>
                  <a:lnTo>
                    <a:pt x="1381" y="6713"/>
                  </a:lnTo>
                  <a:lnTo>
                    <a:pt x="1214" y="6847"/>
                  </a:lnTo>
                  <a:lnTo>
                    <a:pt x="891" y="7081"/>
                  </a:lnTo>
                  <a:lnTo>
                    <a:pt x="601" y="7270"/>
                  </a:lnTo>
                  <a:lnTo>
                    <a:pt x="345" y="7415"/>
                  </a:lnTo>
                  <a:lnTo>
                    <a:pt x="145" y="7515"/>
                  </a:lnTo>
                  <a:lnTo>
                    <a:pt x="0" y="7571"/>
                  </a:lnTo>
                  <a:lnTo>
                    <a:pt x="134" y="7604"/>
                  </a:lnTo>
                  <a:lnTo>
                    <a:pt x="3808" y="7604"/>
                  </a:lnTo>
                  <a:lnTo>
                    <a:pt x="3975" y="7593"/>
                  </a:lnTo>
                  <a:lnTo>
                    <a:pt x="4131" y="7560"/>
                  </a:lnTo>
                  <a:lnTo>
                    <a:pt x="4286" y="7493"/>
                  </a:lnTo>
                  <a:lnTo>
                    <a:pt x="4431" y="7415"/>
                  </a:lnTo>
                  <a:lnTo>
                    <a:pt x="4431" y="7404"/>
                  </a:lnTo>
                  <a:lnTo>
                    <a:pt x="4509" y="7337"/>
                  </a:lnTo>
                  <a:lnTo>
                    <a:pt x="4587" y="7259"/>
                  </a:lnTo>
                  <a:lnTo>
                    <a:pt x="4643" y="7181"/>
                  </a:lnTo>
                  <a:lnTo>
                    <a:pt x="4698" y="7103"/>
                  </a:lnTo>
                  <a:lnTo>
                    <a:pt x="4754" y="7014"/>
                  </a:lnTo>
                  <a:lnTo>
                    <a:pt x="4787" y="6914"/>
                  </a:lnTo>
                  <a:lnTo>
                    <a:pt x="4810" y="6814"/>
                  </a:lnTo>
                  <a:lnTo>
                    <a:pt x="4832" y="6713"/>
                  </a:lnTo>
                  <a:lnTo>
                    <a:pt x="4932" y="5945"/>
                  </a:lnTo>
                  <a:lnTo>
                    <a:pt x="5021" y="5300"/>
                  </a:lnTo>
                  <a:lnTo>
                    <a:pt x="5522" y="1436"/>
                  </a:lnTo>
                  <a:lnTo>
                    <a:pt x="5589" y="891"/>
                  </a:lnTo>
                  <a:lnTo>
                    <a:pt x="5712" y="0"/>
                  </a:lnTo>
                  <a:close/>
                </a:path>
              </a:pathLst>
            </a:custGeom>
            <a:solidFill>
              <a:srgbClr val="EFEFE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90" name="Google Shape;1415;p21">
              <a:extLst>
                <a:ext uri="{FF2B5EF4-FFF2-40B4-BE49-F238E27FC236}">
                  <a16:creationId xmlns="" xmlns:a16="http://schemas.microsoft.com/office/drawing/2014/main" id="{2FF0E837-A331-4D5D-AB0E-FBAD162033ED}"/>
                </a:ext>
              </a:extLst>
            </p:cNvPr>
            <p:cNvSpPr/>
            <p:nvPr/>
          </p:nvSpPr>
          <p:spPr>
            <a:xfrm>
              <a:off x="2009677" y="1848023"/>
              <a:ext cx="80494" cy="97461"/>
            </a:xfrm>
            <a:custGeom>
              <a:avLst/>
              <a:gdLst/>
              <a:ahLst/>
              <a:cxnLst/>
              <a:rect l="l" t="t" r="r" b="b"/>
              <a:pathLst>
                <a:path w="3430" h="4153" extrusionOk="0">
                  <a:moveTo>
                    <a:pt x="1237" y="0"/>
                  </a:moveTo>
                  <a:lnTo>
                    <a:pt x="1070" y="11"/>
                  </a:lnTo>
                  <a:lnTo>
                    <a:pt x="903" y="22"/>
                  </a:lnTo>
                  <a:lnTo>
                    <a:pt x="747" y="45"/>
                  </a:lnTo>
                  <a:lnTo>
                    <a:pt x="602" y="78"/>
                  </a:lnTo>
                  <a:lnTo>
                    <a:pt x="491" y="123"/>
                  </a:lnTo>
                  <a:lnTo>
                    <a:pt x="390" y="178"/>
                  </a:lnTo>
                  <a:lnTo>
                    <a:pt x="357" y="212"/>
                  </a:lnTo>
                  <a:lnTo>
                    <a:pt x="324" y="256"/>
                  </a:lnTo>
                  <a:lnTo>
                    <a:pt x="246" y="412"/>
                  </a:lnTo>
                  <a:lnTo>
                    <a:pt x="179" y="546"/>
                  </a:lnTo>
                  <a:lnTo>
                    <a:pt x="134" y="668"/>
                  </a:lnTo>
                  <a:lnTo>
                    <a:pt x="112" y="791"/>
                  </a:lnTo>
                  <a:lnTo>
                    <a:pt x="112" y="880"/>
                  </a:lnTo>
                  <a:lnTo>
                    <a:pt x="123" y="969"/>
                  </a:lnTo>
                  <a:lnTo>
                    <a:pt x="145" y="1047"/>
                  </a:lnTo>
                  <a:lnTo>
                    <a:pt x="179" y="1102"/>
                  </a:lnTo>
                  <a:lnTo>
                    <a:pt x="190" y="1125"/>
                  </a:lnTo>
                  <a:lnTo>
                    <a:pt x="201" y="1158"/>
                  </a:lnTo>
                  <a:lnTo>
                    <a:pt x="201" y="1236"/>
                  </a:lnTo>
                  <a:lnTo>
                    <a:pt x="179" y="1314"/>
                  </a:lnTo>
                  <a:lnTo>
                    <a:pt x="134" y="1403"/>
                  </a:lnTo>
                  <a:lnTo>
                    <a:pt x="56" y="1603"/>
                  </a:lnTo>
                  <a:lnTo>
                    <a:pt x="23" y="1704"/>
                  </a:lnTo>
                  <a:lnTo>
                    <a:pt x="1" y="1815"/>
                  </a:lnTo>
                  <a:lnTo>
                    <a:pt x="1" y="1915"/>
                  </a:lnTo>
                  <a:lnTo>
                    <a:pt x="12" y="2004"/>
                  </a:lnTo>
                  <a:lnTo>
                    <a:pt x="34" y="2071"/>
                  </a:lnTo>
                  <a:lnTo>
                    <a:pt x="79" y="2138"/>
                  </a:lnTo>
                  <a:lnTo>
                    <a:pt x="112" y="2182"/>
                  </a:lnTo>
                  <a:lnTo>
                    <a:pt x="145" y="2216"/>
                  </a:lnTo>
                  <a:lnTo>
                    <a:pt x="179" y="2249"/>
                  </a:lnTo>
                  <a:lnTo>
                    <a:pt x="157" y="2305"/>
                  </a:lnTo>
                  <a:lnTo>
                    <a:pt x="112" y="2450"/>
                  </a:lnTo>
                  <a:lnTo>
                    <a:pt x="34" y="2717"/>
                  </a:lnTo>
                  <a:lnTo>
                    <a:pt x="23" y="2817"/>
                  </a:lnTo>
                  <a:lnTo>
                    <a:pt x="34" y="2906"/>
                  </a:lnTo>
                  <a:lnTo>
                    <a:pt x="68" y="2973"/>
                  </a:lnTo>
                  <a:lnTo>
                    <a:pt x="101" y="3040"/>
                  </a:lnTo>
                  <a:lnTo>
                    <a:pt x="201" y="3140"/>
                  </a:lnTo>
                  <a:lnTo>
                    <a:pt x="246" y="3184"/>
                  </a:lnTo>
                  <a:lnTo>
                    <a:pt x="268" y="3229"/>
                  </a:lnTo>
                  <a:lnTo>
                    <a:pt x="279" y="3285"/>
                  </a:lnTo>
                  <a:lnTo>
                    <a:pt x="279" y="3340"/>
                  </a:lnTo>
                  <a:lnTo>
                    <a:pt x="257" y="3496"/>
                  </a:lnTo>
                  <a:lnTo>
                    <a:pt x="257" y="3574"/>
                  </a:lnTo>
                  <a:lnTo>
                    <a:pt x="257" y="3652"/>
                  </a:lnTo>
                  <a:lnTo>
                    <a:pt x="268" y="3730"/>
                  </a:lnTo>
                  <a:lnTo>
                    <a:pt x="301" y="3797"/>
                  </a:lnTo>
                  <a:lnTo>
                    <a:pt x="357" y="3863"/>
                  </a:lnTo>
                  <a:lnTo>
                    <a:pt x="435" y="3919"/>
                  </a:lnTo>
                  <a:lnTo>
                    <a:pt x="524" y="3975"/>
                  </a:lnTo>
                  <a:lnTo>
                    <a:pt x="635" y="4008"/>
                  </a:lnTo>
                  <a:lnTo>
                    <a:pt x="780" y="4053"/>
                  </a:lnTo>
                  <a:lnTo>
                    <a:pt x="947" y="4086"/>
                  </a:lnTo>
                  <a:lnTo>
                    <a:pt x="1370" y="4142"/>
                  </a:lnTo>
                  <a:lnTo>
                    <a:pt x="1493" y="4153"/>
                  </a:lnTo>
                  <a:lnTo>
                    <a:pt x="1760" y="4153"/>
                  </a:lnTo>
                  <a:lnTo>
                    <a:pt x="1893" y="4131"/>
                  </a:lnTo>
                  <a:lnTo>
                    <a:pt x="2038" y="4108"/>
                  </a:lnTo>
                  <a:lnTo>
                    <a:pt x="2183" y="4075"/>
                  </a:lnTo>
                  <a:lnTo>
                    <a:pt x="2472" y="3997"/>
                  </a:lnTo>
                  <a:lnTo>
                    <a:pt x="2751" y="3897"/>
                  </a:lnTo>
                  <a:lnTo>
                    <a:pt x="3007" y="3786"/>
                  </a:lnTo>
                  <a:lnTo>
                    <a:pt x="3241" y="3652"/>
                  </a:lnTo>
                  <a:lnTo>
                    <a:pt x="3341" y="3585"/>
                  </a:lnTo>
                  <a:lnTo>
                    <a:pt x="3430" y="3518"/>
                  </a:lnTo>
                  <a:lnTo>
                    <a:pt x="2294" y="67"/>
                  </a:lnTo>
                  <a:lnTo>
                    <a:pt x="2027" y="45"/>
                  </a:lnTo>
                  <a:lnTo>
                    <a:pt x="1749" y="11"/>
                  </a:lnTo>
                  <a:lnTo>
                    <a:pt x="1415" y="0"/>
                  </a:lnTo>
                  <a:close/>
                </a:path>
              </a:pathLst>
            </a:custGeom>
            <a:solidFill>
              <a:srgbClr val="FFC3A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91" name="Google Shape;1416;p21">
              <a:extLst>
                <a:ext uri="{FF2B5EF4-FFF2-40B4-BE49-F238E27FC236}">
                  <a16:creationId xmlns="" xmlns:a16="http://schemas.microsoft.com/office/drawing/2014/main" id="{96CEDA8F-C824-44BE-B185-8ABB13BB22FA}"/>
                </a:ext>
              </a:extLst>
            </p:cNvPr>
            <p:cNvSpPr/>
            <p:nvPr/>
          </p:nvSpPr>
          <p:spPr>
            <a:xfrm>
              <a:off x="2009677" y="1848023"/>
              <a:ext cx="80494" cy="97461"/>
            </a:xfrm>
            <a:custGeom>
              <a:avLst/>
              <a:gdLst/>
              <a:ahLst/>
              <a:cxnLst/>
              <a:rect l="l" t="t" r="r" b="b"/>
              <a:pathLst>
                <a:path w="3430" h="4153" fill="none" extrusionOk="0">
                  <a:moveTo>
                    <a:pt x="2294" y="67"/>
                  </a:moveTo>
                  <a:lnTo>
                    <a:pt x="2294" y="67"/>
                  </a:lnTo>
                  <a:lnTo>
                    <a:pt x="2027" y="45"/>
                  </a:lnTo>
                  <a:lnTo>
                    <a:pt x="1749" y="11"/>
                  </a:lnTo>
                  <a:lnTo>
                    <a:pt x="1415" y="0"/>
                  </a:lnTo>
                  <a:lnTo>
                    <a:pt x="1237" y="0"/>
                  </a:lnTo>
                  <a:lnTo>
                    <a:pt x="1070" y="11"/>
                  </a:lnTo>
                  <a:lnTo>
                    <a:pt x="903" y="22"/>
                  </a:lnTo>
                  <a:lnTo>
                    <a:pt x="747" y="45"/>
                  </a:lnTo>
                  <a:lnTo>
                    <a:pt x="602" y="78"/>
                  </a:lnTo>
                  <a:lnTo>
                    <a:pt x="491" y="123"/>
                  </a:lnTo>
                  <a:lnTo>
                    <a:pt x="390" y="178"/>
                  </a:lnTo>
                  <a:lnTo>
                    <a:pt x="357" y="212"/>
                  </a:lnTo>
                  <a:lnTo>
                    <a:pt x="324" y="256"/>
                  </a:lnTo>
                  <a:lnTo>
                    <a:pt x="324" y="256"/>
                  </a:lnTo>
                  <a:lnTo>
                    <a:pt x="246" y="412"/>
                  </a:lnTo>
                  <a:lnTo>
                    <a:pt x="179" y="546"/>
                  </a:lnTo>
                  <a:lnTo>
                    <a:pt x="134" y="668"/>
                  </a:lnTo>
                  <a:lnTo>
                    <a:pt x="112" y="791"/>
                  </a:lnTo>
                  <a:lnTo>
                    <a:pt x="112" y="880"/>
                  </a:lnTo>
                  <a:lnTo>
                    <a:pt x="123" y="969"/>
                  </a:lnTo>
                  <a:lnTo>
                    <a:pt x="145" y="1047"/>
                  </a:lnTo>
                  <a:lnTo>
                    <a:pt x="179" y="1102"/>
                  </a:lnTo>
                  <a:lnTo>
                    <a:pt x="179" y="1102"/>
                  </a:lnTo>
                  <a:lnTo>
                    <a:pt x="190" y="1125"/>
                  </a:lnTo>
                  <a:lnTo>
                    <a:pt x="201" y="1158"/>
                  </a:lnTo>
                  <a:lnTo>
                    <a:pt x="201" y="1236"/>
                  </a:lnTo>
                  <a:lnTo>
                    <a:pt x="179" y="1314"/>
                  </a:lnTo>
                  <a:lnTo>
                    <a:pt x="134" y="1403"/>
                  </a:lnTo>
                  <a:lnTo>
                    <a:pt x="56" y="1603"/>
                  </a:lnTo>
                  <a:lnTo>
                    <a:pt x="23" y="1704"/>
                  </a:lnTo>
                  <a:lnTo>
                    <a:pt x="1" y="1815"/>
                  </a:lnTo>
                  <a:lnTo>
                    <a:pt x="1" y="1815"/>
                  </a:lnTo>
                  <a:lnTo>
                    <a:pt x="1" y="1915"/>
                  </a:lnTo>
                  <a:lnTo>
                    <a:pt x="12" y="2004"/>
                  </a:lnTo>
                  <a:lnTo>
                    <a:pt x="34" y="2071"/>
                  </a:lnTo>
                  <a:lnTo>
                    <a:pt x="79" y="2138"/>
                  </a:lnTo>
                  <a:lnTo>
                    <a:pt x="112" y="2182"/>
                  </a:lnTo>
                  <a:lnTo>
                    <a:pt x="145" y="2216"/>
                  </a:lnTo>
                  <a:lnTo>
                    <a:pt x="179" y="2249"/>
                  </a:lnTo>
                  <a:lnTo>
                    <a:pt x="179" y="2249"/>
                  </a:lnTo>
                  <a:lnTo>
                    <a:pt x="157" y="2305"/>
                  </a:lnTo>
                  <a:lnTo>
                    <a:pt x="112" y="2450"/>
                  </a:lnTo>
                  <a:lnTo>
                    <a:pt x="34" y="2717"/>
                  </a:lnTo>
                  <a:lnTo>
                    <a:pt x="34" y="2717"/>
                  </a:lnTo>
                  <a:lnTo>
                    <a:pt x="23" y="2817"/>
                  </a:lnTo>
                  <a:lnTo>
                    <a:pt x="34" y="2906"/>
                  </a:lnTo>
                  <a:lnTo>
                    <a:pt x="68" y="2973"/>
                  </a:lnTo>
                  <a:lnTo>
                    <a:pt x="101" y="3040"/>
                  </a:lnTo>
                  <a:lnTo>
                    <a:pt x="201" y="3140"/>
                  </a:lnTo>
                  <a:lnTo>
                    <a:pt x="246" y="3184"/>
                  </a:lnTo>
                  <a:lnTo>
                    <a:pt x="268" y="3229"/>
                  </a:lnTo>
                  <a:lnTo>
                    <a:pt x="268" y="3229"/>
                  </a:lnTo>
                  <a:lnTo>
                    <a:pt x="279" y="3285"/>
                  </a:lnTo>
                  <a:lnTo>
                    <a:pt x="279" y="3340"/>
                  </a:lnTo>
                  <a:lnTo>
                    <a:pt x="257" y="3496"/>
                  </a:lnTo>
                  <a:lnTo>
                    <a:pt x="257" y="3574"/>
                  </a:lnTo>
                  <a:lnTo>
                    <a:pt x="257" y="3652"/>
                  </a:lnTo>
                  <a:lnTo>
                    <a:pt x="268" y="3730"/>
                  </a:lnTo>
                  <a:lnTo>
                    <a:pt x="301" y="3797"/>
                  </a:lnTo>
                  <a:lnTo>
                    <a:pt x="301" y="3797"/>
                  </a:lnTo>
                  <a:lnTo>
                    <a:pt x="357" y="3863"/>
                  </a:lnTo>
                  <a:lnTo>
                    <a:pt x="435" y="3919"/>
                  </a:lnTo>
                  <a:lnTo>
                    <a:pt x="524" y="3975"/>
                  </a:lnTo>
                  <a:lnTo>
                    <a:pt x="635" y="4008"/>
                  </a:lnTo>
                  <a:lnTo>
                    <a:pt x="780" y="4053"/>
                  </a:lnTo>
                  <a:lnTo>
                    <a:pt x="947" y="4086"/>
                  </a:lnTo>
                  <a:lnTo>
                    <a:pt x="1370" y="4142"/>
                  </a:lnTo>
                  <a:lnTo>
                    <a:pt x="1370" y="4142"/>
                  </a:lnTo>
                  <a:lnTo>
                    <a:pt x="1493" y="4153"/>
                  </a:lnTo>
                  <a:lnTo>
                    <a:pt x="1615" y="4153"/>
                  </a:lnTo>
                  <a:lnTo>
                    <a:pt x="1760" y="4153"/>
                  </a:lnTo>
                  <a:lnTo>
                    <a:pt x="1893" y="4131"/>
                  </a:lnTo>
                  <a:lnTo>
                    <a:pt x="2038" y="4108"/>
                  </a:lnTo>
                  <a:lnTo>
                    <a:pt x="2183" y="4075"/>
                  </a:lnTo>
                  <a:lnTo>
                    <a:pt x="2472" y="3997"/>
                  </a:lnTo>
                  <a:lnTo>
                    <a:pt x="2751" y="3897"/>
                  </a:lnTo>
                  <a:lnTo>
                    <a:pt x="3007" y="3786"/>
                  </a:lnTo>
                  <a:lnTo>
                    <a:pt x="3241" y="3652"/>
                  </a:lnTo>
                  <a:lnTo>
                    <a:pt x="3341" y="3585"/>
                  </a:lnTo>
                  <a:lnTo>
                    <a:pt x="3430" y="3518"/>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92" name="Google Shape;1417;p21">
              <a:extLst>
                <a:ext uri="{FF2B5EF4-FFF2-40B4-BE49-F238E27FC236}">
                  <a16:creationId xmlns="" xmlns:a16="http://schemas.microsoft.com/office/drawing/2014/main" id="{2CB4E09A-41DD-4BF7-AAB6-D8E37FFF8988}"/>
                </a:ext>
              </a:extLst>
            </p:cNvPr>
            <p:cNvSpPr/>
            <p:nvPr/>
          </p:nvSpPr>
          <p:spPr>
            <a:xfrm>
              <a:off x="1302930" y="4186653"/>
              <a:ext cx="188937" cy="292123"/>
            </a:xfrm>
            <a:custGeom>
              <a:avLst/>
              <a:gdLst/>
              <a:ahLst/>
              <a:cxnLst/>
              <a:rect l="l" t="t" r="r" b="b"/>
              <a:pathLst>
                <a:path w="8051" h="12448" extrusionOk="0">
                  <a:moveTo>
                    <a:pt x="2150" y="1"/>
                  </a:moveTo>
                  <a:lnTo>
                    <a:pt x="1916" y="12"/>
                  </a:lnTo>
                  <a:lnTo>
                    <a:pt x="1660" y="45"/>
                  </a:lnTo>
                  <a:lnTo>
                    <a:pt x="1381" y="101"/>
                  </a:lnTo>
                  <a:lnTo>
                    <a:pt x="1270" y="135"/>
                  </a:lnTo>
                  <a:lnTo>
                    <a:pt x="1159" y="179"/>
                  </a:lnTo>
                  <a:lnTo>
                    <a:pt x="1059" y="235"/>
                  </a:lnTo>
                  <a:lnTo>
                    <a:pt x="947" y="302"/>
                  </a:lnTo>
                  <a:lnTo>
                    <a:pt x="858" y="368"/>
                  </a:lnTo>
                  <a:lnTo>
                    <a:pt x="758" y="457"/>
                  </a:lnTo>
                  <a:lnTo>
                    <a:pt x="669" y="535"/>
                  </a:lnTo>
                  <a:lnTo>
                    <a:pt x="580" y="636"/>
                  </a:lnTo>
                  <a:lnTo>
                    <a:pt x="502" y="725"/>
                  </a:lnTo>
                  <a:lnTo>
                    <a:pt x="435" y="836"/>
                  </a:lnTo>
                  <a:lnTo>
                    <a:pt x="357" y="936"/>
                  </a:lnTo>
                  <a:lnTo>
                    <a:pt x="301" y="1047"/>
                  </a:lnTo>
                  <a:lnTo>
                    <a:pt x="246" y="1170"/>
                  </a:lnTo>
                  <a:lnTo>
                    <a:pt x="201" y="1281"/>
                  </a:lnTo>
                  <a:lnTo>
                    <a:pt x="157" y="1404"/>
                  </a:lnTo>
                  <a:lnTo>
                    <a:pt x="134" y="1526"/>
                  </a:lnTo>
                  <a:lnTo>
                    <a:pt x="79" y="1782"/>
                  </a:lnTo>
                  <a:lnTo>
                    <a:pt x="45" y="2038"/>
                  </a:lnTo>
                  <a:lnTo>
                    <a:pt x="23" y="2294"/>
                  </a:lnTo>
                  <a:lnTo>
                    <a:pt x="1" y="2562"/>
                  </a:lnTo>
                  <a:lnTo>
                    <a:pt x="1" y="2840"/>
                  </a:lnTo>
                  <a:lnTo>
                    <a:pt x="1" y="3129"/>
                  </a:lnTo>
                  <a:lnTo>
                    <a:pt x="23" y="3419"/>
                  </a:lnTo>
                  <a:lnTo>
                    <a:pt x="45" y="3719"/>
                  </a:lnTo>
                  <a:lnTo>
                    <a:pt x="79" y="4031"/>
                  </a:lnTo>
                  <a:lnTo>
                    <a:pt x="123" y="4354"/>
                  </a:lnTo>
                  <a:lnTo>
                    <a:pt x="179" y="4699"/>
                  </a:lnTo>
                  <a:lnTo>
                    <a:pt x="246" y="5044"/>
                  </a:lnTo>
                  <a:lnTo>
                    <a:pt x="402" y="5790"/>
                  </a:lnTo>
                  <a:lnTo>
                    <a:pt x="591" y="6603"/>
                  </a:lnTo>
                  <a:lnTo>
                    <a:pt x="680" y="6937"/>
                  </a:lnTo>
                  <a:lnTo>
                    <a:pt x="791" y="7282"/>
                  </a:lnTo>
                  <a:lnTo>
                    <a:pt x="914" y="7616"/>
                  </a:lnTo>
                  <a:lnTo>
                    <a:pt x="1047" y="7950"/>
                  </a:lnTo>
                  <a:lnTo>
                    <a:pt x="1192" y="8273"/>
                  </a:lnTo>
                  <a:lnTo>
                    <a:pt x="1348" y="8585"/>
                  </a:lnTo>
                  <a:lnTo>
                    <a:pt x="1526" y="8896"/>
                  </a:lnTo>
                  <a:lnTo>
                    <a:pt x="1704" y="9197"/>
                  </a:lnTo>
                  <a:lnTo>
                    <a:pt x="1894" y="9487"/>
                  </a:lnTo>
                  <a:lnTo>
                    <a:pt x="2094" y="9776"/>
                  </a:lnTo>
                  <a:lnTo>
                    <a:pt x="2305" y="10043"/>
                  </a:lnTo>
                  <a:lnTo>
                    <a:pt x="2517" y="10310"/>
                  </a:lnTo>
                  <a:lnTo>
                    <a:pt x="2740" y="10555"/>
                  </a:lnTo>
                  <a:lnTo>
                    <a:pt x="2973" y="10789"/>
                  </a:lnTo>
                  <a:lnTo>
                    <a:pt x="3218" y="11023"/>
                  </a:lnTo>
                  <a:lnTo>
                    <a:pt x="3463" y="11234"/>
                  </a:lnTo>
                  <a:lnTo>
                    <a:pt x="3708" y="11424"/>
                  </a:lnTo>
                  <a:lnTo>
                    <a:pt x="3964" y="11613"/>
                  </a:lnTo>
                  <a:lnTo>
                    <a:pt x="4220" y="11780"/>
                  </a:lnTo>
                  <a:lnTo>
                    <a:pt x="4476" y="11925"/>
                  </a:lnTo>
                  <a:lnTo>
                    <a:pt x="4744" y="12058"/>
                  </a:lnTo>
                  <a:lnTo>
                    <a:pt x="5011" y="12170"/>
                  </a:lnTo>
                  <a:lnTo>
                    <a:pt x="5278" y="12270"/>
                  </a:lnTo>
                  <a:lnTo>
                    <a:pt x="5545" y="12348"/>
                  </a:lnTo>
                  <a:lnTo>
                    <a:pt x="5812" y="12403"/>
                  </a:lnTo>
                  <a:lnTo>
                    <a:pt x="6080" y="12437"/>
                  </a:lnTo>
                  <a:lnTo>
                    <a:pt x="6347" y="12448"/>
                  </a:lnTo>
                  <a:lnTo>
                    <a:pt x="6614" y="12437"/>
                  </a:lnTo>
                  <a:lnTo>
                    <a:pt x="6881" y="12415"/>
                  </a:lnTo>
                  <a:lnTo>
                    <a:pt x="7137" y="12359"/>
                  </a:lnTo>
                  <a:lnTo>
                    <a:pt x="7393" y="12281"/>
                  </a:lnTo>
                  <a:lnTo>
                    <a:pt x="7649" y="12170"/>
                  </a:lnTo>
                  <a:lnTo>
                    <a:pt x="7727" y="12125"/>
                  </a:lnTo>
                  <a:lnTo>
                    <a:pt x="7794" y="12081"/>
                  </a:lnTo>
                  <a:lnTo>
                    <a:pt x="7861" y="12025"/>
                  </a:lnTo>
                  <a:lnTo>
                    <a:pt x="7917" y="11958"/>
                  </a:lnTo>
                  <a:lnTo>
                    <a:pt x="7950" y="11891"/>
                  </a:lnTo>
                  <a:lnTo>
                    <a:pt x="7995" y="11825"/>
                  </a:lnTo>
                  <a:lnTo>
                    <a:pt x="8017" y="11735"/>
                  </a:lnTo>
                  <a:lnTo>
                    <a:pt x="8039" y="11658"/>
                  </a:lnTo>
                  <a:lnTo>
                    <a:pt x="8050" y="11557"/>
                  </a:lnTo>
                  <a:lnTo>
                    <a:pt x="8050" y="11468"/>
                  </a:lnTo>
                  <a:lnTo>
                    <a:pt x="8050" y="11257"/>
                  </a:lnTo>
                  <a:lnTo>
                    <a:pt x="8006" y="11023"/>
                  </a:lnTo>
                  <a:lnTo>
                    <a:pt x="7950" y="10778"/>
                  </a:lnTo>
                  <a:lnTo>
                    <a:pt x="7872" y="10511"/>
                  </a:lnTo>
                  <a:lnTo>
                    <a:pt x="7772" y="10221"/>
                  </a:lnTo>
                  <a:lnTo>
                    <a:pt x="7649" y="9932"/>
                  </a:lnTo>
                  <a:lnTo>
                    <a:pt x="7516" y="9620"/>
                  </a:lnTo>
                  <a:lnTo>
                    <a:pt x="7215" y="8963"/>
                  </a:lnTo>
                  <a:lnTo>
                    <a:pt x="6870" y="8284"/>
                  </a:lnTo>
                  <a:lnTo>
                    <a:pt x="6135" y="6837"/>
                  </a:lnTo>
                  <a:lnTo>
                    <a:pt x="5779" y="6102"/>
                  </a:lnTo>
                  <a:lnTo>
                    <a:pt x="5601" y="5746"/>
                  </a:lnTo>
                  <a:lnTo>
                    <a:pt x="5445" y="5378"/>
                  </a:lnTo>
                  <a:lnTo>
                    <a:pt x="5289" y="5022"/>
                  </a:lnTo>
                  <a:lnTo>
                    <a:pt x="5156" y="4677"/>
                  </a:lnTo>
                  <a:lnTo>
                    <a:pt x="5033" y="4332"/>
                  </a:lnTo>
                  <a:lnTo>
                    <a:pt x="4922" y="3998"/>
                  </a:lnTo>
                  <a:lnTo>
                    <a:pt x="4833" y="3675"/>
                  </a:lnTo>
                  <a:lnTo>
                    <a:pt x="4766" y="3363"/>
                  </a:lnTo>
                  <a:lnTo>
                    <a:pt x="4721" y="3063"/>
                  </a:lnTo>
                  <a:lnTo>
                    <a:pt x="4699" y="2773"/>
                  </a:lnTo>
                  <a:lnTo>
                    <a:pt x="3686" y="636"/>
                  </a:lnTo>
                  <a:lnTo>
                    <a:pt x="3641" y="602"/>
                  </a:lnTo>
                  <a:lnTo>
                    <a:pt x="3530" y="502"/>
                  </a:lnTo>
                  <a:lnTo>
                    <a:pt x="3452" y="435"/>
                  </a:lnTo>
                  <a:lnTo>
                    <a:pt x="3352" y="368"/>
                  </a:lnTo>
                  <a:lnTo>
                    <a:pt x="3230" y="290"/>
                  </a:lnTo>
                  <a:lnTo>
                    <a:pt x="3096" y="224"/>
                  </a:lnTo>
                  <a:lnTo>
                    <a:pt x="2940" y="157"/>
                  </a:lnTo>
                  <a:lnTo>
                    <a:pt x="2773" y="90"/>
                  </a:lnTo>
                  <a:lnTo>
                    <a:pt x="2584" y="45"/>
                  </a:lnTo>
                  <a:lnTo>
                    <a:pt x="2372" y="12"/>
                  </a:lnTo>
                  <a:lnTo>
                    <a:pt x="2150" y="1"/>
                  </a:lnTo>
                  <a:close/>
                </a:path>
              </a:pathLst>
            </a:custGeom>
            <a:solidFill>
              <a:srgbClr val="FFF6E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93" name="Google Shape;1418;p21">
              <a:extLst>
                <a:ext uri="{FF2B5EF4-FFF2-40B4-BE49-F238E27FC236}">
                  <a16:creationId xmlns="" xmlns:a16="http://schemas.microsoft.com/office/drawing/2014/main" id="{64871145-715C-446B-9713-7B6A8915C1AC}"/>
                </a:ext>
              </a:extLst>
            </p:cNvPr>
            <p:cNvSpPr/>
            <p:nvPr/>
          </p:nvSpPr>
          <p:spPr>
            <a:xfrm>
              <a:off x="1302930" y="4186653"/>
              <a:ext cx="188937" cy="292123"/>
            </a:xfrm>
            <a:custGeom>
              <a:avLst/>
              <a:gdLst/>
              <a:ahLst/>
              <a:cxnLst/>
              <a:rect l="l" t="t" r="r" b="b"/>
              <a:pathLst>
                <a:path w="8051" h="12448" fill="none" extrusionOk="0">
                  <a:moveTo>
                    <a:pt x="3686" y="636"/>
                  </a:moveTo>
                  <a:lnTo>
                    <a:pt x="3686" y="636"/>
                  </a:lnTo>
                  <a:lnTo>
                    <a:pt x="3641" y="602"/>
                  </a:lnTo>
                  <a:lnTo>
                    <a:pt x="3530" y="502"/>
                  </a:lnTo>
                  <a:lnTo>
                    <a:pt x="3452" y="435"/>
                  </a:lnTo>
                  <a:lnTo>
                    <a:pt x="3352" y="368"/>
                  </a:lnTo>
                  <a:lnTo>
                    <a:pt x="3230" y="290"/>
                  </a:lnTo>
                  <a:lnTo>
                    <a:pt x="3096" y="224"/>
                  </a:lnTo>
                  <a:lnTo>
                    <a:pt x="2940" y="157"/>
                  </a:lnTo>
                  <a:lnTo>
                    <a:pt x="2773" y="90"/>
                  </a:lnTo>
                  <a:lnTo>
                    <a:pt x="2584" y="45"/>
                  </a:lnTo>
                  <a:lnTo>
                    <a:pt x="2372" y="12"/>
                  </a:lnTo>
                  <a:lnTo>
                    <a:pt x="2150" y="1"/>
                  </a:lnTo>
                  <a:lnTo>
                    <a:pt x="1916" y="12"/>
                  </a:lnTo>
                  <a:lnTo>
                    <a:pt x="1660" y="45"/>
                  </a:lnTo>
                  <a:lnTo>
                    <a:pt x="1381" y="101"/>
                  </a:lnTo>
                  <a:lnTo>
                    <a:pt x="1381" y="101"/>
                  </a:lnTo>
                  <a:lnTo>
                    <a:pt x="1270" y="135"/>
                  </a:lnTo>
                  <a:lnTo>
                    <a:pt x="1159" y="179"/>
                  </a:lnTo>
                  <a:lnTo>
                    <a:pt x="1059" y="235"/>
                  </a:lnTo>
                  <a:lnTo>
                    <a:pt x="947" y="302"/>
                  </a:lnTo>
                  <a:lnTo>
                    <a:pt x="858" y="368"/>
                  </a:lnTo>
                  <a:lnTo>
                    <a:pt x="758" y="457"/>
                  </a:lnTo>
                  <a:lnTo>
                    <a:pt x="669" y="535"/>
                  </a:lnTo>
                  <a:lnTo>
                    <a:pt x="580" y="636"/>
                  </a:lnTo>
                  <a:lnTo>
                    <a:pt x="502" y="725"/>
                  </a:lnTo>
                  <a:lnTo>
                    <a:pt x="435" y="836"/>
                  </a:lnTo>
                  <a:lnTo>
                    <a:pt x="357" y="936"/>
                  </a:lnTo>
                  <a:lnTo>
                    <a:pt x="301" y="1047"/>
                  </a:lnTo>
                  <a:lnTo>
                    <a:pt x="246" y="1170"/>
                  </a:lnTo>
                  <a:lnTo>
                    <a:pt x="201" y="1281"/>
                  </a:lnTo>
                  <a:lnTo>
                    <a:pt x="157" y="1404"/>
                  </a:lnTo>
                  <a:lnTo>
                    <a:pt x="134" y="1526"/>
                  </a:lnTo>
                  <a:lnTo>
                    <a:pt x="134" y="1526"/>
                  </a:lnTo>
                  <a:lnTo>
                    <a:pt x="79" y="1782"/>
                  </a:lnTo>
                  <a:lnTo>
                    <a:pt x="45" y="2038"/>
                  </a:lnTo>
                  <a:lnTo>
                    <a:pt x="23" y="2294"/>
                  </a:lnTo>
                  <a:lnTo>
                    <a:pt x="1" y="2562"/>
                  </a:lnTo>
                  <a:lnTo>
                    <a:pt x="1" y="2840"/>
                  </a:lnTo>
                  <a:lnTo>
                    <a:pt x="1" y="3129"/>
                  </a:lnTo>
                  <a:lnTo>
                    <a:pt x="23" y="3419"/>
                  </a:lnTo>
                  <a:lnTo>
                    <a:pt x="45" y="3719"/>
                  </a:lnTo>
                  <a:lnTo>
                    <a:pt x="79" y="4031"/>
                  </a:lnTo>
                  <a:lnTo>
                    <a:pt x="123" y="4354"/>
                  </a:lnTo>
                  <a:lnTo>
                    <a:pt x="179" y="4699"/>
                  </a:lnTo>
                  <a:lnTo>
                    <a:pt x="246" y="5044"/>
                  </a:lnTo>
                  <a:lnTo>
                    <a:pt x="402" y="5790"/>
                  </a:lnTo>
                  <a:lnTo>
                    <a:pt x="591" y="6603"/>
                  </a:lnTo>
                  <a:lnTo>
                    <a:pt x="591" y="6603"/>
                  </a:lnTo>
                  <a:lnTo>
                    <a:pt x="680" y="6937"/>
                  </a:lnTo>
                  <a:lnTo>
                    <a:pt x="791" y="7282"/>
                  </a:lnTo>
                  <a:lnTo>
                    <a:pt x="914" y="7616"/>
                  </a:lnTo>
                  <a:lnTo>
                    <a:pt x="1047" y="7950"/>
                  </a:lnTo>
                  <a:lnTo>
                    <a:pt x="1192" y="8273"/>
                  </a:lnTo>
                  <a:lnTo>
                    <a:pt x="1348" y="8585"/>
                  </a:lnTo>
                  <a:lnTo>
                    <a:pt x="1526" y="8896"/>
                  </a:lnTo>
                  <a:lnTo>
                    <a:pt x="1704" y="9197"/>
                  </a:lnTo>
                  <a:lnTo>
                    <a:pt x="1894" y="9487"/>
                  </a:lnTo>
                  <a:lnTo>
                    <a:pt x="2094" y="9776"/>
                  </a:lnTo>
                  <a:lnTo>
                    <a:pt x="2305" y="10043"/>
                  </a:lnTo>
                  <a:lnTo>
                    <a:pt x="2517" y="10310"/>
                  </a:lnTo>
                  <a:lnTo>
                    <a:pt x="2740" y="10555"/>
                  </a:lnTo>
                  <a:lnTo>
                    <a:pt x="2973" y="10789"/>
                  </a:lnTo>
                  <a:lnTo>
                    <a:pt x="3218" y="11023"/>
                  </a:lnTo>
                  <a:lnTo>
                    <a:pt x="3463" y="11234"/>
                  </a:lnTo>
                  <a:lnTo>
                    <a:pt x="3708" y="11424"/>
                  </a:lnTo>
                  <a:lnTo>
                    <a:pt x="3964" y="11613"/>
                  </a:lnTo>
                  <a:lnTo>
                    <a:pt x="4220" y="11780"/>
                  </a:lnTo>
                  <a:lnTo>
                    <a:pt x="4476" y="11925"/>
                  </a:lnTo>
                  <a:lnTo>
                    <a:pt x="4744" y="12058"/>
                  </a:lnTo>
                  <a:lnTo>
                    <a:pt x="5011" y="12170"/>
                  </a:lnTo>
                  <a:lnTo>
                    <a:pt x="5278" y="12270"/>
                  </a:lnTo>
                  <a:lnTo>
                    <a:pt x="5545" y="12348"/>
                  </a:lnTo>
                  <a:lnTo>
                    <a:pt x="5812" y="12403"/>
                  </a:lnTo>
                  <a:lnTo>
                    <a:pt x="6080" y="12437"/>
                  </a:lnTo>
                  <a:lnTo>
                    <a:pt x="6347" y="12448"/>
                  </a:lnTo>
                  <a:lnTo>
                    <a:pt x="6614" y="12437"/>
                  </a:lnTo>
                  <a:lnTo>
                    <a:pt x="6881" y="12415"/>
                  </a:lnTo>
                  <a:lnTo>
                    <a:pt x="7137" y="12359"/>
                  </a:lnTo>
                  <a:lnTo>
                    <a:pt x="7393" y="12281"/>
                  </a:lnTo>
                  <a:lnTo>
                    <a:pt x="7649" y="12170"/>
                  </a:lnTo>
                  <a:lnTo>
                    <a:pt x="7649" y="12170"/>
                  </a:lnTo>
                  <a:lnTo>
                    <a:pt x="7727" y="12125"/>
                  </a:lnTo>
                  <a:lnTo>
                    <a:pt x="7794" y="12081"/>
                  </a:lnTo>
                  <a:lnTo>
                    <a:pt x="7861" y="12025"/>
                  </a:lnTo>
                  <a:lnTo>
                    <a:pt x="7917" y="11958"/>
                  </a:lnTo>
                  <a:lnTo>
                    <a:pt x="7950" y="11891"/>
                  </a:lnTo>
                  <a:lnTo>
                    <a:pt x="7995" y="11825"/>
                  </a:lnTo>
                  <a:lnTo>
                    <a:pt x="8017" y="11735"/>
                  </a:lnTo>
                  <a:lnTo>
                    <a:pt x="8039" y="11658"/>
                  </a:lnTo>
                  <a:lnTo>
                    <a:pt x="8050" y="11557"/>
                  </a:lnTo>
                  <a:lnTo>
                    <a:pt x="8050" y="11468"/>
                  </a:lnTo>
                  <a:lnTo>
                    <a:pt x="8050" y="11257"/>
                  </a:lnTo>
                  <a:lnTo>
                    <a:pt x="8006" y="11023"/>
                  </a:lnTo>
                  <a:lnTo>
                    <a:pt x="7950" y="10778"/>
                  </a:lnTo>
                  <a:lnTo>
                    <a:pt x="7872" y="10511"/>
                  </a:lnTo>
                  <a:lnTo>
                    <a:pt x="7772" y="10221"/>
                  </a:lnTo>
                  <a:lnTo>
                    <a:pt x="7649" y="9932"/>
                  </a:lnTo>
                  <a:lnTo>
                    <a:pt x="7516" y="9620"/>
                  </a:lnTo>
                  <a:lnTo>
                    <a:pt x="7215" y="8963"/>
                  </a:lnTo>
                  <a:lnTo>
                    <a:pt x="6870" y="8284"/>
                  </a:lnTo>
                  <a:lnTo>
                    <a:pt x="6135" y="6837"/>
                  </a:lnTo>
                  <a:lnTo>
                    <a:pt x="5779" y="6102"/>
                  </a:lnTo>
                  <a:lnTo>
                    <a:pt x="5601" y="5746"/>
                  </a:lnTo>
                  <a:lnTo>
                    <a:pt x="5445" y="5378"/>
                  </a:lnTo>
                  <a:lnTo>
                    <a:pt x="5289" y="5022"/>
                  </a:lnTo>
                  <a:lnTo>
                    <a:pt x="5156" y="4677"/>
                  </a:lnTo>
                  <a:lnTo>
                    <a:pt x="5033" y="4332"/>
                  </a:lnTo>
                  <a:lnTo>
                    <a:pt x="4922" y="3998"/>
                  </a:lnTo>
                  <a:lnTo>
                    <a:pt x="4833" y="3675"/>
                  </a:lnTo>
                  <a:lnTo>
                    <a:pt x="4766" y="3363"/>
                  </a:lnTo>
                  <a:lnTo>
                    <a:pt x="4721" y="3063"/>
                  </a:lnTo>
                  <a:lnTo>
                    <a:pt x="4699" y="2773"/>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94" name="Google Shape;1419;p21">
              <a:extLst>
                <a:ext uri="{FF2B5EF4-FFF2-40B4-BE49-F238E27FC236}">
                  <a16:creationId xmlns="" xmlns:a16="http://schemas.microsoft.com/office/drawing/2014/main" id="{3121A7E8-D69D-4F46-A82F-F4BB6CD40763}"/>
                </a:ext>
              </a:extLst>
            </p:cNvPr>
            <p:cNvSpPr/>
            <p:nvPr/>
          </p:nvSpPr>
          <p:spPr>
            <a:xfrm>
              <a:off x="1563959" y="3878877"/>
              <a:ext cx="125950" cy="290293"/>
            </a:xfrm>
            <a:custGeom>
              <a:avLst/>
              <a:gdLst/>
              <a:ahLst/>
              <a:cxnLst/>
              <a:rect l="l" t="t" r="r" b="b"/>
              <a:pathLst>
                <a:path w="5367" h="12370" extrusionOk="0">
                  <a:moveTo>
                    <a:pt x="2060" y="1"/>
                  </a:moveTo>
                  <a:lnTo>
                    <a:pt x="1815" y="12"/>
                  </a:lnTo>
                  <a:lnTo>
                    <a:pt x="1559" y="45"/>
                  </a:lnTo>
                  <a:lnTo>
                    <a:pt x="1280" y="112"/>
                  </a:lnTo>
                  <a:lnTo>
                    <a:pt x="1169" y="146"/>
                  </a:lnTo>
                  <a:lnTo>
                    <a:pt x="1058" y="190"/>
                  </a:lnTo>
                  <a:lnTo>
                    <a:pt x="958" y="246"/>
                  </a:lnTo>
                  <a:lnTo>
                    <a:pt x="857" y="301"/>
                  </a:lnTo>
                  <a:lnTo>
                    <a:pt x="757" y="379"/>
                  </a:lnTo>
                  <a:lnTo>
                    <a:pt x="657" y="457"/>
                  </a:lnTo>
                  <a:lnTo>
                    <a:pt x="568" y="546"/>
                  </a:lnTo>
                  <a:lnTo>
                    <a:pt x="490" y="635"/>
                  </a:lnTo>
                  <a:lnTo>
                    <a:pt x="401" y="736"/>
                  </a:lnTo>
                  <a:lnTo>
                    <a:pt x="334" y="836"/>
                  </a:lnTo>
                  <a:lnTo>
                    <a:pt x="267" y="947"/>
                  </a:lnTo>
                  <a:lnTo>
                    <a:pt x="201" y="1058"/>
                  </a:lnTo>
                  <a:lnTo>
                    <a:pt x="145" y="1170"/>
                  </a:lnTo>
                  <a:lnTo>
                    <a:pt x="100" y="1292"/>
                  </a:lnTo>
                  <a:lnTo>
                    <a:pt x="67" y="1404"/>
                  </a:lnTo>
                  <a:lnTo>
                    <a:pt x="34" y="1526"/>
                  </a:lnTo>
                  <a:lnTo>
                    <a:pt x="11" y="1660"/>
                  </a:lnTo>
                  <a:lnTo>
                    <a:pt x="0" y="1782"/>
                  </a:lnTo>
                  <a:lnTo>
                    <a:pt x="0" y="1916"/>
                  </a:lnTo>
                  <a:lnTo>
                    <a:pt x="0" y="2049"/>
                  </a:lnTo>
                  <a:lnTo>
                    <a:pt x="11" y="2183"/>
                  </a:lnTo>
                  <a:lnTo>
                    <a:pt x="34" y="2317"/>
                  </a:lnTo>
                  <a:lnTo>
                    <a:pt x="89" y="2595"/>
                  </a:lnTo>
                  <a:lnTo>
                    <a:pt x="167" y="2884"/>
                  </a:lnTo>
                  <a:lnTo>
                    <a:pt x="267" y="3174"/>
                  </a:lnTo>
                  <a:lnTo>
                    <a:pt x="490" y="3808"/>
                  </a:lnTo>
                  <a:lnTo>
                    <a:pt x="601" y="4142"/>
                  </a:lnTo>
                  <a:lnTo>
                    <a:pt x="713" y="4499"/>
                  </a:lnTo>
                  <a:lnTo>
                    <a:pt x="813" y="4866"/>
                  </a:lnTo>
                  <a:lnTo>
                    <a:pt x="913" y="5245"/>
                  </a:lnTo>
                  <a:lnTo>
                    <a:pt x="980" y="5645"/>
                  </a:lnTo>
                  <a:lnTo>
                    <a:pt x="1013" y="5846"/>
                  </a:lnTo>
                  <a:lnTo>
                    <a:pt x="1036" y="6057"/>
                  </a:lnTo>
                  <a:lnTo>
                    <a:pt x="1047" y="6269"/>
                  </a:lnTo>
                  <a:lnTo>
                    <a:pt x="1058" y="6492"/>
                  </a:lnTo>
                  <a:lnTo>
                    <a:pt x="1058" y="6714"/>
                  </a:lnTo>
                  <a:lnTo>
                    <a:pt x="1047" y="6948"/>
                  </a:lnTo>
                  <a:lnTo>
                    <a:pt x="1047" y="7137"/>
                  </a:lnTo>
                  <a:lnTo>
                    <a:pt x="1047" y="7338"/>
                  </a:lnTo>
                  <a:lnTo>
                    <a:pt x="1058" y="7549"/>
                  </a:lnTo>
                  <a:lnTo>
                    <a:pt x="1080" y="7761"/>
                  </a:lnTo>
                  <a:lnTo>
                    <a:pt x="1102" y="7983"/>
                  </a:lnTo>
                  <a:lnTo>
                    <a:pt x="1147" y="8206"/>
                  </a:lnTo>
                  <a:lnTo>
                    <a:pt x="1191" y="8429"/>
                  </a:lnTo>
                  <a:lnTo>
                    <a:pt x="1247" y="8651"/>
                  </a:lnTo>
                  <a:lnTo>
                    <a:pt x="1303" y="8885"/>
                  </a:lnTo>
                  <a:lnTo>
                    <a:pt x="1370" y="9108"/>
                  </a:lnTo>
                  <a:lnTo>
                    <a:pt x="1447" y="9342"/>
                  </a:lnTo>
                  <a:lnTo>
                    <a:pt x="1537" y="9564"/>
                  </a:lnTo>
                  <a:lnTo>
                    <a:pt x="1614" y="9787"/>
                  </a:lnTo>
                  <a:lnTo>
                    <a:pt x="1715" y="10010"/>
                  </a:lnTo>
                  <a:lnTo>
                    <a:pt x="1815" y="10221"/>
                  </a:lnTo>
                  <a:lnTo>
                    <a:pt x="1926" y="10433"/>
                  </a:lnTo>
                  <a:lnTo>
                    <a:pt x="2038" y="10633"/>
                  </a:lnTo>
                  <a:lnTo>
                    <a:pt x="2149" y="10834"/>
                  </a:lnTo>
                  <a:lnTo>
                    <a:pt x="2271" y="11023"/>
                  </a:lnTo>
                  <a:lnTo>
                    <a:pt x="2394" y="11201"/>
                  </a:lnTo>
                  <a:lnTo>
                    <a:pt x="2527" y="11379"/>
                  </a:lnTo>
                  <a:lnTo>
                    <a:pt x="2661" y="11535"/>
                  </a:lnTo>
                  <a:lnTo>
                    <a:pt x="2795" y="11691"/>
                  </a:lnTo>
                  <a:lnTo>
                    <a:pt x="2939" y="11824"/>
                  </a:lnTo>
                  <a:lnTo>
                    <a:pt x="3084" y="11947"/>
                  </a:lnTo>
                  <a:lnTo>
                    <a:pt x="3229" y="12058"/>
                  </a:lnTo>
                  <a:lnTo>
                    <a:pt x="3385" y="12147"/>
                  </a:lnTo>
                  <a:lnTo>
                    <a:pt x="3541" y="12225"/>
                  </a:lnTo>
                  <a:lnTo>
                    <a:pt x="3696" y="12292"/>
                  </a:lnTo>
                  <a:lnTo>
                    <a:pt x="3852" y="12337"/>
                  </a:lnTo>
                  <a:lnTo>
                    <a:pt x="4008" y="12359"/>
                  </a:lnTo>
                  <a:lnTo>
                    <a:pt x="4164" y="12370"/>
                  </a:lnTo>
                  <a:lnTo>
                    <a:pt x="4242" y="12359"/>
                  </a:lnTo>
                  <a:lnTo>
                    <a:pt x="4320" y="12348"/>
                  </a:lnTo>
                  <a:lnTo>
                    <a:pt x="4398" y="12314"/>
                  </a:lnTo>
                  <a:lnTo>
                    <a:pt x="4465" y="12281"/>
                  </a:lnTo>
                  <a:lnTo>
                    <a:pt x="4531" y="12236"/>
                  </a:lnTo>
                  <a:lnTo>
                    <a:pt x="4587" y="12192"/>
                  </a:lnTo>
                  <a:lnTo>
                    <a:pt x="4654" y="12125"/>
                  </a:lnTo>
                  <a:lnTo>
                    <a:pt x="4710" y="12058"/>
                  </a:lnTo>
                  <a:lnTo>
                    <a:pt x="4810" y="11902"/>
                  </a:lnTo>
                  <a:lnTo>
                    <a:pt x="4910" y="11702"/>
                  </a:lnTo>
                  <a:lnTo>
                    <a:pt x="4988" y="11490"/>
                  </a:lnTo>
                  <a:lnTo>
                    <a:pt x="5066" y="11246"/>
                  </a:lnTo>
                  <a:lnTo>
                    <a:pt x="5121" y="10967"/>
                  </a:lnTo>
                  <a:lnTo>
                    <a:pt x="5177" y="10678"/>
                  </a:lnTo>
                  <a:lnTo>
                    <a:pt x="5233" y="10366"/>
                  </a:lnTo>
                  <a:lnTo>
                    <a:pt x="5266" y="10043"/>
                  </a:lnTo>
                  <a:lnTo>
                    <a:pt x="5300" y="9698"/>
                  </a:lnTo>
                  <a:lnTo>
                    <a:pt x="5322" y="9331"/>
                  </a:lnTo>
                  <a:lnTo>
                    <a:pt x="5355" y="8574"/>
                  </a:lnTo>
                  <a:lnTo>
                    <a:pt x="5366" y="7783"/>
                  </a:lnTo>
                  <a:lnTo>
                    <a:pt x="5355" y="6970"/>
                  </a:lnTo>
                  <a:lnTo>
                    <a:pt x="5344" y="6158"/>
                  </a:lnTo>
                  <a:lnTo>
                    <a:pt x="5311" y="5356"/>
                  </a:lnTo>
                  <a:lnTo>
                    <a:pt x="5255" y="3853"/>
                  </a:lnTo>
                  <a:lnTo>
                    <a:pt x="5222" y="3174"/>
                  </a:lnTo>
                  <a:lnTo>
                    <a:pt x="5211" y="2573"/>
                  </a:lnTo>
                  <a:lnTo>
                    <a:pt x="3585" y="647"/>
                  </a:lnTo>
                  <a:lnTo>
                    <a:pt x="3552" y="602"/>
                  </a:lnTo>
                  <a:lnTo>
                    <a:pt x="3440" y="502"/>
                  </a:lnTo>
                  <a:lnTo>
                    <a:pt x="3351" y="435"/>
                  </a:lnTo>
                  <a:lnTo>
                    <a:pt x="3251" y="368"/>
                  </a:lnTo>
                  <a:lnTo>
                    <a:pt x="3140" y="290"/>
                  </a:lnTo>
                  <a:lnTo>
                    <a:pt x="2995" y="223"/>
                  </a:lnTo>
                  <a:lnTo>
                    <a:pt x="2850" y="157"/>
                  </a:lnTo>
                  <a:lnTo>
                    <a:pt x="2672" y="101"/>
                  </a:lnTo>
                  <a:lnTo>
                    <a:pt x="2483" y="56"/>
                  </a:lnTo>
                  <a:lnTo>
                    <a:pt x="2282" y="23"/>
                  </a:lnTo>
                  <a:lnTo>
                    <a:pt x="2060" y="1"/>
                  </a:lnTo>
                  <a:close/>
                </a:path>
              </a:pathLst>
            </a:custGeom>
            <a:solidFill>
              <a:srgbClr val="FFF6E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95" name="Google Shape;1420;p21">
              <a:extLst>
                <a:ext uri="{FF2B5EF4-FFF2-40B4-BE49-F238E27FC236}">
                  <a16:creationId xmlns="" xmlns:a16="http://schemas.microsoft.com/office/drawing/2014/main" id="{0927EADD-24F6-4FBA-BC15-93490E4C3837}"/>
                </a:ext>
              </a:extLst>
            </p:cNvPr>
            <p:cNvSpPr/>
            <p:nvPr/>
          </p:nvSpPr>
          <p:spPr>
            <a:xfrm>
              <a:off x="1563959" y="3878877"/>
              <a:ext cx="125950" cy="290293"/>
            </a:xfrm>
            <a:custGeom>
              <a:avLst/>
              <a:gdLst/>
              <a:ahLst/>
              <a:cxnLst/>
              <a:rect l="l" t="t" r="r" b="b"/>
              <a:pathLst>
                <a:path w="5367" h="12370" fill="none" extrusionOk="0">
                  <a:moveTo>
                    <a:pt x="3585" y="647"/>
                  </a:moveTo>
                  <a:lnTo>
                    <a:pt x="3585" y="647"/>
                  </a:lnTo>
                  <a:lnTo>
                    <a:pt x="3552" y="602"/>
                  </a:lnTo>
                  <a:lnTo>
                    <a:pt x="3440" y="502"/>
                  </a:lnTo>
                  <a:lnTo>
                    <a:pt x="3351" y="435"/>
                  </a:lnTo>
                  <a:lnTo>
                    <a:pt x="3251" y="368"/>
                  </a:lnTo>
                  <a:lnTo>
                    <a:pt x="3140" y="290"/>
                  </a:lnTo>
                  <a:lnTo>
                    <a:pt x="2995" y="223"/>
                  </a:lnTo>
                  <a:lnTo>
                    <a:pt x="2850" y="157"/>
                  </a:lnTo>
                  <a:lnTo>
                    <a:pt x="2672" y="101"/>
                  </a:lnTo>
                  <a:lnTo>
                    <a:pt x="2483" y="56"/>
                  </a:lnTo>
                  <a:lnTo>
                    <a:pt x="2282" y="23"/>
                  </a:lnTo>
                  <a:lnTo>
                    <a:pt x="2060" y="1"/>
                  </a:lnTo>
                  <a:lnTo>
                    <a:pt x="1815" y="12"/>
                  </a:lnTo>
                  <a:lnTo>
                    <a:pt x="1559" y="45"/>
                  </a:lnTo>
                  <a:lnTo>
                    <a:pt x="1280" y="112"/>
                  </a:lnTo>
                  <a:lnTo>
                    <a:pt x="1280" y="112"/>
                  </a:lnTo>
                  <a:lnTo>
                    <a:pt x="1169" y="146"/>
                  </a:lnTo>
                  <a:lnTo>
                    <a:pt x="1058" y="190"/>
                  </a:lnTo>
                  <a:lnTo>
                    <a:pt x="958" y="246"/>
                  </a:lnTo>
                  <a:lnTo>
                    <a:pt x="857" y="301"/>
                  </a:lnTo>
                  <a:lnTo>
                    <a:pt x="757" y="379"/>
                  </a:lnTo>
                  <a:lnTo>
                    <a:pt x="657" y="457"/>
                  </a:lnTo>
                  <a:lnTo>
                    <a:pt x="568" y="546"/>
                  </a:lnTo>
                  <a:lnTo>
                    <a:pt x="490" y="635"/>
                  </a:lnTo>
                  <a:lnTo>
                    <a:pt x="401" y="736"/>
                  </a:lnTo>
                  <a:lnTo>
                    <a:pt x="334" y="836"/>
                  </a:lnTo>
                  <a:lnTo>
                    <a:pt x="267" y="947"/>
                  </a:lnTo>
                  <a:lnTo>
                    <a:pt x="201" y="1058"/>
                  </a:lnTo>
                  <a:lnTo>
                    <a:pt x="145" y="1170"/>
                  </a:lnTo>
                  <a:lnTo>
                    <a:pt x="100" y="1292"/>
                  </a:lnTo>
                  <a:lnTo>
                    <a:pt x="67" y="1404"/>
                  </a:lnTo>
                  <a:lnTo>
                    <a:pt x="34" y="1526"/>
                  </a:lnTo>
                  <a:lnTo>
                    <a:pt x="34" y="1526"/>
                  </a:lnTo>
                  <a:lnTo>
                    <a:pt x="11" y="1660"/>
                  </a:lnTo>
                  <a:lnTo>
                    <a:pt x="0" y="1782"/>
                  </a:lnTo>
                  <a:lnTo>
                    <a:pt x="0" y="1916"/>
                  </a:lnTo>
                  <a:lnTo>
                    <a:pt x="0" y="2049"/>
                  </a:lnTo>
                  <a:lnTo>
                    <a:pt x="11" y="2183"/>
                  </a:lnTo>
                  <a:lnTo>
                    <a:pt x="34" y="2317"/>
                  </a:lnTo>
                  <a:lnTo>
                    <a:pt x="89" y="2595"/>
                  </a:lnTo>
                  <a:lnTo>
                    <a:pt x="167" y="2884"/>
                  </a:lnTo>
                  <a:lnTo>
                    <a:pt x="267" y="3174"/>
                  </a:lnTo>
                  <a:lnTo>
                    <a:pt x="490" y="3808"/>
                  </a:lnTo>
                  <a:lnTo>
                    <a:pt x="601" y="4142"/>
                  </a:lnTo>
                  <a:lnTo>
                    <a:pt x="713" y="4499"/>
                  </a:lnTo>
                  <a:lnTo>
                    <a:pt x="813" y="4866"/>
                  </a:lnTo>
                  <a:lnTo>
                    <a:pt x="913" y="5245"/>
                  </a:lnTo>
                  <a:lnTo>
                    <a:pt x="980" y="5645"/>
                  </a:lnTo>
                  <a:lnTo>
                    <a:pt x="1013" y="5846"/>
                  </a:lnTo>
                  <a:lnTo>
                    <a:pt x="1036" y="6057"/>
                  </a:lnTo>
                  <a:lnTo>
                    <a:pt x="1047" y="6269"/>
                  </a:lnTo>
                  <a:lnTo>
                    <a:pt x="1058" y="6492"/>
                  </a:lnTo>
                  <a:lnTo>
                    <a:pt x="1058" y="6714"/>
                  </a:lnTo>
                  <a:lnTo>
                    <a:pt x="1047" y="6948"/>
                  </a:lnTo>
                  <a:lnTo>
                    <a:pt x="1047" y="6948"/>
                  </a:lnTo>
                  <a:lnTo>
                    <a:pt x="1047" y="7137"/>
                  </a:lnTo>
                  <a:lnTo>
                    <a:pt x="1047" y="7338"/>
                  </a:lnTo>
                  <a:lnTo>
                    <a:pt x="1058" y="7549"/>
                  </a:lnTo>
                  <a:lnTo>
                    <a:pt x="1080" y="7761"/>
                  </a:lnTo>
                  <a:lnTo>
                    <a:pt x="1102" y="7983"/>
                  </a:lnTo>
                  <a:lnTo>
                    <a:pt x="1147" y="8206"/>
                  </a:lnTo>
                  <a:lnTo>
                    <a:pt x="1191" y="8429"/>
                  </a:lnTo>
                  <a:lnTo>
                    <a:pt x="1247" y="8651"/>
                  </a:lnTo>
                  <a:lnTo>
                    <a:pt x="1303" y="8885"/>
                  </a:lnTo>
                  <a:lnTo>
                    <a:pt x="1370" y="9108"/>
                  </a:lnTo>
                  <a:lnTo>
                    <a:pt x="1447" y="9342"/>
                  </a:lnTo>
                  <a:lnTo>
                    <a:pt x="1537" y="9564"/>
                  </a:lnTo>
                  <a:lnTo>
                    <a:pt x="1614" y="9787"/>
                  </a:lnTo>
                  <a:lnTo>
                    <a:pt x="1715" y="10010"/>
                  </a:lnTo>
                  <a:lnTo>
                    <a:pt x="1815" y="10221"/>
                  </a:lnTo>
                  <a:lnTo>
                    <a:pt x="1926" y="10433"/>
                  </a:lnTo>
                  <a:lnTo>
                    <a:pt x="2038" y="10633"/>
                  </a:lnTo>
                  <a:lnTo>
                    <a:pt x="2149" y="10834"/>
                  </a:lnTo>
                  <a:lnTo>
                    <a:pt x="2271" y="11023"/>
                  </a:lnTo>
                  <a:lnTo>
                    <a:pt x="2394" y="11201"/>
                  </a:lnTo>
                  <a:lnTo>
                    <a:pt x="2527" y="11379"/>
                  </a:lnTo>
                  <a:lnTo>
                    <a:pt x="2661" y="11535"/>
                  </a:lnTo>
                  <a:lnTo>
                    <a:pt x="2795" y="11691"/>
                  </a:lnTo>
                  <a:lnTo>
                    <a:pt x="2939" y="11824"/>
                  </a:lnTo>
                  <a:lnTo>
                    <a:pt x="3084" y="11947"/>
                  </a:lnTo>
                  <a:lnTo>
                    <a:pt x="3229" y="12058"/>
                  </a:lnTo>
                  <a:lnTo>
                    <a:pt x="3385" y="12147"/>
                  </a:lnTo>
                  <a:lnTo>
                    <a:pt x="3541" y="12225"/>
                  </a:lnTo>
                  <a:lnTo>
                    <a:pt x="3696" y="12292"/>
                  </a:lnTo>
                  <a:lnTo>
                    <a:pt x="3852" y="12337"/>
                  </a:lnTo>
                  <a:lnTo>
                    <a:pt x="4008" y="12359"/>
                  </a:lnTo>
                  <a:lnTo>
                    <a:pt x="4164" y="12370"/>
                  </a:lnTo>
                  <a:lnTo>
                    <a:pt x="4164" y="12370"/>
                  </a:lnTo>
                  <a:lnTo>
                    <a:pt x="4242" y="12359"/>
                  </a:lnTo>
                  <a:lnTo>
                    <a:pt x="4320" y="12348"/>
                  </a:lnTo>
                  <a:lnTo>
                    <a:pt x="4398" y="12314"/>
                  </a:lnTo>
                  <a:lnTo>
                    <a:pt x="4465" y="12281"/>
                  </a:lnTo>
                  <a:lnTo>
                    <a:pt x="4531" y="12236"/>
                  </a:lnTo>
                  <a:lnTo>
                    <a:pt x="4587" y="12192"/>
                  </a:lnTo>
                  <a:lnTo>
                    <a:pt x="4654" y="12125"/>
                  </a:lnTo>
                  <a:lnTo>
                    <a:pt x="4710" y="12058"/>
                  </a:lnTo>
                  <a:lnTo>
                    <a:pt x="4810" y="11902"/>
                  </a:lnTo>
                  <a:lnTo>
                    <a:pt x="4910" y="11702"/>
                  </a:lnTo>
                  <a:lnTo>
                    <a:pt x="4988" y="11490"/>
                  </a:lnTo>
                  <a:lnTo>
                    <a:pt x="5066" y="11246"/>
                  </a:lnTo>
                  <a:lnTo>
                    <a:pt x="5121" y="10967"/>
                  </a:lnTo>
                  <a:lnTo>
                    <a:pt x="5177" y="10678"/>
                  </a:lnTo>
                  <a:lnTo>
                    <a:pt x="5233" y="10366"/>
                  </a:lnTo>
                  <a:lnTo>
                    <a:pt x="5266" y="10043"/>
                  </a:lnTo>
                  <a:lnTo>
                    <a:pt x="5300" y="9698"/>
                  </a:lnTo>
                  <a:lnTo>
                    <a:pt x="5322" y="9331"/>
                  </a:lnTo>
                  <a:lnTo>
                    <a:pt x="5355" y="8574"/>
                  </a:lnTo>
                  <a:lnTo>
                    <a:pt x="5366" y="7783"/>
                  </a:lnTo>
                  <a:lnTo>
                    <a:pt x="5355" y="6970"/>
                  </a:lnTo>
                  <a:lnTo>
                    <a:pt x="5344" y="6158"/>
                  </a:lnTo>
                  <a:lnTo>
                    <a:pt x="5311" y="5356"/>
                  </a:lnTo>
                  <a:lnTo>
                    <a:pt x="5255" y="3853"/>
                  </a:lnTo>
                  <a:lnTo>
                    <a:pt x="5222" y="3174"/>
                  </a:lnTo>
                  <a:lnTo>
                    <a:pt x="5211" y="2573"/>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96" name="Google Shape;1421;p21">
              <a:extLst>
                <a:ext uri="{FF2B5EF4-FFF2-40B4-BE49-F238E27FC236}">
                  <a16:creationId xmlns="" xmlns:a16="http://schemas.microsoft.com/office/drawing/2014/main" id="{D0B44B85-C47F-48D3-A00B-B8CBE678A976}"/>
                </a:ext>
              </a:extLst>
            </p:cNvPr>
            <p:cNvSpPr/>
            <p:nvPr/>
          </p:nvSpPr>
          <p:spPr>
            <a:xfrm>
              <a:off x="1596344" y="3482276"/>
              <a:ext cx="270181" cy="587110"/>
            </a:xfrm>
            <a:custGeom>
              <a:avLst/>
              <a:gdLst/>
              <a:ahLst/>
              <a:cxnLst/>
              <a:rect l="l" t="t" r="r" b="b"/>
              <a:pathLst>
                <a:path w="11513" h="25018" extrusionOk="0">
                  <a:moveTo>
                    <a:pt x="11513" y="0"/>
                  </a:moveTo>
                  <a:lnTo>
                    <a:pt x="2216" y="1370"/>
                  </a:lnTo>
                  <a:lnTo>
                    <a:pt x="1982" y="4877"/>
                  </a:lnTo>
                  <a:lnTo>
                    <a:pt x="1737" y="8484"/>
                  </a:lnTo>
                  <a:lnTo>
                    <a:pt x="1437" y="12614"/>
                  </a:lnTo>
                  <a:lnTo>
                    <a:pt x="1392" y="13193"/>
                  </a:lnTo>
                  <a:lnTo>
                    <a:pt x="1359" y="13895"/>
                  </a:lnTo>
                  <a:lnTo>
                    <a:pt x="1292" y="15565"/>
                  </a:lnTo>
                  <a:lnTo>
                    <a:pt x="1270" y="15799"/>
                  </a:lnTo>
                  <a:lnTo>
                    <a:pt x="1236" y="16032"/>
                  </a:lnTo>
                  <a:lnTo>
                    <a:pt x="1192" y="16266"/>
                  </a:lnTo>
                  <a:lnTo>
                    <a:pt x="1125" y="16489"/>
                  </a:lnTo>
                  <a:lnTo>
                    <a:pt x="1047" y="16712"/>
                  </a:lnTo>
                  <a:lnTo>
                    <a:pt x="958" y="16923"/>
                  </a:lnTo>
                  <a:lnTo>
                    <a:pt x="847" y="17123"/>
                  </a:lnTo>
                  <a:lnTo>
                    <a:pt x="713" y="17324"/>
                  </a:lnTo>
                  <a:lnTo>
                    <a:pt x="646" y="17413"/>
                  </a:lnTo>
                  <a:lnTo>
                    <a:pt x="568" y="17480"/>
                  </a:lnTo>
                  <a:lnTo>
                    <a:pt x="390" y="17624"/>
                  </a:lnTo>
                  <a:lnTo>
                    <a:pt x="301" y="17702"/>
                  </a:lnTo>
                  <a:lnTo>
                    <a:pt x="212" y="17803"/>
                  </a:lnTo>
                  <a:lnTo>
                    <a:pt x="134" y="17925"/>
                  </a:lnTo>
                  <a:lnTo>
                    <a:pt x="101" y="17992"/>
                  </a:lnTo>
                  <a:lnTo>
                    <a:pt x="79" y="18081"/>
                  </a:lnTo>
                  <a:lnTo>
                    <a:pt x="45" y="18181"/>
                  </a:lnTo>
                  <a:lnTo>
                    <a:pt x="23" y="18292"/>
                  </a:lnTo>
                  <a:lnTo>
                    <a:pt x="12" y="18404"/>
                  </a:lnTo>
                  <a:lnTo>
                    <a:pt x="1" y="18526"/>
                  </a:lnTo>
                  <a:lnTo>
                    <a:pt x="1" y="18771"/>
                  </a:lnTo>
                  <a:lnTo>
                    <a:pt x="23" y="19038"/>
                  </a:lnTo>
                  <a:lnTo>
                    <a:pt x="67" y="19306"/>
                  </a:lnTo>
                  <a:lnTo>
                    <a:pt x="134" y="19584"/>
                  </a:lnTo>
                  <a:lnTo>
                    <a:pt x="201" y="19873"/>
                  </a:lnTo>
                  <a:lnTo>
                    <a:pt x="290" y="20174"/>
                  </a:lnTo>
                  <a:lnTo>
                    <a:pt x="479" y="20764"/>
                  </a:lnTo>
                  <a:lnTo>
                    <a:pt x="669" y="21354"/>
                  </a:lnTo>
                  <a:lnTo>
                    <a:pt x="858" y="21922"/>
                  </a:lnTo>
                  <a:lnTo>
                    <a:pt x="936" y="22189"/>
                  </a:lnTo>
                  <a:lnTo>
                    <a:pt x="1003" y="22456"/>
                  </a:lnTo>
                  <a:lnTo>
                    <a:pt x="1092" y="22801"/>
                  </a:lnTo>
                  <a:lnTo>
                    <a:pt x="1192" y="23113"/>
                  </a:lnTo>
                  <a:lnTo>
                    <a:pt x="1292" y="23414"/>
                  </a:lnTo>
                  <a:lnTo>
                    <a:pt x="1403" y="23670"/>
                  </a:lnTo>
                  <a:lnTo>
                    <a:pt x="1515" y="23915"/>
                  </a:lnTo>
                  <a:lnTo>
                    <a:pt x="1626" y="24126"/>
                  </a:lnTo>
                  <a:lnTo>
                    <a:pt x="1737" y="24304"/>
                  </a:lnTo>
                  <a:lnTo>
                    <a:pt x="1860" y="24471"/>
                  </a:lnTo>
                  <a:lnTo>
                    <a:pt x="1982" y="24616"/>
                  </a:lnTo>
                  <a:lnTo>
                    <a:pt x="2094" y="24728"/>
                  </a:lnTo>
                  <a:lnTo>
                    <a:pt x="2216" y="24828"/>
                  </a:lnTo>
                  <a:lnTo>
                    <a:pt x="2339" y="24906"/>
                  </a:lnTo>
                  <a:lnTo>
                    <a:pt x="2450" y="24961"/>
                  </a:lnTo>
                  <a:lnTo>
                    <a:pt x="2572" y="24995"/>
                  </a:lnTo>
                  <a:lnTo>
                    <a:pt x="2684" y="25017"/>
                  </a:lnTo>
                  <a:lnTo>
                    <a:pt x="2795" y="25017"/>
                  </a:lnTo>
                  <a:lnTo>
                    <a:pt x="2884" y="25006"/>
                  </a:lnTo>
                  <a:lnTo>
                    <a:pt x="2973" y="24961"/>
                  </a:lnTo>
                  <a:lnTo>
                    <a:pt x="3051" y="24906"/>
                  </a:lnTo>
                  <a:lnTo>
                    <a:pt x="3118" y="24839"/>
                  </a:lnTo>
                  <a:lnTo>
                    <a:pt x="3185" y="24739"/>
                  </a:lnTo>
                  <a:lnTo>
                    <a:pt x="3252" y="24638"/>
                  </a:lnTo>
                  <a:lnTo>
                    <a:pt x="3307" y="24516"/>
                  </a:lnTo>
                  <a:lnTo>
                    <a:pt x="3363" y="24382"/>
                  </a:lnTo>
                  <a:lnTo>
                    <a:pt x="3407" y="24238"/>
                  </a:lnTo>
                  <a:lnTo>
                    <a:pt x="3452" y="24082"/>
                  </a:lnTo>
                  <a:lnTo>
                    <a:pt x="3519" y="23737"/>
                  </a:lnTo>
                  <a:lnTo>
                    <a:pt x="3586" y="23369"/>
                  </a:lnTo>
                  <a:lnTo>
                    <a:pt x="3630" y="22980"/>
                  </a:lnTo>
                  <a:lnTo>
                    <a:pt x="3664" y="22579"/>
                  </a:lnTo>
                  <a:lnTo>
                    <a:pt x="3686" y="22189"/>
                  </a:lnTo>
                  <a:lnTo>
                    <a:pt x="3708" y="21432"/>
                  </a:lnTo>
                  <a:lnTo>
                    <a:pt x="3730" y="20374"/>
                  </a:lnTo>
                  <a:lnTo>
                    <a:pt x="3753" y="20129"/>
                  </a:lnTo>
                  <a:lnTo>
                    <a:pt x="3808" y="19840"/>
                  </a:lnTo>
                  <a:lnTo>
                    <a:pt x="3886" y="19506"/>
                  </a:lnTo>
                  <a:lnTo>
                    <a:pt x="3986" y="19127"/>
                  </a:lnTo>
                  <a:lnTo>
                    <a:pt x="4109" y="18716"/>
                  </a:lnTo>
                  <a:lnTo>
                    <a:pt x="4265" y="18259"/>
                  </a:lnTo>
                  <a:lnTo>
                    <a:pt x="4432" y="17758"/>
                  </a:lnTo>
                  <a:lnTo>
                    <a:pt x="4621" y="17235"/>
                  </a:lnTo>
                  <a:lnTo>
                    <a:pt x="5055" y="16077"/>
                  </a:lnTo>
                  <a:lnTo>
                    <a:pt x="5545" y="14819"/>
                  </a:lnTo>
                  <a:lnTo>
                    <a:pt x="6091" y="13461"/>
                  </a:lnTo>
                  <a:lnTo>
                    <a:pt x="6681" y="12024"/>
                  </a:lnTo>
                  <a:lnTo>
                    <a:pt x="7928" y="9007"/>
                  </a:lnTo>
                  <a:lnTo>
                    <a:pt x="9208" y="5901"/>
                  </a:lnTo>
                  <a:lnTo>
                    <a:pt x="9831" y="4365"/>
                  </a:lnTo>
                  <a:lnTo>
                    <a:pt x="10433" y="2851"/>
                  </a:lnTo>
                  <a:lnTo>
                    <a:pt x="10989" y="1392"/>
                  </a:lnTo>
                  <a:lnTo>
                    <a:pt x="11513" y="0"/>
                  </a:lnTo>
                  <a:close/>
                </a:path>
              </a:pathLst>
            </a:custGeom>
            <a:solidFill>
              <a:srgbClr val="FFB89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97" name="Google Shape;1422;p21">
              <a:extLst>
                <a:ext uri="{FF2B5EF4-FFF2-40B4-BE49-F238E27FC236}">
                  <a16:creationId xmlns="" xmlns:a16="http://schemas.microsoft.com/office/drawing/2014/main" id="{AFBDBFD3-37E4-43B4-9A1D-46163B012A50}"/>
                </a:ext>
              </a:extLst>
            </p:cNvPr>
            <p:cNvSpPr/>
            <p:nvPr/>
          </p:nvSpPr>
          <p:spPr>
            <a:xfrm>
              <a:off x="1596344" y="3482276"/>
              <a:ext cx="270181" cy="587110"/>
            </a:xfrm>
            <a:custGeom>
              <a:avLst/>
              <a:gdLst/>
              <a:ahLst/>
              <a:cxnLst/>
              <a:rect l="l" t="t" r="r" b="b"/>
              <a:pathLst>
                <a:path w="11513" h="25018" fill="none" extrusionOk="0">
                  <a:moveTo>
                    <a:pt x="2216" y="1370"/>
                  </a:moveTo>
                  <a:lnTo>
                    <a:pt x="2216" y="1370"/>
                  </a:lnTo>
                  <a:lnTo>
                    <a:pt x="1982" y="4877"/>
                  </a:lnTo>
                  <a:lnTo>
                    <a:pt x="1737" y="8484"/>
                  </a:lnTo>
                  <a:lnTo>
                    <a:pt x="1437" y="12614"/>
                  </a:lnTo>
                  <a:lnTo>
                    <a:pt x="1437" y="12614"/>
                  </a:lnTo>
                  <a:lnTo>
                    <a:pt x="1392" y="13193"/>
                  </a:lnTo>
                  <a:lnTo>
                    <a:pt x="1359" y="13895"/>
                  </a:lnTo>
                  <a:lnTo>
                    <a:pt x="1292" y="15565"/>
                  </a:lnTo>
                  <a:lnTo>
                    <a:pt x="1292" y="15565"/>
                  </a:lnTo>
                  <a:lnTo>
                    <a:pt x="1270" y="15799"/>
                  </a:lnTo>
                  <a:lnTo>
                    <a:pt x="1236" y="16032"/>
                  </a:lnTo>
                  <a:lnTo>
                    <a:pt x="1192" y="16266"/>
                  </a:lnTo>
                  <a:lnTo>
                    <a:pt x="1125" y="16489"/>
                  </a:lnTo>
                  <a:lnTo>
                    <a:pt x="1047" y="16712"/>
                  </a:lnTo>
                  <a:lnTo>
                    <a:pt x="958" y="16923"/>
                  </a:lnTo>
                  <a:lnTo>
                    <a:pt x="847" y="17123"/>
                  </a:lnTo>
                  <a:lnTo>
                    <a:pt x="713" y="17324"/>
                  </a:lnTo>
                  <a:lnTo>
                    <a:pt x="713" y="17324"/>
                  </a:lnTo>
                  <a:lnTo>
                    <a:pt x="646" y="17413"/>
                  </a:lnTo>
                  <a:lnTo>
                    <a:pt x="568" y="17480"/>
                  </a:lnTo>
                  <a:lnTo>
                    <a:pt x="390" y="17624"/>
                  </a:lnTo>
                  <a:lnTo>
                    <a:pt x="301" y="17702"/>
                  </a:lnTo>
                  <a:lnTo>
                    <a:pt x="212" y="17803"/>
                  </a:lnTo>
                  <a:lnTo>
                    <a:pt x="134" y="17925"/>
                  </a:lnTo>
                  <a:lnTo>
                    <a:pt x="101" y="17992"/>
                  </a:lnTo>
                  <a:lnTo>
                    <a:pt x="79" y="18081"/>
                  </a:lnTo>
                  <a:lnTo>
                    <a:pt x="79" y="18081"/>
                  </a:lnTo>
                  <a:lnTo>
                    <a:pt x="45" y="18181"/>
                  </a:lnTo>
                  <a:lnTo>
                    <a:pt x="23" y="18292"/>
                  </a:lnTo>
                  <a:lnTo>
                    <a:pt x="12" y="18404"/>
                  </a:lnTo>
                  <a:lnTo>
                    <a:pt x="1" y="18526"/>
                  </a:lnTo>
                  <a:lnTo>
                    <a:pt x="1" y="18771"/>
                  </a:lnTo>
                  <a:lnTo>
                    <a:pt x="23" y="19038"/>
                  </a:lnTo>
                  <a:lnTo>
                    <a:pt x="67" y="19306"/>
                  </a:lnTo>
                  <a:lnTo>
                    <a:pt x="134" y="19584"/>
                  </a:lnTo>
                  <a:lnTo>
                    <a:pt x="201" y="19873"/>
                  </a:lnTo>
                  <a:lnTo>
                    <a:pt x="290" y="20174"/>
                  </a:lnTo>
                  <a:lnTo>
                    <a:pt x="479" y="20764"/>
                  </a:lnTo>
                  <a:lnTo>
                    <a:pt x="669" y="21354"/>
                  </a:lnTo>
                  <a:lnTo>
                    <a:pt x="858" y="21922"/>
                  </a:lnTo>
                  <a:lnTo>
                    <a:pt x="936" y="22189"/>
                  </a:lnTo>
                  <a:lnTo>
                    <a:pt x="1003" y="22456"/>
                  </a:lnTo>
                  <a:lnTo>
                    <a:pt x="1003" y="22456"/>
                  </a:lnTo>
                  <a:lnTo>
                    <a:pt x="1092" y="22801"/>
                  </a:lnTo>
                  <a:lnTo>
                    <a:pt x="1192" y="23113"/>
                  </a:lnTo>
                  <a:lnTo>
                    <a:pt x="1292" y="23414"/>
                  </a:lnTo>
                  <a:lnTo>
                    <a:pt x="1403" y="23670"/>
                  </a:lnTo>
                  <a:lnTo>
                    <a:pt x="1515" y="23915"/>
                  </a:lnTo>
                  <a:lnTo>
                    <a:pt x="1626" y="24126"/>
                  </a:lnTo>
                  <a:lnTo>
                    <a:pt x="1737" y="24304"/>
                  </a:lnTo>
                  <a:lnTo>
                    <a:pt x="1860" y="24471"/>
                  </a:lnTo>
                  <a:lnTo>
                    <a:pt x="1982" y="24616"/>
                  </a:lnTo>
                  <a:lnTo>
                    <a:pt x="2094" y="24728"/>
                  </a:lnTo>
                  <a:lnTo>
                    <a:pt x="2216" y="24828"/>
                  </a:lnTo>
                  <a:lnTo>
                    <a:pt x="2339" y="24906"/>
                  </a:lnTo>
                  <a:lnTo>
                    <a:pt x="2450" y="24961"/>
                  </a:lnTo>
                  <a:lnTo>
                    <a:pt x="2572" y="24995"/>
                  </a:lnTo>
                  <a:lnTo>
                    <a:pt x="2684" y="25017"/>
                  </a:lnTo>
                  <a:lnTo>
                    <a:pt x="2795" y="25017"/>
                  </a:lnTo>
                  <a:lnTo>
                    <a:pt x="2795" y="25017"/>
                  </a:lnTo>
                  <a:lnTo>
                    <a:pt x="2884" y="25006"/>
                  </a:lnTo>
                  <a:lnTo>
                    <a:pt x="2973" y="24961"/>
                  </a:lnTo>
                  <a:lnTo>
                    <a:pt x="3051" y="24906"/>
                  </a:lnTo>
                  <a:lnTo>
                    <a:pt x="3118" y="24839"/>
                  </a:lnTo>
                  <a:lnTo>
                    <a:pt x="3185" y="24739"/>
                  </a:lnTo>
                  <a:lnTo>
                    <a:pt x="3252" y="24638"/>
                  </a:lnTo>
                  <a:lnTo>
                    <a:pt x="3307" y="24516"/>
                  </a:lnTo>
                  <a:lnTo>
                    <a:pt x="3363" y="24382"/>
                  </a:lnTo>
                  <a:lnTo>
                    <a:pt x="3407" y="24238"/>
                  </a:lnTo>
                  <a:lnTo>
                    <a:pt x="3452" y="24082"/>
                  </a:lnTo>
                  <a:lnTo>
                    <a:pt x="3519" y="23737"/>
                  </a:lnTo>
                  <a:lnTo>
                    <a:pt x="3586" y="23369"/>
                  </a:lnTo>
                  <a:lnTo>
                    <a:pt x="3630" y="22980"/>
                  </a:lnTo>
                  <a:lnTo>
                    <a:pt x="3664" y="22579"/>
                  </a:lnTo>
                  <a:lnTo>
                    <a:pt x="3686" y="22189"/>
                  </a:lnTo>
                  <a:lnTo>
                    <a:pt x="3708" y="21432"/>
                  </a:lnTo>
                  <a:lnTo>
                    <a:pt x="3730" y="20374"/>
                  </a:lnTo>
                  <a:lnTo>
                    <a:pt x="3730" y="20374"/>
                  </a:lnTo>
                  <a:lnTo>
                    <a:pt x="3753" y="20129"/>
                  </a:lnTo>
                  <a:lnTo>
                    <a:pt x="3808" y="19840"/>
                  </a:lnTo>
                  <a:lnTo>
                    <a:pt x="3886" y="19506"/>
                  </a:lnTo>
                  <a:lnTo>
                    <a:pt x="3986" y="19127"/>
                  </a:lnTo>
                  <a:lnTo>
                    <a:pt x="4109" y="18716"/>
                  </a:lnTo>
                  <a:lnTo>
                    <a:pt x="4265" y="18259"/>
                  </a:lnTo>
                  <a:lnTo>
                    <a:pt x="4432" y="17758"/>
                  </a:lnTo>
                  <a:lnTo>
                    <a:pt x="4621" y="17235"/>
                  </a:lnTo>
                  <a:lnTo>
                    <a:pt x="5055" y="16077"/>
                  </a:lnTo>
                  <a:lnTo>
                    <a:pt x="5545" y="14819"/>
                  </a:lnTo>
                  <a:lnTo>
                    <a:pt x="6091" y="13461"/>
                  </a:lnTo>
                  <a:lnTo>
                    <a:pt x="6681" y="12024"/>
                  </a:lnTo>
                  <a:lnTo>
                    <a:pt x="7928" y="9007"/>
                  </a:lnTo>
                  <a:lnTo>
                    <a:pt x="9208" y="5901"/>
                  </a:lnTo>
                  <a:lnTo>
                    <a:pt x="9831" y="4365"/>
                  </a:lnTo>
                  <a:lnTo>
                    <a:pt x="10433" y="2851"/>
                  </a:lnTo>
                  <a:lnTo>
                    <a:pt x="10989" y="1392"/>
                  </a:lnTo>
                  <a:lnTo>
                    <a:pt x="11513" y="0"/>
                  </a:lnTo>
                  <a:lnTo>
                    <a:pt x="2216" y="137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98" name="Google Shape;1423;p21">
              <a:extLst>
                <a:ext uri="{FF2B5EF4-FFF2-40B4-BE49-F238E27FC236}">
                  <a16:creationId xmlns="" xmlns:a16="http://schemas.microsoft.com/office/drawing/2014/main" id="{C1C053D9-03A6-4F6C-A341-E10C06A99753}"/>
                </a:ext>
              </a:extLst>
            </p:cNvPr>
            <p:cNvSpPr/>
            <p:nvPr/>
          </p:nvSpPr>
          <p:spPr>
            <a:xfrm>
              <a:off x="1337685" y="3790052"/>
              <a:ext cx="269923" cy="595981"/>
            </a:xfrm>
            <a:custGeom>
              <a:avLst/>
              <a:gdLst/>
              <a:ahLst/>
              <a:cxnLst/>
              <a:rect l="l" t="t" r="r" b="b"/>
              <a:pathLst>
                <a:path w="11502" h="25396" extrusionOk="0">
                  <a:moveTo>
                    <a:pt x="11501" y="0"/>
                  </a:moveTo>
                  <a:lnTo>
                    <a:pt x="2216" y="1359"/>
                  </a:lnTo>
                  <a:lnTo>
                    <a:pt x="1982" y="4877"/>
                  </a:lnTo>
                  <a:lnTo>
                    <a:pt x="1726" y="8473"/>
                  </a:lnTo>
                  <a:lnTo>
                    <a:pt x="1437" y="12603"/>
                  </a:lnTo>
                  <a:lnTo>
                    <a:pt x="1392" y="13182"/>
                  </a:lnTo>
                  <a:lnTo>
                    <a:pt x="1359" y="13895"/>
                  </a:lnTo>
                  <a:lnTo>
                    <a:pt x="1281" y="15565"/>
                  </a:lnTo>
                  <a:lnTo>
                    <a:pt x="1270" y="15799"/>
                  </a:lnTo>
                  <a:lnTo>
                    <a:pt x="1236" y="16033"/>
                  </a:lnTo>
                  <a:lnTo>
                    <a:pt x="1192" y="16255"/>
                  </a:lnTo>
                  <a:lnTo>
                    <a:pt x="1125" y="16489"/>
                  </a:lnTo>
                  <a:lnTo>
                    <a:pt x="1047" y="16701"/>
                  </a:lnTo>
                  <a:lnTo>
                    <a:pt x="958" y="16923"/>
                  </a:lnTo>
                  <a:lnTo>
                    <a:pt x="847" y="17124"/>
                  </a:lnTo>
                  <a:lnTo>
                    <a:pt x="713" y="17324"/>
                  </a:lnTo>
                  <a:lnTo>
                    <a:pt x="646" y="17402"/>
                  </a:lnTo>
                  <a:lnTo>
                    <a:pt x="557" y="17480"/>
                  </a:lnTo>
                  <a:lnTo>
                    <a:pt x="379" y="17613"/>
                  </a:lnTo>
                  <a:lnTo>
                    <a:pt x="290" y="17691"/>
                  </a:lnTo>
                  <a:lnTo>
                    <a:pt x="212" y="17792"/>
                  </a:lnTo>
                  <a:lnTo>
                    <a:pt x="134" y="17914"/>
                  </a:lnTo>
                  <a:lnTo>
                    <a:pt x="101" y="17992"/>
                  </a:lnTo>
                  <a:lnTo>
                    <a:pt x="67" y="18070"/>
                  </a:lnTo>
                  <a:lnTo>
                    <a:pt x="45" y="18181"/>
                  </a:lnTo>
                  <a:lnTo>
                    <a:pt x="23" y="18293"/>
                  </a:lnTo>
                  <a:lnTo>
                    <a:pt x="1" y="18404"/>
                  </a:lnTo>
                  <a:lnTo>
                    <a:pt x="1" y="18526"/>
                  </a:lnTo>
                  <a:lnTo>
                    <a:pt x="1" y="18771"/>
                  </a:lnTo>
                  <a:lnTo>
                    <a:pt x="23" y="19039"/>
                  </a:lnTo>
                  <a:lnTo>
                    <a:pt x="67" y="19306"/>
                  </a:lnTo>
                  <a:lnTo>
                    <a:pt x="123" y="19595"/>
                  </a:lnTo>
                  <a:lnTo>
                    <a:pt x="190" y="19885"/>
                  </a:lnTo>
                  <a:lnTo>
                    <a:pt x="268" y="20185"/>
                  </a:lnTo>
                  <a:lnTo>
                    <a:pt x="457" y="20775"/>
                  </a:lnTo>
                  <a:lnTo>
                    <a:pt x="646" y="21377"/>
                  </a:lnTo>
                  <a:lnTo>
                    <a:pt x="836" y="21944"/>
                  </a:lnTo>
                  <a:lnTo>
                    <a:pt x="914" y="22212"/>
                  </a:lnTo>
                  <a:lnTo>
                    <a:pt x="980" y="22479"/>
                  </a:lnTo>
                  <a:lnTo>
                    <a:pt x="1081" y="22668"/>
                  </a:lnTo>
                  <a:lnTo>
                    <a:pt x="1192" y="22857"/>
                  </a:lnTo>
                  <a:lnTo>
                    <a:pt x="1314" y="23035"/>
                  </a:lnTo>
                  <a:lnTo>
                    <a:pt x="1437" y="23214"/>
                  </a:lnTo>
                  <a:lnTo>
                    <a:pt x="1559" y="23381"/>
                  </a:lnTo>
                  <a:lnTo>
                    <a:pt x="1682" y="23536"/>
                  </a:lnTo>
                  <a:lnTo>
                    <a:pt x="1938" y="23837"/>
                  </a:lnTo>
                  <a:lnTo>
                    <a:pt x="2205" y="24104"/>
                  </a:lnTo>
                  <a:lnTo>
                    <a:pt x="2472" y="24338"/>
                  </a:lnTo>
                  <a:lnTo>
                    <a:pt x="2739" y="24561"/>
                  </a:lnTo>
                  <a:lnTo>
                    <a:pt x="3007" y="24750"/>
                  </a:lnTo>
                  <a:lnTo>
                    <a:pt x="3274" y="24906"/>
                  </a:lnTo>
                  <a:lnTo>
                    <a:pt x="3519" y="25051"/>
                  </a:lnTo>
                  <a:lnTo>
                    <a:pt x="3753" y="25162"/>
                  </a:lnTo>
                  <a:lnTo>
                    <a:pt x="3975" y="25251"/>
                  </a:lnTo>
                  <a:lnTo>
                    <a:pt x="4176" y="25318"/>
                  </a:lnTo>
                  <a:lnTo>
                    <a:pt x="4365" y="25362"/>
                  </a:lnTo>
                  <a:lnTo>
                    <a:pt x="4510" y="25396"/>
                  </a:lnTo>
                  <a:lnTo>
                    <a:pt x="4643" y="25396"/>
                  </a:lnTo>
                  <a:lnTo>
                    <a:pt x="4699" y="25385"/>
                  </a:lnTo>
                  <a:lnTo>
                    <a:pt x="4743" y="25373"/>
                  </a:lnTo>
                  <a:lnTo>
                    <a:pt x="4788" y="25351"/>
                  </a:lnTo>
                  <a:lnTo>
                    <a:pt x="4821" y="25329"/>
                  </a:lnTo>
                  <a:lnTo>
                    <a:pt x="4855" y="25295"/>
                  </a:lnTo>
                  <a:lnTo>
                    <a:pt x="4877" y="25262"/>
                  </a:lnTo>
                  <a:lnTo>
                    <a:pt x="4899" y="25218"/>
                  </a:lnTo>
                  <a:lnTo>
                    <a:pt x="4910" y="25162"/>
                  </a:lnTo>
                  <a:lnTo>
                    <a:pt x="4922" y="25051"/>
                  </a:lnTo>
                  <a:lnTo>
                    <a:pt x="4910" y="24917"/>
                  </a:lnTo>
                  <a:lnTo>
                    <a:pt x="4888" y="24761"/>
                  </a:lnTo>
                  <a:lnTo>
                    <a:pt x="4844" y="24583"/>
                  </a:lnTo>
                  <a:lnTo>
                    <a:pt x="4788" y="24394"/>
                  </a:lnTo>
                  <a:lnTo>
                    <a:pt x="4710" y="24193"/>
                  </a:lnTo>
                  <a:lnTo>
                    <a:pt x="4532" y="23726"/>
                  </a:lnTo>
                  <a:lnTo>
                    <a:pt x="4309" y="23214"/>
                  </a:lnTo>
                  <a:lnTo>
                    <a:pt x="4064" y="22657"/>
                  </a:lnTo>
                  <a:lnTo>
                    <a:pt x="3920" y="22356"/>
                  </a:lnTo>
                  <a:lnTo>
                    <a:pt x="3797" y="22056"/>
                  </a:lnTo>
                  <a:lnTo>
                    <a:pt x="3686" y="21766"/>
                  </a:lnTo>
                  <a:lnTo>
                    <a:pt x="3641" y="21621"/>
                  </a:lnTo>
                  <a:lnTo>
                    <a:pt x="3608" y="21466"/>
                  </a:lnTo>
                  <a:lnTo>
                    <a:pt x="3574" y="21321"/>
                  </a:lnTo>
                  <a:lnTo>
                    <a:pt x="3552" y="21165"/>
                  </a:lnTo>
                  <a:lnTo>
                    <a:pt x="3541" y="21009"/>
                  </a:lnTo>
                  <a:lnTo>
                    <a:pt x="3541" y="20842"/>
                  </a:lnTo>
                  <a:lnTo>
                    <a:pt x="3541" y="20675"/>
                  </a:lnTo>
                  <a:lnTo>
                    <a:pt x="3563" y="20497"/>
                  </a:lnTo>
                  <a:lnTo>
                    <a:pt x="3597" y="20319"/>
                  </a:lnTo>
                  <a:lnTo>
                    <a:pt x="3641" y="20130"/>
                  </a:lnTo>
                  <a:lnTo>
                    <a:pt x="3708" y="19896"/>
                  </a:lnTo>
                  <a:lnTo>
                    <a:pt x="3797" y="19606"/>
                  </a:lnTo>
                  <a:lnTo>
                    <a:pt x="4042" y="18916"/>
                  </a:lnTo>
                  <a:lnTo>
                    <a:pt x="4365" y="18059"/>
                  </a:lnTo>
                  <a:lnTo>
                    <a:pt x="4755" y="17057"/>
                  </a:lnTo>
                  <a:lnTo>
                    <a:pt x="5701" y="14674"/>
                  </a:lnTo>
                  <a:lnTo>
                    <a:pt x="6814" y="11924"/>
                  </a:lnTo>
                  <a:lnTo>
                    <a:pt x="8028" y="8952"/>
                  </a:lnTo>
                  <a:lnTo>
                    <a:pt x="9264" y="5868"/>
                  </a:lnTo>
                  <a:lnTo>
                    <a:pt x="9865" y="4342"/>
                  </a:lnTo>
                  <a:lnTo>
                    <a:pt x="10444" y="2839"/>
                  </a:lnTo>
                  <a:lnTo>
                    <a:pt x="11000" y="1392"/>
                  </a:lnTo>
                  <a:lnTo>
                    <a:pt x="11501" y="0"/>
                  </a:lnTo>
                  <a:close/>
                </a:path>
              </a:pathLst>
            </a:custGeom>
            <a:solidFill>
              <a:srgbClr val="FFB89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399" name="Google Shape;1424;p21">
              <a:extLst>
                <a:ext uri="{FF2B5EF4-FFF2-40B4-BE49-F238E27FC236}">
                  <a16:creationId xmlns="" xmlns:a16="http://schemas.microsoft.com/office/drawing/2014/main" id="{261DFC1A-A192-4243-B411-ABCFC260B342}"/>
                </a:ext>
              </a:extLst>
            </p:cNvPr>
            <p:cNvSpPr/>
            <p:nvPr/>
          </p:nvSpPr>
          <p:spPr>
            <a:xfrm>
              <a:off x="1112467" y="2651432"/>
              <a:ext cx="905329" cy="1229556"/>
            </a:xfrm>
            <a:custGeom>
              <a:avLst/>
              <a:gdLst/>
              <a:ahLst/>
              <a:cxnLst/>
              <a:rect l="l" t="t" r="r" b="b"/>
              <a:pathLst>
                <a:path w="38578" h="52394" extrusionOk="0">
                  <a:moveTo>
                    <a:pt x="21432" y="0"/>
                  </a:moveTo>
                  <a:lnTo>
                    <a:pt x="20842" y="23"/>
                  </a:lnTo>
                  <a:lnTo>
                    <a:pt x="20230" y="45"/>
                  </a:lnTo>
                  <a:lnTo>
                    <a:pt x="19595" y="78"/>
                  </a:lnTo>
                  <a:lnTo>
                    <a:pt x="18939" y="123"/>
                  </a:lnTo>
                  <a:lnTo>
                    <a:pt x="18259" y="178"/>
                  </a:lnTo>
                  <a:lnTo>
                    <a:pt x="16868" y="301"/>
                  </a:lnTo>
                  <a:lnTo>
                    <a:pt x="15443" y="446"/>
                  </a:lnTo>
                  <a:lnTo>
                    <a:pt x="14006" y="613"/>
                  </a:lnTo>
                  <a:lnTo>
                    <a:pt x="12604" y="791"/>
                  </a:lnTo>
                  <a:lnTo>
                    <a:pt x="11245" y="969"/>
                  </a:lnTo>
                  <a:lnTo>
                    <a:pt x="9965" y="1136"/>
                  </a:lnTo>
                  <a:lnTo>
                    <a:pt x="7761" y="1459"/>
                  </a:lnTo>
                  <a:lnTo>
                    <a:pt x="7471" y="1503"/>
                  </a:lnTo>
                  <a:lnTo>
                    <a:pt x="7182" y="1537"/>
                  </a:lnTo>
                  <a:lnTo>
                    <a:pt x="6892" y="1559"/>
                  </a:lnTo>
                  <a:lnTo>
                    <a:pt x="6614" y="1570"/>
                  </a:lnTo>
                  <a:lnTo>
                    <a:pt x="6035" y="1570"/>
                  </a:lnTo>
                  <a:lnTo>
                    <a:pt x="5745" y="1559"/>
                  </a:lnTo>
                  <a:lnTo>
                    <a:pt x="5456" y="1537"/>
                  </a:lnTo>
                  <a:lnTo>
                    <a:pt x="5166" y="1514"/>
                  </a:lnTo>
                  <a:lnTo>
                    <a:pt x="4888" y="1470"/>
                  </a:lnTo>
                  <a:lnTo>
                    <a:pt x="4599" y="1425"/>
                  </a:lnTo>
                  <a:lnTo>
                    <a:pt x="4320" y="1370"/>
                  </a:lnTo>
                  <a:lnTo>
                    <a:pt x="4042" y="1314"/>
                  </a:lnTo>
                  <a:lnTo>
                    <a:pt x="3753" y="1247"/>
                  </a:lnTo>
                  <a:lnTo>
                    <a:pt x="3474" y="1169"/>
                  </a:lnTo>
                  <a:lnTo>
                    <a:pt x="3207" y="1080"/>
                  </a:lnTo>
                  <a:lnTo>
                    <a:pt x="3129" y="1693"/>
                  </a:lnTo>
                  <a:lnTo>
                    <a:pt x="3040" y="2361"/>
                  </a:lnTo>
                  <a:lnTo>
                    <a:pt x="2906" y="3196"/>
                  </a:lnTo>
                  <a:lnTo>
                    <a:pt x="2762" y="4142"/>
                  </a:lnTo>
                  <a:lnTo>
                    <a:pt x="2572" y="5133"/>
                  </a:lnTo>
                  <a:lnTo>
                    <a:pt x="2472" y="5623"/>
                  </a:lnTo>
                  <a:lnTo>
                    <a:pt x="2361" y="6101"/>
                  </a:lnTo>
                  <a:lnTo>
                    <a:pt x="2250" y="6569"/>
                  </a:lnTo>
                  <a:lnTo>
                    <a:pt x="2127" y="7014"/>
                  </a:lnTo>
                  <a:lnTo>
                    <a:pt x="1949" y="7560"/>
                  </a:lnTo>
                  <a:lnTo>
                    <a:pt x="1760" y="8105"/>
                  </a:lnTo>
                  <a:lnTo>
                    <a:pt x="1615" y="8439"/>
                  </a:lnTo>
                  <a:lnTo>
                    <a:pt x="1492" y="8773"/>
                  </a:lnTo>
                  <a:lnTo>
                    <a:pt x="1348" y="9185"/>
                  </a:lnTo>
                  <a:lnTo>
                    <a:pt x="1181" y="9675"/>
                  </a:lnTo>
                  <a:lnTo>
                    <a:pt x="1003" y="10254"/>
                  </a:lnTo>
                  <a:lnTo>
                    <a:pt x="824" y="10900"/>
                  </a:lnTo>
                  <a:lnTo>
                    <a:pt x="646" y="11601"/>
                  </a:lnTo>
                  <a:lnTo>
                    <a:pt x="479" y="12358"/>
                  </a:lnTo>
                  <a:lnTo>
                    <a:pt x="401" y="12748"/>
                  </a:lnTo>
                  <a:lnTo>
                    <a:pt x="323" y="13149"/>
                  </a:lnTo>
                  <a:lnTo>
                    <a:pt x="257" y="13572"/>
                  </a:lnTo>
                  <a:lnTo>
                    <a:pt x="190" y="13995"/>
                  </a:lnTo>
                  <a:lnTo>
                    <a:pt x="134" y="14418"/>
                  </a:lnTo>
                  <a:lnTo>
                    <a:pt x="90" y="14863"/>
                  </a:lnTo>
                  <a:lnTo>
                    <a:pt x="45" y="15298"/>
                  </a:lnTo>
                  <a:lnTo>
                    <a:pt x="23" y="15754"/>
                  </a:lnTo>
                  <a:lnTo>
                    <a:pt x="1" y="16199"/>
                  </a:lnTo>
                  <a:lnTo>
                    <a:pt x="1" y="16656"/>
                  </a:lnTo>
                  <a:lnTo>
                    <a:pt x="1" y="17112"/>
                  </a:lnTo>
                  <a:lnTo>
                    <a:pt x="23" y="17569"/>
                  </a:lnTo>
                  <a:lnTo>
                    <a:pt x="56" y="18025"/>
                  </a:lnTo>
                  <a:lnTo>
                    <a:pt x="101" y="18482"/>
                  </a:lnTo>
                  <a:lnTo>
                    <a:pt x="134" y="18704"/>
                  </a:lnTo>
                  <a:lnTo>
                    <a:pt x="168" y="18927"/>
                  </a:lnTo>
                  <a:lnTo>
                    <a:pt x="212" y="19150"/>
                  </a:lnTo>
                  <a:lnTo>
                    <a:pt x="268" y="19361"/>
                  </a:lnTo>
                  <a:lnTo>
                    <a:pt x="323" y="19573"/>
                  </a:lnTo>
                  <a:lnTo>
                    <a:pt x="379" y="19773"/>
                  </a:lnTo>
                  <a:lnTo>
                    <a:pt x="524" y="20174"/>
                  </a:lnTo>
                  <a:lnTo>
                    <a:pt x="680" y="20552"/>
                  </a:lnTo>
                  <a:lnTo>
                    <a:pt x="869" y="20920"/>
                  </a:lnTo>
                  <a:lnTo>
                    <a:pt x="1069" y="21265"/>
                  </a:lnTo>
                  <a:lnTo>
                    <a:pt x="1281" y="21599"/>
                  </a:lnTo>
                  <a:lnTo>
                    <a:pt x="1515" y="21922"/>
                  </a:lnTo>
                  <a:lnTo>
                    <a:pt x="1760" y="22222"/>
                  </a:lnTo>
                  <a:lnTo>
                    <a:pt x="2016" y="22523"/>
                  </a:lnTo>
                  <a:lnTo>
                    <a:pt x="2283" y="22801"/>
                  </a:lnTo>
                  <a:lnTo>
                    <a:pt x="2561" y="23069"/>
                  </a:lnTo>
                  <a:lnTo>
                    <a:pt x="2851" y="23325"/>
                  </a:lnTo>
                  <a:lnTo>
                    <a:pt x="3151" y="23570"/>
                  </a:lnTo>
                  <a:lnTo>
                    <a:pt x="3452" y="23803"/>
                  </a:lnTo>
                  <a:lnTo>
                    <a:pt x="3764" y="24037"/>
                  </a:lnTo>
                  <a:lnTo>
                    <a:pt x="4075" y="24249"/>
                  </a:lnTo>
                  <a:lnTo>
                    <a:pt x="4387" y="24460"/>
                  </a:lnTo>
                  <a:lnTo>
                    <a:pt x="4710" y="24661"/>
                  </a:lnTo>
                  <a:lnTo>
                    <a:pt x="5333" y="25050"/>
                  </a:lnTo>
                  <a:lnTo>
                    <a:pt x="5957" y="25407"/>
                  </a:lnTo>
                  <a:lnTo>
                    <a:pt x="6547" y="25752"/>
                  </a:lnTo>
                  <a:lnTo>
                    <a:pt x="7104" y="26075"/>
                  </a:lnTo>
                  <a:lnTo>
                    <a:pt x="7627" y="26397"/>
                  </a:lnTo>
                  <a:lnTo>
                    <a:pt x="7861" y="26553"/>
                  </a:lnTo>
                  <a:lnTo>
                    <a:pt x="8083" y="26720"/>
                  </a:lnTo>
                  <a:lnTo>
                    <a:pt x="8306" y="26876"/>
                  </a:lnTo>
                  <a:lnTo>
                    <a:pt x="8551" y="27032"/>
                  </a:lnTo>
                  <a:lnTo>
                    <a:pt x="9052" y="27344"/>
                  </a:lnTo>
                  <a:lnTo>
                    <a:pt x="9598" y="27667"/>
                  </a:lnTo>
                  <a:lnTo>
                    <a:pt x="10165" y="28012"/>
                  </a:lnTo>
                  <a:lnTo>
                    <a:pt x="10455" y="28201"/>
                  </a:lnTo>
                  <a:lnTo>
                    <a:pt x="10744" y="28401"/>
                  </a:lnTo>
                  <a:lnTo>
                    <a:pt x="11023" y="28613"/>
                  </a:lnTo>
                  <a:lnTo>
                    <a:pt x="11312" y="28836"/>
                  </a:lnTo>
                  <a:lnTo>
                    <a:pt x="11579" y="29081"/>
                  </a:lnTo>
                  <a:lnTo>
                    <a:pt x="11847" y="29337"/>
                  </a:lnTo>
                  <a:lnTo>
                    <a:pt x="12103" y="29615"/>
                  </a:lnTo>
                  <a:lnTo>
                    <a:pt x="12348" y="29916"/>
                  </a:lnTo>
                  <a:lnTo>
                    <a:pt x="12581" y="30238"/>
                  </a:lnTo>
                  <a:lnTo>
                    <a:pt x="12693" y="30405"/>
                  </a:lnTo>
                  <a:lnTo>
                    <a:pt x="12804" y="30584"/>
                  </a:lnTo>
                  <a:lnTo>
                    <a:pt x="12904" y="30762"/>
                  </a:lnTo>
                  <a:lnTo>
                    <a:pt x="13004" y="30951"/>
                  </a:lnTo>
                  <a:lnTo>
                    <a:pt x="13105" y="31140"/>
                  </a:lnTo>
                  <a:lnTo>
                    <a:pt x="13194" y="31352"/>
                  </a:lnTo>
                  <a:lnTo>
                    <a:pt x="13272" y="31552"/>
                  </a:lnTo>
                  <a:lnTo>
                    <a:pt x="13350" y="31775"/>
                  </a:lnTo>
                  <a:lnTo>
                    <a:pt x="13427" y="31998"/>
                  </a:lnTo>
                  <a:lnTo>
                    <a:pt x="13494" y="32231"/>
                  </a:lnTo>
                  <a:lnTo>
                    <a:pt x="13550" y="32465"/>
                  </a:lnTo>
                  <a:lnTo>
                    <a:pt x="13606" y="32710"/>
                  </a:lnTo>
                  <a:lnTo>
                    <a:pt x="13661" y="32966"/>
                  </a:lnTo>
                  <a:lnTo>
                    <a:pt x="13695" y="33233"/>
                  </a:lnTo>
                  <a:lnTo>
                    <a:pt x="13739" y="33501"/>
                  </a:lnTo>
                  <a:lnTo>
                    <a:pt x="13761" y="33790"/>
                  </a:lnTo>
                  <a:lnTo>
                    <a:pt x="13784" y="34080"/>
                  </a:lnTo>
                  <a:lnTo>
                    <a:pt x="13795" y="34380"/>
                  </a:lnTo>
                  <a:lnTo>
                    <a:pt x="13806" y="34692"/>
                  </a:lnTo>
                  <a:lnTo>
                    <a:pt x="13795" y="35004"/>
                  </a:lnTo>
                  <a:lnTo>
                    <a:pt x="13784" y="35338"/>
                  </a:lnTo>
                  <a:lnTo>
                    <a:pt x="13761" y="35672"/>
                  </a:lnTo>
                  <a:lnTo>
                    <a:pt x="13739" y="36028"/>
                  </a:lnTo>
                  <a:lnTo>
                    <a:pt x="13706" y="36384"/>
                  </a:lnTo>
                  <a:lnTo>
                    <a:pt x="13650" y="36752"/>
                  </a:lnTo>
                  <a:lnTo>
                    <a:pt x="13594" y="37130"/>
                  </a:lnTo>
                  <a:lnTo>
                    <a:pt x="13528" y="37531"/>
                  </a:lnTo>
                  <a:lnTo>
                    <a:pt x="13461" y="37932"/>
                  </a:lnTo>
                  <a:lnTo>
                    <a:pt x="13372" y="38344"/>
                  </a:lnTo>
                  <a:lnTo>
                    <a:pt x="13272" y="38778"/>
                  </a:lnTo>
                  <a:lnTo>
                    <a:pt x="13049" y="39769"/>
                  </a:lnTo>
                  <a:lnTo>
                    <a:pt x="12837" y="40782"/>
                  </a:lnTo>
                  <a:lnTo>
                    <a:pt x="12637" y="41795"/>
                  </a:lnTo>
                  <a:lnTo>
                    <a:pt x="12459" y="42808"/>
                  </a:lnTo>
                  <a:lnTo>
                    <a:pt x="12281" y="43799"/>
                  </a:lnTo>
                  <a:lnTo>
                    <a:pt x="12125" y="44768"/>
                  </a:lnTo>
                  <a:lnTo>
                    <a:pt x="11980" y="45703"/>
                  </a:lnTo>
                  <a:lnTo>
                    <a:pt x="11847" y="46582"/>
                  </a:lnTo>
                  <a:lnTo>
                    <a:pt x="11624" y="48152"/>
                  </a:lnTo>
                  <a:lnTo>
                    <a:pt x="11468" y="49377"/>
                  </a:lnTo>
                  <a:lnTo>
                    <a:pt x="11334" y="50468"/>
                  </a:lnTo>
                  <a:lnTo>
                    <a:pt x="11735" y="50468"/>
                  </a:lnTo>
                  <a:lnTo>
                    <a:pt x="12002" y="50479"/>
                  </a:lnTo>
                  <a:lnTo>
                    <a:pt x="12348" y="50501"/>
                  </a:lnTo>
                  <a:lnTo>
                    <a:pt x="12782" y="50546"/>
                  </a:lnTo>
                  <a:lnTo>
                    <a:pt x="13327" y="50601"/>
                  </a:lnTo>
                  <a:lnTo>
                    <a:pt x="13973" y="50690"/>
                  </a:lnTo>
                  <a:lnTo>
                    <a:pt x="14730" y="50802"/>
                  </a:lnTo>
                  <a:lnTo>
                    <a:pt x="15621" y="50935"/>
                  </a:lnTo>
                  <a:lnTo>
                    <a:pt x="16645" y="51114"/>
                  </a:lnTo>
                  <a:lnTo>
                    <a:pt x="17814" y="51325"/>
                  </a:lnTo>
                  <a:lnTo>
                    <a:pt x="19128" y="51570"/>
                  </a:lnTo>
                  <a:lnTo>
                    <a:pt x="20609" y="51871"/>
                  </a:lnTo>
                  <a:lnTo>
                    <a:pt x="22256" y="52205"/>
                  </a:lnTo>
                  <a:lnTo>
                    <a:pt x="22501" y="52260"/>
                  </a:lnTo>
                  <a:lnTo>
                    <a:pt x="22735" y="52294"/>
                  </a:lnTo>
                  <a:lnTo>
                    <a:pt x="22980" y="52327"/>
                  </a:lnTo>
                  <a:lnTo>
                    <a:pt x="23214" y="52360"/>
                  </a:lnTo>
                  <a:lnTo>
                    <a:pt x="23681" y="52394"/>
                  </a:lnTo>
                  <a:lnTo>
                    <a:pt x="24138" y="52394"/>
                  </a:lnTo>
                  <a:lnTo>
                    <a:pt x="24594" y="52383"/>
                  </a:lnTo>
                  <a:lnTo>
                    <a:pt x="25040" y="52338"/>
                  </a:lnTo>
                  <a:lnTo>
                    <a:pt x="25485" y="52283"/>
                  </a:lnTo>
                  <a:lnTo>
                    <a:pt x="25930" y="52216"/>
                  </a:lnTo>
                  <a:lnTo>
                    <a:pt x="26376" y="52127"/>
                  </a:lnTo>
                  <a:lnTo>
                    <a:pt x="26810" y="52026"/>
                  </a:lnTo>
                  <a:lnTo>
                    <a:pt x="27255" y="51904"/>
                  </a:lnTo>
                  <a:lnTo>
                    <a:pt x="27689" y="51782"/>
                  </a:lnTo>
                  <a:lnTo>
                    <a:pt x="28580" y="51514"/>
                  </a:lnTo>
                  <a:lnTo>
                    <a:pt x="29471" y="51236"/>
                  </a:lnTo>
                  <a:lnTo>
                    <a:pt x="30328" y="50969"/>
                  </a:lnTo>
                  <a:lnTo>
                    <a:pt x="30762" y="50835"/>
                  </a:lnTo>
                  <a:lnTo>
                    <a:pt x="31208" y="50713"/>
                  </a:lnTo>
                  <a:lnTo>
                    <a:pt x="31664" y="50590"/>
                  </a:lnTo>
                  <a:lnTo>
                    <a:pt x="32120" y="50479"/>
                  </a:lnTo>
                  <a:lnTo>
                    <a:pt x="32588" y="50379"/>
                  </a:lnTo>
                  <a:lnTo>
                    <a:pt x="33056" y="50290"/>
                  </a:lnTo>
                  <a:lnTo>
                    <a:pt x="33546" y="50212"/>
                  </a:lnTo>
                  <a:lnTo>
                    <a:pt x="34035" y="50156"/>
                  </a:lnTo>
                  <a:lnTo>
                    <a:pt x="34548" y="50112"/>
                  </a:lnTo>
                  <a:lnTo>
                    <a:pt x="35060" y="50078"/>
                  </a:lnTo>
                  <a:lnTo>
                    <a:pt x="35594" y="50067"/>
                  </a:lnTo>
                  <a:lnTo>
                    <a:pt x="36128" y="50089"/>
                  </a:lnTo>
                  <a:lnTo>
                    <a:pt x="36685" y="50123"/>
                  </a:lnTo>
                  <a:lnTo>
                    <a:pt x="37253" y="50178"/>
                  </a:lnTo>
                  <a:lnTo>
                    <a:pt x="37253" y="50178"/>
                  </a:lnTo>
                  <a:lnTo>
                    <a:pt x="37142" y="49700"/>
                  </a:lnTo>
                  <a:lnTo>
                    <a:pt x="37041" y="49210"/>
                  </a:lnTo>
                  <a:lnTo>
                    <a:pt x="36952" y="48709"/>
                  </a:lnTo>
                  <a:lnTo>
                    <a:pt x="36874" y="48197"/>
                  </a:lnTo>
                  <a:lnTo>
                    <a:pt x="36808" y="47673"/>
                  </a:lnTo>
                  <a:lnTo>
                    <a:pt x="36741" y="47139"/>
                  </a:lnTo>
                  <a:lnTo>
                    <a:pt x="36696" y="46605"/>
                  </a:lnTo>
                  <a:lnTo>
                    <a:pt x="36663" y="46059"/>
                  </a:lnTo>
                  <a:lnTo>
                    <a:pt x="36629" y="45502"/>
                  </a:lnTo>
                  <a:lnTo>
                    <a:pt x="36607" y="44946"/>
                  </a:lnTo>
                  <a:lnTo>
                    <a:pt x="36596" y="44378"/>
                  </a:lnTo>
                  <a:lnTo>
                    <a:pt x="36585" y="43799"/>
                  </a:lnTo>
                  <a:lnTo>
                    <a:pt x="36596" y="43220"/>
                  </a:lnTo>
                  <a:lnTo>
                    <a:pt x="36607" y="42641"/>
                  </a:lnTo>
                  <a:lnTo>
                    <a:pt x="36641" y="41450"/>
                  </a:lnTo>
                  <a:lnTo>
                    <a:pt x="36707" y="40247"/>
                  </a:lnTo>
                  <a:lnTo>
                    <a:pt x="36796" y="39034"/>
                  </a:lnTo>
                  <a:lnTo>
                    <a:pt x="36897" y="37809"/>
                  </a:lnTo>
                  <a:lnTo>
                    <a:pt x="37019" y="36585"/>
                  </a:lnTo>
                  <a:lnTo>
                    <a:pt x="37153" y="35349"/>
                  </a:lnTo>
                  <a:lnTo>
                    <a:pt x="37286" y="34124"/>
                  </a:lnTo>
                  <a:lnTo>
                    <a:pt x="37587" y="31686"/>
                  </a:lnTo>
                  <a:lnTo>
                    <a:pt x="37876" y="29292"/>
                  </a:lnTo>
                  <a:lnTo>
                    <a:pt x="38021" y="28123"/>
                  </a:lnTo>
                  <a:lnTo>
                    <a:pt x="38155" y="26976"/>
                  </a:lnTo>
                  <a:lnTo>
                    <a:pt x="38266" y="25852"/>
                  </a:lnTo>
                  <a:lnTo>
                    <a:pt x="38377" y="24761"/>
                  </a:lnTo>
                  <a:lnTo>
                    <a:pt x="38455" y="23703"/>
                  </a:lnTo>
                  <a:lnTo>
                    <a:pt x="38522" y="22679"/>
                  </a:lnTo>
                  <a:lnTo>
                    <a:pt x="38567" y="21699"/>
                  </a:lnTo>
                  <a:lnTo>
                    <a:pt x="38567" y="21232"/>
                  </a:lnTo>
                  <a:lnTo>
                    <a:pt x="38578" y="20764"/>
                  </a:lnTo>
                  <a:lnTo>
                    <a:pt x="38567" y="20308"/>
                  </a:lnTo>
                  <a:lnTo>
                    <a:pt x="38556" y="19873"/>
                  </a:lnTo>
                  <a:lnTo>
                    <a:pt x="38533" y="19450"/>
                  </a:lnTo>
                  <a:lnTo>
                    <a:pt x="38500" y="19038"/>
                  </a:lnTo>
                  <a:lnTo>
                    <a:pt x="38467" y="18638"/>
                  </a:lnTo>
                  <a:lnTo>
                    <a:pt x="38411" y="18248"/>
                  </a:lnTo>
                  <a:lnTo>
                    <a:pt x="38355" y="17880"/>
                  </a:lnTo>
                  <a:lnTo>
                    <a:pt x="38288" y="17524"/>
                  </a:lnTo>
                  <a:lnTo>
                    <a:pt x="38199" y="17190"/>
                  </a:lnTo>
                  <a:lnTo>
                    <a:pt x="38110" y="16867"/>
                  </a:lnTo>
                  <a:lnTo>
                    <a:pt x="38010" y="16556"/>
                  </a:lnTo>
                  <a:lnTo>
                    <a:pt x="37899" y="16266"/>
                  </a:lnTo>
                  <a:lnTo>
                    <a:pt x="37787" y="16043"/>
                  </a:lnTo>
                  <a:lnTo>
                    <a:pt x="37654" y="15810"/>
                  </a:lnTo>
                  <a:lnTo>
                    <a:pt x="37498" y="15565"/>
                  </a:lnTo>
                  <a:lnTo>
                    <a:pt x="37320" y="15320"/>
                  </a:lnTo>
                  <a:lnTo>
                    <a:pt x="37130" y="15053"/>
                  </a:lnTo>
                  <a:lnTo>
                    <a:pt x="36908" y="14785"/>
                  </a:lnTo>
                  <a:lnTo>
                    <a:pt x="36674" y="14507"/>
                  </a:lnTo>
                  <a:lnTo>
                    <a:pt x="36418" y="14229"/>
                  </a:lnTo>
                  <a:lnTo>
                    <a:pt x="36140" y="13939"/>
                  </a:lnTo>
                  <a:lnTo>
                    <a:pt x="35861" y="13650"/>
                  </a:lnTo>
                  <a:lnTo>
                    <a:pt x="35249" y="13060"/>
                  </a:lnTo>
                  <a:lnTo>
                    <a:pt x="34592" y="12459"/>
                  </a:lnTo>
                  <a:lnTo>
                    <a:pt x="33913" y="11857"/>
                  </a:lnTo>
                  <a:lnTo>
                    <a:pt x="33200" y="11245"/>
                  </a:lnTo>
                  <a:lnTo>
                    <a:pt x="32477" y="10655"/>
                  </a:lnTo>
                  <a:lnTo>
                    <a:pt x="31753" y="10065"/>
                  </a:lnTo>
                  <a:lnTo>
                    <a:pt x="31041" y="9508"/>
                  </a:lnTo>
                  <a:lnTo>
                    <a:pt x="30339" y="8974"/>
                  </a:lnTo>
                  <a:lnTo>
                    <a:pt x="29682" y="8462"/>
                  </a:lnTo>
                  <a:lnTo>
                    <a:pt x="28469" y="7571"/>
                  </a:lnTo>
                  <a:lnTo>
                    <a:pt x="28224" y="7382"/>
                  </a:lnTo>
                  <a:lnTo>
                    <a:pt x="27990" y="7192"/>
                  </a:lnTo>
                  <a:lnTo>
                    <a:pt x="27767" y="6992"/>
                  </a:lnTo>
                  <a:lnTo>
                    <a:pt x="27545" y="6780"/>
                  </a:lnTo>
                  <a:lnTo>
                    <a:pt x="27333" y="6558"/>
                  </a:lnTo>
                  <a:lnTo>
                    <a:pt x="27133" y="6335"/>
                  </a:lnTo>
                  <a:lnTo>
                    <a:pt x="26943" y="6101"/>
                  </a:lnTo>
                  <a:lnTo>
                    <a:pt x="26754" y="5856"/>
                  </a:lnTo>
                  <a:lnTo>
                    <a:pt x="26587" y="5611"/>
                  </a:lnTo>
                  <a:lnTo>
                    <a:pt x="26420" y="5355"/>
                  </a:lnTo>
                  <a:lnTo>
                    <a:pt x="26264" y="5088"/>
                  </a:lnTo>
                  <a:lnTo>
                    <a:pt x="26120" y="4821"/>
                  </a:lnTo>
                  <a:lnTo>
                    <a:pt x="25986" y="4554"/>
                  </a:lnTo>
                  <a:lnTo>
                    <a:pt x="25863" y="4275"/>
                  </a:lnTo>
                  <a:lnTo>
                    <a:pt x="25752" y="3986"/>
                  </a:lnTo>
                  <a:lnTo>
                    <a:pt x="25652" y="3697"/>
                  </a:lnTo>
                  <a:lnTo>
                    <a:pt x="25529" y="3329"/>
                  </a:lnTo>
                  <a:lnTo>
                    <a:pt x="25418" y="2939"/>
                  </a:lnTo>
                  <a:lnTo>
                    <a:pt x="25307" y="2550"/>
                  </a:lnTo>
                  <a:lnTo>
                    <a:pt x="25218" y="2171"/>
                  </a:lnTo>
                  <a:lnTo>
                    <a:pt x="25129" y="1793"/>
                  </a:lnTo>
                  <a:lnTo>
                    <a:pt x="25062" y="1414"/>
                  </a:lnTo>
                  <a:lnTo>
                    <a:pt x="25017" y="1058"/>
                  </a:lnTo>
                  <a:lnTo>
                    <a:pt x="24984" y="724"/>
                  </a:lnTo>
                  <a:lnTo>
                    <a:pt x="24973" y="646"/>
                  </a:lnTo>
                  <a:lnTo>
                    <a:pt x="24939" y="579"/>
                  </a:lnTo>
                  <a:lnTo>
                    <a:pt x="24895" y="512"/>
                  </a:lnTo>
                  <a:lnTo>
                    <a:pt x="24828" y="446"/>
                  </a:lnTo>
                  <a:lnTo>
                    <a:pt x="24750" y="390"/>
                  </a:lnTo>
                  <a:lnTo>
                    <a:pt x="24661" y="334"/>
                  </a:lnTo>
                  <a:lnTo>
                    <a:pt x="24550" y="290"/>
                  </a:lnTo>
                  <a:lnTo>
                    <a:pt x="24427" y="245"/>
                  </a:lnTo>
                  <a:lnTo>
                    <a:pt x="24283" y="201"/>
                  </a:lnTo>
                  <a:lnTo>
                    <a:pt x="24138" y="167"/>
                  </a:lnTo>
                  <a:lnTo>
                    <a:pt x="23793" y="100"/>
                  </a:lnTo>
                  <a:lnTo>
                    <a:pt x="23403" y="56"/>
                  </a:lnTo>
                  <a:lnTo>
                    <a:pt x="22969" y="23"/>
                  </a:lnTo>
                  <a:lnTo>
                    <a:pt x="22490" y="11"/>
                  </a:lnTo>
                  <a:lnTo>
                    <a:pt x="21978" y="0"/>
                  </a:lnTo>
                  <a:close/>
                </a:path>
              </a:pathLst>
            </a:custGeom>
            <a:solidFill>
              <a:srgbClr val="2E212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00" name="Google Shape;1425;p21">
              <a:extLst>
                <a:ext uri="{FF2B5EF4-FFF2-40B4-BE49-F238E27FC236}">
                  <a16:creationId xmlns="" xmlns:a16="http://schemas.microsoft.com/office/drawing/2014/main" id="{85C37BA8-FE5D-4848-80D1-407F13844A8C}"/>
                </a:ext>
              </a:extLst>
            </p:cNvPr>
            <p:cNvSpPr/>
            <p:nvPr/>
          </p:nvSpPr>
          <p:spPr>
            <a:xfrm>
              <a:off x="1112467" y="2651432"/>
              <a:ext cx="905329" cy="1229556"/>
            </a:xfrm>
            <a:custGeom>
              <a:avLst/>
              <a:gdLst/>
              <a:ahLst/>
              <a:cxnLst/>
              <a:rect l="l" t="t" r="r" b="b"/>
              <a:pathLst>
                <a:path w="38578" h="52394" fill="none" extrusionOk="0">
                  <a:moveTo>
                    <a:pt x="37899" y="16266"/>
                  </a:moveTo>
                  <a:lnTo>
                    <a:pt x="37899" y="16266"/>
                  </a:lnTo>
                  <a:lnTo>
                    <a:pt x="37787" y="16043"/>
                  </a:lnTo>
                  <a:lnTo>
                    <a:pt x="37654" y="15810"/>
                  </a:lnTo>
                  <a:lnTo>
                    <a:pt x="37498" y="15565"/>
                  </a:lnTo>
                  <a:lnTo>
                    <a:pt x="37320" y="15320"/>
                  </a:lnTo>
                  <a:lnTo>
                    <a:pt x="37130" y="15053"/>
                  </a:lnTo>
                  <a:lnTo>
                    <a:pt x="36908" y="14785"/>
                  </a:lnTo>
                  <a:lnTo>
                    <a:pt x="36674" y="14507"/>
                  </a:lnTo>
                  <a:lnTo>
                    <a:pt x="36418" y="14229"/>
                  </a:lnTo>
                  <a:lnTo>
                    <a:pt x="36140" y="13939"/>
                  </a:lnTo>
                  <a:lnTo>
                    <a:pt x="35861" y="13650"/>
                  </a:lnTo>
                  <a:lnTo>
                    <a:pt x="35249" y="13060"/>
                  </a:lnTo>
                  <a:lnTo>
                    <a:pt x="34592" y="12459"/>
                  </a:lnTo>
                  <a:lnTo>
                    <a:pt x="33913" y="11857"/>
                  </a:lnTo>
                  <a:lnTo>
                    <a:pt x="33200" y="11245"/>
                  </a:lnTo>
                  <a:lnTo>
                    <a:pt x="32477" y="10655"/>
                  </a:lnTo>
                  <a:lnTo>
                    <a:pt x="31753" y="10065"/>
                  </a:lnTo>
                  <a:lnTo>
                    <a:pt x="31041" y="9508"/>
                  </a:lnTo>
                  <a:lnTo>
                    <a:pt x="30339" y="8974"/>
                  </a:lnTo>
                  <a:lnTo>
                    <a:pt x="29682" y="8462"/>
                  </a:lnTo>
                  <a:lnTo>
                    <a:pt x="28469" y="7571"/>
                  </a:lnTo>
                  <a:lnTo>
                    <a:pt x="28469" y="7571"/>
                  </a:lnTo>
                  <a:lnTo>
                    <a:pt x="28224" y="7382"/>
                  </a:lnTo>
                  <a:lnTo>
                    <a:pt x="27990" y="7192"/>
                  </a:lnTo>
                  <a:lnTo>
                    <a:pt x="27767" y="6992"/>
                  </a:lnTo>
                  <a:lnTo>
                    <a:pt x="27545" y="6780"/>
                  </a:lnTo>
                  <a:lnTo>
                    <a:pt x="27333" y="6558"/>
                  </a:lnTo>
                  <a:lnTo>
                    <a:pt x="27133" y="6335"/>
                  </a:lnTo>
                  <a:lnTo>
                    <a:pt x="26943" y="6101"/>
                  </a:lnTo>
                  <a:lnTo>
                    <a:pt x="26754" y="5856"/>
                  </a:lnTo>
                  <a:lnTo>
                    <a:pt x="26587" y="5611"/>
                  </a:lnTo>
                  <a:lnTo>
                    <a:pt x="26420" y="5355"/>
                  </a:lnTo>
                  <a:lnTo>
                    <a:pt x="26264" y="5088"/>
                  </a:lnTo>
                  <a:lnTo>
                    <a:pt x="26120" y="4821"/>
                  </a:lnTo>
                  <a:lnTo>
                    <a:pt x="25986" y="4554"/>
                  </a:lnTo>
                  <a:lnTo>
                    <a:pt x="25863" y="4275"/>
                  </a:lnTo>
                  <a:lnTo>
                    <a:pt x="25752" y="3986"/>
                  </a:lnTo>
                  <a:lnTo>
                    <a:pt x="25652" y="3697"/>
                  </a:lnTo>
                  <a:lnTo>
                    <a:pt x="25652" y="3697"/>
                  </a:lnTo>
                  <a:lnTo>
                    <a:pt x="25529" y="3329"/>
                  </a:lnTo>
                  <a:lnTo>
                    <a:pt x="25418" y="2939"/>
                  </a:lnTo>
                  <a:lnTo>
                    <a:pt x="25307" y="2550"/>
                  </a:lnTo>
                  <a:lnTo>
                    <a:pt x="25218" y="2171"/>
                  </a:lnTo>
                  <a:lnTo>
                    <a:pt x="25129" y="1793"/>
                  </a:lnTo>
                  <a:lnTo>
                    <a:pt x="25062" y="1414"/>
                  </a:lnTo>
                  <a:lnTo>
                    <a:pt x="25017" y="1058"/>
                  </a:lnTo>
                  <a:lnTo>
                    <a:pt x="24984" y="724"/>
                  </a:lnTo>
                  <a:lnTo>
                    <a:pt x="24984" y="724"/>
                  </a:lnTo>
                  <a:lnTo>
                    <a:pt x="24973" y="646"/>
                  </a:lnTo>
                  <a:lnTo>
                    <a:pt x="24939" y="579"/>
                  </a:lnTo>
                  <a:lnTo>
                    <a:pt x="24895" y="512"/>
                  </a:lnTo>
                  <a:lnTo>
                    <a:pt x="24828" y="446"/>
                  </a:lnTo>
                  <a:lnTo>
                    <a:pt x="24750" y="390"/>
                  </a:lnTo>
                  <a:lnTo>
                    <a:pt x="24661" y="334"/>
                  </a:lnTo>
                  <a:lnTo>
                    <a:pt x="24550" y="290"/>
                  </a:lnTo>
                  <a:lnTo>
                    <a:pt x="24427" y="245"/>
                  </a:lnTo>
                  <a:lnTo>
                    <a:pt x="24283" y="201"/>
                  </a:lnTo>
                  <a:lnTo>
                    <a:pt x="24138" y="167"/>
                  </a:lnTo>
                  <a:lnTo>
                    <a:pt x="23793" y="100"/>
                  </a:lnTo>
                  <a:lnTo>
                    <a:pt x="23403" y="56"/>
                  </a:lnTo>
                  <a:lnTo>
                    <a:pt x="22969" y="23"/>
                  </a:lnTo>
                  <a:lnTo>
                    <a:pt x="22490" y="11"/>
                  </a:lnTo>
                  <a:lnTo>
                    <a:pt x="21978" y="0"/>
                  </a:lnTo>
                  <a:lnTo>
                    <a:pt x="21432" y="0"/>
                  </a:lnTo>
                  <a:lnTo>
                    <a:pt x="20842" y="23"/>
                  </a:lnTo>
                  <a:lnTo>
                    <a:pt x="20230" y="45"/>
                  </a:lnTo>
                  <a:lnTo>
                    <a:pt x="19595" y="78"/>
                  </a:lnTo>
                  <a:lnTo>
                    <a:pt x="18939" y="123"/>
                  </a:lnTo>
                  <a:lnTo>
                    <a:pt x="18259" y="178"/>
                  </a:lnTo>
                  <a:lnTo>
                    <a:pt x="16868" y="301"/>
                  </a:lnTo>
                  <a:lnTo>
                    <a:pt x="15443" y="446"/>
                  </a:lnTo>
                  <a:lnTo>
                    <a:pt x="14006" y="613"/>
                  </a:lnTo>
                  <a:lnTo>
                    <a:pt x="12604" y="791"/>
                  </a:lnTo>
                  <a:lnTo>
                    <a:pt x="11245" y="969"/>
                  </a:lnTo>
                  <a:lnTo>
                    <a:pt x="9965" y="1136"/>
                  </a:lnTo>
                  <a:lnTo>
                    <a:pt x="7761" y="1459"/>
                  </a:lnTo>
                  <a:lnTo>
                    <a:pt x="7761" y="1459"/>
                  </a:lnTo>
                  <a:lnTo>
                    <a:pt x="7471" y="1503"/>
                  </a:lnTo>
                  <a:lnTo>
                    <a:pt x="7182" y="1537"/>
                  </a:lnTo>
                  <a:lnTo>
                    <a:pt x="6892" y="1559"/>
                  </a:lnTo>
                  <a:lnTo>
                    <a:pt x="6614" y="1570"/>
                  </a:lnTo>
                  <a:lnTo>
                    <a:pt x="6324" y="1570"/>
                  </a:lnTo>
                  <a:lnTo>
                    <a:pt x="6035" y="1570"/>
                  </a:lnTo>
                  <a:lnTo>
                    <a:pt x="5745" y="1559"/>
                  </a:lnTo>
                  <a:lnTo>
                    <a:pt x="5456" y="1537"/>
                  </a:lnTo>
                  <a:lnTo>
                    <a:pt x="5166" y="1514"/>
                  </a:lnTo>
                  <a:lnTo>
                    <a:pt x="4888" y="1470"/>
                  </a:lnTo>
                  <a:lnTo>
                    <a:pt x="4599" y="1425"/>
                  </a:lnTo>
                  <a:lnTo>
                    <a:pt x="4320" y="1370"/>
                  </a:lnTo>
                  <a:lnTo>
                    <a:pt x="4042" y="1314"/>
                  </a:lnTo>
                  <a:lnTo>
                    <a:pt x="3753" y="1247"/>
                  </a:lnTo>
                  <a:lnTo>
                    <a:pt x="3474" y="1169"/>
                  </a:lnTo>
                  <a:lnTo>
                    <a:pt x="3207" y="1080"/>
                  </a:lnTo>
                  <a:lnTo>
                    <a:pt x="3207" y="1080"/>
                  </a:lnTo>
                  <a:lnTo>
                    <a:pt x="3129" y="1693"/>
                  </a:lnTo>
                  <a:lnTo>
                    <a:pt x="3040" y="2361"/>
                  </a:lnTo>
                  <a:lnTo>
                    <a:pt x="2906" y="3196"/>
                  </a:lnTo>
                  <a:lnTo>
                    <a:pt x="2762" y="4142"/>
                  </a:lnTo>
                  <a:lnTo>
                    <a:pt x="2572" y="5133"/>
                  </a:lnTo>
                  <a:lnTo>
                    <a:pt x="2472" y="5623"/>
                  </a:lnTo>
                  <a:lnTo>
                    <a:pt x="2361" y="6101"/>
                  </a:lnTo>
                  <a:lnTo>
                    <a:pt x="2250" y="6569"/>
                  </a:lnTo>
                  <a:lnTo>
                    <a:pt x="2127" y="7014"/>
                  </a:lnTo>
                  <a:lnTo>
                    <a:pt x="2127" y="7014"/>
                  </a:lnTo>
                  <a:lnTo>
                    <a:pt x="1949" y="7560"/>
                  </a:lnTo>
                  <a:lnTo>
                    <a:pt x="1760" y="8105"/>
                  </a:lnTo>
                  <a:lnTo>
                    <a:pt x="1760" y="8105"/>
                  </a:lnTo>
                  <a:lnTo>
                    <a:pt x="1615" y="8439"/>
                  </a:lnTo>
                  <a:lnTo>
                    <a:pt x="1492" y="8773"/>
                  </a:lnTo>
                  <a:lnTo>
                    <a:pt x="1348" y="9185"/>
                  </a:lnTo>
                  <a:lnTo>
                    <a:pt x="1181" y="9675"/>
                  </a:lnTo>
                  <a:lnTo>
                    <a:pt x="1003" y="10254"/>
                  </a:lnTo>
                  <a:lnTo>
                    <a:pt x="824" y="10900"/>
                  </a:lnTo>
                  <a:lnTo>
                    <a:pt x="646" y="11601"/>
                  </a:lnTo>
                  <a:lnTo>
                    <a:pt x="479" y="12358"/>
                  </a:lnTo>
                  <a:lnTo>
                    <a:pt x="401" y="12748"/>
                  </a:lnTo>
                  <a:lnTo>
                    <a:pt x="323" y="13149"/>
                  </a:lnTo>
                  <a:lnTo>
                    <a:pt x="257" y="13572"/>
                  </a:lnTo>
                  <a:lnTo>
                    <a:pt x="190" y="13995"/>
                  </a:lnTo>
                  <a:lnTo>
                    <a:pt x="134" y="14418"/>
                  </a:lnTo>
                  <a:lnTo>
                    <a:pt x="90" y="14863"/>
                  </a:lnTo>
                  <a:lnTo>
                    <a:pt x="45" y="15298"/>
                  </a:lnTo>
                  <a:lnTo>
                    <a:pt x="23" y="15754"/>
                  </a:lnTo>
                  <a:lnTo>
                    <a:pt x="1" y="16199"/>
                  </a:lnTo>
                  <a:lnTo>
                    <a:pt x="1" y="16656"/>
                  </a:lnTo>
                  <a:lnTo>
                    <a:pt x="1" y="17112"/>
                  </a:lnTo>
                  <a:lnTo>
                    <a:pt x="23" y="17569"/>
                  </a:lnTo>
                  <a:lnTo>
                    <a:pt x="56" y="18025"/>
                  </a:lnTo>
                  <a:lnTo>
                    <a:pt x="101" y="18482"/>
                  </a:lnTo>
                  <a:lnTo>
                    <a:pt x="101" y="18482"/>
                  </a:lnTo>
                  <a:lnTo>
                    <a:pt x="134" y="18704"/>
                  </a:lnTo>
                  <a:lnTo>
                    <a:pt x="168" y="18927"/>
                  </a:lnTo>
                  <a:lnTo>
                    <a:pt x="212" y="19150"/>
                  </a:lnTo>
                  <a:lnTo>
                    <a:pt x="268" y="19361"/>
                  </a:lnTo>
                  <a:lnTo>
                    <a:pt x="323" y="19573"/>
                  </a:lnTo>
                  <a:lnTo>
                    <a:pt x="379" y="19773"/>
                  </a:lnTo>
                  <a:lnTo>
                    <a:pt x="524" y="20174"/>
                  </a:lnTo>
                  <a:lnTo>
                    <a:pt x="680" y="20552"/>
                  </a:lnTo>
                  <a:lnTo>
                    <a:pt x="869" y="20920"/>
                  </a:lnTo>
                  <a:lnTo>
                    <a:pt x="1069" y="21265"/>
                  </a:lnTo>
                  <a:lnTo>
                    <a:pt x="1281" y="21599"/>
                  </a:lnTo>
                  <a:lnTo>
                    <a:pt x="1515" y="21922"/>
                  </a:lnTo>
                  <a:lnTo>
                    <a:pt x="1760" y="22222"/>
                  </a:lnTo>
                  <a:lnTo>
                    <a:pt x="2016" y="22523"/>
                  </a:lnTo>
                  <a:lnTo>
                    <a:pt x="2283" y="22801"/>
                  </a:lnTo>
                  <a:lnTo>
                    <a:pt x="2561" y="23069"/>
                  </a:lnTo>
                  <a:lnTo>
                    <a:pt x="2851" y="23325"/>
                  </a:lnTo>
                  <a:lnTo>
                    <a:pt x="3151" y="23570"/>
                  </a:lnTo>
                  <a:lnTo>
                    <a:pt x="3452" y="23803"/>
                  </a:lnTo>
                  <a:lnTo>
                    <a:pt x="3764" y="24037"/>
                  </a:lnTo>
                  <a:lnTo>
                    <a:pt x="4075" y="24249"/>
                  </a:lnTo>
                  <a:lnTo>
                    <a:pt x="4387" y="24460"/>
                  </a:lnTo>
                  <a:lnTo>
                    <a:pt x="4710" y="24661"/>
                  </a:lnTo>
                  <a:lnTo>
                    <a:pt x="5333" y="25050"/>
                  </a:lnTo>
                  <a:lnTo>
                    <a:pt x="5957" y="25407"/>
                  </a:lnTo>
                  <a:lnTo>
                    <a:pt x="6547" y="25752"/>
                  </a:lnTo>
                  <a:lnTo>
                    <a:pt x="7104" y="26075"/>
                  </a:lnTo>
                  <a:lnTo>
                    <a:pt x="7627" y="26397"/>
                  </a:lnTo>
                  <a:lnTo>
                    <a:pt x="7861" y="26553"/>
                  </a:lnTo>
                  <a:lnTo>
                    <a:pt x="8083" y="26720"/>
                  </a:lnTo>
                  <a:lnTo>
                    <a:pt x="8083" y="26720"/>
                  </a:lnTo>
                  <a:lnTo>
                    <a:pt x="8306" y="26876"/>
                  </a:lnTo>
                  <a:lnTo>
                    <a:pt x="8551" y="27032"/>
                  </a:lnTo>
                  <a:lnTo>
                    <a:pt x="9052" y="27344"/>
                  </a:lnTo>
                  <a:lnTo>
                    <a:pt x="9598" y="27667"/>
                  </a:lnTo>
                  <a:lnTo>
                    <a:pt x="10165" y="28012"/>
                  </a:lnTo>
                  <a:lnTo>
                    <a:pt x="10455" y="28201"/>
                  </a:lnTo>
                  <a:lnTo>
                    <a:pt x="10744" y="28401"/>
                  </a:lnTo>
                  <a:lnTo>
                    <a:pt x="11023" y="28613"/>
                  </a:lnTo>
                  <a:lnTo>
                    <a:pt x="11312" y="28836"/>
                  </a:lnTo>
                  <a:lnTo>
                    <a:pt x="11579" y="29081"/>
                  </a:lnTo>
                  <a:lnTo>
                    <a:pt x="11847" y="29337"/>
                  </a:lnTo>
                  <a:lnTo>
                    <a:pt x="12103" y="29615"/>
                  </a:lnTo>
                  <a:lnTo>
                    <a:pt x="12348" y="29916"/>
                  </a:lnTo>
                  <a:lnTo>
                    <a:pt x="12581" y="30238"/>
                  </a:lnTo>
                  <a:lnTo>
                    <a:pt x="12693" y="30405"/>
                  </a:lnTo>
                  <a:lnTo>
                    <a:pt x="12804" y="30584"/>
                  </a:lnTo>
                  <a:lnTo>
                    <a:pt x="12904" y="30762"/>
                  </a:lnTo>
                  <a:lnTo>
                    <a:pt x="13004" y="30951"/>
                  </a:lnTo>
                  <a:lnTo>
                    <a:pt x="13105" y="31140"/>
                  </a:lnTo>
                  <a:lnTo>
                    <a:pt x="13194" y="31352"/>
                  </a:lnTo>
                  <a:lnTo>
                    <a:pt x="13272" y="31552"/>
                  </a:lnTo>
                  <a:lnTo>
                    <a:pt x="13350" y="31775"/>
                  </a:lnTo>
                  <a:lnTo>
                    <a:pt x="13427" y="31998"/>
                  </a:lnTo>
                  <a:lnTo>
                    <a:pt x="13494" y="32231"/>
                  </a:lnTo>
                  <a:lnTo>
                    <a:pt x="13550" y="32465"/>
                  </a:lnTo>
                  <a:lnTo>
                    <a:pt x="13606" y="32710"/>
                  </a:lnTo>
                  <a:lnTo>
                    <a:pt x="13661" y="32966"/>
                  </a:lnTo>
                  <a:lnTo>
                    <a:pt x="13695" y="33233"/>
                  </a:lnTo>
                  <a:lnTo>
                    <a:pt x="13739" y="33501"/>
                  </a:lnTo>
                  <a:lnTo>
                    <a:pt x="13761" y="33790"/>
                  </a:lnTo>
                  <a:lnTo>
                    <a:pt x="13784" y="34080"/>
                  </a:lnTo>
                  <a:lnTo>
                    <a:pt x="13795" y="34380"/>
                  </a:lnTo>
                  <a:lnTo>
                    <a:pt x="13806" y="34692"/>
                  </a:lnTo>
                  <a:lnTo>
                    <a:pt x="13795" y="35004"/>
                  </a:lnTo>
                  <a:lnTo>
                    <a:pt x="13784" y="35338"/>
                  </a:lnTo>
                  <a:lnTo>
                    <a:pt x="13761" y="35672"/>
                  </a:lnTo>
                  <a:lnTo>
                    <a:pt x="13739" y="36028"/>
                  </a:lnTo>
                  <a:lnTo>
                    <a:pt x="13706" y="36384"/>
                  </a:lnTo>
                  <a:lnTo>
                    <a:pt x="13650" y="36752"/>
                  </a:lnTo>
                  <a:lnTo>
                    <a:pt x="13594" y="37130"/>
                  </a:lnTo>
                  <a:lnTo>
                    <a:pt x="13528" y="37531"/>
                  </a:lnTo>
                  <a:lnTo>
                    <a:pt x="13461" y="37932"/>
                  </a:lnTo>
                  <a:lnTo>
                    <a:pt x="13372" y="38344"/>
                  </a:lnTo>
                  <a:lnTo>
                    <a:pt x="13272" y="38778"/>
                  </a:lnTo>
                  <a:lnTo>
                    <a:pt x="13272" y="38778"/>
                  </a:lnTo>
                  <a:lnTo>
                    <a:pt x="13049" y="39769"/>
                  </a:lnTo>
                  <a:lnTo>
                    <a:pt x="12837" y="40782"/>
                  </a:lnTo>
                  <a:lnTo>
                    <a:pt x="12637" y="41795"/>
                  </a:lnTo>
                  <a:lnTo>
                    <a:pt x="12459" y="42808"/>
                  </a:lnTo>
                  <a:lnTo>
                    <a:pt x="12281" y="43799"/>
                  </a:lnTo>
                  <a:lnTo>
                    <a:pt x="12125" y="44768"/>
                  </a:lnTo>
                  <a:lnTo>
                    <a:pt x="11980" y="45703"/>
                  </a:lnTo>
                  <a:lnTo>
                    <a:pt x="11847" y="46582"/>
                  </a:lnTo>
                  <a:lnTo>
                    <a:pt x="11624" y="48152"/>
                  </a:lnTo>
                  <a:lnTo>
                    <a:pt x="11468" y="49377"/>
                  </a:lnTo>
                  <a:lnTo>
                    <a:pt x="11334" y="50468"/>
                  </a:lnTo>
                  <a:lnTo>
                    <a:pt x="11334" y="50468"/>
                  </a:lnTo>
                  <a:lnTo>
                    <a:pt x="11423" y="50468"/>
                  </a:lnTo>
                  <a:lnTo>
                    <a:pt x="11735" y="50468"/>
                  </a:lnTo>
                  <a:lnTo>
                    <a:pt x="12002" y="50479"/>
                  </a:lnTo>
                  <a:lnTo>
                    <a:pt x="12348" y="50501"/>
                  </a:lnTo>
                  <a:lnTo>
                    <a:pt x="12782" y="50546"/>
                  </a:lnTo>
                  <a:lnTo>
                    <a:pt x="13327" y="50601"/>
                  </a:lnTo>
                  <a:lnTo>
                    <a:pt x="13973" y="50690"/>
                  </a:lnTo>
                  <a:lnTo>
                    <a:pt x="14730" y="50802"/>
                  </a:lnTo>
                  <a:lnTo>
                    <a:pt x="15621" y="50935"/>
                  </a:lnTo>
                  <a:lnTo>
                    <a:pt x="16645" y="51114"/>
                  </a:lnTo>
                  <a:lnTo>
                    <a:pt x="17814" y="51325"/>
                  </a:lnTo>
                  <a:lnTo>
                    <a:pt x="19128" y="51570"/>
                  </a:lnTo>
                  <a:lnTo>
                    <a:pt x="20609" y="51871"/>
                  </a:lnTo>
                  <a:lnTo>
                    <a:pt x="22256" y="52205"/>
                  </a:lnTo>
                  <a:lnTo>
                    <a:pt x="22256" y="52205"/>
                  </a:lnTo>
                  <a:lnTo>
                    <a:pt x="22501" y="52260"/>
                  </a:lnTo>
                  <a:lnTo>
                    <a:pt x="22735" y="52294"/>
                  </a:lnTo>
                  <a:lnTo>
                    <a:pt x="22980" y="52327"/>
                  </a:lnTo>
                  <a:lnTo>
                    <a:pt x="23214" y="52360"/>
                  </a:lnTo>
                  <a:lnTo>
                    <a:pt x="23681" y="52394"/>
                  </a:lnTo>
                  <a:lnTo>
                    <a:pt x="24138" y="52394"/>
                  </a:lnTo>
                  <a:lnTo>
                    <a:pt x="24594" y="52383"/>
                  </a:lnTo>
                  <a:lnTo>
                    <a:pt x="25040" y="52338"/>
                  </a:lnTo>
                  <a:lnTo>
                    <a:pt x="25485" y="52283"/>
                  </a:lnTo>
                  <a:lnTo>
                    <a:pt x="25930" y="52216"/>
                  </a:lnTo>
                  <a:lnTo>
                    <a:pt x="26376" y="52127"/>
                  </a:lnTo>
                  <a:lnTo>
                    <a:pt x="26810" y="52026"/>
                  </a:lnTo>
                  <a:lnTo>
                    <a:pt x="27255" y="51904"/>
                  </a:lnTo>
                  <a:lnTo>
                    <a:pt x="27689" y="51782"/>
                  </a:lnTo>
                  <a:lnTo>
                    <a:pt x="28580" y="51514"/>
                  </a:lnTo>
                  <a:lnTo>
                    <a:pt x="29471" y="51236"/>
                  </a:lnTo>
                  <a:lnTo>
                    <a:pt x="29471" y="51236"/>
                  </a:lnTo>
                  <a:lnTo>
                    <a:pt x="30328" y="50969"/>
                  </a:lnTo>
                  <a:lnTo>
                    <a:pt x="30762" y="50835"/>
                  </a:lnTo>
                  <a:lnTo>
                    <a:pt x="31208" y="50713"/>
                  </a:lnTo>
                  <a:lnTo>
                    <a:pt x="31664" y="50590"/>
                  </a:lnTo>
                  <a:lnTo>
                    <a:pt x="32120" y="50479"/>
                  </a:lnTo>
                  <a:lnTo>
                    <a:pt x="32588" y="50379"/>
                  </a:lnTo>
                  <a:lnTo>
                    <a:pt x="33056" y="50290"/>
                  </a:lnTo>
                  <a:lnTo>
                    <a:pt x="33546" y="50212"/>
                  </a:lnTo>
                  <a:lnTo>
                    <a:pt x="34035" y="50156"/>
                  </a:lnTo>
                  <a:lnTo>
                    <a:pt x="34548" y="50112"/>
                  </a:lnTo>
                  <a:lnTo>
                    <a:pt x="35060" y="50078"/>
                  </a:lnTo>
                  <a:lnTo>
                    <a:pt x="35594" y="50067"/>
                  </a:lnTo>
                  <a:lnTo>
                    <a:pt x="36128" y="50089"/>
                  </a:lnTo>
                  <a:lnTo>
                    <a:pt x="36685" y="50123"/>
                  </a:lnTo>
                  <a:lnTo>
                    <a:pt x="37253" y="50178"/>
                  </a:lnTo>
                  <a:lnTo>
                    <a:pt x="37253" y="50178"/>
                  </a:lnTo>
                  <a:lnTo>
                    <a:pt x="37142" y="49700"/>
                  </a:lnTo>
                  <a:lnTo>
                    <a:pt x="37041" y="49210"/>
                  </a:lnTo>
                  <a:lnTo>
                    <a:pt x="36952" y="48709"/>
                  </a:lnTo>
                  <a:lnTo>
                    <a:pt x="36874" y="48197"/>
                  </a:lnTo>
                  <a:lnTo>
                    <a:pt x="36808" y="47673"/>
                  </a:lnTo>
                  <a:lnTo>
                    <a:pt x="36741" y="47139"/>
                  </a:lnTo>
                  <a:lnTo>
                    <a:pt x="36696" y="46605"/>
                  </a:lnTo>
                  <a:lnTo>
                    <a:pt x="36663" y="46059"/>
                  </a:lnTo>
                  <a:lnTo>
                    <a:pt x="36629" y="45502"/>
                  </a:lnTo>
                  <a:lnTo>
                    <a:pt x="36607" y="44946"/>
                  </a:lnTo>
                  <a:lnTo>
                    <a:pt x="36596" y="44378"/>
                  </a:lnTo>
                  <a:lnTo>
                    <a:pt x="36585" y="43799"/>
                  </a:lnTo>
                  <a:lnTo>
                    <a:pt x="36596" y="43220"/>
                  </a:lnTo>
                  <a:lnTo>
                    <a:pt x="36607" y="42641"/>
                  </a:lnTo>
                  <a:lnTo>
                    <a:pt x="36641" y="41450"/>
                  </a:lnTo>
                  <a:lnTo>
                    <a:pt x="36707" y="40247"/>
                  </a:lnTo>
                  <a:lnTo>
                    <a:pt x="36796" y="39034"/>
                  </a:lnTo>
                  <a:lnTo>
                    <a:pt x="36897" y="37809"/>
                  </a:lnTo>
                  <a:lnTo>
                    <a:pt x="37019" y="36585"/>
                  </a:lnTo>
                  <a:lnTo>
                    <a:pt x="37153" y="35349"/>
                  </a:lnTo>
                  <a:lnTo>
                    <a:pt x="37286" y="34124"/>
                  </a:lnTo>
                  <a:lnTo>
                    <a:pt x="37587" y="31686"/>
                  </a:lnTo>
                  <a:lnTo>
                    <a:pt x="37876" y="29292"/>
                  </a:lnTo>
                  <a:lnTo>
                    <a:pt x="38021" y="28123"/>
                  </a:lnTo>
                  <a:lnTo>
                    <a:pt x="38155" y="26976"/>
                  </a:lnTo>
                  <a:lnTo>
                    <a:pt x="38266" y="25852"/>
                  </a:lnTo>
                  <a:lnTo>
                    <a:pt x="38377" y="24761"/>
                  </a:lnTo>
                  <a:lnTo>
                    <a:pt x="38455" y="23703"/>
                  </a:lnTo>
                  <a:lnTo>
                    <a:pt x="38522" y="22679"/>
                  </a:lnTo>
                  <a:lnTo>
                    <a:pt x="38567" y="21699"/>
                  </a:lnTo>
                  <a:lnTo>
                    <a:pt x="38567" y="21232"/>
                  </a:lnTo>
                  <a:lnTo>
                    <a:pt x="38578" y="20764"/>
                  </a:lnTo>
                  <a:lnTo>
                    <a:pt x="38567" y="20308"/>
                  </a:lnTo>
                  <a:lnTo>
                    <a:pt x="38556" y="19873"/>
                  </a:lnTo>
                  <a:lnTo>
                    <a:pt x="38533" y="19450"/>
                  </a:lnTo>
                  <a:lnTo>
                    <a:pt x="38500" y="19038"/>
                  </a:lnTo>
                  <a:lnTo>
                    <a:pt x="38467" y="18638"/>
                  </a:lnTo>
                  <a:lnTo>
                    <a:pt x="38411" y="18248"/>
                  </a:lnTo>
                  <a:lnTo>
                    <a:pt x="38355" y="17880"/>
                  </a:lnTo>
                  <a:lnTo>
                    <a:pt x="38288" y="17524"/>
                  </a:lnTo>
                  <a:lnTo>
                    <a:pt x="38199" y="17190"/>
                  </a:lnTo>
                  <a:lnTo>
                    <a:pt x="38110" y="16867"/>
                  </a:lnTo>
                  <a:lnTo>
                    <a:pt x="38010" y="16556"/>
                  </a:lnTo>
                  <a:lnTo>
                    <a:pt x="37899" y="16266"/>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01" name="Google Shape;1426;p21">
              <a:extLst>
                <a:ext uri="{FF2B5EF4-FFF2-40B4-BE49-F238E27FC236}">
                  <a16:creationId xmlns="" xmlns:a16="http://schemas.microsoft.com/office/drawing/2014/main" id="{479A5A29-9EF7-4E27-AFF6-755F20F841B1}"/>
                </a:ext>
              </a:extLst>
            </p:cNvPr>
            <p:cNvSpPr/>
            <p:nvPr/>
          </p:nvSpPr>
          <p:spPr>
            <a:xfrm>
              <a:off x="1525542" y="2976974"/>
              <a:ext cx="206162" cy="791160"/>
            </a:xfrm>
            <a:custGeom>
              <a:avLst/>
              <a:gdLst/>
              <a:ahLst/>
              <a:cxnLst/>
              <a:rect l="l" t="t" r="r" b="b"/>
              <a:pathLst>
                <a:path w="8785" h="33713" extrusionOk="0">
                  <a:moveTo>
                    <a:pt x="0" y="0"/>
                  </a:moveTo>
                  <a:lnTo>
                    <a:pt x="457" y="368"/>
                  </a:lnTo>
                  <a:lnTo>
                    <a:pt x="902" y="735"/>
                  </a:lnTo>
                  <a:lnTo>
                    <a:pt x="1348" y="1114"/>
                  </a:lnTo>
                  <a:lnTo>
                    <a:pt x="1782" y="1503"/>
                  </a:lnTo>
                  <a:lnTo>
                    <a:pt x="2205" y="1893"/>
                  </a:lnTo>
                  <a:lnTo>
                    <a:pt x="2639" y="2283"/>
                  </a:lnTo>
                  <a:lnTo>
                    <a:pt x="3051" y="2684"/>
                  </a:lnTo>
                  <a:lnTo>
                    <a:pt x="3463" y="3096"/>
                  </a:lnTo>
                  <a:lnTo>
                    <a:pt x="3864" y="3507"/>
                  </a:lnTo>
                  <a:lnTo>
                    <a:pt x="4265" y="3931"/>
                  </a:lnTo>
                  <a:lnTo>
                    <a:pt x="4654" y="4365"/>
                  </a:lnTo>
                  <a:lnTo>
                    <a:pt x="5022" y="4799"/>
                  </a:lnTo>
                  <a:lnTo>
                    <a:pt x="5389" y="5244"/>
                  </a:lnTo>
                  <a:lnTo>
                    <a:pt x="5745" y="5701"/>
                  </a:lnTo>
                  <a:lnTo>
                    <a:pt x="6079" y="6168"/>
                  </a:lnTo>
                  <a:lnTo>
                    <a:pt x="6402" y="6636"/>
                  </a:lnTo>
                  <a:lnTo>
                    <a:pt x="6703" y="7126"/>
                  </a:lnTo>
                  <a:lnTo>
                    <a:pt x="6992" y="7616"/>
                  </a:lnTo>
                  <a:lnTo>
                    <a:pt x="7126" y="7872"/>
                  </a:lnTo>
                  <a:lnTo>
                    <a:pt x="7248" y="8117"/>
                  </a:lnTo>
                  <a:lnTo>
                    <a:pt x="7371" y="8373"/>
                  </a:lnTo>
                  <a:lnTo>
                    <a:pt x="7482" y="8640"/>
                  </a:lnTo>
                  <a:lnTo>
                    <a:pt x="7582" y="8896"/>
                  </a:lnTo>
                  <a:lnTo>
                    <a:pt x="7671" y="9163"/>
                  </a:lnTo>
                  <a:lnTo>
                    <a:pt x="7760" y="9430"/>
                  </a:lnTo>
                  <a:lnTo>
                    <a:pt x="7827" y="9698"/>
                  </a:lnTo>
                  <a:lnTo>
                    <a:pt x="7894" y="9965"/>
                  </a:lnTo>
                  <a:lnTo>
                    <a:pt x="7939" y="10243"/>
                  </a:lnTo>
                  <a:lnTo>
                    <a:pt x="7983" y="10510"/>
                  </a:lnTo>
                  <a:lnTo>
                    <a:pt x="7994" y="10655"/>
                  </a:lnTo>
                  <a:lnTo>
                    <a:pt x="8017" y="10789"/>
                  </a:lnTo>
                  <a:lnTo>
                    <a:pt x="8028" y="11067"/>
                  </a:lnTo>
                  <a:lnTo>
                    <a:pt x="8050" y="11356"/>
                  </a:lnTo>
                  <a:lnTo>
                    <a:pt x="8061" y="11924"/>
                  </a:lnTo>
                  <a:lnTo>
                    <a:pt x="8050" y="12492"/>
                  </a:lnTo>
                  <a:lnTo>
                    <a:pt x="8017" y="13060"/>
                  </a:lnTo>
                  <a:lnTo>
                    <a:pt x="7983" y="13639"/>
                  </a:lnTo>
                  <a:lnTo>
                    <a:pt x="7927" y="14207"/>
                  </a:lnTo>
                  <a:lnTo>
                    <a:pt x="7861" y="14786"/>
                  </a:lnTo>
                  <a:lnTo>
                    <a:pt x="7794" y="15353"/>
                  </a:lnTo>
                  <a:lnTo>
                    <a:pt x="7638" y="16500"/>
                  </a:lnTo>
                  <a:lnTo>
                    <a:pt x="7449" y="17647"/>
                  </a:lnTo>
                  <a:lnTo>
                    <a:pt x="7248" y="18782"/>
                  </a:lnTo>
                  <a:lnTo>
                    <a:pt x="7048" y="19929"/>
                  </a:lnTo>
                  <a:lnTo>
                    <a:pt x="6603" y="22212"/>
                  </a:lnTo>
                  <a:lnTo>
                    <a:pt x="6157" y="24494"/>
                  </a:lnTo>
                  <a:lnTo>
                    <a:pt x="5712" y="26787"/>
                  </a:lnTo>
                  <a:lnTo>
                    <a:pt x="5500" y="27934"/>
                  </a:lnTo>
                  <a:lnTo>
                    <a:pt x="5300" y="29081"/>
                  </a:lnTo>
                  <a:lnTo>
                    <a:pt x="5122" y="30239"/>
                  </a:lnTo>
                  <a:lnTo>
                    <a:pt x="4955" y="31397"/>
                  </a:lnTo>
                  <a:lnTo>
                    <a:pt x="4877" y="31975"/>
                  </a:lnTo>
                  <a:lnTo>
                    <a:pt x="4810" y="32554"/>
                  </a:lnTo>
                  <a:lnTo>
                    <a:pt x="4754" y="33133"/>
                  </a:lnTo>
                  <a:lnTo>
                    <a:pt x="4699" y="33712"/>
                  </a:lnTo>
                  <a:lnTo>
                    <a:pt x="4699" y="33712"/>
                  </a:lnTo>
                  <a:lnTo>
                    <a:pt x="4810" y="33144"/>
                  </a:lnTo>
                  <a:lnTo>
                    <a:pt x="4933" y="32566"/>
                  </a:lnTo>
                  <a:lnTo>
                    <a:pt x="5166" y="31430"/>
                  </a:lnTo>
                  <a:lnTo>
                    <a:pt x="5422" y="30294"/>
                  </a:lnTo>
                  <a:lnTo>
                    <a:pt x="5690" y="29159"/>
                  </a:lnTo>
                  <a:lnTo>
                    <a:pt x="6758" y="24627"/>
                  </a:lnTo>
                  <a:lnTo>
                    <a:pt x="7026" y="23492"/>
                  </a:lnTo>
                  <a:lnTo>
                    <a:pt x="7282" y="22356"/>
                  </a:lnTo>
                  <a:lnTo>
                    <a:pt x="7527" y="21210"/>
                  </a:lnTo>
                  <a:lnTo>
                    <a:pt x="7760" y="20074"/>
                  </a:lnTo>
                  <a:lnTo>
                    <a:pt x="7994" y="18927"/>
                  </a:lnTo>
                  <a:lnTo>
                    <a:pt x="8195" y="17769"/>
                  </a:lnTo>
                  <a:lnTo>
                    <a:pt x="8384" y="16611"/>
                  </a:lnTo>
                  <a:lnTo>
                    <a:pt x="8473" y="16032"/>
                  </a:lnTo>
                  <a:lnTo>
                    <a:pt x="8551" y="15454"/>
                  </a:lnTo>
                  <a:lnTo>
                    <a:pt x="8618" y="14863"/>
                  </a:lnTo>
                  <a:lnTo>
                    <a:pt x="8673" y="14285"/>
                  </a:lnTo>
                  <a:lnTo>
                    <a:pt x="8729" y="13694"/>
                  </a:lnTo>
                  <a:lnTo>
                    <a:pt x="8762" y="13104"/>
                  </a:lnTo>
                  <a:lnTo>
                    <a:pt x="8785" y="12514"/>
                  </a:lnTo>
                  <a:lnTo>
                    <a:pt x="8785" y="11913"/>
                  </a:lnTo>
                  <a:lnTo>
                    <a:pt x="8774" y="11624"/>
                  </a:lnTo>
                  <a:lnTo>
                    <a:pt x="8762" y="11323"/>
                  </a:lnTo>
                  <a:lnTo>
                    <a:pt x="8740" y="11022"/>
                  </a:lnTo>
                  <a:lnTo>
                    <a:pt x="8707" y="10722"/>
                  </a:lnTo>
                  <a:lnTo>
                    <a:pt x="8696" y="10566"/>
                  </a:lnTo>
                  <a:lnTo>
                    <a:pt x="8673" y="10421"/>
                  </a:lnTo>
                  <a:lnTo>
                    <a:pt x="8618" y="10121"/>
                  </a:lnTo>
                  <a:lnTo>
                    <a:pt x="8562" y="9820"/>
                  </a:lnTo>
                  <a:lnTo>
                    <a:pt x="8484" y="9519"/>
                  </a:lnTo>
                  <a:lnTo>
                    <a:pt x="8395" y="9230"/>
                  </a:lnTo>
                  <a:lnTo>
                    <a:pt x="8295" y="8941"/>
                  </a:lnTo>
                  <a:lnTo>
                    <a:pt x="8184" y="8662"/>
                  </a:lnTo>
                  <a:lnTo>
                    <a:pt x="8072" y="8384"/>
                  </a:lnTo>
                  <a:lnTo>
                    <a:pt x="7950" y="8106"/>
                  </a:lnTo>
                  <a:lnTo>
                    <a:pt x="7805" y="7838"/>
                  </a:lnTo>
                  <a:lnTo>
                    <a:pt x="7671" y="7582"/>
                  </a:lnTo>
                  <a:lnTo>
                    <a:pt x="7516" y="7315"/>
                  </a:lnTo>
                  <a:lnTo>
                    <a:pt x="7371" y="7059"/>
                  </a:lnTo>
                  <a:lnTo>
                    <a:pt x="7204" y="6814"/>
                  </a:lnTo>
                  <a:lnTo>
                    <a:pt x="6870" y="6324"/>
                  </a:lnTo>
                  <a:lnTo>
                    <a:pt x="6525" y="5845"/>
                  </a:lnTo>
                  <a:lnTo>
                    <a:pt x="6157" y="5378"/>
                  </a:lnTo>
                  <a:lnTo>
                    <a:pt x="5768" y="4933"/>
                  </a:lnTo>
                  <a:lnTo>
                    <a:pt x="5378" y="4487"/>
                  </a:lnTo>
                  <a:lnTo>
                    <a:pt x="4977" y="4064"/>
                  </a:lnTo>
                  <a:lnTo>
                    <a:pt x="4554" y="3652"/>
                  </a:lnTo>
                  <a:lnTo>
                    <a:pt x="4131" y="3240"/>
                  </a:lnTo>
                  <a:lnTo>
                    <a:pt x="3708" y="2851"/>
                  </a:lnTo>
                  <a:lnTo>
                    <a:pt x="3263" y="2461"/>
                  </a:lnTo>
                  <a:lnTo>
                    <a:pt x="2817" y="2082"/>
                  </a:lnTo>
                  <a:lnTo>
                    <a:pt x="2361" y="1715"/>
                  </a:lnTo>
                  <a:lnTo>
                    <a:pt x="1904" y="1348"/>
                  </a:lnTo>
                  <a:lnTo>
                    <a:pt x="1437" y="1002"/>
                  </a:lnTo>
                  <a:lnTo>
                    <a:pt x="969" y="657"/>
                  </a:lnTo>
                  <a:lnTo>
                    <a:pt x="479" y="323"/>
                  </a:lnTo>
                  <a:lnTo>
                    <a:pt x="0" y="0"/>
                  </a:lnTo>
                  <a:close/>
                </a:path>
              </a:pathLst>
            </a:custGeom>
            <a:solidFill>
              <a:srgbClr val="2B1F2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02" name="Google Shape;1427;p21">
              <a:extLst>
                <a:ext uri="{FF2B5EF4-FFF2-40B4-BE49-F238E27FC236}">
                  <a16:creationId xmlns="" xmlns:a16="http://schemas.microsoft.com/office/drawing/2014/main" id="{5419C8F5-040E-477D-85CC-64819AF7B0DF}"/>
                </a:ext>
              </a:extLst>
            </p:cNvPr>
            <p:cNvSpPr/>
            <p:nvPr/>
          </p:nvSpPr>
          <p:spPr>
            <a:xfrm>
              <a:off x="1525542" y="2976974"/>
              <a:ext cx="206162" cy="791160"/>
            </a:xfrm>
            <a:custGeom>
              <a:avLst/>
              <a:gdLst/>
              <a:ahLst/>
              <a:cxnLst/>
              <a:rect l="l" t="t" r="r" b="b"/>
              <a:pathLst>
                <a:path w="8785" h="33713" fill="none" extrusionOk="0">
                  <a:moveTo>
                    <a:pt x="0" y="0"/>
                  </a:moveTo>
                  <a:lnTo>
                    <a:pt x="0" y="0"/>
                  </a:lnTo>
                  <a:lnTo>
                    <a:pt x="457" y="368"/>
                  </a:lnTo>
                  <a:lnTo>
                    <a:pt x="902" y="735"/>
                  </a:lnTo>
                  <a:lnTo>
                    <a:pt x="902" y="735"/>
                  </a:lnTo>
                  <a:lnTo>
                    <a:pt x="1348" y="1114"/>
                  </a:lnTo>
                  <a:lnTo>
                    <a:pt x="1782" y="1503"/>
                  </a:lnTo>
                  <a:lnTo>
                    <a:pt x="1782" y="1503"/>
                  </a:lnTo>
                  <a:lnTo>
                    <a:pt x="2205" y="1893"/>
                  </a:lnTo>
                  <a:lnTo>
                    <a:pt x="2205" y="1893"/>
                  </a:lnTo>
                  <a:lnTo>
                    <a:pt x="2639" y="2283"/>
                  </a:lnTo>
                  <a:lnTo>
                    <a:pt x="2639" y="2283"/>
                  </a:lnTo>
                  <a:lnTo>
                    <a:pt x="3051" y="2684"/>
                  </a:lnTo>
                  <a:lnTo>
                    <a:pt x="3463" y="3096"/>
                  </a:lnTo>
                  <a:lnTo>
                    <a:pt x="3463" y="3096"/>
                  </a:lnTo>
                  <a:lnTo>
                    <a:pt x="3864" y="3507"/>
                  </a:lnTo>
                  <a:lnTo>
                    <a:pt x="4265" y="3931"/>
                  </a:lnTo>
                  <a:lnTo>
                    <a:pt x="4654" y="4365"/>
                  </a:lnTo>
                  <a:lnTo>
                    <a:pt x="5022" y="4799"/>
                  </a:lnTo>
                  <a:lnTo>
                    <a:pt x="5389" y="5244"/>
                  </a:lnTo>
                  <a:lnTo>
                    <a:pt x="5745" y="5701"/>
                  </a:lnTo>
                  <a:lnTo>
                    <a:pt x="6079" y="6168"/>
                  </a:lnTo>
                  <a:lnTo>
                    <a:pt x="6402" y="6636"/>
                  </a:lnTo>
                  <a:lnTo>
                    <a:pt x="6402" y="6636"/>
                  </a:lnTo>
                  <a:lnTo>
                    <a:pt x="6703" y="7126"/>
                  </a:lnTo>
                  <a:lnTo>
                    <a:pt x="6992" y="7616"/>
                  </a:lnTo>
                  <a:lnTo>
                    <a:pt x="7126" y="7872"/>
                  </a:lnTo>
                  <a:lnTo>
                    <a:pt x="7248" y="8117"/>
                  </a:lnTo>
                  <a:lnTo>
                    <a:pt x="7371" y="8373"/>
                  </a:lnTo>
                  <a:lnTo>
                    <a:pt x="7482" y="8640"/>
                  </a:lnTo>
                  <a:lnTo>
                    <a:pt x="7482" y="8640"/>
                  </a:lnTo>
                  <a:lnTo>
                    <a:pt x="7582" y="8896"/>
                  </a:lnTo>
                  <a:lnTo>
                    <a:pt x="7671" y="9163"/>
                  </a:lnTo>
                  <a:lnTo>
                    <a:pt x="7760" y="9430"/>
                  </a:lnTo>
                  <a:lnTo>
                    <a:pt x="7827" y="9698"/>
                  </a:lnTo>
                  <a:lnTo>
                    <a:pt x="7827" y="9698"/>
                  </a:lnTo>
                  <a:lnTo>
                    <a:pt x="7894" y="9965"/>
                  </a:lnTo>
                  <a:lnTo>
                    <a:pt x="7894" y="9965"/>
                  </a:lnTo>
                  <a:lnTo>
                    <a:pt x="7939" y="10243"/>
                  </a:lnTo>
                  <a:lnTo>
                    <a:pt x="7939" y="10243"/>
                  </a:lnTo>
                  <a:lnTo>
                    <a:pt x="7983" y="10510"/>
                  </a:lnTo>
                  <a:lnTo>
                    <a:pt x="7994" y="10655"/>
                  </a:lnTo>
                  <a:lnTo>
                    <a:pt x="8017" y="10789"/>
                  </a:lnTo>
                  <a:lnTo>
                    <a:pt x="8017" y="10789"/>
                  </a:lnTo>
                  <a:lnTo>
                    <a:pt x="8028" y="11067"/>
                  </a:lnTo>
                  <a:lnTo>
                    <a:pt x="8050" y="11356"/>
                  </a:lnTo>
                  <a:lnTo>
                    <a:pt x="8061" y="11924"/>
                  </a:lnTo>
                  <a:lnTo>
                    <a:pt x="8050" y="12492"/>
                  </a:lnTo>
                  <a:lnTo>
                    <a:pt x="8017" y="13060"/>
                  </a:lnTo>
                  <a:lnTo>
                    <a:pt x="8017" y="13060"/>
                  </a:lnTo>
                  <a:lnTo>
                    <a:pt x="7983" y="13639"/>
                  </a:lnTo>
                  <a:lnTo>
                    <a:pt x="7927" y="14207"/>
                  </a:lnTo>
                  <a:lnTo>
                    <a:pt x="7861" y="14786"/>
                  </a:lnTo>
                  <a:lnTo>
                    <a:pt x="7794" y="15353"/>
                  </a:lnTo>
                  <a:lnTo>
                    <a:pt x="7794" y="15353"/>
                  </a:lnTo>
                  <a:lnTo>
                    <a:pt x="7638" y="16500"/>
                  </a:lnTo>
                  <a:lnTo>
                    <a:pt x="7449" y="17647"/>
                  </a:lnTo>
                  <a:lnTo>
                    <a:pt x="7248" y="18782"/>
                  </a:lnTo>
                  <a:lnTo>
                    <a:pt x="7048" y="19929"/>
                  </a:lnTo>
                  <a:lnTo>
                    <a:pt x="7048" y="19929"/>
                  </a:lnTo>
                  <a:lnTo>
                    <a:pt x="6603" y="22212"/>
                  </a:lnTo>
                  <a:lnTo>
                    <a:pt x="6157" y="24494"/>
                  </a:lnTo>
                  <a:lnTo>
                    <a:pt x="6157" y="24494"/>
                  </a:lnTo>
                  <a:lnTo>
                    <a:pt x="5712" y="26787"/>
                  </a:lnTo>
                  <a:lnTo>
                    <a:pt x="5500" y="27934"/>
                  </a:lnTo>
                  <a:lnTo>
                    <a:pt x="5300" y="29081"/>
                  </a:lnTo>
                  <a:lnTo>
                    <a:pt x="5300" y="29081"/>
                  </a:lnTo>
                  <a:lnTo>
                    <a:pt x="5122" y="30239"/>
                  </a:lnTo>
                  <a:lnTo>
                    <a:pt x="4955" y="31397"/>
                  </a:lnTo>
                  <a:lnTo>
                    <a:pt x="4877" y="31975"/>
                  </a:lnTo>
                  <a:lnTo>
                    <a:pt x="4810" y="32554"/>
                  </a:lnTo>
                  <a:lnTo>
                    <a:pt x="4754" y="33133"/>
                  </a:lnTo>
                  <a:lnTo>
                    <a:pt x="4699" y="33712"/>
                  </a:lnTo>
                  <a:lnTo>
                    <a:pt x="4699" y="33712"/>
                  </a:lnTo>
                  <a:lnTo>
                    <a:pt x="4810" y="33144"/>
                  </a:lnTo>
                  <a:lnTo>
                    <a:pt x="4933" y="32566"/>
                  </a:lnTo>
                  <a:lnTo>
                    <a:pt x="4933" y="32566"/>
                  </a:lnTo>
                  <a:lnTo>
                    <a:pt x="5166" y="31430"/>
                  </a:lnTo>
                  <a:lnTo>
                    <a:pt x="5166" y="31430"/>
                  </a:lnTo>
                  <a:lnTo>
                    <a:pt x="5422" y="30294"/>
                  </a:lnTo>
                  <a:lnTo>
                    <a:pt x="5690" y="29159"/>
                  </a:lnTo>
                  <a:lnTo>
                    <a:pt x="6758" y="24627"/>
                  </a:lnTo>
                  <a:lnTo>
                    <a:pt x="6758" y="24627"/>
                  </a:lnTo>
                  <a:lnTo>
                    <a:pt x="7026" y="23492"/>
                  </a:lnTo>
                  <a:lnTo>
                    <a:pt x="7282" y="22356"/>
                  </a:lnTo>
                  <a:lnTo>
                    <a:pt x="7527" y="21210"/>
                  </a:lnTo>
                  <a:lnTo>
                    <a:pt x="7760" y="20074"/>
                  </a:lnTo>
                  <a:lnTo>
                    <a:pt x="7760" y="20074"/>
                  </a:lnTo>
                  <a:lnTo>
                    <a:pt x="7994" y="18927"/>
                  </a:lnTo>
                  <a:lnTo>
                    <a:pt x="8195" y="17769"/>
                  </a:lnTo>
                  <a:lnTo>
                    <a:pt x="8195" y="17769"/>
                  </a:lnTo>
                  <a:lnTo>
                    <a:pt x="8384" y="16611"/>
                  </a:lnTo>
                  <a:lnTo>
                    <a:pt x="8473" y="16032"/>
                  </a:lnTo>
                  <a:lnTo>
                    <a:pt x="8551" y="15454"/>
                  </a:lnTo>
                  <a:lnTo>
                    <a:pt x="8551" y="15454"/>
                  </a:lnTo>
                  <a:lnTo>
                    <a:pt x="8618" y="14863"/>
                  </a:lnTo>
                  <a:lnTo>
                    <a:pt x="8673" y="14285"/>
                  </a:lnTo>
                  <a:lnTo>
                    <a:pt x="8673" y="14285"/>
                  </a:lnTo>
                  <a:lnTo>
                    <a:pt x="8729" y="13694"/>
                  </a:lnTo>
                  <a:lnTo>
                    <a:pt x="8762" y="13104"/>
                  </a:lnTo>
                  <a:lnTo>
                    <a:pt x="8762" y="13104"/>
                  </a:lnTo>
                  <a:lnTo>
                    <a:pt x="8785" y="12514"/>
                  </a:lnTo>
                  <a:lnTo>
                    <a:pt x="8785" y="11913"/>
                  </a:lnTo>
                  <a:lnTo>
                    <a:pt x="8774" y="11624"/>
                  </a:lnTo>
                  <a:lnTo>
                    <a:pt x="8762" y="11323"/>
                  </a:lnTo>
                  <a:lnTo>
                    <a:pt x="8740" y="11022"/>
                  </a:lnTo>
                  <a:lnTo>
                    <a:pt x="8707" y="10722"/>
                  </a:lnTo>
                  <a:lnTo>
                    <a:pt x="8696" y="10566"/>
                  </a:lnTo>
                  <a:lnTo>
                    <a:pt x="8673" y="10421"/>
                  </a:lnTo>
                  <a:lnTo>
                    <a:pt x="8673" y="10421"/>
                  </a:lnTo>
                  <a:lnTo>
                    <a:pt x="8618" y="10121"/>
                  </a:lnTo>
                  <a:lnTo>
                    <a:pt x="8618" y="10121"/>
                  </a:lnTo>
                  <a:lnTo>
                    <a:pt x="8562" y="9820"/>
                  </a:lnTo>
                  <a:lnTo>
                    <a:pt x="8562" y="9820"/>
                  </a:lnTo>
                  <a:lnTo>
                    <a:pt x="8484" y="9519"/>
                  </a:lnTo>
                  <a:lnTo>
                    <a:pt x="8484" y="9519"/>
                  </a:lnTo>
                  <a:lnTo>
                    <a:pt x="8395" y="9230"/>
                  </a:lnTo>
                  <a:lnTo>
                    <a:pt x="8295" y="8941"/>
                  </a:lnTo>
                  <a:lnTo>
                    <a:pt x="8184" y="8662"/>
                  </a:lnTo>
                  <a:lnTo>
                    <a:pt x="8072" y="8384"/>
                  </a:lnTo>
                  <a:lnTo>
                    <a:pt x="8072" y="8384"/>
                  </a:lnTo>
                  <a:lnTo>
                    <a:pt x="7950" y="8106"/>
                  </a:lnTo>
                  <a:lnTo>
                    <a:pt x="7805" y="7838"/>
                  </a:lnTo>
                  <a:lnTo>
                    <a:pt x="7671" y="7582"/>
                  </a:lnTo>
                  <a:lnTo>
                    <a:pt x="7516" y="7315"/>
                  </a:lnTo>
                  <a:lnTo>
                    <a:pt x="7516" y="7315"/>
                  </a:lnTo>
                  <a:lnTo>
                    <a:pt x="7371" y="7059"/>
                  </a:lnTo>
                  <a:lnTo>
                    <a:pt x="7204" y="6814"/>
                  </a:lnTo>
                  <a:lnTo>
                    <a:pt x="6870" y="6324"/>
                  </a:lnTo>
                  <a:lnTo>
                    <a:pt x="6870" y="6324"/>
                  </a:lnTo>
                  <a:lnTo>
                    <a:pt x="6525" y="5845"/>
                  </a:lnTo>
                  <a:lnTo>
                    <a:pt x="6157" y="5378"/>
                  </a:lnTo>
                  <a:lnTo>
                    <a:pt x="6157" y="5378"/>
                  </a:lnTo>
                  <a:lnTo>
                    <a:pt x="5768" y="4933"/>
                  </a:lnTo>
                  <a:lnTo>
                    <a:pt x="5378" y="4487"/>
                  </a:lnTo>
                  <a:lnTo>
                    <a:pt x="5378" y="4487"/>
                  </a:lnTo>
                  <a:lnTo>
                    <a:pt x="4977" y="4064"/>
                  </a:lnTo>
                  <a:lnTo>
                    <a:pt x="4554" y="3652"/>
                  </a:lnTo>
                  <a:lnTo>
                    <a:pt x="4554" y="3652"/>
                  </a:lnTo>
                  <a:lnTo>
                    <a:pt x="4131" y="3240"/>
                  </a:lnTo>
                  <a:lnTo>
                    <a:pt x="3708" y="2851"/>
                  </a:lnTo>
                  <a:lnTo>
                    <a:pt x="3708" y="2851"/>
                  </a:lnTo>
                  <a:lnTo>
                    <a:pt x="3263" y="2461"/>
                  </a:lnTo>
                  <a:lnTo>
                    <a:pt x="2817" y="2082"/>
                  </a:lnTo>
                  <a:lnTo>
                    <a:pt x="2361" y="1715"/>
                  </a:lnTo>
                  <a:lnTo>
                    <a:pt x="1904" y="1348"/>
                  </a:lnTo>
                  <a:lnTo>
                    <a:pt x="1904" y="1348"/>
                  </a:lnTo>
                  <a:lnTo>
                    <a:pt x="1437" y="1002"/>
                  </a:lnTo>
                  <a:lnTo>
                    <a:pt x="969" y="657"/>
                  </a:lnTo>
                  <a:lnTo>
                    <a:pt x="479" y="323"/>
                  </a:lnTo>
                  <a:lnTo>
                    <a:pt x="0"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03" name="Google Shape;1428;p21">
              <a:extLst>
                <a:ext uri="{FF2B5EF4-FFF2-40B4-BE49-F238E27FC236}">
                  <a16:creationId xmlns="" xmlns:a16="http://schemas.microsoft.com/office/drawing/2014/main" id="{191F7D68-EF49-42C0-B01D-2C92FCF87B08}"/>
                </a:ext>
              </a:extLst>
            </p:cNvPr>
            <p:cNvSpPr/>
            <p:nvPr/>
          </p:nvSpPr>
          <p:spPr>
            <a:xfrm>
              <a:off x="1764864" y="3341706"/>
              <a:ext cx="172463" cy="377569"/>
            </a:xfrm>
            <a:custGeom>
              <a:avLst/>
              <a:gdLst/>
              <a:ahLst/>
              <a:cxnLst/>
              <a:rect l="l" t="t" r="r" b="b"/>
              <a:pathLst>
                <a:path w="7349" h="16089" extrusionOk="0">
                  <a:moveTo>
                    <a:pt x="7349" y="1"/>
                  </a:moveTo>
                  <a:lnTo>
                    <a:pt x="7226" y="257"/>
                  </a:lnTo>
                  <a:lnTo>
                    <a:pt x="7093" y="490"/>
                  </a:lnTo>
                  <a:lnTo>
                    <a:pt x="6814" y="969"/>
                  </a:lnTo>
                  <a:lnTo>
                    <a:pt x="6224" y="1904"/>
                  </a:lnTo>
                  <a:lnTo>
                    <a:pt x="5645" y="2851"/>
                  </a:lnTo>
                  <a:lnTo>
                    <a:pt x="5066" y="3797"/>
                  </a:lnTo>
                  <a:lnTo>
                    <a:pt x="4510" y="4755"/>
                  </a:lnTo>
                  <a:lnTo>
                    <a:pt x="3975" y="5734"/>
                  </a:lnTo>
                  <a:lnTo>
                    <a:pt x="3719" y="6224"/>
                  </a:lnTo>
                  <a:lnTo>
                    <a:pt x="3463" y="6714"/>
                  </a:lnTo>
                  <a:lnTo>
                    <a:pt x="3207" y="7215"/>
                  </a:lnTo>
                  <a:lnTo>
                    <a:pt x="2973" y="7716"/>
                  </a:lnTo>
                  <a:lnTo>
                    <a:pt x="2740" y="8217"/>
                  </a:lnTo>
                  <a:lnTo>
                    <a:pt x="2506" y="8729"/>
                  </a:lnTo>
                  <a:lnTo>
                    <a:pt x="2060" y="9742"/>
                  </a:lnTo>
                  <a:lnTo>
                    <a:pt x="1849" y="10266"/>
                  </a:lnTo>
                  <a:lnTo>
                    <a:pt x="1648" y="10778"/>
                  </a:lnTo>
                  <a:lnTo>
                    <a:pt x="1448" y="11301"/>
                  </a:lnTo>
                  <a:lnTo>
                    <a:pt x="1259" y="11824"/>
                  </a:lnTo>
                  <a:lnTo>
                    <a:pt x="1070" y="12348"/>
                  </a:lnTo>
                  <a:lnTo>
                    <a:pt x="891" y="12871"/>
                  </a:lnTo>
                  <a:lnTo>
                    <a:pt x="724" y="13405"/>
                  </a:lnTo>
                  <a:lnTo>
                    <a:pt x="569" y="13928"/>
                  </a:lnTo>
                  <a:lnTo>
                    <a:pt x="413" y="14463"/>
                  </a:lnTo>
                  <a:lnTo>
                    <a:pt x="268" y="14997"/>
                  </a:lnTo>
                  <a:lnTo>
                    <a:pt x="123" y="15543"/>
                  </a:lnTo>
                  <a:lnTo>
                    <a:pt x="1" y="16088"/>
                  </a:lnTo>
                  <a:lnTo>
                    <a:pt x="468" y="15075"/>
                  </a:lnTo>
                  <a:lnTo>
                    <a:pt x="914" y="14062"/>
                  </a:lnTo>
                  <a:lnTo>
                    <a:pt x="1815" y="12047"/>
                  </a:lnTo>
                  <a:lnTo>
                    <a:pt x="2728" y="10032"/>
                  </a:lnTo>
                  <a:lnTo>
                    <a:pt x="2951" y="9542"/>
                  </a:lnTo>
                  <a:lnTo>
                    <a:pt x="3185" y="9041"/>
                  </a:lnTo>
                  <a:lnTo>
                    <a:pt x="3419" y="8540"/>
                  </a:lnTo>
                  <a:lnTo>
                    <a:pt x="3664" y="8039"/>
                  </a:lnTo>
                  <a:lnTo>
                    <a:pt x="4131" y="7048"/>
                  </a:lnTo>
                  <a:lnTo>
                    <a:pt x="4621" y="6057"/>
                  </a:lnTo>
                  <a:lnTo>
                    <a:pt x="5590" y="4087"/>
                  </a:lnTo>
                  <a:lnTo>
                    <a:pt x="6080" y="3085"/>
                  </a:lnTo>
                  <a:lnTo>
                    <a:pt x="6558" y="2083"/>
                  </a:lnTo>
                  <a:lnTo>
                    <a:pt x="6781" y="1582"/>
                  </a:lnTo>
                  <a:lnTo>
                    <a:pt x="7004" y="1069"/>
                  </a:lnTo>
                  <a:lnTo>
                    <a:pt x="7104" y="802"/>
                  </a:lnTo>
                  <a:lnTo>
                    <a:pt x="7193" y="546"/>
                  </a:lnTo>
                  <a:lnTo>
                    <a:pt x="7282" y="279"/>
                  </a:lnTo>
                  <a:lnTo>
                    <a:pt x="7349" y="1"/>
                  </a:lnTo>
                  <a:close/>
                </a:path>
              </a:pathLst>
            </a:custGeom>
            <a:solidFill>
              <a:srgbClr val="2B1F2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04" name="Google Shape;1429;p21">
              <a:extLst>
                <a:ext uri="{FF2B5EF4-FFF2-40B4-BE49-F238E27FC236}">
                  <a16:creationId xmlns="" xmlns:a16="http://schemas.microsoft.com/office/drawing/2014/main" id="{E9134CF1-EC24-41E9-BC69-B7DFB525F73B}"/>
                </a:ext>
              </a:extLst>
            </p:cNvPr>
            <p:cNvSpPr/>
            <p:nvPr/>
          </p:nvSpPr>
          <p:spPr>
            <a:xfrm>
              <a:off x="1764864" y="3341706"/>
              <a:ext cx="172463" cy="377569"/>
            </a:xfrm>
            <a:custGeom>
              <a:avLst/>
              <a:gdLst/>
              <a:ahLst/>
              <a:cxnLst/>
              <a:rect l="l" t="t" r="r" b="b"/>
              <a:pathLst>
                <a:path w="7349" h="16089" fill="none" extrusionOk="0">
                  <a:moveTo>
                    <a:pt x="7349" y="1"/>
                  </a:moveTo>
                  <a:lnTo>
                    <a:pt x="7349" y="1"/>
                  </a:lnTo>
                  <a:lnTo>
                    <a:pt x="7226" y="257"/>
                  </a:lnTo>
                  <a:lnTo>
                    <a:pt x="7093" y="490"/>
                  </a:lnTo>
                  <a:lnTo>
                    <a:pt x="6814" y="969"/>
                  </a:lnTo>
                  <a:lnTo>
                    <a:pt x="6814" y="969"/>
                  </a:lnTo>
                  <a:lnTo>
                    <a:pt x="6224" y="1904"/>
                  </a:lnTo>
                  <a:lnTo>
                    <a:pt x="6224" y="1904"/>
                  </a:lnTo>
                  <a:lnTo>
                    <a:pt x="5645" y="2851"/>
                  </a:lnTo>
                  <a:lnTo>
                    <a:pt x="5066" y="3797"/>
                  </a:lnTo>
                  <a:lnTo>
                    <a:pt x="5066" y="3797"/>
                  </a:lnTo>
                  <a:lnTo>
                    <a:pt x="4510" y="4755"/>
                  </a:lnTo>
                  <a:lnTo>
                    <a:pt x="3975" y="5734"/>
                  </a:lnTo>
                  <a:lnTo>
                    <a:pt x="3719" y="6224"/>
                  </a:lnTo>
                  <a:lnTo>
                    <a:pt x="3463" y="6714"/>
                  </a:lnTo>
                  <a:lnTo>
                    <a:pt x="3207" y="7215"/>
                  </a:lnTo>
                  <a:lnTo>
                    <a:pt x="2973" y="7716"/>
                  </a:lnTo>
                  <a:lnTo>
                    <a:pt x="2973" y="7716"/>
                  </a:lnTo>
                  <a:lnTo>
                    <a:pt x="2740" y="8217"/>
                  </a:lnTo>
                  <a:lnTo>
                    <a:pt x="2740" y="8217"/>
                  </a:lnTo>
                  <a:lnTo>
                    <a:pt x="2506" y="8729"/>
                  </a:lnTo>
                  <a:lnTo>
                    <a:pt x="2506" y="8729"/>
                  </a:lnTo>
                  <a:lnTo>
                    <a:pt x="2060" y="9742"/>
                  </a:lnTo>
                  <a:lnTo>
                    <a:pt x="2060" y="9742"/>
                  </a:lnTo>
                  <a:lnTo>
                    <a:pt x="1849" y="10266"/>
                  </a:lnTo>
                  <a:lnTo>
                    <a:pt x="1648" y="10778"/>
                  </a:lnTo>
                  <a:lnTo>
                    <a:pt x="1648" y="10778"/>
                  </a:lnTo>
                  <a:lnTo>
                    <a:pt x="1448" y="11301"/>
                  </a:lnTo>
                  <a:lnTo>
                    <a:pt x="1259" y="11824"/>
                  </a:lnTo>
                  <a:lnTo>
                    <a:pt x="1259" y="11824"/>
                  </a:lnTo>
                  <a:lnTo>
                    <a:pt x="1070" y="12348"/>
                  </a:lnTo>
                  <a:lnTo>
                    <a:pt x="891" y="12871"/>
                  </a:lnTo>
                  <a:lnTo>
                    <a:pt x="724" y="13405"/>
                  </a:lnTo>
                  <a:lnTo>
                    <a:pt x="569" y="13928"/>
                  </a:lnTo>
                  <a:lnTo>
                    <a:pt x="569" y="13928"/>
                  </a:lnTo>
                  <a:lnTo>
                    <a:pt x="413" y="14463"/>
                  </a:lnTo>
                  <a:lnTo>
                    <a:pt x="268" y="14997"/>
                  </a:lnTo>
                  <a:lnTo>
                    <a:pt x="123" y="15543"/>
                  </a:lnTo>
                  <a:lnTo>
                    <a:pt x="1" y="16088"/>
                  </a:lnTo>
                  <a:lnTo>
                    <a:pt x="1" y="16088"/>
                  </a:lnTo>
                  <a:lnTo>
                    <a:pt x="468" y="15075"/>
                  </a:lnTo>
                  <a:lnTo>
                    <a:pt x="914" y="14062"/>
                  </a:lnTo>
                  <a:lnTo>
                    <a:pt x="1815" y="12047"/>
                  </a:lnTo>
                  <a:lnTo>
                    <a:pt x="1815" y="12047"/>
                  </a:lnTo>
                  <a:lnTo>
                    <a:pt x="2728" y="10032"/>
                  </a:lnTo>
                  <a:lnTo>
                    <a:pt x="2728" y="10032"/>
                  </a:lnTo>
                  <a:lnTo>
                    <a:pt x="2951" y="9542"/>
                  </a:lnTo>
                  <a:lnTo>
                    <a:pt x="2951" y="9542"/>
                  </a:lnTo>
                  <a:lnTo>
                    <a:pt x="3185" y="9041"/>
                  </a:lnTo>
                  <a:lnTo>
                    <a:pt x="3185" y="9041"/>
                  </a:lnTo>
                  <a:lnTo>
                    <a:pt x="3419" y="8540"/>
                  </a:lnTo>
                  <a:lnTo>
                    <a:pt x="3419" y="8540"/>
                  </a:lnTo>
                  <a:lnTo>
                    <a:pt x="3664" y="8039"/>
                  </a:lnTo>
                  <a:lnTo>
                    <a:pt x="3664" y="8039"/>
                  </a:lnTo>
                  <a:lnTo>
                    <a:pt x="4131" y="7048"/>
                  </a:lnTo>
                  <a:lnTo>
                    <a:pt x="4621" y="6057"/>
                  </a:lnTo>
                  <a:lnTo>
                    <a:pt x="5590" y="4087"/>
                  </a:lnTo>
                  <a:lnTo>
                    <a:pt x="5590" y="4087"/>
                  </a:lnTo>
                  <a:lnTo>
                    <a:pt x="6080" y="3085"/>
                  </a:lnTo>
                  <a:lnTo>
                    <a:pt x="6558" y="2083"/>
                  </a:lnTo>
                  <a:lnTo>
                    <a:pt x="6558" y="2083"/>
                  </a:lnTo>
                  <a:lnTo>
                    <a:pt x="6781" y="1582"/>
                  </a:lnTo>
                  <a:lnTo>
                    <a:pt x="7004" y="1069"/>
                  </a:lnTo>
                  <a:lnTo>
                    <a:pt x="7004" y="1069"/>
                  </a:lnTo>
                  <a:lnTo>
                    <a:pt x="7104" y="802"/>
                  </a:lnTo>
                  <a:lnTo>
                    <a:pt x="7193" y="546"/>
                  </a:lnTo>
                  <a:lnTo>
                    <a:pt x="7282" y="279"/>
                  </a:lnTo>
                  <a:lnTo>
                    <a:pt x="7349"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05" name="Google Shape;1430;p21">
              <a:extLst>
                <a:ext uri="{FF2B5EF4-FFF2-40B4-BE49-F238E27FC236}">
                  <a16:creationId xmlns="" xmlns:a16="http://schemas.microsoft.com/office/drawing/2014/main" id="{279DD499-F677-4A48-8BEC-4AEF5311672C}"/>
                </a:ext>
              </a:extLst>
            </p:cNvPr>
            <p:cNvSpPr/>
            <p:nvPr/>
          </p:nvSpPr>
          <p:spPr>
            <a:xfrm>
              <a:off x="1162899" y="1815356"/>
              <a:ext cx="586312" cy="910821"/>
            </a:xfrm>
            <a:custGeom>
              <a:avLst/>
              <a:gdLst/>
              <a:ahLst/>
              <a:cxnLst/>
              <a:rect l="l" t="t" r="r" b="b"/>
              <a:pathLst>
                <a:path w="24984" h="38812" extrusionOk="0">
                  <a:moveTo>
                    <a:pt x="9364" y="1"/>
                  </a:moveTo>
                  <a:lnTo>
                    <a:pt x="8762" y="123"/>
                  </a:lnTo>
                  <a:lnTo>
                    <a:pt x="8105" y="268"/>
                  </a:lnTo>
                  <a:lnTo>
                    <a:pt x="7293" y="468"/>
                  </a:lnTo>
                  <a:lnTo>
                    <a:pt x="6847" y="591"/>
                  </a:lnTo>
                  <a:lnTo>
                    <a:pt x="6380" y="713"/>
                  </a:lnTo>
                  <a:lnTo>
                    <a:pt x="5912" y="858"/>
                  </a:lnTo>
                  <a:lnTo>
                    <a:pt x="5433" y="1003"/>
                  </a:lnTo>
                  <a:lnTo>
                    <a:pt x="4977" y="1170"/>
                  </a:lnTo>
                  <a:lnTo>
                    <a:pt x="4520" y="1337"/>
                  </a:lnTo>
                  <a:lnTo>
                    <a:pt x="4097" y="1515"/>
                  </a:lnTo>
                  <a:lnTo>
                    <a:pt x="3697" y="1704"/>
                  </a:lnTo>
                  <a:lnTo>
                    <a:pt x="3140" y="1993"/>
                  </a:lnTo>
                  <a:lnTo>
                    <a:pt x="2817" y="2172"/>
                  </a:lnTo>
                  <a:lnTo>
                    <a:pt x="2483" y="2383"/>
                  </a:lnTo>
                  <a:lnTo>
                    <a:pt x="2149" y="2617"/>
                  </a:lnTo>
                  <a:lnTo>
                    <a:pt x="1982" y="2739"/>
                  </a:lnTo>
                  <a:lnTo>
                    <a:pt x="1815" y="2873"/>
                  </a:lnTo>
                  <a:lnTo>
                    <a:pt x="1659" y="3018"/>
                  </a:lnTo>
                  <a:lnTo>
                    <a:pt x="1503" y="3174"/>
                  </a:lnTo>
                  <a:lnTo>
                    <a:pt x="1359" y="3329"/>
                  </a:lnTo>
                  <a:lnTo>
                    <a:pt x="1214" y="3508"/>
                  </a:lnTo>
                  <a:lnTo>
                    <a:pt x="1058" y="3686"/>
                  </a:lnTo>
                  <a:lnTo>
                    <a:pt x="958" y="3819"/>
                  </a:lnTo>
                  <a:lnTo>
                    <a:pt x="846" y="3986"/>
                  </a:lnTo>
                  <a:lnTo>
                    <a:pt x="735" y="4187"/>
                  </a:lnTo>
                  <a:lnTo>
                    <a:pt x="613" y="4420"/>
                  </a:lnTo>
                  <a:lnTo>
                    <a:pt x="490" y="4699"/>
                  </a:lnTo>
                  <a:lnTo>
                    <a:pt x="368" y="5022"/>
                  </a:lnTo>
                  <a:lnTo>
                    <a:pt x="268" y="5400"/>
                  </a:lnTo>
                  <a:lnTo>
                    <a:pt x="212" y="5601"/>
                  </a:lnTo>
                  <a:lnTo>
                    <a:pt x="167" y="5823"/>
                  </a:lnTo>
                  <a:lnTo>
                    <a:pt x="134" y="6068"/>
                  </a:lnTo>
                  <a:lnTo>
                    <a:pt x="101" y="6313"/>
                  </a:lnTo>
                  <a:lnTo>
                    <a:pt x="67" y="6580"/>
                  </a:lnTo>
                  <a:lnTo>
                    <a:pt x="45" y="6859"/>
                  </a:lnTo>
                  <a:lnTo>
                    <a:pt x="23" y="7159"/>
                  </a:lnTo>
                  <a:lnTo>
                    <a:pt x="11" y="7471"/>
                  </a:lnTo>
                  <a:lnTo>
                    <a:pt x="0" y="7805"/>
                  </a:lnTo>
                  <a:lnTo>
                    <a:pt x="11" y="8150"/>
                  </a:lnTo>
                  <a:lnTo>
                    <a:pt x="23" y="8518"/>
                  </a:lnTo>
                  <a:lnTo>
                    <a:pt x="45" y="8907"/>
                  </a:lnTo>
                  <a:lnTo>
                    <a:pt x="67" y="9308"/>
                  </a:lnTo>
                  <a:lnTo>
                    <a:pt x="112" y="9731"/>
                  </a:lnTo>
                  <a:lnTo>
                    <a:pt x="334" y="12013"/>
                  </a:lnTo>
                  <a:lnTo>
                    <a:pt x="535" y="14184"/>
                  </a:lnTo>
                  <a:lnTo>
                    <a:pt x="724" y="16244"/>
                  </a:lnTo>
                  <a:lnTo>
                    <a:pt x="880" y="18204"/>
                  </a:lnTo>
                  <a:lnTo>
                    <a:pt x="1002" y="20063"/>
                  </a:lnTo>
                  <a:lnTo>
                    <a:pt x="1114" y="21822"/>
                  </a:lnTo>
                  <a:lnTo>
                    <a:pt x="1203" y="23492"/>
                  </a:lnTo>
                  <a:lnTo>
                    <a:pt x="1270" y="25073"/>
                  </a:lnTo>
                  <a:lnTo>
                    <a:pt x="1303" y="26565"/>
                  </a:lnTo>
                  <a:lnTo>
                    <a:pt x="1325" y="27990"/>
                  </a:lnTo>
                  <a:lnTo>
                    <a:pt x="1325" y="29326"/>
                  </a:lnTo>
                  <a:lnTo>
                    <a:pt x="1303" y="30595"/>
                  </a:lnTo>
                  <a:lnTo>
                    <a:pt x="1258" y="31797"/>
                  </a:lnTo>
                  <a:lnTo>
                    <a:pt x="1192" y="32922"/>
                  </a:lnTo>
                  <a:lnTo>
                    <a:pt x="1103" y="34002"/>
                  </a:lnTo>
                  <a:lnTo>
                    <a:pt x="991" y="35015"/>
                  </a:lnTo>
                  <a:lnTo>
                    <a:pt x="969" y="35171"/>
                  </a:lnTo>
                  <a:lnTo>
                    <a:pt x="924" y="35327"/>
                  </a:lnTo>
                  <a:lnTo>
                    <a:pt x="880" y="35494"/>
                  </a:lnTo>
                  <a:lnTo>
                    <a:pt x="813" y="35661"/>
                  </a:lnTo>
                  <a:lnTo>
                    <a:pt x="679" y="36006"/>
                  </a:lnTo>
                  <a:lnTo>
                    <a:pt x="546" y="36351"/>
                  </a:lnTo>
                  <a:lnTo>
                    <a:pt x="490" y="36507"/>
                  </a:lnTo>
                  <a:lnTo>
                    <a:pt x="457" y="36652"/>
                  </a:lnTo>
                  <a:lnTo>
                    <a:pt x="423" y="36796"/>
                  </a:lnTo>
                  <a:lnTo>
                    <a:pt x="423" y="36919"/>
                  </a:lnTo>
                  <a:lnTo>
                    <a:pt x="423" y="36974"/>
                  </a:lnTo>
                  <a:lnTo>
                    <a:pt x="435" y="37030"/>
                  </a:lnTo>
                  <a:lnTo>
                    <a:pt x="457" y="37075"/>
                  </a:lnTo>
                  <a:lnTo>
                    <a:pt x="479" y="37119"/>
                  </a:lnTo>
                  <a:lnTo>
                    <a:pt x="512" y="37164"/>
                  </a:lnTo>
                  <a:lnTo>
                    <a:pt x="557" y="37197"/>
                  </a:lnTo>
                  <a:lnTo>
                    <a:pt x="602" y="37219"/>
                  </a:lnTo>
                  <a:lnTo>
                    <a:pt x="657" y="37242"/>
                  </a:lnTo>
                  <a:lnTo>
                    <a:pt x="1136" y="37375"/>
                  </a:lnTo>
                  <a:lnTo>
                    <a:pt x="1782" y="37531"/>
                  </a:lnTo>
                  <a:lnTo>
                    <a:pt x="2561" y="37720"/>
                  </a:lnTo>
                  <a:lnTo>
                    <a:pt x="3485" y="37910"/>
                  </a:lnTo>
                  <a:lnTo>
                    <a:pt x="4543" y="38099"/>
                  </a:lnTo>
                  <a:lnTo>
                    <a:pt x="5122" y="38199"/>
                  </a:lnTo>
                  <a:lnTo>
                    <a:pt x="5734" y="38288"/>
                  </a:lnTo>
                  <a:lnTo>
                    <a:pt x="6369" y="38377"/>
                  </a:lnTo>
                  <a:lnTo>
                    <a:pt x="7026" y="38455"/>
                  </a:lnTo>
                  <a:lnTo>
                    <a:pt x="7716" y="38533"/>
                  </a:lnTo>
                  <a:lnTo>
                    <a:pt x="8439" y="38611"/>
                  </a:lnTo>
                  <a:lnTo>
                    <a:pt x="9185" y="38667"/>
                  </a:lnTo>
                  <a:lnTo>
                    <a:pt x="9954" y="38722"/>
                  </a:lnTo>
                  <a:lnTo>
                    <a:pt x="10744" y="38767"/>
                  </a:lnTo>
                  <a:lnTo>
                    <a:pt x="11557" y="38789"/>
                  </a:lnTo>
                  <a:lnTo>
                    <a:pt x="12392" y="38811"/>
                  </a:lnTo>
                  <a:lnTo>
                    <a:pt x="13249" y="38811"/>
                  </a:lnTo>
                  <a:lnTo>
                    <a:pt x="14129" y="38800"/>
                  </a:lnTo>
                  <a:lnTo>
                    <a:pt x="15019" y="38767"/>
                  </a:lnTo>
                  <a:lnTo>
                    <a:pt x="15932" y="38722"/>
                  </a:lnTo>
                  <a:lnTo>
                    <a:pt x="16867" y="38667"/>
                  </a:lnTo>
                  <a:lnTo>
                    <a:pt x="17814" y="38578"/>
                  </a:lnTo>
                  <a:lnTo>
                    <a:pt x="18771" y="38477"/>
                  </a:lnTo>
                  <a:lnTo>
                    <a:pt x="19751" y="38344"/>
                  </a:lnTo>
                  <a:lnTo>
                    <a:pt x="20742" y="38199"/>
                  </a:lnTo>
                  <a:lnTo>
                    <a:pt x="21744" y="38032"/>
                  </a:lnTo>
                  <a:lnTo>
                    <a:pt x="22746" y="37832"/>
                  </a:lnTo>
                  <a:lnTo>
                    <a:pt x="22868" y="37809"/>
                  </a:lnTo>
                  <a:lnTo>
                    <a:pt x="23002" y="37787"/>
                  </a:lnTo>
                  <a:lnTo>
                    <a:pt x="23080" y="37765"/>
                  </a:lnTo>
                  <a:lnTo>
                    <a:pt x="23158" y="37731"/>
                  </a:lnTo>
                  <a:lnTo>
                    <a:pt x="23225" y="37698"/>
                  </a:lnTo>
                  <a:lnTo>
                    <a:pt x="23280" y="37642"/>
                  </a:lnTo>
                  <a:lnTo>
                    <a:pt x="23336" y="37564"/>
                  </a:lnTo>
                  <a:lnTo>
                    <a:pt x="23369" y="37475"/>
                  </a:lnTo>
                  <a:lnTo>
                    <a:pt x="23392" y="37375"/>
                  </a:lnTo>
                  <a:lnTo>
                    <a:pt x="23403" y="37242"/>
                  </a:lnTo>
                  <a:lnTo>
                    <a:pt x="23380" y="37086"/>
                  </a:lnTo>
                  <a:lnTo>
                    <a:pt x="23347" y="36896"/>
                  </a:lnTo>
                  <a:lnTo>
                    <a:pt x="23269" y="36685"/>
                  </a:lnTo>
                  <a:lnTo>
                    <a:pt x="23169" y="36440"/>
                  </a:lnTo>
                  <a:lnTo>
                    <a:pt x="23069" y="36184"/>
                  </a:lnTo>
                  <a:lnTo>
                    <a:pt x="22980" y="35917"/>
                  </a:lnTo>
                  <a:lnTo>
                    <a:pt x="22891" y="35638"/>
                  </a:lnTo>
                  <a:lnTo>
                    <a:pt x="22824" y="35360"/>
                  </a:lnTo>
                  <a:lnTo>
                    <a:pt x="22768" y="35071"/>
                  </a:lnTo>
                  <a:lnTo>
                    <a:pt x="22712" y="34781"/>
                  </a:lnTo>
                  <a:lnTo>
                    <a:pt x="22668" y="34481"/>
                  </a:lnTo>
                  <a:lnTo>
                    <a:pt x="22635" y="34180"/>
                  </a:lnTo>
                  <a:lnTo>
                    <a:pt x="22579" y="33568"/>
                  </a:lnTo>
                  <a:lnTo>
                    <a:pt x="22545" y="32933"/>
                  </a:lnTo>
                  <a:lnTo>
                    <a:pt x="22534" y="32298"/>
                  </a:lnTo>
                  <a:lnTo>
                    <a:pt x="22512" y="31653"/>
                  </a:lnTo>
                  <a:lnTo>
                    <a:pt x="22512" y="31241"/>
                  </a:lnTo>
                  <a:lnTo>
                    <a:pt x="22523" y="30807"/>
                  </a:lnTo>
                  <a:lnTo>
                    <a:pt x="22534" y="30328"/>
                  </a:lnTo>
                  <a:lnTo>
                    <a:pt x="22557" y="29827"/>
                  </a:lnTo>
                  <a:lnTo>
                    <a:pt x="22635" y="28769"/>
                  </a:lnTo>
                  <a:lnTo>
                    <a:pt x="22735" y="27689"/>
                  </a:lnTo>
                  <a:lnTo>
                    <a:pt x="22857" y="26620"/>
                  </a:lnTo>
                  <a:lnTo>
                    <a:pt x="22980" y="25618"/>
                  </a:lnTo>
                  <a:lnTo>
                    <a:pt x="23113" y="24739"/>
                  </a:lnTo>
                  <a:lnTo>
                    <a:pt x="23236" y="24015"/>
                  </a:lnTo>
                  <a:lnTo>
                    <a:pt x="23392" y="23292"/>
                  </a:lnTo>
                  <a:lnTo>
                    <a:pt x="23547" y="22568"/>
                  </a:lnTo>
                  <a:lnTo>
                    <a:pt x="23726" y="21844"/>
                  </a:lnTo>
                  <a:lnTo>
                    <a:pt x="23915" y="21121"/>
                  </a:lnTo>
                  <a:lnTo>
                    <a:pt x="24293" y="19707"/>
                  </a:lnTo>
                  <a:lnTo>
                    <a:pt x="24672" y="18304"/>
                  </a:lnTo>
                  <a:lnTo>
                    <a:pt x="24772" y="17858"/>
                  </a:lnTo>
                  <a:lnTo>
                    <a:pt x="24850" y="17447"/>
                  </a:lnTo>
                  <a:lnTo>
                    <a:pt x="24906" y="17068"/>
                  </a:lnTo>
                  <a:lnTo>
                    <a:pt x="24939" y="16689"/>
                  </a:lnTo>
                  <a:lnTo>
                    <a:pt x="24950" y="16300"/>
                  </a:lnTo>
                  <a:lnTo>
                    <a:pt x="24961" y="15877"/>
                  </a:lnTo>
                  <a:lnTo>
                    <a:pt x="24984" y="14875"/>
                  </a:lnTo>
                  <a:lnTo>
                    <a:pt x="24984" y="14351"/>
                  </a:lnTo>
                  <a:lnTo>
                    <a:pt x="24961" y="13828"/>
                  </a:lnTo>
                  <a:lnTo>
                    <a:pt x="24928" y="13305"/>
                  </a:lnTo>
                  <a:lnTo>
                    <a:pt x="24872" y="12793"/>
                  </a:lnTo>
                  <a:lnTo>
                    <a:pt x="24806" y="12281"/>
                  </a:lnTo>
                  <a:lnTo>
                    <a:pt x="24728" y="11791"/>
                  </a:lnTo>
                  <a:lnTo>
                    <a:pt x="24639" y="11312"/>
                  </a:lnTo>
                  <a:lnTo>
                    <a:pt x="24538" y="10844"/>
                  </a:lnTo>
                  <a:lnTo>
                    <a:pt x="24438" y="10410"/>
                  </a:lnTo>
                  <a:lnTo>
                    <a:pt x="24338" y="9998"/>
                  </a:lnTo>
                  <a:lnTo>
                    <a:pt x="24138" y="9263"/>
                  </a:lnTo>
                  <a:lnTo>
                    <a:pt x="23959" y="8673"/>
                  </a:lnTo>
                  <a:lnTo>
                    <a:pt x="23815" y="8261"/>
                  </a:lnTo>
                  <a:lnTo>
                    <a:pt x="23703" y="7950"/>
                  </a:lnTo>
                  <a:lnTo>
                    <a:pt x="23603" y="7638"/>
                  </a:lnTo>
                  <a:lnTo>
                    <a:pt x="23514" y="7337"/>
                  </a:lnTo>
                  <a:lnTo>
                    <a:pt x="23436" y="7048"/>
                  </a:lnTo>
                  <a:lnTo>
                    <a:pt x="23303" y="6469"/>
                  </a:lnTo>
                  <a:lnTo>
                    <a:pt x="23202" y="5923"/>
                  </a:lnTo>
                  <a:lnTo>
                    <a:pt x="23113" y="5411"/>
                  </a:lnTo>
                  <a:lnTo>
                    <a:pt x="23058" y="4921"/>
                  </a:lnTo>
                  <a:lnTo>
                    <a:pt x="23013" y="4454"/>
                  </a:lnTo>
                  <a:lnTo>
                    <a:pt x="22980" y="4020"/>
                  </a:lnTo>
                  <a:lnTo>
                    <a:pt x="22913" y="3218"/>
                  </a:lnTo>
                  <a:lnTo>
                    <a:pt x="22891" y="2862"/>
                  </a:lnTo>
                  <a:lnTo>
                    <a:pt x="22846" y="2539"/>
                  </a:lnTo>
                  <a:lnTo>
                    <a:pt x="22790" y="2238"/>
                  </a:lnTo>
                  <a:lnTo>
                    <a:pt x="22757" y="2094"/>
                  </a:lnTo>
                  <a:lnTo>
                    <a:pt x="22712" y="1960"/>
                  </a:lnTo>
                  <a:lnTo>
                    <a:pt x="22668" y="1838"/>
                  </a:lnTo>
                  <a:lnTo>
                    <a:pt x="22612" y="1715"/>
                  </a:lnTo>
                  <a:lnTo>
                    <a:pt x="22557" y="1604"/>
                  </a:lnTo>
                  <a:lnTo>
                    <a:pt x="22490" y="1492"/>
                  </a:lnTo>
                  <a:lnTo>
                    <a:pt x="21577" y="1225"/>
                  </a:lnTo>
                  <a:lnTo>
                    <a:pt x="20853" y="991"/>
                  </a:lnTo>
                  <a:lnTo>
                    <a:pt x="20274" y="802"/>
                  </a:lnTo>
                  <a:lnTo>
                    <a:pt x="19818" y="646"/>
                  </a:lnTo>
                  <a:lnTo>
                    <a:pt x="19128" y="401"/>
                  </a:lnTo>
                  <a:lnTo>
                    <a:pt x="18838" y="301"/>
                  </a:lnTo>
                  <a:lnTo>
                    <a:pt x="18526" y="212"/>
                  </a:lnTo>
                  <a:lnTo>
                    <a:pt x="18537" y="869"/>
                  </a:lnTo>
                  <a:lnTo>
                    <a:pt x="18549" y="1247"/>
                  </a:lnTo>
                  <a:lnTo>
                    <a:pt x="18537" y="1659"/>
                  </a:lnTo>
                  <a:lnTo>
                    <a:pt x="18526" y="2071"/>
                  </a:lnTo>
                  <a:lnTo>
                    <a:pt x="18482" y="2506"/>
                  </a:lnTo>
                  <a:lnTo>
                    <a:pt x="18426" y="2951"/>
                  </a:lnTo>
                  <a:lnTo>
                    <a:pt x="18393" y="3174"/>
                  </a:lnTo>
                  <a:lnTo>
                    <a:pt x="18337" y="3396"/>
                  </a:lnTo>
                  <a:lnTo>
                    <a:pt x="18281" y="3608"/>
                  </a:lnTo>
                  <a:lnTo>
                    <a:pt x="18226" y="3830"/>
                  </a:lnTo>
                  <a:lnTo>
                    <a:pt x="18148" y="4042"/>
                  </a:lnTo>
                  <a:lnTo>
                    <a:pt x="18070" y="4253"/>
                  </a:lnTo>
                  <a:lnTo>
                    <a:pt x="17981" y="4465"/>
                  </a:lnTo>
                  <a:lnTo>
                    <a:pt x="17869" y="4665"/>
                  </a:lnTo>
                  <a:lnTo>
                    <a:pt x="17758" y="4855"/>
                  </a:lnTo>
                  <a:lnTo>
                    <a:pt x="17636" y="5044"/>
                  </a:lnTo>
                  <a:lnTo>
                    <a:pt x="17491" y="5233"/>
                  </a:lnTo>
                  <a:lnTo>
                    <a:pt x="17346" y="5400"/>
                  </a:lnTo>
                  <a:lnTo>
                    <a:pt x="17179" y="5567"/>
                  </a:lnTo>
                  <a:lnTo>
                    <a:pt x="17001" y="5723"/>
                  </a:lnTo>
                  <a:lnTo>
                    <a:pt x="16801" y="5868"/>
                  </a:lnTo>
                  <a:lnTo>
                    <a:pt x="16600" y="6001"/>
                  </a:lnTo>
                  <a:lnTo>
                    <a:pt x="16366" y="6124"/>
                  </a:lnTo>
                  <a:lnTo>
                    <a:pt x="16133" y="6235"/>
                  </a:lnTo>
                  <a:lnTo>
                    <a:pt x="15899" y="6202"/>
                  </a:lnTo>
                  <a:lnTo>
                    <a:pt x="15676" y="6157"/>
                  </a:lnTo>
                  <a:lnTo>
                    <a:pt x="15465" y="6113"/>
                  </a:lnTo>
                  <a:lnTo>
                    <a:pt x="15242" y="6057"/>
                  </a:lnTo>
                  <a:lnTo>
                    <a:pt x="15042" y="5990"/>
                  </a:lnTo>
                  <a:lnTo>
                    <a:pt x="14830" y="5923"/>
                  </a:lnTo>
                  <a:lnTo>
                    <a:pt x="14630" y="5857"/>
                  </a:lnTo>
                  <a:lnTo>
                    <a:pt x="14429" y="5779"/>
                  </a:lnTo>
                  <a:lnTo>
                    <a:pt x="14051" y="5601"/>
                  </a:lnTo>
                  <a:lnTo>
                    <a:pt x="13683" y="5411"/>
                  </a:lnTo>
                  <a:lnTo>
                    <a:pt x="13338" y="5200"/>
                  </a:lnTo>
                  <a:lnTo>
                    <a:pt x="13004" y="4977"/>
                  </a:lnTo>
                  <a:lnTo>
                    <a:pt x="12692" y="4743"/>
                  </a:lnTo>
                  <a:lnTo>
                    <a:pt x="12392" y="4487"/>
                  </a:lnTo>
                  <a:lnTo>
                    <a:pt x="12102" y="4231"/>
                  </a:lnTo>
                  <a:lnTo>
                    <a:pt x="11835" y="3964"/>
                  </a:lnTo>
                  <a:lnTo>
                    <a:pt x="11579" y="3697"/>
                  </a:lnTo>
                  <a:lnTo>
                    <a:pt x="11345" y="3418"/>
                  </a:lnTo>
                  <a:lnTo>
                    <a:pt x="11123" y="3140"/>
                  </a:lnTo>
                  <a:lnTo>
                    <a:pt x="10911" y="2862"/>
                  </a:lnTo>
                  <a:lnTo>
                    <a:pt x="10711" y="2595"/>
                  </a:lnTo>
                  <a:lnTo>
                    <a:pt x="10533" y="2316"/>
                  </a:lnTo>
                  <a:lnTo>
                    <a:pt x="10366" y="2049"/>
                  </a:lnTo>
                  <a:lnTo>
                    <a:pt x="10210" y="1793"/>
                  </a:lnTo>
                  <a:lnTo>
                    <a:pt x="9942" y="1314"/>
                  </a:lnTo>
                  <a:lnTo>
                    <a:pt x="9731" y="880"/>
                  </a:lnTo>
                  <a:lnTo>
                    <a:pt x="9564" y="524"/>
                  </a:lnTo>
                  <a:lnTo>
                    <a:pt x="9453" y="245"/>
                  </a:lnTo>
                  <a:lnTo>
                    <a:pt x="9364" y="1"/>
                  </a:lnTo>
                  <a:close/>
                </a:path>
              </a:pathLst>
            </a:custGeom>
            <a:solidFill>
              <a:srgbClr val="F3AE5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06" name="Google Shape;1431;p21">
              <a:extLst>
                <a:ext uri="{FF2B5EF4-FFF2-40B4-BE49-F238E27FC236}">
                  <a16:creationId xmlns="" xmlns:a16="http://schemas.microsoft.com/office/drawing/2014/main" id="{FBD0BD41-34B0-472F-BDA2-0596C6549668}"/>
                </a:ext>
              </a:extLst>
            </p:cNvPr>
            <p:cNvSpPr/>
            <p:nvPr/>
          </p:nvSpPr>
          <p:spPr>
            <a:xfrm>
              <a:off x="1162899" y="1815356"/>
              <a:ext cx="586312" cy="910821"/>
            </a:xfrm>
            <a:custGeom>
              <a:avLst/>
              <a:gdLst/>
              <a:ahLst/>
              <a:cxnLst/>
              <a:rect l="l" t="t" r="r" b="b"/>
              <a:pathLst>
                <a:path w="24984" h="38812" fill="none" extrusionOk="0">
                  <a:moveTo>
                    <a:pt x="23236" y="24015"/>
                  </a:moveTo>
                  <a:lnTo>
                    <a:pt x="23236" y="24015"/>
                  </a:lnTo>
                  <a:lnTo>
                    <a:pt x="23113" y="24739"/>
                  </a:lnTo>
                  <a:lnTo>
                    <a:pt x="22980" y="25618"/>
                  </a:lnTo>
                  <a:lnTo>
                    <a:pt x="22857" y="26620"/>
                  </a:lnTo>
                  <a:lnTo>
                    <a:pt x="22735" y="27689"/>
                  </a:lnTo>
                  <a:lnTo>
                    <a:pt x="22635" y="28769"/>
                  </a:lnTo>
                  <a:lnTo>
                    <a:pt x="22557" y="29827"/>
                  </a:lnTo>
                  <a:lnTo>
                    <a:pt x="22534" y="30328"/>
                  </a:lnTo>
                  <a:lnTo>
                    <a:pt x="22523" y="30807"/>
                  </a:lnTo>
                  <a:lnTo>
                    <a:pt x="22512" y="31241"/>
                  </a:lnTo>
                  <a:lnTo>
                    <a:pt x="22512" y="31653"/>
                  </a:lnTo>
                  <a:lnTo>
                    <a:pt x="22512" y="31653"/>
                  </a:lnTo>
                  <a:lnTo>
                    <a:pt x="22534" y="32298"/>
                  </a:lnTo>
                  <a:lnTo>
                    <a:pt x="22545" y="32933"/>
                  </a:lnTo>
                  <a:lnTo>
                    <a:pt x="22579" y="33568"/>
                  </a:lnTo>
                  <a:lnTo>
                    <a:pt x="22635" y="34180"/>
                  </a:lnTo>
                  <a:lnTo>
                    <a:pt x="22668" y="34481"/>
                  </a:lnTo>
                  <a:lnTo>
                    <a:pt x="22712" y="34781"/>
                  </a:lnTo>
                  <a:lnTo>
                    <a:pt x="22768" y="35071"/>
                  </a:lnTo>
                  <a:lnTo>
                    <a:pt x="22824" y="35360"/>
                  </a:lnTo>
                  <a:lnTo>
                    <a:pt x="22891" y="35638"/>
                  </a:lnTo>
                  <a:lnTo>
                    <a:pt x="22980" y="35917"/>
                  </a:lnTo>
                  <a:lnTo>
                    <a:pt x="23069" y="36184"/>
                  </a:lnTo>
                  <a:lnTo>
                    <a:pt x="23169" y="36440"/>
                  </a:lnTo>
                  <a:lnTo>
                    <a:pt x="23169" y="36440"/>
                  </a:lnTo>
                  <a:lnTo>
                    <a:pt x="23269" y="36685"/>
                  </a:lnTo>
                  <a:lnTo>
                    <a:pt x="23347" y="36896"/>
                  </a:lnTo>
                  <a:lnTo>
                    <a:pt x="23380" y="37086"/>
                  </a:lnTo>
                  <a:lnTo>
                    <a:pt x="23403" y="37242"/>
                  </a:lnTo>
                  <a:lnTo>
                    <a:pt x="23392" y="37375"/>
                  </a:lnTo>
                  <a:lnTo>
                    <a:pt x="23369" y="37475"/>
                  </a:lnTo>
                  <a:lnTo>
                    <a:pt x="23336" y="37564"/>
                  </a:lnTo>
                  <a:lnTo>
                    <a:pt x="23280" y="37642"/>
                  </a:lnTo>
                  <a:lnTo>
                    <a:pt x="23225" y="37698"/>
                  </a:lnTo>
                  <a:lnTo>
                    <a:pt x="23158" y="37731"/>
                  </a:lnTo>
                  <a:lnTo>
                    <a:pt x="23080" y="37765"/>
                  </a:lnTo>
                  <a:lnTo>
                    <a:pt x="23002" y="37787"/>
                  </a:lnTo>
                  <a:lnTo>
                    <a:pt x="22868" y="37809"/>
                  </a:lnTo>
                  <a:lnTo>
                    <a:pt x="22746" y="37832"/>
                  </a:lnTo>
                  <a:lnTo>
                    <a:pt x="22746" y="37832"/>
                  </a:lnTo>
                  <a:lnTo>
                    <a:pt x="21744" y="38032"/>
                  </a:lnTo>
                  <a:lnTo>
                    <a:pt x="20742" y="38199"/>
                  </a:lnTo>
                  <a:lnTo>
                    <a:pt x="19751" y="38344"/>
                  </a:lnTo>
                  <a:lnTo>
                    <a:pt x="18771" y="38477"/>
                  </a:lnTo>
                  <a:lnTo>
                    <a:pt x="17814" y="38578"/>
                  </a:lnTo>
                  <a:lnTo>
                    <a:pt x="16867" y="38667"/>
                  </a:lnTo>
                  <a:lnTo>
                    <a:pt x="15932" y="38722"/>
                  </a:lnTo>
                  <a:lnTo>
                    <a:pt x="15019" y="38767"/>
                  </a:lnTo>
                  <a:lnTo>
                    <a:pt x="14129" y="38800"/>
                  </a:lnTo>
                  <a:lnTo>
                    <a:pt x="13249" y="38811"/>
                  </a:lnTo>
                  <a:lnTo>
                    <a:pt x="12392" y="38811"/>
                  </a:lnTo>
                  <a:lnTo>
                    <a:pt x="11557" y="38789"/>
                  </a:lnTo>
                  <a:lnTo>
                    <a:pt x="10744" y="38767"/>
                  </a:lnTo>
                  <a:lnTo>
                    <a:pt x="9954" y="38722"/>
                  </a:lnTo>
                  <a:lnTo>
                    <a:pt x="9185" y="38667"/>
                  </a:lnTo>
                  <a:lnTo>
                    <a:pt x="8439" y="38611"/>
                  </a:lnTo>
                  <a:lnTo>
                    <a:pt x="7716" y="38533"/>
                  </a:lnTo>
                  <a:lnTo>
                    <a:pt x="7026" y="38455"/>
                  </a:lnTo>
                  <a:lnTo>
                    <a:pt x="6369" y="38377"/>
                  </a:lnTo>
                  <a:lnTo>
                    <a:pt x="5734" y="38288"/>
                  </a:lnTo>
                  <a:lnTo>
                    <a:pt x="5122" y="38199"/>
                  </a:lnTo>
                  <a:lnTo>
                    <a:pt x="4543" y="38099"/>
                  </a:lnTo>
                  <a:lnTo>
                    <a:pt x="3485" y="37910"/>
                  </a:lnTo>
                  <a:lnTo>
                    <a:pt x="2561" y="37720"/>
                  </a:lnTo>
                  <a:lnTo>
                    <a:pt x="1782" y="37531"/>
                  </a:lnTo>
                  <a:lnTo>
                    <a:pt x="1136" y="37375"/>
                  </a:lnTo>
                  <a:lnTo>
                    <a:pt x="657" y="37242"/>
                  </a:lnTo>
                  <a:lnTo>
                    <a:pt x="657" y="37242"/>
                  </a:lnTo>
                  <a:lnTo>
                    <a:pt x="602" y="37219"/>
                  </a:lnTo>
                  <a:lnTo>
                    <a:pt x="557" y="37197"/>
                  </a:lnTo>
                  <a:lnTo>
                    <a:pt x="512" y="37164"/>
                  </a:lnTo>
                  <a:lnTo>
                    <a:pt x="479" y="37119"/>
                  </a:lnTo>
                  <a:lnTo>
                    <a:pt x="457" y="37075"/>
                  </a:lnTo>
                  <a:lnTo>
                    <a:pt x="435" y="37030"/>
                  </a:lnTo>
                  <a:lnTo>
                    <a:pt x="423" y="36974"/>
                  </a:lnTo>
                  <a:lnTo>
                    <a:pt x="423" y="36919"/>
                  </a:lnTo>
                  <a:lnTo>
                    <a:pt x="423" y="36796"/>
                  </a:lnTo>
                  <a:lnTo>
                    <a:pt x="457" y="36652"/>
                  </a:lnTo>
                  <a:lnTo>
                    <a:pt x="490" y="36507"/>
                  </a:lnTo>
                  <a:lnTo>
                    <a:pt x="546" y="36351"/>
                  </a:lnTo>
                  <a:lnTo>
                    <a:pt x="679" y="36006"/>
                  </a:lnTo>
                  <a:lnTo>
                    <a:pt x="813" y="35661"/>
                  </a:lnTo>
                  <a:lnTo>
                    <a:pt x="880" y="35494"/>
                  </a:lnTo>
                  <a:lnTo>
                    <a:pt x="924" y="35327"/>
                  </a:lnTo>
                  <a:lnTo>
                    <a:pt x="969" y="35171"/>
                  </a:lnTo>
                  <a:lnTo>
                    <a:pt x="991" y="35015"/>
                  </a:lnTo>
                  <a:lnTo>
                    <a:pt x="991" y="35015"/>
                  </a:lnTo>
                  <a:lnTo>
                    <a:pt x="1103" y="34002"/>
                  </a:lnTo>
                  <a:lnTo>
                    <a:pt x="1192" y="32922"/>
                  </a:lnTo>
                  <a:lnTo>
                    <a:pt x="1258" y="31797"/>
                  </a:lnTo>
                  <a:lnTo>
                    <a:pt x="1303" y="30595"/>
                  </a:lnTo>
                  <a:lnTo>
                    <a:pt x="1325" y="29326"/>
                  </a:lnTo>
                  <a:lnTo>
                    <a:pt x="1325" y="27990"/>
                  </a:lnTo>
                  <a:lnTo>
                    <a:pt x="1303" y="26565"/>
                  </a:lnTo>
                  <a:lnTo>
                    <a:pt x="1270" y="25073"/>
                  </a:lnTo>
                  <a:lnTo>
                    <a:pt x="1203" y="23492"/>
                  </a:lnTo>
                  <a:lnTo>
                    <a:pt x="1114" y="21822"/>
                  </a:lnTo>
                  <a:lnTo>
                    <a:pt x="1002" y="20063"/>
                  </a:lnTo>
                  <a:lnTo>
                    <a:pt x="880" y="18204"/>
                  </a:lnTo>
                  <a:lnTo>
                    <a:pt x="724" y="16244"/>
                  </a:lnTo>
                  <a:lnTo>
                    <a:pt x="535" y="14184"/>
                  </a:lnTo>
                  <a:lnTo>
                    <a:pt x="334" y="12013"/>
                  </a:lnTo>
                  <a:lnTo>
                    <a:pt x="112" y="9731"/>
                  </a:lnTo>
                  <a:lnTo>
                    <a:pt x="112" y="9731"/>
                  </a:lnTo>
                  <a:lnTo>
                    <a:pt x="67" y="9308"/>
                  </a:lnTo>
                  <a:lnTo>
                    <a:pt x="45" y="8907"/>
                  </a:lnTo>
                  <a:lnTo>
                    <a:pt x="23" y="8518"/>
                  </a:lnTo>
                  <a:lnTo>
                    <a:pt x="11" y="8150"/>
                  </a:lnTo>
                  <a:lnTo>
                    <a:pt x="0" y="7805"/>
                  </a:lnTo>
                  <a:lnTo>
                    <a:pt x="11" y="7471"/>
                  </a:lnTo>
                  <a:lnTo>
                    <a:pt x="23" y="7159"/>
                  </a:lnTo>
                  <a:lnTo>
                    <a:pt x="45" y="6859"/>
                  </a:lnTo>
                  <a:lnTo>
                    <a:pt x="67" y="6580"/>
                  </a:lnTo>
                  <a:lnTo>
                    <a:pt x="101" y="6313"/>
                  </a:lnTo>
                  <a:lnTo>
                    <a:pt x="134" y="6068"/>
                  </a:lnTo>
                  <a:lnTo>
                    <a:pt x="167" y="5823"/>
                  </a:lnTo>
                  <a:lnTo>
                    <a:pt x="212" y="5601"/>
                  </a:lnTo>
                  <a:lnTo>
                    <a:pt x="268" y="5400"/>
                  </a:lnTo>
                  <a:lnTo>
                    <a:pt x="368" y="5022"/>
                  </a:lnTo>
                  <a:lnTo>
                    <a:pt x="490" y="4699"/>
                  </a:lnTo>
                  <a:lnTo>
                    <a:pt x="613" y="4420"/>
                  </a:lnTo>
                  <a:lnTo>
                    <a:pt x="735" y="4187"/>
                  </a:lnTo>
                  <a:lnTo>
                    <a:pt x="846" y="3986"/>
                  </a:lnTo>
                  <a:lnTo>
                    <a:pt x="958" y="3819"/>
                  </a:lnTo>
                  <a:lnTo>
                    <a:pt x="1058" y="3686"/>
                  </a:lnTo>
                  <a:lnTo>
                    <a:pt x="1214" y="3508"/>
                  </a:lnTo>
                  <a:lnTo>
                    <a:pt x="1214" y="3508"/>
                  </a:lnTo>
                  <a:lnTo>
                    <a:pt x="1359" y="3329"/>
                  </a:lnTo>
                  <a:lnTo>
                    <a:pt x="1503" y="3174"/>
                  </a:lnTo>
                  <a:lnTo>
                    <a:pt x="1659" y="3018"/>
                  </a:lnTo>
                  <a:lnTo>
                    <a:pt x="1815" y="2873"/>
                  </a:lnTo>
                  <a:lnTo>
                    <a:pt x="1982" y="2739"/>
                  </a:lnTo>
                  <a:lnTo>
                    <a:pt x="2149" y="2617"/>
                  </a:lnTo>
                  <a:lnTo>
                    <a:pt x="2483" y="2383"/>
                  </a:lnTo>
                  <a:lnTo>
                    <a:pt x="2817" y="2172"/>
                  </a:lnTo>
                  <a:lnTo>
                    <a:pt x="3140" y="1993"/>
                  </a:lnTo>
                  <a:lnTo>
                    <a:pt x="3697" y="1704"/>
                  </a:lnTo>
                  <a:lnTo>
                    <a:pt x="3697" y="1704"/>
                  </a:lnTo>
                  <a:lnTo>
                    <a:pt x="4097" y="1515"/>
                  </a:lnTo>
                  <a:lnTo>
                    <a:pt x="4520" y="1337"/>
                  </a:lnTo>
                  <a:lnTo>
                    <a:pt x="4977" y="1170"/>
                  </a:lnTo>
                  <a:lnTo>
                    <a:pt x="5433" y="1003"/>
                  </a:lnTo>
                  <a:lnTo>
                    <a:pt x="5912" y="858"/>
                  </a:lnTo>
                  <a:lnTo>
                    <a:pt x="6380" y="713"/>
                  </a:lnTo>
                  <a:lnTo>
                    <a:pt x="6847" y="591"/>
                  </a:lnTo>
                  <a:lnTo>
                    <a:pt x="7293" y="468"/>
                  </a:lnTo>
                  <a:lnTo>
                    <a:pt x="8105" y="268"/>
                  </a:lnTo>
                  <a:lnTo>
                    <a:pt x="8762" y="123"/>
                  </a:lnTo>
                  <a:lnTo>
                    <a:pt x="9364" y="1"/>
                  </a:lnTo>
                  <a:lnTo>
                    <a:pt x="9364" y="1"/>
                  </a:lnTo>
                  <a:lnTo>
                    <a:pt x="9453" y="245"/>
                  </a:lnTo>
                  <a:lnTo>
                    <a:pt x="9564" y="524"/>
                  </a:lnTo>
                  <a:lnTo>
                    <a:pt x="9731" y="880"/>
                  </a:lnTo>
                  <a:lnTo>
                    <a:pt x="9942" y="1314"/>
                  </a:lnTo>
                  <a:lnTo>
                    <a:pt x="10210" y="1793"/>
                  </a:lnTo>
                  <a:lnTo>
                    <a:pt x="10366" y="2049"/>
                  </a:lnTo>
                  <a:lnTo>
                    <a:pt x="10533" y="2316"/>
                  </a:lnTo>
                  <a:lnTo>
                    <a:pt x="10711" y="2595"/>
                  </a:lnTo>
                  <a:lnTo>
                    <a:pt x="10911" y="2862"/>
                  </a:lnTo>
                  <a:lnTo>
                    <a:pt x="11123" y="3140"/>
                  </a:lnTo>
                  <a:lnTo>
                    <a:pt x="11345" y="3418"/>
                  </a:lnTo>
                  <a:lnTo>
                    <a:pt x="11579" y="3697"/>
                  </a:lnTo>
                  <a:lnTo>
                    <a:pt x="11835" y="3964"/>
                  </a:lnTo>
                  <a:lnTo>
                    <a:pt x="12102" y="4231"/>
                  </a:lnTo>
                  <a:lnTo>
                    <a:pt x="12392" y="4487"/>
                  </a:lnTo>
                  <a:lnTo>
                    <a:pt x="12692" y="4743"/>
                  </a:lnTo>
                  <a:lnTo>
                    <a:pt x="13004" y="4977"/>
                  </a:lnTo>
                  <a:lnTo>
                    <a:pt x="13338" y="5200"/>
                  </a:lnTo>
                  <a:lnTo>
                    <a:pt x="13683" y="5411"/>
                  </a:lnTo>
                  <a:lnTo>
                    <a:pt x="14051" y="5601"/>
                  </a:lnTo>
                  <a:lnTo>
                    <a:pt x="14429" y="5779"/>
                  </a:lnTo>
                  <a:lnTo>
                    <a:pt x="14630" y="5857"/>
                  </a:lnTo>
                  <a:lnTo>
                    <a:pt x="14830" y="5923"/>
                  </a:lnTo>
                  <a:lnTo>
                    <a:pt x="15042" y="5990"/>
                  </a:lnTo>
                  <a:lnTo>
                    <a:pt x="15242" y="6057"/>
                  </a:lnTo>
                  <a:lnTo>
                    <a:pt x="15465" y="6113"/>
                  </a:lnTo>
                  <a:lnTo>
                    <a:pt x="15676" y="6157"/>
                  </a:lnTo>
                  <a:lnTo>
                    <a:pt x="15899" y="6202"/>
                  </a:lnTo>
                  <a:lnTo>
                    <a:pt x="16133" y="6235"/>
                  </a:lnTo>
                  <a:lnTo>
                    <a:pt x="16133" y="6235"/>
                  </a:lnTo>
                  <a:lnTo>
                    <a:pt x="16366" y="6124"/>
                  </a:lnTo>
                  <a:lnTo>
                    <a:pt x="16600" y="6001"/>
                  </a:lnTo>
                  <a:lnTo>
                    <a:pt x="16801" y="5868"/>
                  </a:lnTo>
                  <a:lnTo>
                    <a:pt x="17001" y="5723"/>
                  </a:lnTo>
                  <a:lnTo>
                    <a:pt x="17179" y="5567"/>
                  </a:lnTo>
                  <a:lnTo>
                    <a:pt x="17346" y="5400"/>
                  </a:lnTo>
                  <a:lnTo>
                    <a:pt x="17491" y="5233"/>
                  </a:lnTo>
                  <a:lnTo>
                    <a:pt x="17636" y="5044"/>
                  </a:lnTo>
                  <a:lnTo>
                    <a:pt x="17758" y="4855"/>
                  </a:lnTo>
                  <a:lnTo>
                    <a:pt x="17869" y="4665"/>
                  </a:lnTo>
                  <a:lnTo>
                    <a:pt x="17981" y="4465"/>
                  </a:lnTo>
                  <a:lnTo>
                    <a:pt x="18070" y="4253"/>
                  </a:lnTo>
                  <a:lnTo>
                    <a:pt x="18148" y="4042"/>
                  </a:lnTo>
                  <a:lnTo>
                    <a:pt x="18226" y="3830"/>
                  </a:lnTo>
                  <a:lnTo>
                    <a:pt x="18281" y="3608"/>
                  </a:lnTo>
                  <a:lnTo>
                    <a:pt x="18337" y="3396"/>
                  </a:lnTo>
                  <a:lnTo>
                    <a:pt x="18393" y="3174"/>
                  </a:lnTo>
                  <a:lnTo>
                    <a:pt x="18426" y="2951"/>
                  </a:lnTo>
                  <a:lnTo>
                    <a:pt x="18482" y="2506"/>
                  </a:lnTo>
                  <a:lnTo>
                    <a:pt x="18526" y="2071"/>
                  </a:lnTo>
                  <a:lnTo>
                    <a:pt x="18537" y="1659"/>
                  </a:lnTo>
                  <a:lnTo>
                    <a:pt x="18549" y="1247"/>
                  </a:lnTo>
                  <a:lnTo>
                    <a:pt x="18537" y="869"/>
                  </a:lnTo>
                  <a:lnTo>
                    <a:pt x="18526" y="212"/>
                  </a:lnTo>
                  <a:lnTo>
                    <a:pt x="18526" y="212"/>
                  </a:lnTo>
                  <a:lnTo>
                    <a:pt x="18838" y="301"/>
                  </a:lnTo>
                  <a:lnTo>
                    <a:pt x="19128" y="401"/>
                  </a:lnTo>
                  <a:lnTo>
                    <a:pt x="19818" y="646"/>
                  </a:lnTo>
                  <a:lnTo>
                    <a:pt x="20274" y="802"/>
                  </a:lnTo>
                  <a:lnTo>
                    <a:pt x="20853" y="991"/>
                  </a:lnTo>
                  <a:lnTo>
                    <a:pt x="21577" y="1225"/>
                  </a:lnTo>
                  <a:lnTo>
                    <a:pt x="22490" y="1492"/>
                  </a:lnTo>
                  <a:lnTo>
                    <a:pt x="22490" y="1492"/>
                  </a:lnTo>
                  <a:lnTo>
                    <a:pt x="22557" y="1604"/>
                  </a:lnTo>
                  <a:lnTo>
                    <a:pt x="22612" y="1715"/>
                  </a:lnTo>
                  <a:lnTo>
                    <a:pt x="22668" y="1838"/>
                  </a:lnTo>
                  <a:lnTo>
                    <a:pt x="22712" y="1960"/>
                  </a:lnTo>
                  <a:lnTo>
                    <a:pt x="22757" y="2094"/>
                  </a:lnTo>
                  <a:lnTo>
                    <a:pt x="22790" y="2238"/>
                  </a:lnTo>
                  <a:lnTo>
                    <a:pt x="22846" y="2539"/>
                  </a:lnTo>
                  <a:lnTo>
                    <a:pt x="22891" y="2862"/>
                  </a:lnTo>
                  <a:lnTo>
                    <a:pt x="22913" y="3218"/>
                  </a:lnTo>
                  <a:lnTo>
                    <a:pt x="22980" y="4020"/>
                  </a:lnTo>
                  <a:lnTo>
                    <a:pt x="23013" y="4454"/>
                  </a:lnTo>
                  <a:lnTo>
                    <a:pt x="23058" y="4921"/>
                  </a:lnTo>
                  <a:lnTo>
                    <a:pt x="23113" y="5411"/>
                  </a:lnTo>
                  <a:lnTo>
                    <a:pt x="23202" y="5923"/>
                  </a:lnTo>
                  <a:lnTo>
                    <a:pt x="23303" y="6469"/>
                  </a:lnTo>
                  <a:lnTo>
                    <a:pt x="23436" y="7048"/>
                  </a:lnTo>
                  <a:lnTo>
                    <a:pt x="23514" y="7337"/>
                  </a:lnTo>
                  <a:lnTo>
                    <a:pt x="23603" y="7638"/>
                  </a:lnTo>
                  <a:lnTo>
                    <a:pt x="23703" y="7950"/>
                  </a:lnTo>
                  <a:lnTo>
                    <a:pt x="23815" y="8261"/>
                  </a:lnTo>
                  <a:lnTo>
                    <a:pt x="23815" y="8261"/>
                  </a:lnTo>
                  <a:lnTo>
                    <a:pt x="23959" y="8673"/>
                  </a:lnTo>
                  <a:lnTo>
                    <a:pt x="24138" y="9263"/>
                  </a:lnTo>
                  <a:lnTo>
                    <a:pt x="24338" y="9998"/>
                  </a:lnTo>
                  <a:lnTo>
                    <a:pt x="24438" y="10410"/>
                  </a:lnTo>
                  <a:lnTo>
                    <a:pt x="24538" y="10844"/>
                  </a:lnTo>
                  <a:lnTo>
                    <a:pt x="24639" y="11312"/>
                  </a:lnTo>
                  <a:lnTo>
                    <a:pt x="24728" y="11791"/>
                  </a:lnTo>
                  <a:lnTo>
                    <a:pt x="24806" y="12281"/>
                  </a:lnTo>
                  <a:lnTo>
                    <a:pt x="24872" y="12793"/>
                  </a:lnTo>
                  <a:lnTo>
                    <a:pt x="24928" y="13305"/>
                  </a:lnTo>
                  <a:lnTo>
                    <a:pt x="24961" y="13828"/>
                  </a:lnTo>
                  <a:lnTo>
                    <a:pt x="24984" y="14351"/>
                  </a:lnTo>
                  <a:lnTo>
                    <a:pt x="24984" y="14875"/>
                  </a:lnTo>
                  <a:lnTo>
                    <a:pt x="24984" y="14875"/>
                  </a:lnTo>
                  <a:lnTo>
                    <a:pt x="24961" y="15877"/>
                  </a:lnTo>
                  <a:lnTo>
                    <a:pt x="24950" y="16300"/>
                  </a:lnTo>
                  <a:lnTo>
                    <a:pt x="24939" y="16689"/>
                  </a:lnTo>
                  <a:lnTo>
                    <a:pt x="24906" y="17068"/>
                  </a:lnTo>
                  <a:lnTo>
                    <a:pt x="24850" y="17447"/>
                  </a:lnTo>
                  <a:lnTo>
                    <a:pt x="24772" y="17858"/>
                  </a:lnTo>
                  <a:lnTo>
                    <a:pt x="24672" y="18304"/>
                  </a:lnTo>
                  <a:lnTo>
                    <a:pt x="24672" y="18304"/>
                  </a:lnTo>
                  <a:lnTo>
                    <a:pt x="24293" y="19707"/>
                  </a:lnTo>
                  <a:lnTo>
                    <a:pt x="23915" y="21121"/>
                  </a:lnTo>
                  <a:lnTo>
                    <a:pt x="23726" y="21844"/>
                  </a:lnTo>
                  <a:lnTo>
                    <a:pt x="23547" y="22568"/>
                  </a:lnTo>
                  <a:lnTo>
                    <a:pt x="23392" y="23292"/>
                  </a:lnTo>
                  <a:lnTo>
                    <a:pt x="23236" y="24015"/>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07" name="Google Shape;1432;p21">
              <a:extLst>
                <a:ext uri="{FF2B5EF4-FFF2-40B4-BE49-F238E27FC236}">
                  <a16:creationId xmlns="" xmlns:a16="http://schemas.microsoft.com/office/drawing/2014/main" id="{FB98FCA9-C2F5-4D9D-A34C-82D84157FB40}"/>
                </a:ext>
              </a:extLst>
            </p:cNvPr>
            <p:cNvSpPr/>
            <p:nvPr/>
          </p:nvSpPr>
          <p:spPr>
            <a:xfrm>
              <a:off x="1316776" y="1400990"/>
              <a:ext cx="364239" cy="327653"/>
            </a:xfrm>
            <a:custGeom>
              <a:avLst/>
              <a:gdLst/>
              <a:ahLst/>
              <a:cxnLst/>
              <a:rect l="l" t="t" r="r" b="b"/>
              <a:pathLst>
                <a:path w="15521" h="13962" extrusionOk="0">
                  <a:moveTo>
                    <a:pt x="10889" y="0"/>
                  </a:moveTo>
                  <a:lnTo>
                    <a:pt x="9242" y="657"/>
                  </a:lnTo>
                  <a:lnTo>
                    <a:pt x="7538" y="1325"/>
                  </a:lnTo>
                  <a:lnTo>
                    <a:pt x="5590" y="2115"/>
                  </a:lnTo>
                  <a:lnTo>
                    <a:pt x="4599" y="2527"/>
                  </a:lnTo>
                  <a:lnTo>
                    <a:pt x="3630" y="2928"/>
                  </a:lnTo>
                  <a:lnTo>
                    <a:pt x="2740" y="3318"/>
                  </a:lnTo>
                  <a:lnTo>
                    <a:pt x="1927" y="3674"/>
                  </a:lnTo>
                  <a:lnTo>
                    <a:pt x="1248" y="3997"/>
                  </a:lnTo>
                  <a:lnTo>
                    <a:pt x="725" y="4253"/>
                  </a:lnTo>
                  <a:lnTo>
                    <a:pt x="524" y="4364"/>
                  </a:lnTo>
                  <a:lnTo>
                    <a:pt x="379" y="4464"/>
                  </a:lnTo>
                  <a:lnTo>
                    <a:pt x="290" y="4531"/>
                  </a:lnTo>
                  <a:lnTo>
                    <a:pt x="257" y="4565"/>
                  </a:lnTo>
                  <a:lnTo>
                    <a:pt x="257" y="4587"/>
                  </a:lnTo>
                  <a:lnTo>
                    <a:pt x="224" y="4754"/>
                  </a:lnTo>
                  <a:lnTo>
                    <a:pt x="168" y="5043"/>
                  </a:lnTo>
                  <a:lnTo>
                    <a:pt x="112" y="5455"/>
                  </a:lnTo>
                  <a:lnTo>
                    <a:pt x="45" y="5956"/>
                  </a:lnTo>
                  <a:lnTo>
                    <a:pt x="23" y="6235"/>
                  </a:lnTo>
                  <a:lnTo>
                    <a:pt x="12" y="6524"/>
                  </a:lnTo>
                  <a:lnTo>
                    <a:pt x="1" y="6836"/>
                  </a:lnTo>
                  <a:lnTo>
                    <a:pt x="12" y="7148"/>
                  </a:lnTo>
                  <a:lnTo>
                    <a:pt x="23" y="7482"/>
                  </a:lnTo>
                  <a:lnTo>
                    <a:pt x="57" y="7816"/>
                  </a:lnTo>
                  <a:lnTo>
                    <a:pt x="112" y="8150"/>
                  </a:lnTo>
                  <a:lnTo>
                    <a:pt x="179" y="8484"/>
                  </a:lnTo>
                  <a:lnTo>
                    <a:pt x="268" y="8818"/>
                  </a:lnTo>
                  <a:lnTo>
                    <a:pt x="379" y="9152"/>
                  </a:lnTo>
                  <a:lnTo>
                    <a:pt x="446" y="9319"/>
                  </a:lnTo>
                  <a:lnTo>
                    <a:pt x="524" y="9475"/>
                  </a:lnTo>
                  <a:lnTo>
                    <a:pt x="602" y="9642"/>
                  </a:lnTo>
                  <a:lnTo>
                    <a:pt x="691" y="9797"/>
                  </a:lnTo>
                  <a:lnTo>
                    <a:pt x="780" y="9953"/>
                  </a:lnTo>
                  <a:lnTo>
                    <a:pt x="880" y="10098"/>
                  </a:lnTo>
                  <a:lnTo>
                    <a:pt x="992" y="10254"/>
                  </a:lnTo>
                  <a:lnTo>
                    <a:pt x="1114" y="10399"/>
                  </a:lnTo>
                  <a:lnTo>
                    <a:pt x="1237" y="10532"/>
                  </a:lnTo>
                  <a:lnTo>
                    <a:pt x="1370" y="10677"/>
                  </a:lnTo>
                  <a:lnTo>
                    <a:pt x="1515" y="10799"/>
                  </a:lnTo>
                  <a:lnTo>
                    <a:pt x="1671" y="10933"/>
                  </a:lnTo>
                  <a:lnTo>
                    <a:pt x="1827" y="11055"/>
                  </a:lnTo>
                  <a:lnTo>
                    <a:pt x="2005" y="11167"/>
                  </a:lnTo>
                  <a:lnTo>
                    <a:pt x="2183" y="11278"/>
                  </a:lnTo>
                  <a:lnTo>
                    <a:pt x="2372" y="11378"/>
                  </a:lnTo>
                  <a:lnTo>
                    <a:pt x="2573" y="11479"/>
                  </a:lnTo>
                  <a:lnTo>
                    <a:pt x="2784" y="11568"/>
                  </a:lnTo>
                  <a:lnTo>
                    <a:pt x="3007" y="11646"/>
                  </a:lnTo>
                  <a:lnTo>
                    <a:pt x="3241" y="11723"/>
                  </a:lnTo>
                  <a:lnTo>
                    <a:pt x="3486" y="11790"/>
                  </a:lnTo>
                  <a:lnTo>
                    <a:pt x="3742" y="11857"/>
                  </a:lnTo>
                  <a:lnTo>
                    <a:pt x="4020" y="11902"/>
                  </a:lnTo>
                  <a:lnTo>
                    <a:pt x="4298" y="11946"/>
                  </a:lnTo>
                  <a:lnTo>
                    <a:pt x="4588" y="11980"/>
                  </a:lnTo>
                  <a:lnTo>
                    <a:pt x="4900" y="12002"/>
                  </a:lnTo>
                  <a:lnTo>
                    <a:pt x="5211" y="12024"/>
                  </a:lnTo>
                  <a:lnTo>
                    <a:pt x="5545" y="12024"/>
                  </a:lnTo>
                  <a:lnTo>
                    <a:pt x="5824" y="12280"/>
                  </a:lnTo>
                  <a:lnTo>
                    <a:pt x="6113" y="12514"/>
                  </a:lnTo>
                  <a:lnTo>
                    <a:pt x="6414" y="12748"/>
                  </a:lnTo>
                  <a:lnTo>
                    <a:pt x="6737" y="12959"/>
                  </a:lnTo>
                  <a:lnTo>
                    <a:pt x="7071" y="13149"/>
                  </a:lnTo>
                  <a:lnTo>
                    <a:pt x="7416" y="13327"/>
                  </a:lnTo>
                  <a:lnTo>
                    <a:pt x="7772" y="13483"/>
                  </a:lnTo>
                  <a:lnTo>
                    <a:pt x="8139" y="13627"/>
                  </a:lnTo>
                  <a:lnTo>
                    <a:pt x="8507" y="13739"/>
                  </a:lnTo>
                  <a:lnTo>
                    <a:pt x="8874" y="13839"/>
                  </a:lnTo>
                  <a:lnTo>
                    <a:pt x="9253" y="13906"/>
                  </a:lnTo>
                  <a:lnTo>
                    <a:pt x="9631" y="13950"/>
                  </a:lnTo>
                  <a:lnTo>
                    <a:pt x="9832" y="13961"/>
                  </a:lnTo>
                  <a:lnTo>
                    <a:pt x="10210" y="13961"/>
                  </a:lnTo>
                  <a:lnTo>
                    <a:pt x="10400" y="13950"/>
                  </a:lnTo>
                  <a:lnTo>
                    <a:pt x="10589" y="13939"/>
                  </a:lnTo>
                  <a:lnTo>
                    <a:pt x="10778" y="13906"/>
                  </a:lnTo>
                  <a:lnTo>
                    <a:pt x="10967" y="13883"/>
                  </a:lnTo>
                  <a:lnTo>
                    <a:pt x="11145" y="13839"/>
                  </a:lnTo>
                  <a:lnTo>
                    <a:pt x="11312" y="13794"/>
                  </a:lnTo>
                  <a:lnTo>
                    <a:pt x="11468" y="13750"/>
                  </a:lnTo>
                  <a:lnTo>
                    <a:pt x="11624" y="13683"/>
                  </a:lnTo>
                  <a:lnTo>
                    <a:pt x="11780" y="13627"/>
                  </a:lnTo>
                  <a:lnTo>
                    <a:pt x="11925" y="13549"/>
                  </a:lnTo>
                  <a:lnTo>
                    <a:pt x="12070" y="13483"/>
                  </a:lnTo>
                  <a:lnTo>
                    <a:pt x="12214" y="13393"/>
                  </a:lnTo>
                  <a:lnTo>
                    <a:pt x="12348" y="13304"/>
                  </a:lnTo>
                  <a:lnTo>
                    <a:pt x="12615" y="13115"/>
                  </a:lnTo>
                  <a:lnTo>
                    <a:pt x="12871" y="12904"/>
                  </a:lnTo>
                  <a:lnTo>
                    <a:pt x="13105" y="12681"/>
                  </a:lnTo>
                  <a:lnTo>
                    <a:pt x="13328" y="12436"/>
                  </a:lnTo>
                  <a:lnTo>
                    <a:pt x="13539" y="12180"/>
                  </a:lnTo>
                  <a:lnTo>
                    <a:pt x="13728" y="11913"/>
                  </a:lnTo>
                  <a:lnTo>
                    <a:pt x="13918" y="11634"/>
                  </a:lnTo>
                  <a:lnTo>
                    <a:pt x="14085" y="11345"/>
                  </a:lnTo>
                  <a:lnTo>
                    <a:pt x="14229" y="11055"/>
                  </a:lnTo>
                  <a:lnTo>
                    <a:pt x="14374" y="10755"/>
                  </a:lnTo>
                  <a:lnTo>
                    <a:pt x="14497" y="10454"/>
                  </a:lnTo>
                  <a:lnTo>
                    <a:pt x="14608" y="10154"/>
                  </a:lnTo>
                  <a:lnTo>
                    <a:pt x="14719" y="9842"/>
                  </a:lnTo>
                  <a:lnTo>
                    <a:pt x="14819" y="9508"/>
                  </a:lnTo>
                  <a:lnTo>
                    <a:pt x="14920" y="9185"/>
                  </a:lnTo>
                  <a:lnTo>
                    <a:pt x="15009" y="8862"/>
                  </a:lnTo>
                  <a:lnTo>
                    <a:pt x="15120" y="8417"/>
                  </a:lnTo>
                  <a:lnTo>
                    <a:pt x="15209" y="7983"/>
                  </a:lnTo>
                  <a:lnTo>
                    <a:pt x="15298" y="7560"/>
                  </a:lnTo>
                  <a:lnTo>
                    <a:pt x="15365" y="7137"/>
                  </a:lnTo>
                  <a:lnTo>
                    <a:pt x="15421" y="6736"/>
                  </a:lnTo>
                  <a:lnTo>
                    <a:pt x="15454" y="6346"/>
                  </a:lnTo>
                  <a:lnTo>
                    <a:pt x="15487" y="5979"/>
                  </a:lnTo>
                  <a:lnTo>
                    <a:pt x="15510" y="5611"/>
                  </a:lnTo>
                  <a:lnTo>
                    <a:pt x="15521" y="5255"/>
                  </a:lnTo>
                  <a:lnTo>
                    <a:pt x="15521" y="4910"/>
                  </a:lnTo>
                  <a:lnTo>
                    <a:pt x="15510" y="4587"/>
                  </a:lnTo>
                  <a:lnTo>
                    <a:pt x="15499" y="4275"/>
                  </a:lnTo>
                  <a:lnTo>
                    <a:pt x="15476" y="3975"/>
                  </a:lnTo>
                  <a:lnTo>
                    <a:pt x="15454" y="3685"/>
                  </a:lnTo>
                  <a:lnTo>
                    <a:pt x="15376" y="3151"/>
                  </a:lnTo>
                  <a:lnTo>
                    <a:pt x="15298" y="2672"/>
                  </a:lnTo>
                  <a:lnTo>
                    <a:pt x="15209" y="2249"/>
                  </a:lnTo>
                  <a:lnTo>
                    <a:pt x="15109" y="1893"/>
                  </a:lnTo>
                  <a:lnTo>
                    <a:pt x="15020" y="1592"/>
                  </a:lnTo>
                  <a:lnTo>
                    <a:pt x="14942" y="1358"/>
                  </a:lnTo>
                  <a:lnTo>
                    <a:pt x="14875" y="1191"/>
                  </a:lnTo>
                  <a:lnTo>
                    <a:pt x="14808" y="1047"/>
                  </a:lnTo>
                  <a:lnTo>
                    <a:pt x="10889" y="0"/>
                  </a:lnTo>
                  <a:close/>
                </a:path>
              </a:pathLst>
            </a:custGeom>
            <a:solidFill>
              <a:srgbClr val="FFC3A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08" name="Google Shape;1433;p21">
              <a:extLst>
                <a:ext uri="{FF2B5EF4-FFF2-40B4-BE49-F238E27FC236}">
                  <a16:creationId xmlns="" xmlns:a16="http://schemas.microsoft.com/office/drawing/2014/main" id="{A22F8DD8-D3E7-4F66-959A-B92B554C96B9}"/>
                </a:ext>
              </a:extLst>
            </p:cNvPr>
            <p:cNvSpPr/>
            <p:nvPr/>
          </p:nvSpPr>
          <p:spPr>
            <a:xfrm>
              <a:off x="1607069" y="1552262"/>
              <a:ext cx="20135" cy="77349"/>
            </a:xfrm>
            <a:custGeom>
              <a:avLst/>
              <a:gdLst/>
              <a:ahLst/>
              <a:cxnLst/>
              <a:rect l="l" t="t" r="r" b="b"/>
              <a:pathLst>
                <a:path w="858" h="3296" fill="none" extrusionOk="0">
                  <a:moveTo>
                    <a:pt x="145" y="0"/>
                  </a:moveTo>
                  <a:lnTo>
                    <a:pt x="145" y="0"/>
                  </a:lnTo>
                  <a:lnTo>
                    <a:pt x="145" y="78"/>
                  </a:lnTo>
                  <a:lnTo>
                    <a:pt x="145" y="301"/>
                  </a:lnTo>
                  <a:lnTo>
                    <a:pt x="167" y="635"/>
                  </a:lnTo>
                  <a:lnTo>
                    <a:pt x="223" y="1047"/>
                  </a:lnTo>
                  <a:lnTo>
                    <a:pt x="256" y="1258"/>
                  </a:lnTo>
                  <a:lnTo>
                    <a:pt x="301" y="1492"/>
                  </a:lnTo>
                  <a:lnTo>
                    <a:pt x="356" y="1715"/>
                  </a:lnTo>
                  <a:lnTo>
                    <a:pt x="434" y="1949"/>
                  </a:lnTo>
                  <a:lnTo>
                    <a:pt x="512" y="2171"/>
                  </a:lnTo>
                  <a:lnTo>
                    <a:pt x="612" y="2372"/>
                  </a:lnTo>
                  <a:lnTo>
                    <a:pt x="724" y="2572"/>
                  </a:lnTo>
                  <a:lnTo>
                    <a:pt x="791" y="2661"/>
                  </a:lnTo>
                  <a:lnTo>
                    <a:pt x="857" y="2750"/>
                  </a:lnTo>
                  <a:lnTo>
                    <a:pt x="857" y="2750"/>
                  </a:lnTo>
                  <a:lnTo>
                    <a:pt x="635" y="2906"/>
                  </a:lnTo>
                  <a:lnTo>
                    <a:pt x="356" y="3084"/>
                  </a:lnTo>
                  <a:lnTo>
                    <a:pt x="0" y="3296"/>
                  </a:lnTo>
                </a:path>
              </a:pathLst>
            </a:custGeom>
            <a:noFill/>
            <a:ln w="4175" cap="rnd" cmpd="sng">
              <a:solidFill>
                <a:srgbClr val="C96B4B"/>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09" name="Google Shape;1434;p21">
              <a:extLst>
                <a:ext uri="{FF2B5EF4-FFF2-40B4-BE49-F238E27FC236}">
                  <a16:creationId xmlns="" xmlns:a16="http://schemas.microsoft.com/office/drawing/2014/main" id="{F8E0CE04-BA9C-4A6C-BC0A-3325BBE3750D}"/>
                </a:ext>
              </a:extLst>
            </p:cNvPr>
            <p:cNvSpPr/>
            <p:nvPr/>
          </p:nvSpPr>
          <p:spPr>
            <a:xfrm>
              <a:off x="1526059" y="1547803"/>
              <a:ext cx="23022" cy="32432"/>
            </a:xfrm>
            <a:custGeom>
              <a:avLst/>
              <a:gdLst/>
              <a:ahLst/>
              <a:cxnLst/>
              <a:rect l="l" t="t" r="r" b="b"/>
              <a:pathLst>
                <a:path w="981" h="1382" extrusionOk="0">
                  <a:moveTo>
                    <a:pt x="446" y="1"/>
                  </a:moveTo>
                  <a:lnTo>
                    <a:pt x="402" y="12"/>
                  </a:lnTo>
                  <a:lnTo>
                    <a:pt x="346" y="23"/>
                  </a:lnTo>
                  <a:lnTo>
                    <a:pt x="257" y="68"/>
                  </a:lnTo>
                  <a:lnTo>
                    <a:pt x="179" y="135"/>
                  </a:lnTo>
                  <a:lnTo>
                    <a:pt x="112" y="224"/>
                  </a:lnTo>
                  <a:lnTo>
                    <a:pt x="56" y="324"/>
                  </a:lnTo>
                  <a:lnTo>
                    <a:pt x="23" y="446"/>
                  </a:lnTo>
                  <a:lnTo>
                    <a:pt x="1" y="580"/>
                  </a:lnTo>
                  <a:lnTo>
                    <a:pt x="1" y="714"/>
                  </a:lnTo>
                  <a:lnTo>
                    <a:pt x="12" y="858"/>
                  </a:lnTo>
                  <a:lnTo>
                    <a:pt x="56" y="981"/>
                  </a:lnTo>
                  <a:lnTo>
                    <a:pt x="101" y="1092"/>
                  </a:lnTo>
                  <a:lnTo>
                    <a:pt x="168" y="1192"/>
                  </a:lnTo>
                  <a:lnTo>
                    <a:pt x="246" y="1270"/>
                  </a:lnTo>
                  <a:lnTo>
                    <a:pt x="335" y="1337"/>
                  </a:lnTo>
                  <a:lnTo>
                    <a:pt x="424" y="1370"/>
                  </a:lnTo>
                  <a:lnTo>
                    <a:pt x="480" y="1382"/>
                  </a:lnTo>
                  <a:lnTo>
                    <a:pt x="524" y="1382"/>
                  </a:lnTo>
                  <a:lnTo>
                    <a:pt x="580" y="1370"/>
                  </a:lnTo>
                  <a:lnTo>
                    <a:pt x="624" y="1359"/>
                  </a:lnTo>
                  <a:lnTo>
                    <a:pt x="713" y="1315"/>
                  </a:lnTo>
                  <a:lnTo>
                    <a:pt x="791" y="1248"/>
                  </a:lnTo>
                  <a:lnTo>
                    <a:pt x="858" y="1159"/>
                  </a:lnTo>
                  <a:lnTo>
                    <a:pt x="914" y="1048"/>
                  </a:lnTo>
                  <a:lnTo>
                    <a:pt x="947" y="936"/>
                  </a:lnTo>
                  <a:lnTo>
                    <a:pt x="969" y="803"/>
                  </a:lnTo>
                  <a:lnTo>
                    <a:pt x="981" y="658"/>
                  </a:lnTo>
                  <a:lnTo>
                    <a:pt x="958" y="524"/>
                  </a:lnTo>
                  <a:lnTo>
                    <a:pt x="925" y="402"/>
                  </a:lnTo>
                  <a:lnTo>
                    <a:pt x="869" y="279"/>
                  </a:lnTo>
                  <a:lnTo>
                    <a:pt x="802" y="179"/>
                  </a:lnTo>
                  <a:lnTo>
                    <a:pt x="724" y="101"/>
                  </a:lnTo>
                  <a:lnTo>
                    <a:pt x="647" y="46"/>
                  </a:lnTo>
                  <a:lnTo>
                    <a:pt x="546" y="12"/>
                  </a:lnTo>
                  <a:lnTo>
                    <a:pt x="502" y="1"/>
                  </a:lnTo>
                  <a:close/>
                </a:path>
              </a:pathLst>
            </a:custGeom>
            <a:solidFill>
              <a:srgbClr val="382F2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10" name="Google Shape;1435;p21">
              <a:extLst>
                <a:ext uri="{FF2B5EF4-FFF2-40B4-BE49-F238E27FC236}">
                  <a16:creationId xmlns="" xmlns:a16="http://schemas.microsoft.com/office/drawing/2014/main" id="{78D573F7-2167-49F0-920A-D59F968288C6}"/>
                </a:ext>
              </a:extLst>
            </p:cNvPr>
            <p:cNvSpPr/>
            <p:nvPr/>
          </p:nvSpPr>
          <p:spPr>
            <a:xfrm>
              <a:off x="1507778" y="1491387"/>
              <a:ext cx="56979" cy="9152"/>
            </a:xfrm>
            <a:custGeom>
              <a:avLst/>
              <a:gdLst/>
              <a:ahLst/>
              <a:cxnLst/>
              <a:rect l="l" t="t" r="r" b="b"/>
              <a:pathLst>
                <a:path w="2428" h="390" fill="none" extrusionOk="0">
                  <a:moveTo>
                    <a:pt x="2428" y="368"/>
                  </a:moveTo>
                  <a:lnTo>
                    <a:pt x="2428" y="368"/>
                  </a:lnTo>
                  <a:lnTo>
                    <a:pt x="2361" y="345"/>
                  </a:lnTo>
                  <a:lnTo>
                    <a:pt x="2183" y="290"/>
                  </a:lnTo>
                  <a:lnTo>
                    <a:pt x="1904" y="223"/>
                  </a:lnTo>
                  <a:lnTo>
                    <a:pt x="1748" y="201"/>
                  </a:lnTo>
                  <a:lnTo>
                    <a:pt x="1570" y="167"/>
                  </a:lnTo>
                  <a:lnTo>
                    <a:pt x="1381" y="145"/>
                  </a:lnTo>
                  <a:lnTo>
                    <a:pt x="1181" y="134"/>
                  </a:lnTo>
                  <a:lnTo>
                    <a:pt x="980" y="134"/>
                  </a:lnTo>
                  <a:lnTo>
                    <a:pt x="780" y="145"/>
                  </a:lnTo>
                  <a:lnTo>
                    <a:pt x="579" y="178"/>
                  </a:lnTo>
                  <a:lnTo>
                    <a:pt x="379" y="223"/>
                  </a:lnTo>
                  <a:lnTo>
                    <a:pt x="190" y="301"/>
                  </a:lnTo>
                  <a:lnTo>
                    <a:pt x="89" y="345"/>
                  </a:lnTo>
                  <a:lnTo>
                    <a:pt x="0" y="390"/>
                  </a:lnTo>
                  <a:lnTo>
                    <a:pt x="0" y="390"/>
                  </a:lnTo>
                  <a:lnTo>
                    <a:pt x="56" y="356"/>
                  </a:lnTo>
                  <a:lnTo>
                    <a:pt x="190" y="267"/>
                  </a:lnTo>
                  <a:lnTo>
                    <a:pt x="290" y="212"/>
                  </a:lnTo>
                  <a:lnTo>
                    <a:pt x="412" y="167"/>
                  </a:lnTo>
                  <a:lnTo>
                    <a:pt x="546" y="111"/>
                  </a:lnTo>
                  <a:lnTo>
                    <a:pt x="702" y="67"/>
                  </a:lnTo>
                  <a:lnTo>
                    <a:pt x="869" y="22"/>
                  </a:lnTo>
                  <a:lnTo>
                    <a:pt x="1058" y="0"/>
                  </a:lnTo>
                  <a:lnTo>
                    <a:pt x="1259" y="0"/>
                  </a:lnTo>
                  <a:lnTo>
                    <a:pt x="1470" y="11"/>
                  </a:lnTo>
                  <a:lnTo>
                    <a:pt x="1693" y="56"/>
                  </a:lnTo>
                  <a:lnTo>
                    <a:pt x="1815" y="89"/>
                  </a:lnTo>
                  <a:lnTo>
                    <a:pt x="1927" y="123"/>
                  </a:lnTo>
                  <a:lnTo>
                    <a:pt x="2049" y="178"/>
                  </a:lnTo>
                  <a:lnTo>
                    <a:pt x="2171" y="234"/>
                  </a:lnTo>
                  <a:lnTo>
                    <a:pt x="2294" y="301"/>
                  </a:lnTo>
                  <a:lnTo>
                    <a:pt x="2428" y="368"/>
                  </a:lnTo>
                  <a:lnTo>
                    <a:pt x="2428" y="368"/>
                  </a:lnTo>
                  <a:close/>
                </a:path>
              </a:pathLst>
            </a:custGeom>
            <a:noFill/>
            <a:ln w="5850" cap="rnd" cmpd="sng">
              <a:solidFill>
                <a:srgbClr val="431009"/>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11" name="Google Shape;1436;p21">
              <a:extLst>
                <a:ext uri="{FF2B5EF4-FFF2-40B4-BE49-F238E27FC236}">
                  <a16:creationId xmlns="" xmlns:a16="http://schemas.microsoft.com/office/drawing/2014/main" id="{B77C9CD4-5194-4632-B7CA-FE38C11AECEA}"/>
                </a:ext>
              </a:extLst>
            </p:cNvPr>
            <p:cNvSpPr/>
            <p:nvPr/>
          </p:nvSpPr>
          <p:spPr>
            <a:xfrm>
              <a:off x="1559500" y="1650239"/>
              <a:ext cx="60640" cy="35811"/>
            </a:xfrm>
            <a:custGeom>
              <a:avLst/>
              <a:gdLst/>
              <a:ahLst/>
              <a:cxnLst/>
              <a:rect l="l" t="t" r="r" b="b"/>
              <a:pathLst>
                <a:path w="2584" h="1526" extrusionOk="0">
                  <a:moveTo>
                    <a:pt x="224" y="0"/>
                  </a:moveTo>
                  <a:lnTo>
                    <a:pt x="157" y="23"/>
                  </a:lnTo>
                  <a:lnTo>
                    <a:pt x="101" y="56"/>
                  </a:lnTo>
                  <a:lnTo>
                    <a:pt x="45" y="112"/>
                  </a:lnTo>
                  <a:lnTo>
                    <a:pt x="12" y="178"/>
                  </a:lnTo>
                  <a:lnTo>
                    <a:pt x="1" y="267"/>
                  </a:lnTo>
                  <a:lnTo>
                    <a:pt x="1" y="357"/>
                  </a:lnTo>
                  <a:lnTo>
                    <a:pt x="1" y="446"/>
                  </a:lnTo>
                  <a:lnTo>
                    <a:pt x="23" y="535"/>
                  </a:lnTo>
                  <a:lnTo>
                    <a:pt x="57" y="624"/>
                  </a:lnTo>
                  <a:lnTo>
                    <a:pt x="112" y="780"/>
                  </a:lnTo>
                  <a:lnTo>
                    <a:pt x="201" y="935"/>
                  </a:lnTo>
                  <a:lnTo>
                    <a:pt x="301" y="1069"/>
                  </a:lnTo>
                  <a:lnTo>
                    <a:pt x="424" y="1192"/>
                  </a:lnTo>
                  <a:lnTo>
                    <a:pt x="558" y="1303"/>
                  </a:lnTo>
                  <a:lnTo>
                    <a:pt x="713" y="1392"/>
                  </a:lnTo>
                  <a:lnTo>
                    <a:pt x="869" y="1459"/>
                  </a:lnTo>
                  <a:lnTo>
                    <a:pt x="1036" y="1503"/>
                  </a:lnTo>
                  <a:lnTo>
                    <a:pt x="1214" y="1526"/>
                  </a:lnTo>
                  <a:lnTo>
                    <a:pt x="1359" y="1526"/>
                  </a:lnTo>
                  <a:lnTo>
                    <a:pt x="1515" y="1514"/>
                  </a:lnTo>
                  <a:lnTo>
                    <a:pt x="1649" y="1481"/>
                  </a:lnTo>
                  <a:lnTo>
                    <a:pt x="1793" y="1436"/>
                  </a:lnTo>
                  <a:lnTo>
                    <a:pt x="1927" y="1370"/>
                  </a:lnTo>
                  <a:lnTo>
                    <a:pt x="2049" y="1303"/>
                  </a:lnTo>
                  <a:lnTo>
                    <a:pt x="2161" y="1214"/>
                  </a:lnTo>
                  <a:lnTo>
                    <a:pt x="2272" y="1102"/>
                  </a:lnTo>
                  <a:lnTo>
                    <a:pt x="2361" y="991"/>
                  </a:lnTo>
                  <a:lnTo>
                    <a:pt x="2450" y="858"/>
                  </a:lnTo>
                  <a:lnTo>
                    <a:pt x="2506" y="724"/>
                  </a:lnTo>
                  <a:lnTo>
                    <a:pt x="2562" y="579"/>
                  </a:lnTo>
                  <a:lnTo>
                    <a:pt x="2573" y="468"/>
                  </a:lnTo>
                  <a:lnTo>
                    <a:pt x="2584" y="401"/>
                  </a:lnTo>
                  <a:lnTo>
                    <a:pt x="2573" y="323"/>
                  </a:lnTo>
                  <a:lnTo>
                    <a:pt x="2562" y="256"/>
                  </a:lnTo>
                  <a:lnTo>
                    <a:pt x="2539" y="201"/>
                  </a:lnTo>
                  <a:lnTo>
                    <a:pt x="2506" y="156"/>
                  </a:lnTo>
                  <a:lnTo>
                    <a:pt x="2461" y="123"/>
                  </a:lnTo>
                  <a:lnTo>
                    <a:pt x="2417" y="112"/>
                  </a:lnTo>
                  <a:lnTo>
                    <a:pt x="2361" y="112"/>
                  </a:lnTo>
                  <a:lnTo>
                    <a:pt x="2228" y="123"/>
                  </a:lnTo>
                  <a:lnTo>
                    <a:pt x="2094" y="145"/>
                  </a:lnTo>
                  <a:lnTo>
                    <a:pt x="1994" y="167"/>
                  </a:lnTo>
                  <a:lnTo>
                    <a:pt x="1671" y="167"/>
                  </a:lnTo>
                  <a:lnTo>
                    <a:pt x="1359" y="156"/>
                  </a:lnTo>
                  <a:lnTo>
                    <a:pt x="958" y="112"/>
                  </a:lnTo>
                  <a:lnTo>
                    <a:pt x="758" y="89"/>
                  </a:lnTo>
                  <a:lnTo>
                    <a:pt x="569" y="45"/>
                  </a:lnTo>
                  <a:lnTo>
                    <a:pt x="424" y="23"/>
                  </a:lnTo>
                  <a:lnTo>
                    <a:pt x="357" y="0"/>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12" name="Google Shape;1437;p21">
              <a:extLst>
                <a:ext uri="{FF2B5EF4-FFF2-40B4-BE49-F238E27FC236}">
                  <a16:creationId xmlns="" xmlns:a16="http://schemas.microsoft.com/office/drawing/2014/main" id="{04F24FB5-DAF3-49D6-B4DF-24B48AE56E9E}"/>
                </a:ext>
              </a:extLst>
            </p:cNvPr>
            <p:cNvSpPr/>
            <p:nvPr/>
          </p:nvSpPr>
          <p:spPr>
            <a:xfrm>
              <a:off x="1645978" y="1555383"/>
              <a:ext cx="23022" cy="32174"/>
            </a:xfrm>
            <a:custGeom>
              <a:avLst/>
              <a:gdLst/>
              <a:ahLst/>
              <a:cxnLst/>
              <a:rect l="l" t="t" r="r" b="b"/>
              <a:pathLst>
                <a:path w="981" h="1371" extrusionOk="0">
                  <a:moveTo>
                    <a:pt x="524" y="1"/>
                  </a:moveTo>
                  <a:lnTo>
                    <a:pt x="469" y="12"/>
                  </a:lnTo>
                  <a:lnTo>
                    <a:pt x="380" y="34"/>
                  </a:lnTo>
                  <a:lnTo>
                    <a:pt x="290" y="90"/>
                  </a:lnTo>
                  <a:lnTo>
                    <a:pt x="201" y="168"/>
                  </a:lnTo>
                  <a:lnTo>
                    <a:pt x="135" y="257"/>
                  </a:lnTo>
                  <a:lnTo>
                    <a:pt x="79" y="368"/>
                  </a:lnTo>
                  <a:lnTo>
                    <a:pt x="34" y="491"/>
                  </a:lnTo>
                  <a:lnTo>
                    <a:pt x="12" y="635"/>
                  </a:lnTo>
                  <a:lnTo>
                    <a:pt x="1" y="769"/>
                  </a:lnTo>
                  <a:lnTo>
                    <a:pt x="12" y="903"/>
                  </a:lnTo>
                  <a:lnTo>
                    <a:pt x="46" y="1025"/>
                  </a:lnTo>
                  <a:lnTo>
                    <a:pt x="90" y="1136"/>
                  </a:lnTo>
                  <a:lnTo>
                    <a:pt x="157" y="1226"/>
                  </a:lnTo>
                  <a:lnTo>
                    <a:pt x="235" y="1292"/>
                  </a:lnTo>
                  <a:lnTo>
                    <a:pt x="313" y="1348"/>
                  </a:lnTo>
                  <a:lnTo>
                    <a:pt x="368" y="1359"/>
                  </a:lnTo>
                  <a:lnTo>
                    <a:pt x="413" y="1370"/>
                  </a:lnTo>
                  <a:lnTo>
                    <a:pt x="513" y="1370"/>
                  </a:lnTo>
                  <a:lnTo>
                    <a:pt x="613" y="1337"/>
                  </a:lnTo>
                  <a:lnTo>
                    <a:pt x="702" y="1281"/>
                  </a:lnTo>
                  <a:lnTo>
                    <a:pt x="780" y="1214"/>
                  </a:lnTo>
                  <a:lnTo>
                    <a:pt x="847" y="1114"/>
                  </a:lnTo>
                  <a:lnTo>
                    <a:pt x="914" y="1003"/>
                  </a:lnTo>
                  <a:lnTo>
                    <a:pt x="947" y="880"/>
                  </a:lnTo>
                  <a:lnTo>
                    <a:pt x="981" y="747"/>
                  </a:lnTo>
                  <a:lnTo>
                    <a:pt x="981" y="602"/>
                  </a:lnTo>
                  <a:lnTo>
                    <a:pt x="970" y="468"/>
                  </a:lnTo>
                  <a:lnTo>
                    <a:pt x="936" y="357"/>
                  </a:lnTo>
                  <a:lnTo>
                    <a:pt x="892" y="246"/>
                  </a:lnTo>
                  <a:lnTo>
                    <a:pt x="825" y="157"/>
                  </a:lnTo>
                  <a:lnTo>
                    <a:pt x="758" y="79"/>
                  </a:lnTo>
                  <a:lnTo>
                    <a:pt x="669" y="34"/>
                  </a:lnTo>
                  <a:lnTo>
                    <a:pt x="624" y="12"/>
                  </a:lnTo>
                  <a:lnTo>
                    <a:pt x="569" y="1"/>
                  </a:lnTo>
                  <a:close/>
                </a:path>
              </a:pathLst>
            </a:custGeom>
            <a:solidFill>
              <a:srgbClr val="382F2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13" name="Google Shape;1438;p21">
              <a:extLst>
                <a:ext uri="{FF2B5EF4-FFF2-40B4-BE49-F238E27FC236}">
                  <a16:creationId xmlns="" xmlns:a16="http://schemas.microsoft.com/office/drawing/2014/main" id="{52E37930-6827-435B-81D3-0A55AD03528C}"/>
                </a:ext>
              </a:extLst>
            </p:cNvPr>
            <p:cNvSpPr/>
            <p:nvPr/>
          </p:nvSpPr>
          <p:spPr>
            <a:xfrm>
              <a:off x="1636849" y="1499741"/>
              <a:ext cx="49399" cy="11523"/>
            </a:xfrm>
            <a:custGeom>
              <a:avLst/>
              <a:gdLst/>
              <a:ahLst/>
              <a:cxnLst/>
              <a:rect l="l" t="t" r="r" b="b"/>
              <a:pathLst>
                <a:path w="2105" h="491" fill="none" extrusionOk="0">
                  <a:moveTo>
                    <a:pt x="0" y="167"/>
                  </a:moveTo>
                  <a:lnTo>
                    <a:pt x="0" y="167"/>
                  </a:lnTo>
                  <a:lnTo>
                    <a:pt x="234" y="134"/>
                  </a:lnTo>
                  <a:lnTo>
                    <a:pt x="479" y="123"/>
                  </a:lnTo>
                  <a:lnTo>
                    <a:pt x="780" y="112"/>
                  </a:lnTo>
                  <a:lnTo>
                    <a:pt x="947" y="112"/>
                  </a:lnTo>
                  <a:lnTo>
                    <a:pt x="1125" y="134"/>
                  </a:lnTo>
                  <a:lnTo>
                    <a:pt x="1292" y="156"/>
                  </a:lnTo>
                  <a:lnTo>
                    <a:pt x="1470" y="190"/>
                  </a:lnTo>
                  <a:lnTo>
                    <a:pt x="1648" y="245"/>
                  </a:lnTo>
                  <a:lnTo>
                    <a:pt x="1804" y="312"/>
                  </a:lnTo>
                  <a:lnTo>
                    <a:pt x="1960" y="390"/>
                  </a:lnTo>
                  <a:lnTo>
                    <a:pt x="2105" y="490"/>
                  </a:lnTo>
                  <a:lnTo>
                    <a:pt x="2105" y="490"/>
                  </a:lnTo>
                  <a:lnTo>
                    <a:pt x="2071" y="457"/>
                  </a:lnTo>
                  <a:lnTo>
                    <a:pt x="1971" y="368"/>
                  </a:lnTo>
                  <a:lnTo>
                    <a:pt x="1882" y="312"/>
                  </a:lnTo>
                  <a:lnTo>
                    <a:pt x="1793" y="245"/>
                  </a:lnTo>
                  <a:lnTo>
                    <a:pt x="1681" y="190"/>
                  </a:lnTo>
                  <a:lnTo>
                    <a:pt x="1548" y="134"/>
                  </a:lnTo>
                  <a:lnTo>
                    <a:pt x="1414" y="78"/>
                  </a:lnTo>
                  <a:lnTo>
                    <a:pt x="1247" y="34"/>
                  </a:lnTo>
                  <a:lnTo>
                    <a:pt x="1080" y="12"/>
                  </a:lnTo>
                  <a:lnTo>
                    <a:pt x="891" y="0"/>
                  </a:lnTo>
                  <a:lnTo>
                    <a:pt x="691" y="0"/>
                  </a:lnTo>
                  <a:lnTo>
                    <a:pt x="468" y="34"/>
                  </a:lnTo>
                  <a:lnTo>
                    <a:pt x="245" y="89"/>
                  </a:lnTo>
                  <a:lnTo>
                    <a:pt x="0" y="167"/>
                  </a:lnTo>
                  <a:lnTo>
                    <a:pt x="0" y="167"/>
                  </a:lnTo>
                  <a:close/>
                </a:path>
              </a:pathLst>
            </a:custGeom>
            <a:noFill/>
            <a:ln w="5850" cap="rnd" cmpd="sng">
              <a:solidFill>
                <a:srgbClr val="431009"/>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14" name="Google Shape;1439;p21">
              <a:extLst>
                <a:ext uri="{FF2B5EF4-FFF2-40B4-BE49-F238E27FC236}">
                  <a16:creationId xmlns="" xmlns:a16="http://schemas.microsoft.com/office/drawing/2014/main" id="{5C4A5A63-2974-4945-ACFA-A6EF9A6E6BC2}"/>
                </a:ext>
              </a:extLst>
            </p:cNvPr>
            <p:cNvSpPr/>
            <p:nvPr/>
          </p:nvSpPr>
          <p:spPr>
            <a:xfrm>
              <a:off x="1166302" y="1236389"/>
              <a:ext cx="567491" cy="621584"/>
            </a:xfrm>
            <a:custGeom>
              <a:avLst/>
              <a:gdLst/>
              <a:ahLst/>
              <a:cxnLst/>
              <a:rect l="l" t="t" r="r" b="b"/>
              <a:pathLst>
                <a:path w="24182" h="26487" extrusionOk="0">
                  <a:moveTo>
                    <a:pt x="14496" y="0"/>
                  </a:moveTo>
                  <a:lnTo>
                    <a:pt x="14162" y="11"/>
                  </a:lnTo>
                  <a:lnTo>
                    <a:pt x="13828" y="33"/>
                  </a:lnTo>
                  <a:lnTo>
                    <a:pt x="13505" y="67"/>
                  </a:lnTo>
                  <a:lnTo>
                    <a:pt x="13171" y="100"/>
                  </a:lnTo>
                  <a:lnTo>
                    <a:pt x="12848" y="156"/>
                  </a:lnTo>
                  <a:lnTo>
                    <a:pt x="12525" y="212"/>
                  </a:lnTo>
                  <a:lnTo>
                    <a:pt x="12202" y="278"/>
                  </a:lnTo>
                  <a:lnTo>
                    <a:pt x="11879" y="356"/>
                  </a:lnTo>
                  <a:lnTo>
                    <a:pt x="11568" y="445"/>
                  </a:lnTo>
                  <a:lnTo>
                    <a:pt x="11256" y="534"/>
                  </a:lnTo>
                  <a:lnTo>
                    <a:pt x="10944" y="646"/>
                  </a:lnTo>
                  <a:lnTo>
                    <a:pt x="10632" y="757"/>
                  </a:lnTo>
                  <a:lnTo>
                    <a:pt x="10332" y="880"/>
                  </a:lnTo>
                  <a:lnTo>
                    <a:pt x="10031" y="1013"/>
                  </a:lnTo>
                  <a:lnTo>
                    <a:pt x="9742" y="1147"/>
                  </a:lnTo>
                  <a:lnTo>
                    <a:pt x="9441" y="1303"/>
                  </a:lnTo>
                  <a:lnTo>
                    <a:pt x="9163" y="1458"/>
                  </a:lnTo>
                  <a:lnTo>
                    <a:pt x="8873" y="1625"/>
                  </a:lnTo>
                  <a:lnTo>
                    <a:pt x="8606" y="1792"/>
                  </a:lnTo>
                  <a:lnTo>
                    <a:pt x="8328" y="1982"/>
                  </a:lnTo>
                  <a:lnTo>
                    <a:pt x="8061" y="2171"/>
                  </a:lnTo>
                  <a:lnTo>
                    <a:pt x="7805" y="2371"/>
                  </a:lnTo>
                  <a:lnTo>
                    <a:pt x="7549" y="2583"/>
                  </a:lnTo>
                  <a:lnTo>
                    <a:pt x="7292" y="2794"/>
                  </a:lnTo>
                  <a:lnTo>
                    <a:pt x="7059" y="3017"/>
                  </a:lnTo>
                  <a:lnTo>
                    <a:pt x="6814" y="3251"/>
                  </a:lnTo>
                  <a:lnTo>
                    <a:pt x="6591" y="3496"/>
                  </a:lnTo>
                  <a:lnTo>
                    <a:pt x="6368" y="3741"/>
                  </a:lnTo>
                  <a:lnTo>
                    <a:pt x="6146" y="3997"/>
                  </a:lnTo>
                  <a:lnTo>
                    <a:pt x="5934" y="4264"/>
                  </a:lnTo>
                  <a:lnTo>
                    <a:pt x="5734" y="4531"/>
                  </a:lnTo>
                  <a:lnTo>
                    <a:pt x="5545" y="4810"/>
                  </a:lnTo>
                  <a:lnTo>
                    <a:pt x="5355" y="5099"/>
                  </a:lnTo>
                  <a:lnTo>
                    <a:pt x="5177" y="5400"/>
                  </a:lnTo>
                  <a:lnTo>
                    <a:pt x="5010" y="5700"/>
                  </a:lnTo>
                  <a:lnTo>
                    <a:pt x="4854" y="6012"/>
                  </a:lnTo>
                  <a:lnTo>
                    <a:pt x="4698" y="6324"/>
                  </a:lnTo>
                  <a:lnTo>
                    <a:pt x="4554" y="6658"/>
                  </a:lnTo>
                  <a:lnTo>
                    <a:pt x="4420" y="6981"/>
                  </a:lnTo>
                  <a:lnTo>
                    <a:pt x="4298" y="7326"/>
                  </a:lnTo>
                  <a:lnTo>
                    <a:pt x="4175" y="7671"/>
                  </a:lnTo>
                  <a:lnTo>
                    <a:pt x="4075" y="8027"/>
                  </a:lnTo>
                  <a:lnTo>
                    <a:pt x="3975" y="8383"/>
                  </a:lnTo>
                  <a:lnTo>
                    <a:pt x="3897" y="8751"/>
                  </a:lnTo>
                  <a:lnTo>
                    <a:pt x="3841" y="9007"/>
                  </a:lnTo>
                  <a:lnTo>
                    <a:pt x="3797" y="9263"/>
                  </a:lnTo>
                  <a:lnTo>
                    <a:pt x="3763" y="9519"/>
                  </a:lnTo>
                  <a:lnTo>
                    <a:pt x="3730" y="9786"/>
                  </a:lnTo>
                  <a:lnTo>
                    <a:pt x="3696" y="10298"/>
                  </a:lnTo>
                  <a:lnTo>
                    <a:pt x="3663" y="10822"/>
                  </a:lnTo>
                  <a:lnTo>
                    <a:pt x="3641" y="11868"/>
                  </a:lnTo>
                  <a:lnTo>
                    <a:pt x="3630" y="12391"/>
                  </a:lnTo>
                  <a:lnTo>
                    <a:pt x="3607" y="12915"/>
                  </a:lnTo>
                  <a:lnTo>
                    <a:pt x="3574" y="13360"/>
                  </a:lnTo>
                  <a:lnTo>
                    <a:pt x="3518" y="13783"/>
                  </a:lnTo>
                  <a:lnTo>
                    <a:pt x="3429" y="14173"/>
                  </a:lnTo>
                  <a:lnTo>
                    <a:pt x="3329" y="14562"/>
                  </a:lnTo>
                  <a:lnTo>
                    <a:pt x="3206" y="14930"/>
                  </a:lnTo>
                  <a:lnTo>
                    <a:pt x="3062" y="15286"/>
                  </a:lnTo>
                  <a:lnTo>
                    <a:pt x="2906" y="15620"/>
                  </a:lnTo>
                  <a:lnTo>
                    <a:pt x="2728" y="15954"/>
                  </a:lnTo>
                  <a:lnTo>
                    <a:pt x="2538" y="16288"/>
                  </a:lnTo>
                  <a:lnTo>
                    <a:pt x="2338" y="16611"/>
                  </a:lnTo>
                  <a:lnTo>
                    <a:pt x="2127" y="16923"/>
                  </a:lnTo>
                  <a:lnTo>
                    <a:pt x="1904" y="17246"/>
                  </a:lnTo>
                  <a:lnTo>
                    <a:pt x="1425" y="17902"/>
                  </a:lnTo>
                  <a:lnTo>
                    <a:pt x="924" y="18570"/>
                  </a:lnTo>
                  <a:lnTo>
                    <a:pt x="802" y="18749"/>
                  </a:lnTo>
                  <a:lnTo>
                    <a:pt x="679" y="18927"/>
                  </a:lnTo>
                  <a:lnTo>
                    <a:pt x="579" y="19116"/>
                  </a:lnTo>
                  <a:lnTo>
                    <a:pt x="479" y="19305"/>
                  </a:lnTo>
                  <a:lnTo>
                    <a:pt x="390" y="19506"/>
                  </a:lnTo>
                  <a:lnTo>
                    <a:pt x="312" y="19706"/>
                  </a:lnTo>
                  <a:lnTo>
                    <a:pt x="234" y="19906"/>
                  </a:lnTo>
                  <a:lnTo>
                    <a:pt x="167" y="20118"/>
                  </a:lnTo>
                  <a:lnTo>
                    <a:pt x="123" y="20318"/>
                  </a:lnTo>
                  <a:lnTo>
                    <a:pt x="78" y="20530"/>
                  </a:lnTo>
                  <a:lnTo>
                    <a:pt x="45" y="20753"/>
                  </a:lnTo>
                  <a:lnTo>
                    <a:pt x="22" y="20964"/>
                  </a:lnTo>
                  <a:lnTo>
                    <a:pt x="0" y="21176"/>
                  </a:lnTo>
                  <a:lnTo>
                    <a:pt x="0" y="21398"/>
                  </a:lnTo>
                  <a:lnTo>
                    <a:pt x="11" y="21610"/>
                  </a:lnTo>
                  <a:lnTo>
                    <a:pt x="22" y="21821"/>
                  </a:lnTo>
                  <a:lnTo>
                    <a:pt x="67" y="22122"/>
                  </a:lnTo>
                  <a:lnTo>
                    <a:pt x="123" y="22423"/>
                  </a:lnTo>
                  <a:lnTo>
                    <a:pt x="189" y="22712"/>
                  </a:lnTo>
                  <a:lnTo>
                    <a:pt x="278" y="23002"/>
                  </a:lnTo>
                  <a:lnTo>
                    <a:pt x="379" y="23280"/>
                  </a:lnTo>
                  <a:lnTo>
                    <a:pt x="501" y="23569"/>
                  </a:lnTo>
                  <a:lnTo>
                    <a:pt x="635" y="23837"/>
                  </a:lnTo>
                  <a:lnTo>
                    <a:pt x="779" y="24104"/>
                  </a:lnTo>
                  <a:lnTo>
                    <a:pt x="935" y="24360"/>
                  </a:lnTo>
                  <a:lnTo>
                    <a:pt x="1113" y="24605"/>
                  </a:lnTo>
                  <a:lnTo>
                    <a:pt x="1303" y="24839"/>
                  </a:lnTo>
                  <a:lnTo>
                    <a:pt x="1503" y="25061"/>
                  </a:lnTo>
                  <a:lnTo>
                    <a:pt x="1715" y="25273"/>
                  </a:lnTo>
                  <a:lnTo>
                    <a:pt x="1948" y="25473"/>
                  </a:lnTo>
                  <a:lnTo>
                    <a:pt x="2182" y="25651"/>
                  </a:lnTo>
                  <a:lnTo>
                    <a:pt x="2438" y="25818"/>
                  </a:lnTo>
                  <a:lnTo>
                    <a:pt x="2672" y="25963"/>
                  </a:lnTo>
                  <a:lnTo>
                    <a:pt x="2906" y="26097"/>
                  </a:lnTo>
                  <a:lnTo>
                    <a:pt x="3095" y="26186"/>
                  </a:lnTo>
                  <a:lnTo>
                    <a:pt x="3284" y="26275"/>
                  </a:lnTo>
                  <a:lnTo>
                    <a:pt x="3485" y="26353"/>
                  </a:lnTo>
                  <a:lnTo>
                    <a:pt x="3674" y="26419"/>
                  </a:lnTo>
                  <a:lnTo>
                    <a:pt x="3874" y="26464"/>
                  </a:lnTo>
                  <a:lnTo>
                    <a:pt x="4075" y="26486"/>
                  </a:lnTo>
                  <a:lnTo>
                    <a:pt x="4275" y="26486"/>
                  </a:lnTo>
                  <a:lnTo>
                    <a:pt x="4476" y="26464"/>
                  </a:lnTo>
                  <a:lnTo>
                    <a:pt x="4587" y="26442"/>
                  </a:lnTo>
                  <a:lnTo>
                    <a:pt x="4687" y="26419"/>
                  </a:lnTo>
                  <a:lnTo>
                    <a:pt x="4899" y="26342"/>
                  </a:lnTo>
                  <a:lnTo>
                    <a:pt x="5099" y="26252"/>
                  </a:lnTo>
                  <a:lnTo>
                    <a:pt x="5288" y="26152"/>
                  </a:lnTo>
                  <a:lnTo>
                    <a:pt x="5678" y="25930"/>
                  </a:lnTo>
                  <a:lnTo>
                    <a:pt x="5879" y="25829"/>
                  </a:lnTo>
                  <a:lnTo>
                    <a:pt x="6079" y="25751"/>
                  </a:lnTo>
                  <a:lnTo>
                    <a:pt x="6257" y="25685"/>
                  </a:lnTo>
                  <a:lnTo>
                    <a:pt x="6424" y="25640"/>
                  </a:lnTo>
                  <a:lnTo>
                    <a:pt x="6602" y="25607"/>
                  </a:lnTo>
                  <a:lnTo>
                    <a:pt x="6780" y="25584"/>
                  </a:lnTo>
                  <a:lnTo>
                    <a:pt x="6958" y="25562"/>
                  </a:lnTo>
                  <a:lnTo>
                    <a:pt x="7137" y="25562"/>
                  </a:lnTo>
                  <a:lnTo>
                    <a:pt x="7315" y="25573"/>
                  </a:lnTo>
                  <a:lnTo>
                    <a:pt x="7504" y="25584"/>
                  </a:lnTo>
                  <a:lnTo>
                    <a:pt x="7682" y="25607"/>
                  </a:lnTo>
                  <a:lnTo>
                    <a:pt x="7860" y="25629"/>
                  </a:lnTo>
                  <a:lnTo>
                    <a:pt x="8228" y="25696"/>
                  </a:lnTo>
                  <a:lnTo>
                    <a:pt x="8584" y="25785"/>
                  </a:lnTo>
                  <a:lnTo>
                    <a:pt x="8940" y="25885"/>
                  </a:lnTo>
                  <a:lnTo>
                    <a:pt x="9052" y="25918"/>
                  </a:lnTo>
                  <a:lnTo>
                    <a:pt x="9163" y="25930"/>
                  </a:lnTo>
                  <a:lnTo>
                    <a:pt x="9386" y="25930"/>
                  </a:lnTo>
                  <a:lnTo>
                    <a:pt x="9497" y="25907"/>
                  </a:lnTo>
                  <a:lnTo>
                    <a:pt x="9597" y="25885"/>
                  </a:lnTo>
                  <a:lnTo>
                    <a:pt x="9697" y="25841"/>
                  </a:lnTo>
                  <a:lnTo>
                    <a:pt x="9797" y="25796"/>
                  </a:lnTo>
                  <a:lnTo>
                    <a:pt x="9887" y="25740"/>
                  </a:lnTo>
                  <a:lnTo>
                    <a:pt x="9976" y="25674"/>
                  </a:lnTo>
                  <a:lnTo>
                    <a:pt x="10054" y="25596"/>
                  </a:lnTo>
                  <a:lnTo>
                    <a:pt x="10120" y="25518"/>
                  </a:lnTo>
                  <a:lnTo>
                    <a:pt x="10176" y="25429"/>
                  </a:lnTo>
                  <a:lnTo>
                    <a:pt x="10232" y="25328"/>
                  </a:lnTo>
                  <a:lnTo>
                    <a:pt x="10276" y="25228"/>
                  </a:lnTo>
                  <a:lnTo>
                    <a:pt x="10310" y="25117"/>
                  </a:lnTo>
                  <a:lnTo>
                    <a:pt x="10365" y="24839"/>
                  </a:lnTo>
                  <a:lnTo>
                    <a:pt x="10421" y="24560"/>
                  </a:lnTo>
                  <a:lnTo>
                    <a:pt x="10510" y="23970"/>
                  </a:lnTo>
                  <a:lnTo>
                    <a:pt x="10577" y="23380"/>
                  </a:lnTo>
                  <a:lnTo>
                    <a:pt x="10632" y="22768"/>
                  </a:lnTo>
                  <a:lnTo>
                    <a:pt x="10666" y="22167"/>
                  </a:lnTo>
                  <a:lnTo>
                    <a:pt x="10688" y="21576"/>
                  </a:lnTo>
                  <a:lnTo>
                    <a:pt x="10699" y="20998"/>
                  </a:lnTo>
                  <a:lnTo>
                    <a:pt x="10699" y="20452"/>
                  </a:lnTo>
                  <a:lnTo>
                    <a:pt x="10688" y="19940"/>
                  </a:lnTo>
                  <a:lnTo>
                    <a:pt x="10677" y="19461"/>
                  </a:lnTo>
                  <a:lnTo>
                    <a:pt x="10644" y="18682"/>
                  </a:lnTo>
                  <a:lnTo>
                    <a:pt x="10610" y="18159"/>
                  </a:lnTo>
                  <a:lnTo>
                    <a:pt x="10599" y="17969"/>
                  </a:lnTo>
                  <a:lnTo>
                    <a:pt x="10376" y="17713"/>
                  </a:lnTo>
                  <a:lnTo>
                    <a:pt x="10087" y="17379"/>
                  </a:lnTo>
                  <a:lnTo>
                    <a:pt x="9953" y="17201"/>
                  </a:lnTo>
                  <a:lnTo>
                    <a:pt x="9820" y="17034"/>
                  </a:lnTo>
                  <a:lnTo>
                    <a:pt x="9720" y="16878"/>
                  </a:lnTo>
                  <a:lnTo>
                    <a:pt x="9686" y="16800"/>
                  </a:lnTo>
                  <a:lnTo>
                    <a:pt x="9664" y="16733"/>
                  </a:lnTo>
                  <a:lnTo>
                    <a:pt x="9530" y="16288"/>
                  </a:lnTo>
                  <a:lnTo>
                    <a:pt x="9463" y="16054"/>
                  </a:lnTo>
                  <a:lnTo>
                    <a:pt x="9419" y="15832"/>
                  </a:lnTo>
                  <a:lnTo>
                    <a:pt x="9374" y="15598"/>
                  </a:lnTo>
                  <a:lnTo>
                    <a:pt x="9363" y="15375"/>
                  </a:lnTo>
                  <a:lnTo>
                    <a:pt x="9363" y="15153"/>
                  </a:lnTo>
                  <a:lnTo>
                    <a:pt x="9374" y="15041"/>
                  </a:lnTo>
                  <a:lnTo>
                    <a:pt x="9397" y="14930"/>
                  </a:lnTo>
                  <a:lnTo>
                    <a:pt x="9441" y="14741"/>
                  </a:lnTo>
                  <a:lnTo>
                    <a:pt x="9486" y="14562"/>
                  </a:lnTo>
                  <a:lnTo>
                    <a:pt x="9553" y="14384"/>
                  </a:lnTo>
                  <a:lnTo>
                    <a:pt x="9619" y="14206"/>
                  </a:lnTo>
                  <a:lnTo>
                    <a:pt x="9708" y="14039"/>
                  </a:lnTo>
                  <a:lnTo>
                    <a:pt x="9809" y="13883"/>
                  </a:lnTo>
                  <a:lnTo>
                    <a:pt x="9920" y="13739"/>
                  </a:lnTo>
                  <a:lnTo>
                    <a:pt x="10054" y="13616"/>
                  </a:lnTo>
                  <a:lnTo>
                    <a:pt x="10131" y="13560"/>
                  </a:lnTo>
                  <a:lnTo>
                    <a:pt x="10209" y="13505"/>
                  </a:lnTo>
                  <a:lnTo>
                    <a:pt x="10287" y="13460"/>
                  </a:lnTo>
                  <a:lnTo>
                    <a:pt x="10376" y="13416"/>
                  </a:lnTo>
                  <a:lnTo>
                    <a:pt x="10465" y="13382"/>
                  </a:lnTo>
                  <a:lnTo>
                    <a:pt x="10555" y="13360"/>
                  </a:lnTo>
                  <a:lnTo>
                    <a:pt x="10655" y="13338"/>
                  </a:lnTo>
                  <a:lnTo>
                    <a:pt x="10744" y="13327"/>
                  </a:lnTo>
                  <a:lnTo>
                    <a:pt x="10844" y="13316"/>
                  </a:lnTo>
                  <a:lnTo>
                    <a:pt x="10933" y="13327"/>
                  </a:lnTo>
                  <a:lnTo>
                    <a:pt x="11022" y="13338"/>
                  </a:lnTo>
                  <a:lnTo>
                    <a:pt x="11111" y="13349"/>
                  </a:lnTo>
                  <a:lnTo>
                    <a:pt x="11200" y="13382"/>
                  </a:lnTo>
                  <a:lnTo>
                    <a:pt x="11278" y="13416"/>
                  </a:lnTo>
                  <a:lnTo>
                    <a:pt x="11356" y="13460"/>
                  </a:lnTo>
                  <a:lnTo>
                    <a:pt x="11434" y="13516"/>
                  </a:lnTo>
                  <a:lnTo>
                    <a:pt x="11501" y="13594"/>
                  </a:lnTo>
                  <a:lnTo>
                    <a:pt x="11568" y="13661"/>
                  </a:lnTo>
                  <a:lnTo>
                    <a:pt x="11623" y="13739"/>
                  </a:lnTo>
                  <a:lnTo>
                    <a:pt x="11668" y="13828"/>
                  </a:lnTo>
                  <a:lnTo>
                    <a:pt x="11768" y="14006"/>
                  </a:lnTo>
                  <a:lnTo>
                    <a:pt x="11857" y="14184"/>
                  </a:lnTo>
                  <a:lnTo>
                    <a:pt x="11957" y="14362"/>
                  </a:lnTo>
                  <a:lnTo>
                    <a:pt x="12002" y="14440"/>
                  </a:lnTo>
                  <a:lnTo>
                    <a:pt x="12058" y="14518"/>
                  </a:lnTo>
                  <a:lnTo>
                    <a:pt x="12124" y="14585"/>
                  </a:lnTo>
                  <a:lnTo>
                    <a:pt x="12191" y="14652"/>
                  </a:lnTo>
                  <a:lnTo>
                    <a:pt x="12269" y="14707"/>
                  </a:lnTo>
                  <a:lnTo>
                    <a:pt x="12347" y="14752"/>
                  </a:lnTo>
                  <a:lnTo>
                    <a:pt x="12403" y="13238"/>
                  </a:lnTo>
                  <a:lnTo>
                    <a:pt x="12414" y="13104"/>
                  </a:lnTo>
                  <a:lnTo>
                    <a:pt x="12425" y="12970"/>
                  </a:lnTo>
                  <a:lnTo>
                    <a:pt x="12458" y="12837"/>
                  </a:lnTo>
                  <a:lnTo>
                    <a:pt x="12481" y="12781"/>
                  </a:lnTo>
                  <a:lnTo>
                    <a:pt x="12514" y="12725"/>
                  </a:lnTo>
                  <a:lnTo>
                    <a:pt x="12547" y="12670"/>
                  </a:lnTo>
                  <a:lnTo>
                    <a:pt x="12592" y="12614"/>
                  </a:lnTo>
                  <a:lnTo>
                    <a:pt x="12692" y="12525"/>
                  </a:lnTo>
                  <a:lnTo>
                    <a:pt x="12803" y="12447"/>
                  </a:lnTo>
                  <a:lnTo>
                    <a:pt x="12926" y="12380"/>
                  </a:lnTo>
                  <a:lnTo>
                    <a:pt x="13104" y="12291"/>
                  </a:lnTo>
                  <a:lnTo>
                    <a:pt x="13293" y="12213"/>
                  </a:lnTo>
                  <a:lnTo>
                    <a:pt x="13483" y="12146"/>
                  </a:lnTo>
                  <a:lnTo>
                    <a:pt x="13683" y="12080"/>
                  </a:lnTo>
                  <a:lnTo>
                    <a:pt x="14084" y="11968"/>
                  </a:lnTo>
                  <a:lnTo>
                    <a:pt x="14485" y="11857"/>
                  </a:lnTo>
                  <a:lnTo>
                    <a:pt x="14685" y="11801"/>
                  </a:lnTo>
                  <a:lnTo>
                    <a:pt x="14885" y="11746"/>
                  </a:lnTo>
                  <a:lnTo>
                    <a:pt x="15075" y="11668"/>
                  </a:lnTo>
                  <a:lnTo>
                    <a:pt x="15264" y="11590"/>
                  </a:lnTo>
                  <a:lnTo>
                    <a:pt x="15442" y="11501"/>
                  </a:lnTo>
                  <a:lnTo>
                    <a:pt x="15620" y="11389"/>
                  </a:lnTo>
                  <a:lnTo>
                    <a:pt x="15787" y="11267"/>
                  </a:lnTo>
                  <a:lnTo>
                    <a:pt x="15943" y="11133"/>
                  </a:lnTo>
                  <a:lnTo>
                    <a:pt x="16032" y="11033"/>
                  </a:lnTo>
                  <a:lnTo>
                    <a:pt x="16110" y="10933"/>
                  </a:lnTo>
                  <a:lnTo>
                    <a:pt x="16177" y="10822"/>
                  </a:lnTo>
                  <a:lnTo>
                    <a:pt x="16233" y="10721"/>
                  </a:lnTo>
                  <a:lnTo>
                    <a:pt x="16333" y="10488"/>
                  </a:lnTo>
                  <a:lnTo>
                    <a:pt x="16411" y="10254"/>
                  </a:lnTo>
                  <a:lnTo>
                    <a:pt x="16489" y="10020"/>
                  </a:lnTo>
                  <a:lnTo>
                    <a:pt x="16567" y="9786"/>
                  </a:lnTo>
                  <a:lnTo>
                    <a:pt x="16622" y="9675"/>
                  </a:lnTo>
                  <a:lnTo>
                    <a:pt x="16678" y="9564"/>
                  </a:lnTo>
                  <a:lnTo>
                    <a:pt x="16745" y="9452"/>
                  </a:lnTo>
                  <a:lnTo>
                    <a:pt x="16823" y="9352"/>
                  </a:lnTo>
                  <a:lnTo>
                    <a:pt x="16967" y="9185"/>
                  </a:lnTo>
                  <a:lnTo>
                    <a:pt x="17123" y="9040"/>
                  </a:lnTo>
                  <a:lnTo>
                    <a:pt x="17301" y="8907"/>
                  </a:lnTo>
                  <a:lnTo>
                    <a:pt x="17491" y="8795"/>
                  </a:lnTo>
                  <a:lnTo>
                    <a:pt x="17691" y="8695"/>
                  </a:lnTo>
                  <a:lnTo>
                    <a:pt x="17891" y="8617"/>
                  </a:lnTo>
                  <a:lnTo>
                    <a:pt x="18103" y="8562"/>
                  </a:lnTo>
                  <a:lnTo>
                    <a:pt x="18326" y="8528"/>
                  </a:lnTo>
                  <a:lnTo>
                    <a:pt x="18548" y="8506"/>
                  </a:lnTo>
                  <a:lnTo>
                    <a:pt x="18771" y="8517"/>
                  </a:lnTo>
                  <a:lnTo>
                    <a:pt x="18983" y="8539"/>
                  </a:lnTo>
                  <a:lnTo>
                    <a:pt x="19194" y="8573"/>
                  </a:lnTo>
                  <a:lnTo>
                    <a:pt x="19406" y="8617"/>
                  </a:lnTo>
                  <a:lnTo>
                    <a:pt x="19617" y="8673"/>
                  </a:lnTo>
                  <a:lnTo>
                    <a:pt x="20029" y="8806"/>
                  </a:lnTo>
                  <a:lnTo>
                    <a:pt x="20452" y="8940"/>
                  </a:lnTo>
                  <a:lnTo>
                    <a:pt x="20664" y="8996"/>
                  </a:lnTo>
                  <a:lnTo>
                    <a:pt x="20875" y="9051"/>
                  </a:lnTo>
                  <a:lnTo>
                    <a:pt x="21087" y="9107"/>
                  </a:lnTo>
                  <a:lnTo>
                    <a:pt x="21309" y="9140"/>
                  </a:lnTo>
                  <a:lnTo>
                    <a:pt x="21532" y="9163"/>
                  </a:lnTo>
                  <a:lnTo>
                    <a:pt x="21755" y="9163"/>
                  </a:lnTo>
                  <a:lnTo>
                    <a:pt x="22044" y="9152"/>
                  </a:lnTo>
                  <a:lnTo>
                    <a:pt x="22189" y="9129"/>
                  </a:lnTo>
                  <a:lnTo>
                    <a:pt x="22323" y="9107"/>
                  </a:lnTo>
                  <a:lnTo>
                    <a:pt x="22467" y="9074"/>
                  </a:lnTo>
                  <a:lnTo>
                    <a:pt x="22601" y="9029"/>
                  </a:lnTo>
                  <a:lnTo>
                    <a:pt x="22734" y="8985"/>
                  </a:lnTo>
                  <a:lnTo>
                    <a:pt x="22868" y="8918"/>
                  </a:lnTo>
                  <a:lnTo>
                    <a:pt x="23013" y="8829"/>
                  </a:lnTo>
                  <a:lnTo>
                    <a:pt x="23146" y="8717"/>
                  </a:lnTo>
                  <a:lnTo>
                    <a:pt x="23269" y="8606"/>
                  </a:lnTo>
                  <a:lnTo>
                    <a:pt x="23391" y="8472"/>
                  </a:lnTo>
                  <a:lnTo>
                    <a:pt x="23503" y="8328"/>
                  </a:lnTo>
                  <a:lnTo>
                    <a:pt x="23603" y="8183"/>
                  </a:lnTo>
                  <a:lnTo>
                    <a:pt x="23692" y="8016"/>
                  </a:lnTo>
                  <a:lnTo>
                    <a:pt x="23781" y="7849"/>
                  </a:lnTo>
                  <a:lnTo>
                    <a:pt x="23859" y="7682"/>
                  </a:lnTo>
                  <a:lnTo>
                    <a:pt x="23926" y="7504"/>
                  </a:lnTo>
                  <a:lnTo>
                    <a:pt x="23981" y="7326"/>
                  </a:lnTo>
                  <a:lnTo>
                    <a:pt x="24037" y="7136"/>
                  </a:lnTo>
                  <a:lnTo>
                    <a:pt x="24082" y="6958"/>
                  </a:lnTo>
                  <a:lnTo>
                    <a:pt x="24115" y="6780"/>
                  </a:lnTo>
                  <a:lnTo>
                    <a:pt x="24148" y="6591"/>
                  </a:lnTo>
                  <a:lnTo>
                    <a:pt x="24171" y="6424"/>
                  </a:lnTo>
                  <a:lnTo>
                    <a:pt x="24182" y="6290"/>
                  </a:lnTo>
                  <a:lnTo>
                    <a:pt x="24171" y="6157"/>
                  </a:lnTo>
                  <a:lnTo>
                    <a:pt x="24148" y="6012"/>
                  </a:lnTo>
                  <a:lnTo>
                    <a:pt x="24115" y="5867"/>
                  </a:lnTo>
                  <a:lnTo>
                    <a:pt x="24082" y="5711"/>
                  </a:lnTo>
                  <a:lnTo>
                    <a:pt x="24026" y="5556"/>
                  </a:lnTo>
                  <a:lnTo>
                    <a:pt x="23959" y="5400"/>
                  </a:lnTo>
                  <a:lnTo>
                    <a:pt x="23892" y="5233"/>
                  </a:lnTo>
                  <a:lnTo>
                    <a:pt x="23725" y="4910"/>
                  </a:lnTo>
                  <a:lnTo>
                    <a:pt x="23525" y="4576"/>
                  </a:lnTo>
                  <a:lnTo>
                    <a:pt x="23302" y="4242"/>
                  </a:lnTo>
                  <a:lnTo>
                    <a:pt x="23068" y="3908"/>
                  </a:lnTo>
                  <a:lnTo>
                    <a:pt x="22812" y="3585"/>
                  </a:lnTo>
                  <a:lnTo>
                    <a:pt x="22556" y="3273"/>
                  </a:lnTo>
                  <a:lnTo>
                    <a:pt x="22289" y="2973"/>
                  </a:lnTo>
                  <a:lnTo>
                    <a:pt x="22022" y="2705"/>
                  </a:lnTo>
                  <a:lnTo>
                    <a:pt x="21777" y="2460"/>
                  </a:lnTo>
                  <a:lnTo>
                    <a:pt x="21532" y="2238"/>
                  </a:lnTo>
                  <a:lnTo>
                    <a:pt x="21309" y="2060"/>
                  </a:lnTo>
                  <a:lnTo>
                    <a:pt x="21109" y="1915"/>
                  </a:lnTo>
                  <a:lnTo>
                    <a:pt x="20797" y="1726"/>
                  </a:lnTo>
                  <a:lnTo>
                    <a:pt x="20474" y="1536"/>
                  </a:lnTo>
                  <a:lnTo>
                    <a:pt x="20152" y="1358"/>
                  </a:lnTo>
                  <a:lnTo>
                    <a:pt x="19829" y="1202"/>
                  </a:lnTo>
                  <a:lnTo>
                    <a:pt x="19506" y="1047"/>
                  </a:lnTo>
                  <a:lnTo>
                    <a:pt x="19183" y="902"/>
                  </a:lnTo>
                  <a:lnTo>
                    <a:pt x="18849" y="779"/>
                  </a:lnTo>
                  <a:lnTo>
                    <a:pt x="18515" y="657"/>
                  </a:lnTo>
                  <a:lnTo>
                    <a:pt x="18181" y="546"/>
                  </a:lnTo>
                  <a:lnTo>
                    <a:pt x="17858" y="445"/>
                  </a:lnTo>
                  <a:lnTo>
                    <a:pt x="17513" y="356"/>
                  </a:lnTo>
                  <a:lnTo>
                    <a:pt x="17179" y="278"/>
                  </a:lnTo>
                  <a:lnTo>
                    <a:pt x="16845" y="200"/>
                  </a:lnTo>
                  <a:lnTo>
                    <a:pt x="16511" y="145"/>
                  </a:lnTo>
                  <a:lnTo>
                    <a:pt x="16177" y="100"/>
                  </a:lnTo>
                  <a:lnTo>
                    <a:pt x="15843" y="56"/>
                  </a:lnTo>
                  <a:lnTo>
                    <a:pt x="15498" y="33"/>
                  </a:lnTo>
                  <a:lnTo>
                    <a:pt x="15164" y="11"/>
                  </a:lnTo>
                  <a:lnTo>
                    <a:pt x="14830" y="0"/>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15" name="Google Shape;1440;p21">
              <a:extLst>
                <a:ext uri="{FF2B5EF4-FFF2-40B4-BE49-F238E27FC236}">
                  <a16:creationId xmlns="" xmlns:a16="http://schemas.microsoft.com/office/drawing/2014/main" id="{C9573FF7-6DE0-4246-88D2-BB7C8A2158D7}"/>
                </a:ext>
              </a:extLst>
            </p:cNvPr>
            <p:cNvSpPr/>
            <p:nvPr/>
          </p:nvSpPr>
          <p:spPr>
            <a:xfrm>
              <a:off x="1174656" y="2064604"/>
              <a:ext cx="390358" cy="535646"/>
            </a:xfrm>
            <a:custGeom>
              <a:avLst/>
              <a:gdLst/>
              <a:ahLst/>
              <a:cxnLst/>
              <a:rect l="l" t="t" r="r" b="b"/>
              <a:pathLst>
                <a:path w="16634" h="22825" extrusionOk="0">
                  <a:moveTo>
                    <a:pt x="0" y="1"/>
                  </a:moveTo>
                  <a:lnTo>
                    <a:pt x="34" y="747"/>
                  </a:lnTo>
                  <a:lnTo>
                    <a:pt x="56" y="1125"/>
                  </a:lnTo>
                  <a:lnTo>
                    <a:pt x="89" y="1526"/>
                  </a:lnTo>
                  <a:lnTo>
                    <a:pt x="134" y="1927"/>
                  </a:lnTo>
                  <a:lnTo>
                    <a:pt x="190" y="2339"/>
                  </a:lnTo>
                  <a:lnTo>
                    <a:pt x="256" y="2751"/>
                  </a:lnTo>
                  <a:lnTo>
                    <a:pt x="334" y="3174"/>
                  </a:lnTo>
                  <a:lnTo>
                    <a:pt x="423" y="3608"/>
                  </a:lnTo>
                  <a:lnTo>
                    <a:pt x="535" y="4031"/>
                  </a:lnTo>
                  <a:lnTo>
                    <a:pt x="657" y="4465"/>
                  </a:lnTo>
                  <a:lnTo>
                    <a:pt x="802" y="4911"/>
                  </a:lnTo>
                  <a:lnTo>
                    <a:pt x="958" y="5345"/>
                  </a:lnTo>
                  <a:lnTo>
                    <a:pt x="1147" y="5790"/>
                  </a:lnTo>
                  <a:lnTo>
                    <a:pt x="1347" y="6224"/>
                  </a:lnTo>
                  <a:lnTo>
                    <a:pt x="1581" y="6659"/>
                  </a:lnTo>
                  <a:lnTo>
                    <a:pt x="2082" y="7571"/>
                  </a:lnTo>
                  <a:lnTo>
                    <a:pt x="2606" y="8451"/>
                  </a:lnTo>
                  <a:lnTo>
                    <a:pt x="3140" y="9319"/>
                  </a:lnTo>
                  <a:lnTo>
                    <a:pt x="3685" y="10166"/>
                  </a:lnTo>
                  <a:lnTo>
                    <a:pt x="4231" y="10989"/>
                  </a:lnTo>
                  <a:lnTo>
                    <a:pt x="4788" y="11791"/>
                  </a:lnTo>
                  <a:lnTo>
                    <a:pt x="5344" y="12559"/>
                  </a:lnTo>
                  <a:lnTo>
                    <a:pt x="5912" y="13316"/>
                  </a:lnTo>
                  <a:lnTo>
                    <a:pt x="6480" y="14051"/>
                  </a:lnTo>
                  <a:lnTo>
                    <a:pt x="7048" y="14752"/>
                  </a:lnTo>
                  <a:lnTo>
                    <a:pt x="7604" y="15432"/>
                  </a:lnTo>
                  <a:lnTo>
                    <a:pt x="8172" y="16077"/>
                  </a:lnTo>
                  <a:lnTo>
                    <a:pt x="8718" y="16712"/>
                  </a:lnTo>
                  <a:lnTo>
                    <a:pt x="9274" y="17302"/>
                  </a:lnTo>
                  <a:lnTo>
                    <a:pt x="9809" y="17881"/>
                  </a:lnTo>
                  <a:lnTo>
                    <a:pt x="10332" y="18426"/>
                  </a:lnTo>
                  <a:lnTo>
                    <a:pt x="10855" y="18939"/>
                  </a:lnTo>
                  <a:lnTo>
                    <a:pt x="11356" y="19417"/>
                  </a:lnTo>
                  <a:lnTo>
                    <a:pt x="11846" y="19874"/>
                  </a:lnTo>
                  <a:lnTo>
                    <a:pt x="12314" y="20308"/>
                  </a:lnTo>
                  <a:lnTo>
                    <a:pt x="12759" y="20698"/>
                  </a:lnTo>
                  <a:lnTo>
                    <a:pt x="13193" y="21054"/>
                  </a:lnTo>
                  <a:lnTo>
                    <a:pt x="13605" y="21388"/>
                  </a:lnTo>
                  <a:lnTo>
                    <a:pt x="13984" y="21689"/>
                  </a:lnTo>
                  <a:lnTo>
                    <a:pt x="14340" y="21956"/>
                  </a:lnTo>
                  <a:lnTo>
                    <a:pt x="14674" y="22178"/>
                  </a:lnTo>
                  <a:lnTo>
                    <a:pt x="14975" y="22379"/>
                  </a:lnTo>
                  <a:lnTo>
                    <a:pt x="15253" y="22546"/>
                  </a:lnTo>
                  <a:lnTo>
                    <a:pt x="15487" y="22668"/>
                  </a:lnTo>
                  <a:lnTo>
                    <a:pt x="15698" y="22757"/>
                  </a:lnTo>
                  <a:lnTo>
                    <a:pt x="15865" y="22813"/>
                  </a:lnTo>
                  <a:lnTo>
                    <a:pt x="15943" y="22824"/>
                  </a:lnTo>
                  <a:lnTo>
                    <a:pt x="15999" y="22824"/>
                  </a:lnTo>
                  <a:lnTo>
                    <a:pt x="15776" y="22524"/>
                  </a:lnTo>
                  <a:lnTo>
                    <a:pt x="15587" y="22212"/>
                  </a:lnTo>
                  <a:lnTo>
                    <a:pt x="15431" y="21900"/>
                  </a:lnTo>
                  <a:lnTo>
                    <a:pt x="15298" y="21599"/>
                  </a:lnTo>
                  <a:lnTo>
                    <a:pt x="15197" y="21299"/>
                  </a:lnTo>
                  <a:lnTo>
                    <a:pt x="15120" y="20998"/>
                  </a:lnTo>
                  <a:lnTo>
                    <a:pt x="15064" y="20698"/>
                  </a:lnTo>
                  <a:lnTo>
                    <a:pt x="15030" y="20408"/>
                  </a:lnTo>
                  <a:lnTo>
                    <a:pt x="15019" y="20119"/>
                  </a:lnTo>
                  <a:lnTo>
                    <a:pt x="15019" y="19840"/>
                  </a:lnTo>
                  <a:lnTo>
                    <a:pt x="15042" y="19562"/>
                  </a:lnTo>
                  <a:lnTo>
                    <a:pt x="15086" y="19295"/>
                  </a:lnTo>
                  <a:lnTo>
                    <a:pt x="15142" y="19028"/>
                  </a:lnTo>
                  <a:lnTo>
                    <a:pt x="15197" y="18772"/>
                  </a:lnTo>
                  <a:lnTo>
                    <a:pt x="15275" y="18527"/>
                  </a:lnTo>
                  <a:lnTo>
                    <a:pt x="15364" y="18293"/>
                  </a:lnTo>
                  <a:lnTo>
                    <a:pt x="15454" y="18070"/>
                  </a:lnTo>
                  <a:lnTo>
                    <a:pt x="15554" y="17848"/>
                  </a:lnTo>
                  <a:lnTo>
                    <a:pt x="15654" y="17647"/>
                  </a:lnTo>
                  <a:lnTo>
                    <a:pt x="15765" y="17447"/>
                  </a:lnTo>
                  <a:lnTo>
                    <a:pt x="15977" y="17102"/>
                  </a:lnTo>
                  <a:lnTo>
                    <a:pt x="16177" y="16801"/>
                  </a:lnTo>
                  <a:lnTo>
                    <a:pt x="16355" y="16556"/>
                  </a:lnTo>
                  <a:lnTo>
                    <a:pt x="16500" y="16378"/>
                  </a:lnTo>
                  <a:lnTo>
                    <a:pt x="16634" y="16233"/>
                  </a:lnTo>
                  <a:lnTo>
                    <a:pt x="16333" y="15855"/>
                  </a:lnTo>
                  <a:lnTo>
                    <a:pt x="15877" y="15320"/>
                  </a:lnTo>
                  <a:lnTo>
                    <a:pt x="15275" y="14641"/>
                  </a:lnTo>
                  <a:lnTo>
                    <a:pt x="14552" y="13840"/>
                  </a:lnTo>
                  <a:lnTo>
                    <a:pt x="12826" y="11947"/>
                  </a:lnTo>
                  <a:lnTo>
                    <a:pt x="10867" y="9809"/>
                  </a:lnTo>
                  <a:lnTo>
                    <a:pt x="6881" y="5467"/>
                  </a:lnTo>
                  <a:lnTo>
                    <a:pt x="5177" y="3586"/>
                  </a:lnTo>
                  <a:lnTo>
                    <a:pt x="4465" y="2795"/>
                  </a:lnTo>
                  <a:lnTo>
                    <a:pt x="3875" y="2116"/>
                  </a:lnTo>
                  <a:lnTo>
                    <a:pt x="3708" y="1927"/>
                  </a:lnTo>
                  <a:lnTo>
                    <a:pt x="3530" y="1749"/>
                  </a:lnTo>
                  <a:lnTo>
                    <a:pt x="3363" y="1582"/>
                  </a:lnTo>
                  <a:lnTo>
                    <a:pt x="3184" y="1426"/>
                  </a:lnTo>
                  <a:lnTo>
                    <a:pt x="3017" y="1281"/>
                  </a:lnTo>
                  <a:lnTo>
                    <a:pt x="2839" y="1147"/>
                  </a:lnTo>
                  <a:lnTo>
                    <a:pt x="2672" y="1025"/>
                  </a:lnTo>
                  <a:lnTo>
                    <a:pt x="2505" y="903"/>
                  </a:lnTo>
                  <a:lnTo>
                    <a:pt x="2171" y="702"/>
                  </a:lnTo>
                  <a:lnTo>
                    <a:pt x="1848" y="535"/>
                  </a:lnTo>
                  <a:lnTo>
                    <a:pt x="1537" y="390"/>
                  </a:lnTo>
                  <a:lnTo>
                    <a:pt x="1258" y="279"/>
                  </a:lnTo>
                  <a:lnTo>
                    <a:pt x="991" y="190"/>
                  </a:lnTo>
                  <a:lnTo>
                    <a:pt x="746" y="123"/>
                  </a:lnTo>
                  <a:lnTo>
                    <a:pt x="535" y="79"/>
                  </a:lnTo>
                  <a:lnTo>
                    <a:pt x="345" y="45"/>
                  </a:lnTo>
                  <a:lnTo>
                    <a:pt x="89" y="12"/>
                  </a:lnTo>
                  <a:lnTo>
                    <a:pt x="0" y="1"/>
                  </a:lnTo>
                  <a:close/>
                </a:path>
              </a:pathLst>
            </a:custGeom>
            <a:solidFill>
              <a:srgbClr val="F2CFA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16" name="Google Shape;1441;p21">
              <a:extLst>
                <a:ext uri="{FF2B5EF4-FFF2-40B4-BE49-F238E27FC236}">
                  <a16:creationId xmlns="" xmlns:a16="http://schemas.microsoft.com/office/drawing/2014/main" id="{839900BB-B1BE-4643-A9E2-964FCEA7D02F}"/>
                </a:ext>
              </a:extLst>
            </p:cNvPr>
            <p:cNvSpPr/>
            <p:nvPr/>
          </p:nvSpPr>
          <p:spPr>
            <a:xfrm>
              <a:off x="1174656" y="2064604"/>
              <a:ext cx="390358" cy="535646"/>
            </a:xfrm>
            <a:custGeom>
              <a:avLst/>
              <a:gdLst/>
              <a:ahLst/>
              <a:cxnLst/>
              <a:rect l="l" t="t" r="r" b="b"/>
              <a:pathLst>
                <a:path w="16634" h="22825" fill="none" extrusionOk="0">
                  <a:moveTo>
                    <a:pt x="16634" y="16233"/>
                  </a:moveTo>
                  <a:lnTo>
                    <a:pt x="16634" y="16233"/>
                  </a:lnTo>
                  <a:lnTo>
                    <a:pt x="16333" y="15855"/>
                  </a:lnTo>
                  <a:lnTo>
                    <a:pt x="15877" y="15320"/>
                  </a:lnTo>
                  <a:lnTo>
                    <a:pt x="15275" y="14641"/>
                  </a:lnTo>
                  <a:lnTo>
                    <a:pt x="14552" y="13840"/>
                  </a:lnTo>
                  <a:lnTo>
                    <a:pt x="12826" y="11947"/>
                  </a:lnTo>
                  <a:lnTo>
                    <a:pt x="10867" y="9809"/>
                  </a:lnTo>
                  <a:lnTo>
                    <a:pt x="6881" y="5467"/>
                  </a:lnTo>
                  <a:lnTo>
                    <a:pt x="5177" y="3586"/>
                  </a:lnTo>
                  <a:lnTo>
                    <a:pt x="4465" y="2795"/>
                  </a:lnTo>
                  <a:lnTo>
                    <a:pt x="3875" y="2116"/>
                  </a:lnTo>
                  <a:lnTo>
                    <a:pt x="3875" y="2116"/>
                  </a:lnTo>
                  <a:lnTo>
                    <a:pt x="3708" y="1927"/>
                  </a:lnTo>
                  <a:lnTo>
                    <a:pt x="3530" y="1749"/>
                  </a:lnTo>
                  <a:lnTo>
                    <a:pt x="3363" y="1582"/>
                  </a:lnTo>
                  <a:lnTo>
                    <a:pt x="3184" y="1426"/>
                  </a:lnTo>
                  <a:lnTo>
                    <a:pt x="3017" y="1281"/>
                  </a:lnTo>
                  <a:lnTo>
                    <a:pt x="2839" y="1147"/>
                  </a:lnTo>
                  <a:lnTo>
                    <a:pt x="2672" y="1025"/>
                  </a:lnTo>
                  <a:lnTo>
                    <a:pt x="2505" y="903"/>
                  </a:lnTo>
                  <a:lnTo>
                    <a:pt x="2171" y="702"/>
                  </a:lnTo>
                  <a:lnTo>
                    <a:pt x="1848" y="535"/>
                  </a:lnTo>
                  <a:lnTo>
                    <a:pt x="1537" y="390"/>
                  </a:lnTo>
                  <a:lnTo>
                    <a:pt x="1258" y="279"/>
                  </a:lnTo>
                  <a:lnTo>
                    <a:pt x="991" y="190"/>
                  </a:lnTo>
                  <a:lnTo>
                    <a:pt x="746" y="123"/>
                  </a:lnTo>
                  <a:lnTo>
                    <a:pt x="535" y="79"/>
                  </a:lnTo>
                  <a:lnTo>
                    <a:pt x="345" y="45"/>
                  </a:lnTo>
                  <a:lnTo>
                    <a:pt x="89" y="12"/>
                  </a:lnTo>
                  <a:lnTo>
                    <a:pt x="0" y="1"/>
                  </a:lnTo>
                  <a:lnTo>
                    <a:pt x="0" y="1"/>
                  </a:lnTo>
                  <a:lnTo>
                    <a:pt x="34" y="747"/>
                  </a:lnTo>
                  <a:lnTo>
                    <a:pt x="56" y="1125"/>
                  </a:lnTo>
                  <a:lnTo>
                    <a:pt x="89" y="1526"/>
                  </a:lnTo>
                  <a:lnTo>
                    <a:pt x="134" y="1927"/>
                  </a:lnTo>
                  <a:lnTo>
                    <a:pt x="190" y="2339"/>
                  </a:lnTo>
                  <a:lnTo>
                    <a:pt x="256" y="2751"/>
                  </a:lnTo>
                  <a:lnTo>
                    <a:pt x="334" y="3174"/>
                  </a:lnTo>
                  <a:lnTo>
                    <a:pt x="423" y="3608"/>
                  </a:lnTo>
                  <a:lnTo>
                    <a:pt x="535" y="4031"/>
                  </a:lnTo>
                  <a:lnTo>
                    <a:pt x="657" y="4465"/>
                  </a:lnTo>
                  <a:lnTo>
                    <a:pt x="802" y="4911"/>
                  </a:lnTo>
                  <a:lnTo>
                    <a:pt x="958" y="5345"/>
                  </a:lnTo>
                  <a:lnTo>
                    <a:pt x="1147" y="5790"/>
                  </a:lnTo>
                  <a:lnTo>
                    <a:pt x="1347" y="6224"/>
                  </a:lnTo>
                  <a:lnTo>
                    <a:pt x="1581" y="6659"/>
                  </a:lnTo>
                  <a:lnTo>
                    <a:pt x="1581" y="6659"/>
                  </a:lnTo>
                  <a:lnTo>
                    <a:pt x="2082" y="7571"/>
                  </a:lnTo>
                  <a:lnTo>
                    <a:pt x="2606" y="8451"/>
                  </a:lnTo>
                  <a:lnTo>
                    <a:pt x="3140" y="9319"/>
                  </a:lnTo>
                  <a:lnTo>
                    <a:pt x="3685" y="10166"/>
                  </a:lnTo>
                  <a:lnTo>
                    <a:pt x="4231" y="10989"/>
                  </a:lnTo>
                  <a:lnTo>
                    <a:pt x="4788" y="11791"/>
                  </a:lnTo>
                  <a:lnTo>
                    <a:pt x="5344" y="12559"/>
                  </a:lnTo>
                  <a:lnTo>
                    <a:pt x="5912" y="13316"/>
                  </a:lnTo>
                  <a:lnTo>
                    <a:pt x="6480" y="14051"/>
                  </a:lnTo>
                  <a:lnTo>
                    <a:pt x="7048" y="14752"/>
                  </a:lnTo>
                  <a:lnTo>
                    <a:pt x="7604" y="15432"/>
                  </a:lnTo>
                  <a:lnTo>
                    <a:pt x="8172" y="16077"/>
                  </a:lnTo>
                  <a:lnTo>
                    <a:pt x="8718" y="16712"/>
                  </a:lnTo>
                  <a:lnTo>
                    <a:pt x="9274" y="17302"/>
                  </a:lnTo>
                  <a:lnTo>
                    <a:pt x="9809" y="17881"/>
                  </a:lnTo>
                  <a:lnTo>
                    <a:pt x="10332" y="18426"/>
                  </a:lnTo>
                  <a:lnTo>
                    <a:pt x="10855" y="18939"/>
                  </a:lnTo>
                  <a:lnTo>
                    <a:pt x="11356" y="19417"/>
                  </a:lnTo>
                  <a:lnTo>
                    <a:pt x="11846" y="19874"/>
                  </a:lnTo>
                  <a:lnTo>
                    <a:pt x="12314" y="20308"/>
                  </a:lnTo>
                  <a:lnTo>
                    <a:pt x="12759" y="20698"/>
                  </a:lnTo>
                  <a:lnTo>
                    <a:pt x="13193" y="21054"/>
                  </a:lnTo>
                  <a:lnTo>
                    <a:pt x="13605" y="21388"/>
                  </a:lnTo>
                  <a:lnTo>
                    <a:pt x="13984" y="21689"/>
                  </a:lnTo>
                  <a:lnTo>
                    <a:pt x="14340" y="21956"/>
                  </a:lnTo>
                  <a:lnTo>
                    <a:pt x="14674" y="22178"/>
                  </a:lnTo>
                  <a:lnTo>
                    <a:pt x="14975" y="22379"/>
                  </a:lnTo>
                  <a:lnTo>
                    <a:pt x="15253" y="22546"/>
                  </a:lnTo>
                  <a:lnTo>
                    <a:pt x="15487" y="22668"/>
                  </a:lnTo>
                  <a:lnTo>
                    <a:pt x="15698" y="22757"/>
                  </a:lnTo>
                  <a:lnTo>
                    <a:pt x="15865" y="22813"/>
                  </a:lnTo>
                  <a:lnTo>
                    <a:pt x="15943" y="22824"/>
                  </a:lnTo>
                  <a:lnTo>
                    <a:pt x="15999" y="22824"/>
                  </a:lnTo>
                  <a:lnTo>
                    <a:pt x="15999" y="22824"/>
                  </a:lnTo>
                  <a:lnTo>
                    <a:pt x="15776" y="22524"/>
                  </a:lnTo>
                  <a:lnTo>
                    <a:pt x="15587" y="22212"/>
                  </a:lnTo>
                  <a:lnTo>
                    <a:pt x="15431" y="21900"/>
                  </a:lnTo>
                  <a:lnTo>
                    <a:pt x="15298" y="21599"/>
                  </a:lnTo>
                  <a:lnTo>
                    <a:pt x="15197" y="21299"/>
                  </a:lnTo>
                  <a:lnTo>
                    <a:pt x="15120" y="20998"/>
                  </a:lnTo>
                  <a:lnTo>
                    <a:pt x="15064" y="20698"/>
                  </a:lnTo>
                  <a:lnTo>
                    <a:pt x="15030" y="20408"/>
                  </a:lnTo>
                  <a:lnTo>
                    <a:pt x="15019" y="20119"/>
                  </a:lnTo>
                  <a:lnTo>
                    <a:pt x="15019" y="19840"/>
                  </a:lnTo>
                  <a:lnTo>
                    <a:pt x="15042" y="19562"/>
                  </a:lnTo>
                  <a:lnTo>
                    <a:pt x="15086" y="19295"/>
                  </a:lnTo>
                  <a:lnTo>
                    <a:pt x="15142" y="19028"/>
                  </a:lnTo>
                  <a:lnTo>
                    <a:pt x="15197" y="18772"/>
                  </a:lnTo>
                  <a:lnTo>
                    <a:pt x="15275" y="18527"/>
                  </a:lnTo>
                  <a:lnTo>
                    <a:pt x="15364" y="18293"/>
                  </a:lnTo>
                  <a:lnTo>
                    <a:pt x="15454" y="18070"/>
                  </a:lnTo>
                  <a:lnTo>
                    <a:pt x="15554" y="17848"/>
                  </a:lnTo>
                  <a:lnTo>
                    <a:pt x="15654" y="17647"/>
                  </a:lnTo>
                  <a:lnTo>
                    <a:pt x="15765" y="17447"/>
                  </a:lnTo>
                  <a:lnTo>
                    <a:pt x="15977" y="17102"/>
                  </a:lnTo>
                  <a:lnTo>
                    <a:pt x="16177" y="16801"/>
                  </a:lnTo>
                  <a:lnTo>
                    <a:pt x="16355" y="16556"/>
                  </a:lnTo>
                  <a:lnTo>
                    <a:pt x="16500" y="16378"/>
                  </a:lnTo>
                  <a:lnTo>
                    <a:pt x="16634" y="16233"/>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17" name="Google Shape;1442;p21">
              <a:extLst>
                <a:ext uri="{FF2B5EF4-FFF2-40B4-BE49-F238E27FC236}">
                  <a16:creationId xmlns="" xmlns:a16="http://schemas.microsoft.com/office/drawing/2014/main" id="{D0520F19-1994-4349-88DD-2659FEF480D0}"/>
                </a:ext>
              </a:extLst>
            </p:cNvPr>
            <p:cNvSpPr/>
            <p:nvPr/>
          </p:nvSpPr>
          <p:spPr>
            <a:xfrm>
              <a:off x="1503858" y="2436400"/>
              <a:ext cx="699449" cy="310146"/>
            </a:xfrm>
            <a:custGeom>
              <a:avLst/>
              <a:gdLst/>
              <a:ahLst/>
              <a:cxnLst/>
              <a:rect l="l" t="t" r="r" b="b"/>
              <a:pathLst>
                <a:path w="29805" h="13216" extrusionOk="0">
                  <a:moveTo>
                    <a:pt x="2294" y="1"/>
                  </a:moveTo>
                  <a:lnTo>
                    <a:pt x="2060" y="245"/>
                  </a:lnTo>
                  <a:lnTo>
                    <a:pt x="1849" y="490"/>
                  </a:lnTo>
                  <a:lnTo>
                    <a:pt x="1659" y="735"/>
                  </a:lnTo>
                  <a:lnTo>
                    <a:pt x="1470" y="969"/>
                  </a:lnTo>
                  <a:lnTo>
                    <a:pt x="1303" y="1203"/>
                  </a:lnTo>
                  <a:lnTo>
                    <a:pt x="1136" y="1426"/>
                  </a:lnTo>
                  <a:lnTo>
                    <a:pt x="991" y="1637"/>
                  </a:lnTo>
                  <a:lnTo>
                    <a:pt x="858" y="1849"/>
                  </a:lnTo>
                  <a:lnTo>
                    <a:pt x="724" y="2060"/>
                  </a:lnTo>
                  <a:lnTo>
                    <a:pt x="613" y="2261"/>
                  </a:lnTo>
                  <a:lnTo>
                    <a:pt x="513" y="2461"/>
                  </a:lnTo>
                  <a:lnTo>
                    <a:pt x="423" y="2650"/>
                  </a:lnTo>
                  <a:lnTo>
                    <a:pt x="334" y="2840"/>
                  </a:lnTo>
                  <a:lnTo>
                    <a:pt x="268" y="3018"/>
                  </a:lnTo>
                  <a:lnTo>
                    <a:pt x="201" y="3196"/>
                  </a:lnTo>
                  <a:lnTo>
                    <a:pt x="145" y="3374"/>
                  </a:lnTo>
                  <a:lnTo>
                    <a:pt x="101" y="3541"/>
                  </a:lnTo>
                  <a:lnTo>
                    <a:pt x="67" y="3708"/>
                  </a:lnTo>
                  <a:lnTo>
                    <a:pt x="45" y="3864"/>
                  </a:lnTo>
                  <a:lnTo>
                    <a:pt x="23" y="4020"/>
                  </a:lnTo>
                  <a:lnTo>
                    <a:pt x="12" y="4164"/>
                  </a:lnTo>
                  <a:lnTo>
                    <a:pt x="0" y="4309"/>
                  </a:lnTo>
                  <a:lnTo>
                    <a:pt x="0" y="4454"/>
                  </a:lnTo>
                  <a:lnTo>
                    <a:pt x="12" y="4587"/>
                  </a:lnTo>
                  <a:lnTo>
                    <a:pt x="45" y="4844"/>
                  </a:lnTo>
                  <a:lnTo>
                    <a:pt x="101" y="5088"/>
                  </a:lnTo>
                  <a:lnTo>
                    <a:pt x="179" y="5311"/>
                  </a:lnTo>
                  <a:lnTo>
                    <a:pt x="268" y="5523"/>
                  </a:lnTo>
                  <a:lnTo>
                    <a:pt x="379" y="5712"/>
                  </a:lnTo>
                  <a:lnTo>
                    <a:pt x="501" y="5890"/>
                  </a:lnTo>
                  <a:lnTo>
                    <a:pt x="635" y="6057"/>
                  </a:lnTo>
                  <a:lnTo>
                    <a:pt x="769" y="6202"/>
                  </a:lnTo>
                  <a:lnTo>
                    <a:pt x="902" y="6335"/>
                  </a:lnTo>
                  <a:lnTo>
                    <a:pt x="1047" y="6458"/>
                  </a:lnTo>
                  <a:lnTo>
                    <a:pt x="1192" y="6558"/>
                  </a:lnTo>
                  <a:lnTo>
                    <a:pt x="1325" y="6658"/>
                  </a:lnTo>
                  <a:lnTo>
                    <a:pt x="1581" y="6803"/>
                  </a:lnTo>
                  <a:lnTo>
                    <a:pt x="1782" y="6903"/>
                  </a:lnTo>
                  <a:lnTo>
                    <a:pt x="1927" y="6970"/>
                  </a:lnTo>
                  <a:lnTo>
                    <a:pt x="1971" y="6981"/>
                  </a:lnTo>
                  <a:lnTo>
                    <a:pt x="2171" y="7059"/>
                  </a:lnTo>
                  <a:lnTo>
                    <a:pt x="2416" y="7137"/>
                  </a:lnTo>
                  <a:lnTo>
                    <a:pt x="3029" y="7304"/>
                  </a:lnTo>
                  <a:lnTo>
                    <a:pt x="3786" y="7493"/>
                  </a:lnTo>
                  <a:lnTo>
                    <a:pt x="4665" y="7694"/>
                  </a:lnTo>
                  <a:lnTo>
                    <a:pt x="5667" y="7916"/>
                  </a:lnTo>
                  <a:lnTo>
                    <a:pt x="6781" y="8150"/>
                  </a:lnTo>
                  <a:lnTo>
                    <a:pt x="9230" y="8662"/>
                  </a:lnTo>
                  <a:lnTo>
                    <a:pt x="11913" y="9219"/>
                  </a:lnTo>
                  <a:lnTo>
                    <a:pt x="13294" y="9520"/>
                  </a:lnTo>
                  <a:lnTo>
                    <a:pt x="14697" y="9831"/>
                  </a:lnTo>
                  <a:lnTo>
                    <a:pt x="16099" y="10143"/>
                  </a:lnTo>
                  <a:lnTo>
                    <a:pt x="17480" y="10477"/>
                  </a:lnTo>
                  <a:lnTo>
                    <a:pt x="18827" y="10811"/>
                  </a:lnTo>
                  <a:lnTo>
                    <a:pt x="20118" y="11156"/>
                  </a:lnTo>
                  <a:lnTo>
                    <a:pt x="20497" y="11267"/>
                  </a:lnTo>
                  <a:lnTo>
                    <a:pt x="20842" y="11379"/>
                  </a:lnTo>
                  <a:lnTo>
                    <a:pt x="21143" y="11501"/>
                  </a:lnTo>
                  <a:lnTo>
                    <a:pt x="21421" y="11624"/>
                  </a:lnTo>
                  <a:lnTo>
                    <a:pt x="21666" y="11757"/>
                  </a:lnTo>
                  <a:lnTo>
                    <a:pt x="21900" y="11902"/>
                  </a:lnTo>
                  <a:lnTo>
                    <a:pt x="22100" y="12058"/>
                  </a:lnTo>
                  <a:lnTo>
                    <a:pt x="22290" y="12225"/>
                  </a:lnTo>
                  <a:lnTo>
                    <a:pt x="22312" y="12236"/>
                  </a:lnTo>
                  <a:lnTo>
                    <a:pt x="22624" y="12414"/>
                  </a:lnTo>
                  <a:lnTo>
                    <a:pt x="22935" y="12581"/>
                  </a:lnTo>
                  <a:lnTo>
                    <a:pt x="23269" y="12726"/>
                  </a:lnTo>
                  <a:lnTo>
                    <a:pt x="23592" y="12848"/>
                  </a:lnTo>
                  <a:lnTo>
                    <a:pt x="23926" y="12949"/>
                  </a:lnTo>
                  <a:lnTo>
                    <a:pt x="24260" y="13038"/>
                  </a:lnTo>
                  <a:lnTo>
                    <a:pt x="24594" y="13104"/>
                  </a:lnTo>
                  <a:lnTo>
                    <a:pt x="24928" y="13149"/>
                  </a:lnTo>
                  <a:lnTo>
                    <a:pt x="25262" y="13194"/>
                  </a:lnTo>
                  <a:lnTo>
                    <a:pt x="25585" y="13216"/>
                  </a:lnTo>
                  <a:lnTo>
                    <a:pt x="26242" y="13216"/>
                  </a:lnTo>
                  <a:lnTo>
                    <a:pt x="26554" y="13205"/>
                  </a:lnTo>
                  <a:lnTo>
                    <a:pt x="26865" y="13171"/>
                  </a:lnTo>
                  <a:lnTo>
                    <a:pt x="27166" y="13138"/>
                  </a:lnTo>
                  <a:lnTo>
                    <a:pt x="27455" y="13082"/>
                  </a:lnTo>
                  <a:lnTo>
                    <a:pt x="27734" y="13038"/>
                  </a:lnTo>
                  <a:lnTo>
                    <a:pt x="28001" y="12971"/>
                  </a:lnTo>
                  <a:lnTo>
                    <a:pt x="28246" y="12904"/>
                  </a:lnTo>
                  <a:lnTo>
                    <a:pt x="28491" y="12826"/>
                  </a:lnTo>
                  <a:lnTo>
                    <a:pt x="28713" y="12748"/>
                  </a:lnTo>
                  <a:lnTo>
                    <a:pt x="28914" y="12670"/>
                  </a:lnTo>
                  <a:lnTo>
                    <a:pt x="29103" y="12581"/>
                  </a:lnTo>
                  <a:lnTo>
                    <a:pt x="29270" y="12492"/>
                  </a:lnTo>
                  <a:lnTo>
                    <a:pt x="29415" y="12403"/>
                  </a:lnTo>
                  <a:lnTo>
                    <a:pt x="29548" y="12314"/>
                  </a:lnTo>
                  <a:lnTo>
                    <a:pt x="29649" y="12225"/>
                  </a:lnTo>
                  <a:lnTo>
                    <a:pt x="29727" y="12136"/>
                  </a:lnTo>
                  <a:lnTo>
                    <a:pt x="29782" y="12058"/>
                  </a:lnTo>
                  <a:lnTo>
                    <a:pt x="29805" y="11969"/>
                  </a:lnTo>
                  <a:lnTo>
                    <a:pt x="29805" y="11935"/>
                  </a:lnTo>
                  <a:lnTo>
                    <a:pt x="29805" y="11891"/>
                  </a:lnTo>
                  <a:lnTo>
                    <a:pt x="29793" y="11858"/>
                  </a:lnTo>
                  <a:lnTo>
                    <a:pt x="29771" y="11824"/>
                  </a:lnTo>
                  <a:lnTo>
                    <a:pt x="29560" y="11535"/>
                  </a:lnTo>
                  <a:lnTo>
                    <a:pt x="29292" y="11201"/>
                  </a:lnTo>
                  <a:lnTo>
                    <a:pt x="28981" y="10844"/>
                  </a:lnTo>
                  <a:lnTo>
                    <a:pt x="28613" y="10477"/>
                  </a:lnTo>
                  <a:lnTo>
                    <a:pt x="28212" y="10098"/>
                  </a:lnTo>
                  <a:lnTo>
                    <a:pt x="27778" y="9709"/>
                  </a:lnTo>
                  <a:lnTo>
                    <a:pt x="27544" y="9531"/>
                  </a:lnTo>
                  <a:lnTo>
                    <a:pt x="27300" y="9341"/>
                  </a:lnTo>
                  <a:lnTo>
                    <a:pt x="27066" y="9163"/>
                  </a:lnTo>
                  <a:lnTo>
                    <a:pt x="26810" y="8985"/>
                  </a:lnTo>
                  <a:lnTo>
                    <a:pt x="26554" y="8818"/>
                  </a:lnTo>
                  <a:lnTo>
                    <a:pt x="26298" y="8651"/>
                  </a:lnTo>
                  <a:lnTo>
                    <a:pt x="26030" y="8495"/>
                  </a:lnTo>
                  <a:lnTo>
                    <a:pt x="25774" y="8351"/>
                  </a:lnTo>
                  <a:lnTo>
                    <a:pt x="25507" y="8217"/>
                  </a:lnTo>
                  <a:lnTo>
                    <a:pt x="25229" y="8094"/>
                  </a:lnTo>
                  <a:lnTo>
                    <a:pt x="24962" y="7983"/>
                  </a:lnTo>
                  <a:lnTo>
                    <a:pt x="24694" y="7894"/>
                  </a:lnTo>
                  <a:lnTo>
                    <a:pt x="24427" y="7805"/>
                  </a:lnTo>
                  <a:lnTo>
                    <a:pt x="24149" y="7749"/>
                  </a:lnTo>
                  <a:lnTo>
                    <a:pt x="23882" y="7694"/>
                  </a:lnTo>
                  <a:lnTo>
                    <a:pt x="23626" y="7671"/>
                  </a:lnTo>
                  <a:lnTo>
                    <a:pt x="23358" y="7660"/>
                  </a:lnTo>
                  <a:lnTo>
                    <a:pt x="23102" y="7660"/>
                  </a:lnTo>
                  <a:lnTo>
                    <a:pt x="22846" y="7694"/>
                  </a:lnTo>
                  <a:lnTo>
                    <a:pt x="22601" y="7749"/>
                  </a:lnTo>
                  <a:lnTo>
                    <a:pt x="22445" y="7783"/>
                  </a:lnTo>
                  <a:lnTo>
                    <a:pt x="22290" y="7805"/>
                  </a:lnTo>
                  <a:lnTo>
                    <a:pt x="22145" y="7827"/>
                  </a:lnTo>
                  <a:lnTo>
                    <a:pt x="21989" y="7850"/>
                  </a:lnTo>
                  <a:lnTo>
                    <a:pt x="21833" y="7850"/>
                  </a:lnTo>
                  <a:lnTo>
                    <a:pt x="21677" y="7861"/>
                  </a:lnTo>
                  <a:lnTo>
                    <a:pt x="21377" y="7838"/>
                  </a:lnTo>
                  <a:lnTo>
                    <a:pt x="21065" y="7794"/>
                  </a:lnTo>
                  <a:lnTo>
                    <a:pt x="20764" y="7727"/>
                  </a:lnTo>
                  <a:lnTo>
                    <a:pt x="20475" y="7638"/>
                  </a:lnTo>
                  <a:lnTo>
                    <a:pt x="20185" y="7516"/>
                  </a:lnTo>
                  <a:lnTo>
                    <a:pt x="18248" y="6636"/>
                  </a:lnTo>
                  <a:lnTo>
                    <a:pt x="15754" y="5512"/>
                  </a:lnTo>
                  <a:lnTo>
                    <a:pt x="12949" y="4253"/>
                  </a:lnTo>
                  <a:lnTo>
                    <a:pt x="10065" y="2973"/>
                  </a:lnTo>
                  <a:lnTo>
                    <a:pt x="8662" y="2372"/>
                  </a:lnTo>
                  <a:lnTo>
                    <a:pt x="7326" y="1804"/>
                  </a:lnTo>
                  <a:lnTo>
                    <a:pt x="6079" y="1292"/>
                  </a:lnTo>
                  <a:lnTo>
                    <a:pt x="4955" y="836"/>
                  </a:lnTo>
                  <a:lnTo>
                    <a:pt x="3986" y="468"/>
                  </a:lnTo>
                  <a:lnTo>
                    <a:pt x="3574" y="323"/>
                  </a:lnTo>
                  <a:lnTo>
                    <a:pt x="3207" y="201"/>
                  </a:lnTo>
                  <a:lnTo>
                    <a:pt x="2884" y="101"/>
                  </a:lnTo>
                  <a:lnTo>
                    <a:pt x="2628" y="34"/>
                  </a:lnTo>
                  <a:lnTo>
                    <a:pt x="2428" y="1"/>
                  </a:lnTo>
                  <a:close/>
                </a:path>
              </a:pathLst>
            </a:custGeom>
            <a:solidFill>
              <a:srgbClr val="F2CFA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18" name="Google Shape;1443;p21">
              <a:extLst>
                <a:ext uri="{FF2B5EF4-FFF2-40B4-BE49-F238E27FC236}">
                  <a16:creationId xmlns="" xmlns:a16="http://schemas.microsoft.com/office/drawing/2014/main" id="{FDC3B0C2-3175-48EB-A298-5DDB27F80AB1}"/>
                </a:ext>
              </a:extLst>
            </p:cNvPr>
            <p:cNvSpPr/>
            <p:nvPr/>
          </p:nvSpPr>
          <p:spPr>
            <a:xfrm>
              <a:off x="1503858" y="2436400"/>
              <a:ext cx="699449" cy="310146"/>
            </a:xfrm>
            <a:custGeom>
              <a:avLst/>
              <a:gdLst/>
              <a:ahLst/>
              <a:cxnLst/>
              <a:rect l="l" t="t" r="r" b="b"/>
              <a:pathLst>
                <a:path w="29805" h="13216" fill="none" extrusionOk="0">
                  <a:moveTo>
                    <a:pt x="22312" y="12236"/>
                  </a:moveTo>
                  <a:lnTo>
                    <a:pt x="22312" y="12236"/>
                  </a:lnTo>
                  <a:lnTo>
                    <a:pt x="22290" y="12225"/>
                  </a:lnTo>
                  <a:lnTo>
                    <a:pt x="22290" y="12225"/>
                  </a:lnTo>
                  <a:lnTo>
                    <a:pt x="22100" y="12058"/>
                  </a:lnTo>
                  <a:lnTo>
                    <a:pt x="21900" y="11902"/>
                  </a:lnTo>
                  <a:lnTo>
                    <a:pt x="21666" y="11757"/>
                  </a:lnTo>
                  <a:lnTo>
                    <a:pt x="21421" y="11624"/>
                  </a:lnTo>
                  <a:lnTo>
                    <a:pt x="21143" y="11501"/>
                  </a:lnTo>
                  <a:lnTo>
                    <a:pt x="20842" y="11379"/>
                  </a:lnTo>
                  <a:lnTo>
                    <a:pt x="20497" y="11267"/>
                  </a:lnTo>
                  <a:lnTo>
                    <a:pt x="20118" y="11156"/>
                  </a:lnTo>
                  <a:lnTo>
                    <a:pt x="20118" y="11156"/>
                  </a:lnTo>
                  <a:lnTo>
                    <a:pt x="18827" y="10811"/>
                  </a:lnTo>
                  <a:lnTo>
                    <a:pt x="17480" y="10477"/>
                  </a:lnTo>
                  <a:lnTo>
                    <a:pt x="16099" y="10143"/>
                  </a:lnTo>
                  <a:lnTo>
                    <a:pt x="14697" y="9831"/>
                  </a:lnTo>
                  <a:lnTo>
                    <a:pt x="13294" y="9520"/>
                  </a:lnTo>
                  <a:lnTo>
                    <a:pt x="11913" y="9219"/>
                  </a:lnTo>
                  <a:lnTo>
                    <a:pt x="9230" y="8662"/>
                  </a:lnTo>
                  <a:lnTo>
                    <a:pt x="6781" y="8150"/>
                  </a:lnTo>
                  <a:lnTo>
                    <a:pt x="5667" y="7916"/>
                  </a:lnTo>
                  <a:lnTo>
                    <a:pt x="4665" y="7694"/>
                  </a:lnTo>
                  <a:lnTo>
                    <a:pt x="3786" y="7493"/>
                  </a:lnTo>
                  <a:lnTo>
                    <a:pt x="3029" y="7304"/>
                  </a:lnTo>
                  <a:lnTo>
                    <a:pt x="2416" y="7137"/>
                  </a:lnTo>
                  <a:lnTo>
                    <a:pt x="2171" y="7059"/>
                  </a:lnTo>
                  <a:lnTo>
                    <a:pt x="1971" y="6981"/>
                  </a:lnTo>
                  <a:lnTo>
                    <a:pt x="1971" y="6981"/>
                  </a:lnTo>
                  <a:lnTo>
                    <a:pt x="1927" y="6970"/>
                  </a:lnTo>
                  <a:lnTo>
                    <a:pt x="1782" y="6903"/>
                  </a:lnTo>
                  <a:lnTo>
                    <a:pt x="1581" y="6803"/>
                  </a:lnTo>
                  <a:lnTo>
                    <a:pt x="1325" y="6658"/>
                  </a:lnTo>
                  <a:lnTo>
                    <a:pt x="1192" y="6558"/>
                  </a:lnTo>
                  <a:lnTo>
                    <a:pt x="1047" y="6458"/>
                  </a:lnTo>
                  <a:lnTo>
                    <a:pt x="902" y="6335"/>
                  </a:lnTo>
                  <a:lnTo>
                    <a:pt x="769" y="6202"/>
                  </a:lnTo>
                  <a:lnTo>
                    <a:pt x="635" y="6057"/>
                  </a:lnTo>
                  <a:lnTo>
                    <a:pt x="501" y="5890"/>
                  </a:lnTo>
                  <a:lnTo>
                    <a:pt x="379" y="5712"/>
                  </a:lnTo>
                  <a:lnTo>
                    <a:pt x="268" y="5523"/>
                  </a:lnTo>
                  <a:lnTo>
                    <a:pt x="179" y="5311"/>
                  </a:lnTo>
                  <a:lnTo>
                    <a:pt x="101" y="5088"/>
                  </a:lnTo>
                  <a:lnTo>
                    <a:pt x="45" y="4844"/>
                  </a:lnTo>
                  <a:lnTo>
                    <a:pt x="12" y="4587"/>
                  </a:lnTo>
                  <a:lnTo>
                    <a:pt x="0" y="4454"/>
                  </a:lnTo>
                  <a:lnTo>
                    <a:pt x="0" y="4309"/>
                  </a:lnTo>
                  <a:lnTo>
                    <a:pt x="12" y="4164"/>
                  </a:lnTo>
                  <a:lnTo>
                    <a:pt x="23" y="4020"/>
                  </a:lnTo>
                  <a:lnTo>
                    <a:pt x="45" y="3864"/>
                  </a:lnTo>
                  <a:lnTo>
                    <a:pt x="67" y="3708"/>
                  </a:lnTo>
                  <a:lnTo>
                    <a:pt x="101" y="3541"/>
                  </a:lnTo>
                  <a:lnTo>
                    <a:pt x="145" y="3374"/>
                  </a:lnTo>
                  <a:lnTo>
                    <a:pt x="201" y="3196"/>
                  </a:lnTo>
                  <a:lnTo>
                    <a:pt x="268" y="3018"/>
                  </a:lnTo>
                  <a:lnTo>
                    <a:pt x="334" y="2840"/>
                  </a:lnTo>
                  <a:lnTo>
                    <a:pt x="423" y="2650"/>
                  </a:lnTo>
                  <a:lnTo>
                    <a:pt x="513" y="2461"/>
                  </a:lnTo>
                  <a:lnTo>
                    <a:pt x="613" y="2261"/>
                  </a:lnTo>
                  <a:lnTo>
                    <a:pt x="724" y="2060"/>
                  </a:lnTo>
                  <a:lnTo>
                    <a:pt x="858" y="1849"/>
                  </a:lnTo>
                  <a:lnTo>
                    <a:pt x="991" y="1637"/>
                  </a:lnTo>
                  <a:lnTo>
                    <a:pt x="1136" y="1426"/>
                  </a:lnTo>
                  <a:lnTo>
                    <a:pt x="1303" y="1203"/>
                  </a:lnTo>
                  <a:lnTo>
                    <a:pt x="1470" y="969"/>
                  </a:lnTo>
                  <a:lnTo>
                    <a:pt x="1659" y="735"/>
                  </a:lnTo>
                  <a:lnTo>
                    <a:pt x="1849" y="490"/>
                  </a:lnTo>
                  <a:lnTo>
                    <a:pt x="2060" y="245"/>
                  </a:lnTo>
                  <a:lnTo>
                    <a:pt x="2294" y="1"/>
                  </a:lnTo>
                  <a:lnTo>
                    <a:pt x="2294" y="1"/>
                  </a:lnTo>
                  <a:lnTo>
                    <a:pt x="2350" y="1"/>
                  </a:lnTo>
                  <a:lnTo>
                    <a:pt x="2428" y="1"/>
                  </a:lnTo>
                  <a:lnTo>
                    <a:pt x="2628" y="34"/>
                  </a:lnTo>
                  <a:lnTo>
                    <a:pt x="2884" y="101"/>
                  </a:lnTo>
                  <a:lnTo>
                    <a:pt x="3207" y="201"/>
                  </a:lnTo>
                  <a:lnTo>
                    <a:pt x="3574" y="323"/>
                  </a:lnTo>
                  <a:lnTo>
                    <a:pt x="3986" y="468"/>
                  </a:lnTo>
                  <a:lnTo>
                    <a:pt x="4955" y="836"/>
                  </a:lnTo>
                  <a:lnTo>
                    <a:pt x="6079" y="1292"/>
                  </a:lnTo>
                  <a:lnTo>
                    <a:pt x="7326" y="1804"/>
                  </a:lnTo>
                  <a:lnTo>
                    <a:pt x="8662" y="2372"/>
                  </a:lnTo>
                  <a:lnTo>
                    <a:pt x="10065" y="2973"/>
                  </a:lnTo>
                  <a:lnTo>
                    <a:pt x="12949" y="4253"/>
                  </a:lnTo>
                  <a:lnTo>
                    <a:pt x="15754" y="5512"/>
                  </a:lnTo>
                  <a:lnTo>
                    <a:pt x="18248" y="6636"/>
                  </a:lnTo>
                  <a:lnTo>
                    <a:pt x="20185" y="7516"/>
                  </a:lnTo>
                  <a:lnTo>
                    <a:pt x="20185" y="7516"/>
                  </a:lnTo>
                  <a:lnTo>
                    <a:pt x="20475" y="7638"/>
                  </a:lnTo>
                  <a:lnTo>
                    <a:pt x="20764" y="7727"/>
                  </a:lnTo>
                  <a:lnTo>
                    <a:pt x="21065" y="7794"/>
                  </a:lnTo>
                  <a:lnTo>
                    <a:pt x="21377" y="7838"/>
                  </a:lnTo>
                  <a:lnTo>
                    <a:pt x="21677" y="7861"/>
                  </a:lnTo>
                  <a:lnTo>
                    <a:pt x="21833" y="7850"/>
                  </a:lnTo>
                  <a:lnTo>
                    <a:pt x="21989" y="7850"/>
                  </a:lnTo>
                  <a:lnTo>
                    <a:pt x="22145" y="7827"/>
                  </a:lnTo>
                  <a:lnTo>
                    <a:pt x="22290" y="7805"/>
                  </a:lnTo>
                  <a:lnTo>
                    <a:pt x="22445" y="7783"/>
                  </a:lnTo>
                  <a:lnTo>
                    <a:pt x="22601" y="7749"/>
                  </a:lnTo>
                  <a:lnTo>
                    <a:pt x="22601" y="7749"/>
                  </a:lnTo>
                  <a:lnTo>
                    <a:pt x="22846" y="7694"/>
                  </a:lnTo>
                  <a:lnTo>
                    <a:pt x="23102" y="7660"/>
                  </a:lnTo>
                  <a:lnTo>
                    <a:pt x="23358" y="7660"/>
                  </a:lnTo>
                  <a:lnTo>
                    <a:pt x="23626" y="7671"/>
                  </a:lnTo>
                  <a:lnTo>
                    <a:pt x="23882" y="7694"/>
                  </a:lnTo>
                  <a:lnTo>
                    <a:pt x="24149" y="7749"/>
                  </a:lnTo>
                  <a:lnTo>
                    <a:pt x="24427" y="7805"/>
                  </a:lnTo>
                  <a:lnTo>
                    <a:pt x="24694" y="7894"/>
                  </a:lnTo>
                  <a:lnTo>
                    <a:pt x="24962" y="7983"/>
                  </a:lnTo>
                  <a:lnTo>
                    <a:pt x="25229" y="8094"/>
                  </a:lnTo>
                  <a:lnTo>
                    <a:pt x="25507" y="8217"/>
                  </a:lnTo>
                  <a:lnTo>
                    <a:pt x="25774" y="8351"/>
                  </a:lnTo>
                  <a:lnTo>
                    <a:pt x="26030" y="8495"/>
                  </a:lnTo>
                  <a:lnTo>
                    <a:pt x="26298" y="8651"/>
                  </a:lnTo>
                  <a:lnTo>
                    <a:pt x="26554" y="8818"/>
                  </a:lnTo>
                  <a:lnTo>
                    <a:pt x="26810" y="8985"/>
                  </a:lnTo>
                  <a:lnTo>
                    <a:pt x="27066" y="9163"/>
                  </a:lnTo>
                  <a:lnTo>
                    <a:pt x="27300" y="9341"/>
                  </a:lnTo>
                  <a:lnTo>
                    <a:pt x="27544" y="9531"/>
                  </a:lnTo>
                  <a:lnTo>
                    <a:pt x="27778" y="9709"/>
                  </a:lnTo>
                  <a:lnTo>
                    <a:pt x="28212" y="10098"/>
                  </a:lnTo>
                  <a:lnTo>
                    <a:pt x="28613" y="10477"/>
                  </a:lnTo>
                  <a:lnTo>
                    <a:pt x="28981" y="10844"/>
                  </a:lnTo>
                  <a:lnTo>
                    <a:pt x="29292" y="11201"/>
                  </a:lnTo>
                  <a:lnTo>
                    <a:pt x="29560" y="11535"/>
                  </a:lnTo>
                  <a:lnTo>
                    <a:pt x="29771" y="11824"/>
                  </a:lnTo>
                  <a:lnTo>
                    <a:pt x="29771" y="11824"/>
                  </a:lnTo>
                  <a:lnTo>
                    <a:pt x="29793" y="11858"/>
                  </a:lnTo>
                  <a:lnTo>
                    <a:pt x="29805" y="11891"/>
                  </a:lnTo>
                  <a:lnTo>
                    <a:pt x="29805" y="11935"/>
                  </a:lnTo>
                  <a:lnTo>
                    <a:pt x="29805" y="11969"/>
                  </a:lnTo>
                  <a:lnTo>
                    <a:pt x="29782" y="12058"/>
                  </a:lnTo>
                  <a:lnTo>
                    <a:pt x="29727" y="12136"/>
                  </a:lnTo>
                  <a:lnTo>
                    <a:pt x="29649" y="12225"/>
                  </a:lnTo>
                  <a:lnTo>
                    <a:pt x="29548" y="12314"/>
                  </a:lnTo>
                  <a:lnTo>
                    <a:pt x="29415" y="12403"/>
                  </a:lnTo>
                  <a:lnTo>
                    <a:pt x="29270" y="12492"/>
                  </a:lnTo>
                  <a:lnTo>
                    <a:pt x="29103" y="12581"/>
                  </a:lnTo>
                  <a:lnTo>
                    <a:pt x="28914" y="12670"/>
                  </a:lnTo>
                  <a:lnTo>
                    <a:pt x="28713" y="12748"/>
                  </a:lnTo>
                  <a:lnTo>
                    <a:pt x="28491" y="12826"/>
                  </a:lnTo>
                  <a:lnTo>
                    <a:pt x="28246" y="12904"/>
                  </a:lnTo>
                  <a:lnTo>
                    <a:pt x="28001" y="12971"/>
                  </a:lnTo>
                  <a:lnTo>
                    <a:pt x="27734" y="13038"/>
                  </a:lnTo>
                  <a:lnTo>
                    <a:pt x="27455" y="13082"/>
                  </a:lnTo>
                  <a:lnTo>
                    <a:pt x="27166" y="13138"/>
                  </a:lnTo>
                  <a:lnTo>
                    <a:pt x="26865" y="13171"/>
                  </a:lnTo>
                  <a:lnTo>
                    <a:pt x="26554" y="13205"/>
                  </a:lnTo>
                  <a:lnTo>
                    <a:pt x="26242" y="13216"/>
                  </a:lnTo>
                  <a:lnTo>
                    <a:pt x="25919" y="13216"/>
                  </a:lnTo>
                  <a:lnTo>
                    <a:pt x="25585" y="13216"/>
                  </a:lnTo>
                  <a:lnTo>
                    <a:pt x="25262" y="13194"/>
                  </a:lnTo>
                  <a:lnTo>
                    <a:pt x="24928" y="13149"/>
                  </a:lnTo>
                  <a:lnTo>
                    <a:pt x="24594" y="13104"/>
                  </a:lnTo>
                  <a:lnTo>
                    <a:pt x="24260" y="13038"/>
                  </a:lnTo>
                  <a:lnTo>
                    <a:pt x="23926" y="12949"/>
                  </a:lnTo>
                  <a:lnTo>
                    <a:pt x="23592" y="12848"/>
                  </a:lnTo>
                  <a:lnTo>
                    <a:pt x="23269" y="12726"/>
                  </a:lnTo>
                  <a:lnTo>
                    <a:pt x="22935" y="12581"/>
                  </a:lnTo>
                  <a:lnTo>
                    <a:pt x="22624" y="12414"/>
                  </a:lnTo>
                  <a:lnTo>
                    <a:pt x="22312" y="12236"/>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19" name="Google Shape;1444;p21">
              <a:extLst>
                <a:ext uri="{FF2B5EF4-FFF2-40B4-BE49-F238E27FC236}">
                  <a16:creationId xmlns="" xmlns:a16="http://schemas.microsoft.com/office/drawing/2014/main" id="{ADFA1FC8-6271-4B38-8C5C-E6EE1028F5A4}"/>
                </a:ext>
              </a:extLst>
            </p:cNvPr>
            <p:cNvSpPr/>
            <p:nvPr/>
          </p:nvSpPr>
          <p:spPr>
            <a:xfrm>
              <a:off x="1135982" y="1862385"/>
              <a:ext cx="302848" cy="435815"/>
            </a:xfrm>
            <a:custGeom>
              <a:avLst/>
              <a:gdLst/>
              <a:ahLst/>
              <a:cxnLst/>
              <a:rect l="l" t="t" r="r" b="b"/>
              <a:pathLst>
                <a:path w="12905" h="18571" extrusionOk="0">
                  <a:moveTo>
                    <a:pt x="4276" y="1"/>
                  </a:moveTo>
                  <a:lnTo>
                    <a:pt x="4064" y="78"/>
                  </a:lnTo>
                  <a:lnTo>
                    <a:pt x="3830" y="179"/>
                  </a:lnTo>
                  <a:lnTo>
                    <a:pt x="3530" y="335"/>
                  </a:lnTo>
                  <a:lnTo>
                    <a:pt x="3174" y="535"/>
                  </a:lnTo>
                  <a:lnTo>
                    <a:pt x="2984" y="657"/>
                  </a:lnTo>
                  <a:lnTo>
                    <a:pt x="2784" y="802"/>
                  </a:lnTo>
                  <a:lnTo>
                    <a:pt x="2584" y="947"/>
                  </a:lnTo>
                  <a:lnTo>
                    <a:pt x="2372" y="1114"/>
                  </a:lnTo>
                  <a:lnTo>
                    <a:pt x="2160" y="1292"/>
                  </a:lnTo>
                  <a:lnTo>
                    <a:pt x="1949" y="1481"/>
                  </a:lnTo>
                  <a:lnTo>
                    <a:pt x="1737" y="1693"/>
                  </a:lnTo>
                  <a:lnTo>
                    <a:pt x="1526" y="1915"/>
                  </a:lnTo>
                  <a:lnTo>
                    <a:pt x="1325" y="2160"/>
                  </a:lnTo>
                  <a:lnTo>
                    <a:pt x="1136" y="2428"/>
                  </a:lnTo>
                  <a:lnTo>
                    <a:pt x="947" y="2695"/>
                  </a:lnTo>
                  <a:lnTo>
                    <a:pt x="780" y="2995"/>
                  </a:lnTo>
                  <a:lnTo>
                    <a:pt x="613" y="3307"/>
                  </a:lnTo>
                  <a:lnTo>
                    <a:pt x="468" y="3641"/>
                  </a:lnTo>
                  <a:lnTo>
                    <a:pt x="335" y="3986"/>
                  </a:lnTo>
                  <a:lnTo>
                    <a:pt x="223" y="4354"/>
                  </a:lnTo>
                  <a:lnTo>
                    <a:pt x="134" y="4743"/>
                  </a:lnTo>
                  <a:lnTo>
                    <a:pt x="67" y="5155"/>
                  </a:lnTo>
                  <a:lnTo>
                    <a:pt x="45" y="5367"/>
                  </a:lnTo>
                  <a:lnTo>
                    <a:pt x="23" y="5578"/>
                  </a:lnTo>
                  <a:lnTo>
                    <a:pt x="12" y="5801"/>
                  </a:lnTo>
                  <a:lnTo>
                    <a:pt x="1" y="6035"/>
                  </a:lnTo>
                  <a:lnTo>
                    <a:pt x="1" y="6269"/>
                  </a:lnTo>
                  <a:lnTo>
                    <a:pt x="12" y="6502"/>
                  </a:lnTo>
                  <a:lnTo>
                    <a:pt x="23" y="6747"/>
                  </a:lnTo>
                  <a:lnTo>
                    <a:pt x="45" y="6992"/>
                  </a:lnTo>
                  <a:lnTo>
                    <a:pt x="101" y="7393"/>
                  </a:lnTo>
                  <a:lnTo>
                    <a:pt x="190" y="7950"/>
                  </a:lnTo>
                  <a:lnTo>
                    <a:pt x="457" y="9453"/>
                  </a:lnTo>
                  <a:lnTo>
                    <a:pt x="802" y="11290"/>
                  </a:lnTo>
                  <a:lnTo>
                    <a:pt x="1192" y="13260"/>
                  </a:lnTo>
                  <a:lnTo>
                    <a:pt x="1893" y="16767"/>
                  </a:lnTo>
                  <a:lnTo>
                    <a:pt x="2205" y="18315"/>
                  </a:lnTo>
                  <a:lnTo>
                    <a:pt x="2361" y="18337"/>
                  </a:lnTo>
                  <a:lnTo>
                    <a:pt x="2795" y="18393"/>
                  </a:lnTo>
                  <a:lnTo>
                    <a:pt x="3441" y="18471"/>
                  </a:lnTo>
                  <a:lnTo>
                    <a:pt x="3830" y="18504"/>
                  </a:lnTo>
                  <a:lnTo>
                    <a:pt x="4254" y="18538"/>
                  </a:lnTo>
                  <a:lnTo>
                    <a:pt x="4699" y="18560"/>
                  </a:lnTo>
                  <a:lnTo>
                    <a:pt x="5166" y="18571"/>
                  </a:lnTo>
                  <a:lnTo>
                    <a:pt x="5645" y="18571"/>
                  </a:lnTo>
                  <a:lnTo>
                    <a:pt x="6135" y="18560"/>
                  </a:lnTo>
                  <a:lnTo>
                    <a:pt x="6614" y="18526"/>
                  </a:lnTo>
                  <a:lnTo>
                    <a:pt x="7093" y="18471"/>
                  </a:lnTo>
                  <a:lnTo>
                    <a:pt x="7315" y="18426"/>
                  </a:lnTo>
                  <a:lnTo>
                    <a:pt x="7538" y="18382"/>
                  </a:lnTo>
                  <a:lnTo>
                    <a:pt x="7761" y="18337"/>
                  </a:lnTo>
                  <a:lnTo>
                    <a:pt x="7972" y="18282"/>
                  </a:lnTo>
                  <a:lnTo>
                    <a:pt x="8195" y="18204"/>
                  </a:lnTo>
                  <a:lnTo>
                    <a:pt x="8417" y="18115"/>
                  </a:lnTo>
                  <a:lnTo>
                    <a:pt x="8640" y="18025"/>
                  </a:lnTo>
                  <a:lnTo>
                    <a:pt x="8863" y="17914"/>
                  </a:lnTo>
                  <a:lnTo>
                    <a:pt x="9085" y="17792"/>
                  </a:lnTo>
                  <a:lnTo>
                    <a:pt x="9308" y="17669"/>
                  </a:lnTo>
                  <a:lnTo>
                    <a:pt x="9531" y="17536"/>
                  </a:lnTo>
                  <a:lnTo>
                    <a:pt x="9742" y="17391"/>
                  </a:lnTo>
                  <a:lnTo>
                    <a:pt x="10165" y="17090"/>
                  </a:lnTo>
                  <a:lnTo>
                    <a:pt x="10577" y="16767"/>
                  </a:lnTo>
                  <a:lnTo>
                    <a:pt x="10967" y="16445"/>
                  </a:lnTo>
                  <a:lnTo>
                    <a:pt x="11334" y="16122"/>
                  </a:lnTo>
                  <a:lnTo>
                    <a:pt x="11668" y="15799"/>
                  </a:lnTo>
                  <a:lnTo>
                    <a:pt x="11969" y="15498"/>
                  </a:lnTo>
                  <a:lnTo>
                    <a:pt x="12247" y="15220"/>
                  </a:lnTo>
                  <a:lnTo>
                    <a:pt x="12470" y="14986"/>
                  </a:lnTo>
                  <a:lnTo>
                    <a:pt x="12793" y="14619"/>
                  </a:lnTo>
                  <a:lnTo>
                    <a:pt x="12904" y="14485"/>
                  </a:lnTo>
                  <a:lnTo>
                    <a:pt x="12826" y="14351"/>
                  </a:lnTo>
                  <a:lnTo>
                    <a:pt x="12604" y="13973"/>
                  </a:lnTo>
                  <a:lnTo>
                    <a:pt x="12292" y="13405"/>
                  </a:lnTo>
                  <a:lnTo>
                    <a:pt x="12114" y="13060"/>
                  </a:lnTo>
                  <a:lnTo>
                    <a:pt x="11924" y="12693"/>
                  </a:lnTo>
                  <a:lnTo>
                    <a:pt x="11735" y="12292"/>
                  </a:lnTo>
                  <a:lnTo>
                    <a:pt x="11546" y="11869"/>
                  </a:lnTo>
                  <a:lnTo>
                    <a:pt x="11368" y="11434"/>
                  </a:lnTo>
                  <a:lnTo>
                    <a:pt x="11201" y="10989"/>
                  </a:lnTo>
                  <a:lnTo>
                    <a:pt x="11045" y="10544"/>
                  </a:lnTo>
                  <a:lnTo>
                    <a:pt x="10922" y="10110"/>
                  </a:lnTo>
                  <a:lnTo>
                    <a:pt x="10867" y="9887"/>
                  </a:lnTo>
                  <a:lnTo>
                    <a:pt x="10822" y="9675"/>
                  </a:lnTo>
                  <a:lnTo>
                    <a:pt x="10789" y="9464"/>
                  </a:lnTo>
                  <a:lnTo>
                    <a:pt x="10767" y="9252"/>
                  </a:lnTo>
                  <a:lnTo>
                    <a:pt x="10755" y="9130"/>
                  </a:lnTo>
                  <a:lnTo>
                    <a:pt x="10755" y="9030"/>
                  </a:lnTo>
                  <a:lnTo>
                    <a:pt x="10767" y="8929"/>
                  </a:lnTo>
                  <a:lnTo>
                    <a:pt x="10789" y="8852"/>
                  </a:lnTo>
                  <a:lnTo>
                    <a:pt x="10822" y="8774"/>
                  </a:lnTo>
                  <a:lnTo>
                    <a:pt x="10867" y="8718"/>
                  </a:lnTo>
                  <a:lnTo>
                    <a:pt x="10911" y="8673"/>
                  </a:lnTo>
                  <a:lnTo>
                    <a:pt x="10967" y="8629"/>
                  </a:lnTo>
                  <a:lnTo>
                    <a:pt x="11023" y="8595"/>
                  </a:lnTo>
                  <a:lnTo>
                    <a:pt x="11089" y="8584"/>
                  </a:lnTo>
                  <a:lnTo>
                    <a:pt x="11156" y="8562"/>
                  </a:lnTo>
                  <a:lnTo>
                    <a:pt x="11390" y="8562"/>
                  </a:lnTo>
                  <a:lnTo>
                    <a:pt x="11557" y="8584"/>
                  </a:lnTo>
                  <a:lnTo>
                    <a:pt x="11724" y="8629"/>
                  </a:lnTo>
                  <a:lnTo>
                    <a:pt x="11880" y="8685"/>
                  </a:lnTo>
                  <a:lnTo>
                    <a:pt x="12036" y="8740"/>
                  </a:lnTo>
                  <a:lnTo>
                    <a:pt x="12169" y="8807"/>
                  </a:lnTo>
                  <a:lnTo>
                    <a:pt x="12381" y="8907"/>
                  </a:lnTo>
                  <a:lnTo>
                    <a:pt x="12459" y="8952"/>
                  </a:lnTo>
                  <a:lnTo>
                    <a:pt x="10934" y="1615"/>
                  </a:lnTo>
                  <a:lnTo>
                    <a:pt x="4276" y="1"/>
                  </a:lnTo>
                  <a:close/>
                </a:path>
              </a:pathLst>
            </a:custGeom>
            <a:solidFill>
              <a:srgbClr val="FFC27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20" name="Google Shape;1445;p21">
              <a:extLst>
                <a:ext uri="{FF2B5EF4-FFF2-40B4-BE49-F238E27FC236}">
                  <a16:creationId xmlns="" xmlns:a16="http://schemas.microsoft.com/office/drawing/2014/main" id="{AC78A4B5-80E3-4AE3-BC74-55CB0478FC59}"/>
                </a:ext>
              </a:extLst>
            </p:cNvPr>
            <p:cNvSpPr/>
            <p:nvPr/>
          </p:nvSpPr>
          <p:spPr>
            <a:xfrm>
              <a:off x="1135982" y="1862385"/>
              <a:ext cx="302848" cy="435815"/>
            </a:xfrm>
            <a:custGeom>
              <a:avLst/>
              <a:gdLst/>
              <a:ahLst/>
              <a:cxnLst/>
              <a:rect l="l" t="t" r="r" b="b"/>
              <a:pathLst>
                <a:path w="12905" h="18571" fill="none" extrusionOk="0">
                  <a:moveTo>
                    <a:pt x="4276" y="1"/>
                  </a:moveTo>
                  <a:lnTo>
                    <a:pt x="4276" y="1"/>
                  </a:lnTo>
                  <a:lnTo>
                    <a:pt x="4064" y="78"/>
                  </a:lnTo>
                  <a:lnTo>
                    <a:pt x="3830" y="179"/>
                  </a:lnTo>
                  <a:lnTo>
                    <a:pt x="3530" y="335"/>
                  </a:lnTo>
                  <a:lnTo>
                    <a:pt x="3174" y="535"/>
                  </a:lnTo>
                  <a:lnTo>
                    <a:pt x="2984" y="657"/>
                  </a:lnTo>
                  <a:lnTo>
                    <a:pt x="2784" y="802"/>
                  </a:lnTo>
                  <a:lnTo>
                    <a:pt x="2584" y="947"/>
                  </a:lnTo>
                  <a:lnTo>
                    <a:pt x="2372" y="1114"/>
                  </a:lnTo>
                  <a:lnTo>
                    <a:pt x="2160" y="1292"/>
                  </a:lnTo>
                  <a:lnTo>
                    <a:pt x="1949" y="1481"/>
                  </a:lnTo>
                  <a:lnTo>
                    <a:pt x="1737" y="1693"/>
                  </a:lnTo>
                  <a:lnTo>
                    <a:pt x="1526" y="1915"/>
                  </a:lnTo>
                  <a:lnTo>
                    <a:pt x="1325" y="2160"/>
                  </a:lnTo>
                  <a:lnTo>
                    <a:pt x="1136" y="2428"/>
                  </a:lnTo>
                  <a:lnTo>
                    <a:pt x="947" y="2695"/>
                  </a:lnTo>
                  <a:lnTo>
                    <a:pt x="780" y="2995"/>
                  </a:lnTo>
                  <a:lnTo>
                    <a:pt x="613" y="3307"/>
                  </a:lnTo>
                  <a:lnTo>
                    <a:pt x="468" y="3641"/>
                  </a:lnTo>
                  <a:lnTo>
                    <a:pt x="335" y="3986"/>
                  </a:lnTo>
                  <a:lnTo>
                    <a:pt x="223" y="4354"/>
                  </a:lnTo>
                  <a:lnTo>
                    <a:pt x="134" y="4743"/>
                  </a:lnTo>
                  <a:lnTo>
                    <a:pt x="67" y="5155"/>
                  </a:lnTo>
                  <a:lnTo>
                    <a:pt x="45" y="5367"/>
                  </a:lnTo>
                  <a:lnTo>
                    <a:pt x="23" y="5578"/>
                  </a:lnTo>
                  <a:lnTo>
                    <a:pt x="12" y="5801"/>
                  </a:lnTo>
                  <a:lnTo>
                    <a:pt x="1" y="6035"/>
                  </a:lnTo>
                  <a:lnTo>
                    <a:pt x="1" y="6269"/>
                  </a:lnTo>
                  <a:lnTo>
                    <a:pt x="12" y="6502"/>
                  </a:lnTo>
                  <a:lnTo>
                    <a:pt x="23" y="6747"/>
                  </a:lnTo>
                  <a:lnTo>
                    <a:pt x="45" y="6992"/>
                  </a:lnTo>
                  <a:lnTo>
                    <a:pt x="45" y="6992"/>
                  </a:lnTo>
                  <a:lnTo>
                    <a:pt x="101" y="7393"/>
                  </a:lnTo>
                  <a:lnTo>
                    <a:pt x="190" y="7950"/>
                  </a:lnTo>
                  <a:lnTo>
                    <a:pt x="457" y="9453"/>
                  </a:lnTo>
                  <a:lnTo>
                    <a:pt x="802" y="11290"/>
                  </a:lnTo>
                  <a:lnTo>
                    <a:pt x="1192" y="13260"/>
                  </a:lnTo>
                  <a:lnTo>
                    <a:pt x="1893" y="16767"/>
                  </a:lnTo>
                  <a:lnTo>
                    <a:pt x="2205" y="18315"/>
                  </a:lnTo>
                  <a:lnTo>
                    <a:pt x="2205" y="18315"/>
                  </a:lnTo>
                  <a:lnTo>
                    <a:pt x="2361" y="18337"/>
                  </a:lnTo>
                  <a:lnTo>
                    <a:pt x="2795" y="18393"/>
                  </a:lnTo>
                  <a:lnTo>
                    <a:pt x="3441" y="18471"/>
                  </a:lnTo>
                  <a:lnTo>
                    <a:pt x="3830" y="18504"/>
                  </a:lnTo>
                  <a:lnTo>
                    <a:pt x="4254" y="18538"/>
                  </a:lnTo>
                  <a:lnTo>
                    <a:pt x="4699" y="18560"/>
                  </a:lnTo>
                  <a:lnTo>
                    <a:pt x="5166" y="18571"/>
                  </a:lnTo>
                  <a:lnTo>
                    <a:pt x="5645" y="18571"/>
                  </a:lnTo>
                  <a:lnTo>
                    <a:pt x="6135" y="18560"/>
                  </a:lnTo>
                  <a:lnTo>
                    <a:pt x="6614" y="18526"/>
                  </a:lnTo>
                  <a:lnTo>
                    <a:pt x="7093" y="18471"/>
                  </a:lnTo>
                  <a:lnTo>
                    <a:pt x="7315" y="18426"/>
                  </a:lnTo>
                  <a:lnTo>
                    <a:pt x="7538" y="18382"/>
                  </a:lnTo>
                  <a:lnTo>
                    <a:pt x="7761" y="18337"/>
                  </a:lnTo>
                  <a:lnTo>
                    <a:pt x="7972" y="18282"/>
                  </a:lnTo>
                  <a:lnTo>
                    <a:pt x="7972" y="18282"/>
                  </a:lnTo>
                  <a:lnTo>
                    <a:pt x="8195" y="18204"/>
                  </a:lnTo>
                  <a:lnTo>
                    <a:pt x="8417" y="18115"/>
                  </a:lnTo>
                  <a:lnTo>
                    <a:pt x="8640" y="18025"/>
                  </a:lnTo>
                  <a:lnTo>
                    <a:pt x="8863" y="17914"/>
                  </a:lnTo>
                  <a:lnTo>
                    <a:pt x="9085" y="17792"/>
                  </a:lnTo>
                  <a:lnTo>
                    <a:pt x="9308" y="17669"/>
                  </a:lnTo>
                  <a:lnTo>
                    <a:pt x="9531" y="17536"/>
                  </a:lnTo>
                  <a:lnTo>
                    <a:pt x="9742" y="17391"/>
                  </a:lnTo>
                  <a:lnTo>
                    <a:pt x="10165" y="17090"/>
                  </a:lnTo>
                  <a:lnTo>
                    <a:pt x="10577" y="16767"/>
                  </a:lnTo>
                  <a:lnTo>
                    <a:pt x="10967" y="16445"/>
                  </a:lnTo>
                  <a:lnTo>
                    <a:pt x="11334" y="16122"/>
                  </a:lnTo>
                  <a:lnTo>
                    <a:pt x="11668" y="15799"/>
                  </a:lnTo>
                  <a:lnTo>
                    <a:pt x="11969" y="15498"/>
                  </a:lnTo>
                  <a:lnTo>
                    <a:pt x="12247" y="15220"/>
                  </a:lnTo>
                  <a:lnTo>
                    <a:pt x="12470" y="14986"/>
                  </a:lnTo>
                  <a:lnTo>
                    <a:pt x="12793" y="14619"/>
                  </a:lnTo>
                  <a:lnTo>
                    <a:pt x="12904" y="14485"/>
                  </a:lnTo>
                  <a:lnTo>
                    <a:pt x="12904" y="14485"/>
                  </a:lnTo>
                  <a:lnTo>
                    <a:pt x="12826" y="14351"/>
                  </a:lnTo>
                  <a:lnTo>
                    <a:pt x="12604" y="13973"/>
                  </a:lnTo>
                  <a:lnTo>
                    <a:pt x="12292" y="13405"/>
                  </a:lnTo>
                  <a:lnTo>
                    <a:pt x="12114" y="13060"/>
                  </a:lnTo>
                  <a:lnTo>
                    <a:pt x="11924" y="12693"/>
                  </a:lnTo>
                  <a:lnTo>
                    <a:pt x="11735" y="12292"/>
                  </a:lnTo>
                  <a:lnTo>
                    <a:pt x="11546" y="11869"/>
                  </a:lnTo>
                  <a:lnTo>
                    <a:pt x="11368" y="11434"/>
                  </a:lnTo>
                  <a:lnTo>
                    <a:pt x="11201" y="10989"/>
                  </a:lnTo>
                  <a:lnTo>
                    <a:pt x="11045" y="10544"/>
                  </a:lnTo>
                  <a:lnTo>
                    <a:pt x="10922" y="10110"/>
                  </a:lnTo>
                  <a:lnTo>
                    <a:pt x="10867" y="9887"/>
                  </a:lnTo>
                  <a:lnTo>
                    <a:pt x="10822" y="9675"/>
                  </a:lnTo>
                  <a:lnTo>
                    <a:pt x="10789" y="9464"/>
                  </a:lnTo>
                  <a:lnTo>
                    <a:pt x="10767" y="9252"/>
                  </a:lnTo>
                  <a:lnTo>
                    <a:pt x="10767" y="9252"/>
                  </a:lnTo>
                  <a:lnTo>
                    <a:pt x="10755" y="9130"/>
                  </a:lnTo>
                  <a:lnTo>
                    <a:pt x="10755" y="9030"/>
                  </a:lnTo>
                  <a:lnTo>
                    <a:pt x="10767" y="8929"/>
                  </a:lnTo>
                  <a:lnTo>
                    <a:pt x="10789" y="8852"/>
                  </a:lnTo>
                  <a:lnTo>
                    <a:pt x="10822" y="8774"/>
                  </a:lnTo>
                  <a:lnTo>
                    <a:pt x="10867" y="8718"/>
                  </a:lnTo>
                  <a:lnTo>
                    <a:pt x="10911" y="8673"/>
                  </a:lnTo>
                  <a:lnTo>
                    <a:pt x="10967" y="8629"/>
                  </a:lnTo>
                  <a:lnTo>
                    <a:pt x="11023" y="8595"/>
                  </a:lnTo>
                  <a:lnTo>
                    <a:pt x="11089" y="8584"/>
                  </a:lnTo>
                  <a:lnTo>
                    <a:pt x="11156" y="8562"/>
                  </a:lnTo>
                  <a:lnTo>
                    <a:pt x="11234" y="8562"/>
                  </a:lnTo>
                  <a:lnTo>
                    <a:pt x="11390" y="8562"/>
                  </a:lnTo>
                  <a:lnTo>
                    <a:pt x="11557" y="8584"/>
                  </a:lnTo>
                  <a:lnTo>
                    <a:pt x="11724" y="8629"/>
                  </a:lnTo>
                  <a:lnTo>
                    <a:pt x="11880" y="8685"/>
                  </a:lnTo>
                  <a:lnTo>
                    <a:pt x="12036" y="8740"/>
                  </a:lnTo>
                  <a:lnTo>
                    <a:pt x="12169" y="8807"/>
                  </a:lnTo>
                  <a:lnTo>
                    <a:pt x="12381" y="8907"/>
                  </a:lnTo>
                  <a:lnTo>
                    <a:pt x="12459" y="8952"/>
                  </a:lnTo>
                  <a:lnTo>
                    <a:pt x="10934" y="1615"/>
                  </a:lnTo>
                  <a:lnTo>
                    <a:pt x="4276"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21" name="Google Shape;1446;p21">
              <a:extLst>
                <a:ext uri="{FF2B5EF4-FFF2-40B4-BE49-F238E27FC236}">
                  <a16:creationId xmlns="" xmlns:a16="http://schemas.microsoft.com/office/drawing/2014/main" id="{A01339F8-A0B7-4C4C-9959-A14F4A06EFA8}"/>
                </a:ext>
              </a:extLst>
            </p:cNvPr>
            <p:cNvSpPr/>
            <p:nvPr/>
          </p:nvSpPr>
          <p:spPr>
            <a:xfrm>
              <a:off x="1187728" y="2193675"/>
              <a:ext cx="805006" cy="501665"/>
            </a:xfrm>
            <a:custGeom>
              <a:avLst/>
              <a:gdLst/>
              <a:ahLst/>
              <a:cxnLst/>
              <a:rect l="l" t="t" r="r" b="b"/>
              <a:pathLst>
                <a:path w="34303" h="21377" extrusionOk="0">
                  <a:moveTo>
                    <a:pt x="8072" y="1"/>
                  </a:moveTo>
                  <a:lnTo>
                    <a:pt x="0" y="4654"/>
                  </a:lnTo>
                  <a:lnTo>
                    <a:pt x="1414" y="6091"/>
                  </a:lnTo>
                  <a:lnTo>
                    <a:pt x="2895" y="7594"/>
                  </a:lnTo>
                  <a:lnTo>
                    <a:pt x="4654" y="9353"/>
                  </a:lnTo>
                  <a:lnTo>
                    <a:pt x="6491" y="11167"/>
                  </a:lnTo>
                  <a:lnTo>
                    <a:pt x="7381" y="12036"/>
                  </a:lnTo>
                  <a:lnTo>
                    <a:pt x="8216" y="12849"/>
                  </a:lnTo>
                  <a:lnTo>
                    <a:pt x="8985" y="13572"/>
                  </a:lnTo>
                  <a:lnTo>
                    <a:pt x="9653" y="14196"/>
                  </a:lnTo>
                  <a:lnTo>
                    <a:pt x="10198" y="14674"/>
                  </a:lnTo>
                  <a:lnTo>
                    <a:pt x="10410" y="14853"/>
                  </a:lnTo>
                  <a:lnTo>
                    <a:pt x="10599" y="14997"/>
                  </a:lnTo>
                  <a:lnTo>
                    <a:pt x="10922" y="15231"/>
                  </a:lnTo>
                  <a:lnTo>
                    <a:pt x="11267" y="15465"/>
                  </a:lnTo>
                  <a:lnTo>
                    <a:pt x="11623" y="15699"/>
                  </a:lnTo>
                  <a:lnTo>
                    <a:pt x="11991" y="15921"/>
                  </a:lnTo>
                  <a:lnTo>
                    <a:pt x="12369" y="16133"/>
                  </a:lnTo>
                  <a:lnTo>
                    <a:pt x="12770" y="16356"/>
                  </a:lnTo>
                  <a:lnTo>
                    <a:pt x="13182" y="16556"/>
                  </a:lnTo>
                  <a:lnTo>
                    <a:pt x="13605" y="16767"/>
                  </a:lnTo>
                  <a:lnTo>
                    <a:pt x="14028" y="16968"/>
                  </a:lnTo>
                  <a:lnTo>
                    <a:pt x="14473" y="17168"/>
                  </a:lnTo>
                  <a:lnTo>
                    <a:pt x="14919" y="17358"/>
                  </a:lnTo>
                  <a:lnTo>
                    <a:pt x="15386" y="17547"/>
                  </a:lnTo>
                  <a:lnTo>
                    <a:pt x="15854" y="17725"/>
                  </a:lnTo>
                  <a:lnTo>
                    <a:pt x="16322" y="17903"/>
                  </a:lnTo>
                  <a:lnTo>
                    <a:pt x="16811" y="18081"/>
                  </a:lnTo>
                  <a:lnTo>
                    <a:pt x="17301" y="18248"/>
                  </a:lnTo>
                  <a:lnTo>
                    <a:pt x="17580" y="18337"/>
                  </a:lnTo>
                  <a:lnTo>
                    <a:pt x="17914" y="18426"/>
                  </a:lnTo>
                  <a:lnTo>
                    <a:pt x="18738" y="18638"/>
                  </a:lnTo>
                  <a:lnTo>
                    <a:pt x="19740" y="18861"/>
                  </a:lnTo>
                  <a:lnTo>
                    <a:pt x="20886" y="19105"/>
                  </a:lnTo>
                  <a:lnTo>
                    <a:pt x="22144" y="19362"/>
                  </a:lnTo>
                  <a:lnTo>
                    <a:pt x="23469" y="19629"/>
                  </a:lnTo>
                  <a:lnTo>
                    <a:pt x="26219" y="20141"/>
                  </a:lnTo>
                  <a:lnTo>
                    <a:pt x="28836" y="20620"/>
                  </a:lnTo>
                  <a:lnTo>
                    <a:pt x="31051" y="21009"/>
                  </a:lnTo>
                  <a:lnTo>
                    <a:pt x="33155" y="21377"/>
                  </a:lnTo>
                  <a:lnTo>
                    <a:pt x="33200" y="21310"/>
                  </a:lnTo>
                  <a:lnTo>
                    <a:pt x="33311" y="21109"/>
                  </a:lnTo>
                  <a:lnTo>
                    <a:pt x="33478" y="20787"/>
                  </a:lnTo>
                  <a:lnTo>
                    <a:pt x="33667" y="20375"/>
                  </a:lnTo>
                  <a:lnTo>
                    <a:pt x="33768" y="20130"/>
                  </a:lnTo>
                  <a:lnTo>
                    <a:pt x="33868" y="19863"/>
                  </a:lnTo>
                  <a:lnTo>
                    <a:pt x="33968" y="19573"/>
                  </a:lnTo>
                  <a:lnTo>
                    <a:pt x="34057" y="19284"/>
                  </a:lnTo>
                  <a:lnTo>
                    <a:pt x="34146" y="18961"/>
                  </a:lnTo>
                  <a:lnTo>
                    <a:pt x="34213" y="18638"/>
                  </a:lnTo>
                  <a:lnTo>
                    <a:pt x="34269" y="18304"/>
                  </a:lnTo>
                  <a:lnTo>
                    <a:pt x="34302" y="17948"/>
                  </a:lnTo>
                  <a:lnTo>
                    <a:pt x="29737" y="15910"/>
                  </a:lnTo>
                  <a:lnTo>
                    <a:pt x="26186" y="14329"/>
                  </a:lnTo>
                  <a:lnTo>
                    <a:pt x="23725" y="13249"/>
                  </a:lnTo>
                  <a:lnTo>
                    <a:pt x="22857" y="12882"/>
                  </a:lnTo>
                  <a:lnTo>
                    <a:pt x="21732" y="12437"/>
                  </a:lnTo>
                  <a:lnTo>
                    <a:pt x="19183" y="11423"/>
                  </a:lnTo>
                  <a:lnTo>
                    <a:pt x="17969" y="10934"/>
                  </a:lnTo>
                  <a:lnTo>
                    <a:pt x="16934" y="10499"/>
                  </a:lnTo>
                  <a:lnTo>
                    <a:pt x="16511" y="10321"/>
                  </a:lnTo>
                  <a:lnTo>
                    <a:pt x="16177" y="10165"/>
                  </a:lnTo>
                  <a:lnTo>
                    <a:pt x="15943" y="10054"/>
                  </a:lnTo>
                  <a:lnTo>
                    <a:pt x="15876" y="10010"/>
                  </a:lnTo>
                  <a:lnTo>
                    <a:pt x="15821" y="9976"/>
                  </a:lnTo>
                  <a:lnTo>
                    <a:pt x="15687" y="9809"/>
                  </a:lnTo>
                  <a:lnTo>
                    <a:pt x="15398" y="9453"/>
                  </a:lnTo>
                  <a:lnTo>
                    <a:pt x="14473" y="8284"/>
                  </a:lnTo>
                  <a:lnTo>
                    <a:pt x="11824" y="4866"/>
                  </a:lnTo>
                  <a:lnTo>
                    <a:pt x="8072" y="1"/>
                  </a:lnTo>
                  <a:close/>
                </a:path>
              </a:pathLst>
            </a:custGeom>
            <a:solidFill>
              <a:srgbClr val="FFC27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22" name="Google Shape;1447;p21">
              <a:extLst>
                <a:ext uri="{FF2B5EF4-FFF2-40B4-BE49-F238E27FC236}">
                  <a16:creationId xmlns="" xmlns:a16="http://schemas.microsoft.com/office/drawing/2014/main" id="{8C5C8461-767D-4900-8387-2A747E451396}"/>
                </a:ext>
              </a:extLst>
            </p:cNvPr>
            <p:cNvSpPr/>
            <p:nvPr/>
          </p:nvSpPr>
          <p:spPr>
            <a:xfrm>
              <a:off x="1187728" y="2193675"/>
              <a:ext cx="805006" cy="501665"/>
            </a:xfrm>
            <a:custGeom>
              <a:avLst/>
              <a:gdLst/>
              <a:ahLst/>
              <a:cxnLst/>
              <a:rect l="l" t="t" r="r" b="b"/>
              <a:pathLst>
                <a:path w="34303" h="21377" fill="none" extrusionOk="0">
                  <a:moveTo>
                    <a:pt x="33155" y="21377"/>
                  </a:moveTo>
                  <a:lnTo>
                    <a:pt x="33155" y="21377"/>
                  </a:lnTo>
                  <a:lnTo>
                    <a:pt x="33200" y="21310"/>
                  </a:lnTo>
                  <a:lnTo>
                    <a:pt x="33311" y="21109"/>
                  </a:lnTo>
                  <a:lnTo>
                    <a:pt x="33478" y="20787"/>
                  </a:lnTo>
                  <a:lnTo>
                    <a:pt x="33667" y="20375"/>
                  </a:lnTo>
                  <a:lnTo>
                    <a:pt x="33768" y="20130"/>
                  </a:lnTo>
                  <a:lnTo>
                    <a:pt x="33868" y="19863"/>
                  </a:lnTo>
                  <a:lnTo>
                    <a:pt x="33968" y="19573"/>
                  </a:lnTo>
                  <a:lnTo>
                    <a:pt x="34057" y="19284"/>
                  </a:lnTo>
                  <a:lnTo>
                    <a:pt x="34146" y="18961"/>
                  </a:lnTo>
                  <a:lnTo>
                    <a:pt x="34213" y="18638"/>
                  </a:lnTo>
                  <a:lnTo>
                    <a:pt x="34269" y="18304"/>
                  </a:lnTo>
                  <a:lnTo>
                    <a:pt x="34302" y="17948"/>
                  </a:lnTo>
                  <a:lnTo>
                    <a:pt x="34302" y="17948"/>
                  </a:lnTo>
                  <a:lnTo>
                    <a:pt x="29737" y="15910"/>
                  </a:lnTo>
                  <a:lnTo>
                    <a:pt x="26186" y="14329"/>
                  </a:lnTo>
                  <a:lnTo>
                    <a:pt x="23725" y="13249"/>
                  </a:lnTo>
                  <a:lnTo>
                    <a:pt x="23725" y="13249"/>
                  </a:lnTo>
                  <a:lnTo>
                    <a:pt x="22857" y="12882"/>
                  </a:lnTo>
                  <a:lnTo>
                    <a:pt x="21732" y="12437"/>
                  </a:lnTo>
                  <a:lnTo>
                    <a:pt x="19183" y="11423"/>
                  </a:lnTo>
                  <a:lnTo>
                    <a:pt x="17969" y="10934"/>
                  </a:lnTo>
                  <a:lnTo>
                    <a:pt x="16934" y="10499"/>
                  </a:lnTo>
                  <a:lnTo>
                    <a:pt x="16511" y="10321"/>
                  </a:lnTo>
                  <a:lnTo>
                    <a:pt x="16177" y="10165"/>
                  </a:lnTo>
                  <a:lnTo>
                    <a:pt x="15943" y="10054"/>
                  </a:lnTo>
                  <a:lnTo>
                    <a:pt x="15876" y="10010"/>
                  </a:lnTo>
                  <a:lnTo>
                    <a:pt x="15821" y="9976"/>
                  </a:lnTo>
                  <a:lnTo>
                    <a:pt x="15821" y="9976"/>
                  </a:lnTo>
                  <a:lnTo>
                    <a:pt x="15687" y="9809"/>
                  </a:lnTo>
                  <a:lnTo>
                    <a:pt x="15398" y="9453"/>
                  </a:lnTo>
                  <a:lnTo>
                    <a:pt x="14473" y="8284"/>
                  </a:lnTo>
                  <a:lnTo>
                    <a:pt x="11824" y="4866"/>
                  </a:lnTo>
                  <a:lnTo>
                    <a:pt x="8072" y="1"/>
                  </a:lnTo>
                  <a:lnTo>
                    <a:pt x="0" y="4654"/>
                  </a:lnTo>
                  <a:lnTo>
                    <a:pt x="0" y="4654"/>
                  </a:lnTo>
                  <a:lnTo>
                    <a:pt x="1414" y="6091"/>
                  </a:lnTo>
                  <a:lnTo>
                    <a:pt x="2895" y="7594"/>
                  </a:lnTo>
                  <a:lnTo>
                    <a:pt x="4654" y="9353"/>
                  </a:lnTo>
                  <a:lnTo>
                    <a:pt x="6491" y="11167"/>
                  </a:lnTo>
                  <a:lnTo>
                    <a:pt x="7381" y="12036"/>
                  </a:lnTo>
                  <a:lnTo>
                    <a:pt x="8216" y="12849"/>
                  </a:lnTo>
                  <a:lnTo>
                    <a:pt x="8985" y="13572"/>
                  </a:lnTo>
                  <a:lnTo>
                    <a:pt x="9653" y="14196"/>
                  </a:lnTo>
                  <a:lnTo>
                    <a:pt x="10198" y="14674"/>
                  </a:lnTo>
                  <a:lnTo>
                    <a:pt x="10410" y="14853"/>
                  </a:lnTo>
                  <a:lnTo>
                    <a:pt x="10599" y="14997"/>
                  </a:lnTo>
                  <a:lnTo>
                    <a:pt x="10599" y="14997"/>
                  </a:lnTo>
                  <a:lnTo>
                    <a:pt x="10922" y="15231"/>
                  </a:lnTo>
                  <a:lnTo>
                    <a:pt x="11267" y="15465"/>
                  </a:lnTo>
                  <a:lnTo>
                    <a:pt x="11623" y="15699"/>
                  </a:lnTo>
                  <a:lnTo>
                    <a:pt x="11991" y="15921"/>
                  </a:lnTo>
                  <a:lnTo>
                    <a:pt x="12369" y="16133"/>
                  </a:lnTo>
                  <a:lnTo>
                    <a:pt x="12770" y="16356"/>
                  </a:lnTo>
                  <a:lnTo>
                    <a:pt x="13182" y="16556"/>
                  </a:lnTo>
                  <a:lnTo>
                    <a:pt x="13605" y="16767"/>
                  </a:lnTo>
                  <a:lnTo>
                    <a:pt x="14028" y="16968"/>
                  </a:lnTo>
                  <a:lnTo>
                    <a:pt x="14473" y="17168"/>
                  </a:lnTo>
                  <a:lnTo>
                    <a:pt x="14919" y="17358"/>
                  </a:lnTo>
                  <a:lnTo>
                    <a:pt x="15386" y="17547"/>
                  </a:lnTo>
                  <a:lnTo>
                    <a:pt x="15854" y="17725"/>
                  </a:lnTo>
                  <a:lnTo>
                    <a:pt x="16322" y="17903"/>
                  </a:lnTo>
                  <a:lnTo>
                    <a:pt x="16811" y="18081"/>
                  </a:lnTo>
                  <a:lnTo>
                    <a:pt x="17301" y="18248"/>
                  </a:lnTo>
                  <a:lnTo>
                    <a:pt x="17301" y="18248"/>
                  </a:lnTo>
                  <a:lnTo>
                    <a:pt x="17580" y="18337"/>
                  </a:lnTo>
                  <a:lnTo>
                    <a:pt x="17914" y="18426"/>
                  </a:lnTo>
                  <a:lnTo>
                    <a:pt x="18738" y="18638"/>
                  </a:lnTo>
                  <a:lnTo>
                    <a:pt x="19740" y="18861"/>
                  </a:lnTo>
                  <a:lnTo>
                    <a:pt x="20886" y="19105"/>
                  </a:lnTo>
                  <a:lnTo>
                    <a:pt x="22144" y="19362"/>
                  </a:lnTo>
                  <a:lnTo>
                    <a:pt x="23469" y="19629"/>
                  </a:lnTo>
                  <a:lnTo>
                    <a:pt x="26219" y="20141"/>
                  </a:lnTo>
                  <a:lnTo>
                    <a:pt x="28836" y="20620"/>
                  </a:lnTo>
                  <a:lnTo>
                    <a:pt x="31051" y="21009"/>
                  </a:lnTo>
                  <a:lnTo>
                    <a:pt x="33155" y="21377"/>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23" name="Google Shape;1448;p21">
              <a:extLst>
                <a:ext uri="{FF2B5EF4-FFF2-40B4-BE49-F238E27FC236}">
                  <a16:creationId xmlns="" xmlns:a16="http://schemas.microsoft.com/office/drawing/2014/main" id="{EDDAE9B2-2CD6-43C0-840B-3ED8EBA404F4}"/>
                </a:ext>
              </a:extLst>
            </p:cNvPr>
            <p:cNvSpPr/>
            <p:nvPr/>
          </p:nvSpPr>
          <p:spPr>
            <a:xfrm>
              <a:off x="1201034" y="2293999"/>
              <a:ext cx="1338" cy="821"/>
            </a:xfrm>
            <a:custGeom>
              <a:avLst/>
              <a:gdLst/>
              <a:ahLst/>
              <a:cxnLst/>
              <a:rect l="l" t="t" r="r" b="b"/>
              <a:pathLst>
                <a:path w="57" h="35" extrusionOk="0">
                  <a:moveTo>
                    <a:pt x="1" y="1"/>
                  </a:moveTo>
                  <a:lnTo>
                    <a:pt x="23" y="34"/>
                  </a:lnTo>
                  <a:lnTo>
                    <a:pt x="56" y="12"/>
                  </a:lnTo>
                  <a:lnTo>
                    <a:pt x="1" y="1"/>
                  </a:lnTo>
                  <a:close/>
                </a:path>
              </a:pathLst>
            </a:custGeom>
            <a:solidFill>
              <a:srgbClr val="F1B2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24" name="Google Shape;1449;p21">
              <a:extLst>
                <a:ext uri="{FF2B5EF4-FFF2-40B4-BE49-F238E27FC236}">
                  <a16:creationId xmlns="" xmlns:a16="http://schemas.microsoft.com/office/drawing/2014/main" id="{D7850A62-9914-485D-8D49-BB8110A3583E}"/>
                </a:ext>
              </a:extLst>
            </p:cNvPr>
            <p:cNvSpPr/>
            <p:nvPr/>
          </p:nvSpPr>
          <p:spPr>
            <a:xfrm>
              <a:off x="1201034" y="2293999"/>
              <a:ext cx="1338" cy="821"/>
            </a:xfrm>
            <a:custGeom>
              <a:avLst/>
              <a:gdLst/>
              <a:ahLst/>
              <a:cxnLst/>
              <a:rect l="l" t="t" r="r" b="b"/>
              <a:pathLst>
                <a:path w="57" h="35" fill="none" extrusionOk="0">
                  <a:moveTo>
                    <a:pt x="1" y="1"/>
                  </a:moveTo>
                  <a:lnTo>
                    <a:pt x="1" y="1"/>
                  </a:lnTo>
                  <a:lnTo>
                    <a:pt x="23" y="34"/>
                  </a:lnTo>
                  <a:lnTo>
                    <a:pt x="56" y="12"/>
                  </a:lnTo>
                  <a:lnTo>
                    <a:pt x="56" y="12"/>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25" name="Google Shape;1450;p21">
              <a:extLst>
                <a:ext uri="{FF2B5EF4-FFF2-40B4-BE49-F238E27FC236}">
                  <a16:creationId xmlns="" xmlns:a16="http://schemas.microsoft.com/office/drawing/2014/main" id="{14B30417-EBEB-401E-BB99-0AC358D1A3A8}"/>
                </a:ext>
              </a:extLst>
            </p:cNvPr>
            <p:cNvSpPr/>
            <p:nvPr/>
          </p:nvSpPr>
          <p:spPr>
            <a:xfrm>
              <a:off x="1186672" y="2265533"/>
              <a:ext cx="21449" cy="28748"/>
            </a:xfrm>
            <a:custGeom>
              <a:avLst/>
              <a:gdLst/>
              <a:ahLst/>
              <a:cxnLst/>
              <a:rect l="l" t="t" r="r" b="b"/>
              <a:pathLst>
                <a:path w="914" h="1225" extrusionOk="0">
                  <a:moveTo>
                    <a:pt x="112" y="0"/>
                  </a:moveTo>
                  <a:lnTo>
                    <a:pt x="78" y="11"/>
                  </a:lnTo>
                  <a:lnTo>
                    <a:pt x="34" y="45"/>
                  </a:lnTo>
                  <a:lnTo>
                    <a:pt x="23" y="89"/>
                  </a:lnTo>
                  <a:lnTo>
                    <a:pt x="12" y="123"/>
                  </a:lnTo>
                  <a:lnTo>
                    <a:pt x="0" y="212"/>
                  </a:lnTo>
                  <a:lnTo>
                    <a:pt x="23" y="301"/>
                  </a:lnTo>
                  <a:lnTo>
                    <a:pt x="56" y="379"/>
                  </a:lnTo>
                  <a:lnTo>
                    <a:pt x="334" y="802"/>
                  </a:lnTo>
                  <a:lnTo>
                    <a:pt x="613" y="1214"/>
                  </a:lnTo>
                  <a:lnTo>
                    <a:pt x="668" y="1225"/>
                  </a:lnTo>
                  <a:lnTo>
                    <a:pt x="913" y="1091"/>
                  </a:lnTo>
                  <a:lnTo>
                    <a:pt x="257" y="123"/>
                  </a:lnTo>
                  <a:lnTo>
                    <a:pt x="245" y="89"/>
                  </a:lnTo>
                  <a:lnTo>
                    <a:pt x="212" y="56"/>
                  </a:lnTo>
                  <a:lnTo>
                    <a:pt x="190" y="34"/>
                  </a:lnTo>
                  <a:lnTo>
                    <a:pt x="156" y="11"/>
                  </a:lnTo>
                  <a:lnTo>
                    <a:pt x="112" y="0"/>
                  </a:lnTo>
                  <a:close/>
                </a:path>
              </a:pathLst>
            </a:custGeom>
            <a:solidFill>
              <a:srgbClr val="F1B2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26" name="Google Shape;1451;p21">
              <a:extLst>
                <a:ext uri="{FF2B5EF4-FFF2-40B4-BE49-F238E27FC236}">
                  <a16:creationId xmlns="" xmlns:a16="http://schemas.microsoft.com/office/drawing/2014/main" id="{4CDBE002-1B7A-46E0-AA2B-0EC57C022C46}"/>
                </a:ext>
              </a:extLst>
            </p:cNvPr>
            <p:cNvSpPr/>
            <p:nvPr/>
          </p:nvSpPr>
          <p:spPr>
            <a:xfrm>
              <a:off x="1186672" y="2265533"/>
              <a:ext cx="21449" cy="28748"/>
            </a:xfrm>
            <a:custGeom>
              <a:avLst/>
              <a:gdLst/>
              <a:ahLst/>
              <a:cxnLst/>
              <a:rect l="l" t="t" r="r" b="b"/>
              <a:pathLst>
                <a:path w="914" h="1225" fill="none" extrusionOk="0">
                  <a:moveTo>
                    <a:pt x="112" y="0"/>
                  </a:moveTo>
                  <a:lnTo>
                    <a:pt x="112" y="0"/>
                  </a:lnTo>
                  <a:lnTo>
                    <a:pt x="78" y="11"/>
                  </a:lnTo>
                  <a:lnTo>
                    <a:pt x="34" y="45"/>
                  </a:lnTo>
                  <a:lnTo>
                    <a:pt x="34" y="45"/>
                  </a:lnTo>
                  <a:lnTo>
                    <a:pt x="23" y="89"/>
                  </a:lnTo>
                  <a:lnTo>
                    <a:pt x="12" y="123"/>
                  </a:lnTo>
                  <a:lnTo>
                    <a:pt x="0" y="212"/>
                  </a:lnTo>
                  <a:lnTo>
                    <a:pt x="23" y="301"/>
                  </a:lnTo>
                  <a:lnTo>
                    <a:pt x="56" y="379"/>
                  </a:lnTo>
                  <a:lnTo>
                    <a:pt x="56" y="379"/>
                  </a:lnTo>
                  <a:lnTo>
                    <a:pt x="334" y="802"/>
                  </a:lnTo>
                  <a:lnTo>
                    <a:pt x="613" y="1214"/>
                  </a:lnTo>
                  <a:lnTo>
                    <a:pt x="613" y="1214"/>
                  </a:lnTo>
                  <a:lnTo>
                    <a:pt x="668" y="1225"/>
                  </a:lnTo>
                  <a:lnTo>
                    <a:pt x="913" y="1091"/>
                  </a:lnTo>
                  <a:lnTo>
                    <a:pt x="913" y="1091"/>
                  </a:lnTo>
                  <a:lnTo>
                    <a:pt x="257" y="123"/>
                  </a:lnTo>
                  <a:lnTo>
                    <a:pt x="257" y="123"/>
                  </a:lnTo>
                  <a:lnTo>
                    <a:pt x="245" y="89"/>
                  </a:lnTo>
                  <a:lnTo>
                    <a:pt x="245" y="89"/>
                  </a:lnTo>
                  <a:lnTo>
                    <a:pt x="212" y="56"/>
                  </a:lnTo>
                  <a:lnTo>
                    <a:pt x="190" y="34"/>
                  </a:lnTo>
                  <a:lnTo>
                    <a:pt x="156" y="11"/>
                  </a:lnTo>
                  <a:lnTo>
                    <a:pt x="112"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27" name="Google Shape;1452;p21">
              <a:extLst>
                <a:ext uri="{FF2B5EF4-FFF2-40B4-BE49-F238E27FC236}">
                  <a16:creationId xmlns="" xmlns:a16="http://schemas.microsoft.com/office/drawing/2014/main" id="{ED07E53F-3DA6-4A30-9754-0A75103EC5C1}"/>
                </a:ext>
              </a:extLst>
            </p:cNvPr>
            <p:cNvSpPr/>
            <p:nvPr/>
          </p:nvSpPr>
          <p:spPr>
            <a:xfrm>
              <a:off x="1267658" y="2383621"/>
              <a:ext cx="427484" cy="262859"/>
            </a:xfrm>
            <a:custGeom>
              <a:avLst/>
              <a:gdLst/>
              <a:ahLst/>
              <a:cxnLst/>
              <a:rect l="l" t="t" r="r" b="b"/>
              <a:pathLst>
                <a:path w="18216" h="11201" extrusionOk="0">
                  <a:moveTo>
                    <a:pt x="1" y="1"/>
                  </a:moveTo>
                  <a:lnTo>
                    <a:pt x="702" y="858"/>
                  </a:lnTo>
                  <a:lnTo>
                    <a:pt x="1181" y="1426"/>
                  </a:lnTo>
                  <a:lnTo>
                    <a:pt x="1671" y="1993"/>
                  </a:lnTo>
                  <a:lnTo>
                    <a:pt x="2172" y="2550"/>
                  </a:lnTo>
                  <a:lnTo>
                    <a:pt x="2684" y="3107"/>
                  </a:lnTo>
                  <a:lnTo>
                    <a:pt x="3207" y="3641"/>
                  </a:lnTo>
                  <a:lnTo>
                    <a:pt x="3742" y="4176"/>
                  </a:lnTo>
                  <a:lnTo>
                    <a:pt x="4276" y="4699"/>
                  </a:lnTo>
                  <a:lnTo>
                    <a:pt x="4833" y="5200"/>
                  </a:lnTo>
                  <a:lnTo>
                    <a:pt x="5389" y="5690"/>
                  </a:lnTo>
                  <a:lnTo>
                    <a:pt x="5968" y="6168"/>
                  </a:lnTo>
                  <a:lnTo>
                    <a:pt x="6558" y="6625"/>
                  </a:lnTo>
                  <a:lnTo>
                    <a:pt x="6859" y="6848"/>
                  </a:lnTo>
                  <a:lnTo>
                    <a:pt x="7160" y="7059"/>
                  </a:lnTo>
                  <a:lnTo>
                    <a:pt x="7471" y="7271"/>
                  </a:lnTo>
                  <a:lnTo>
                    <a:pt x="7783" y="7471"/>
                  </a:lnTo>
                  <a:lnTo>
                    <a:pt x="8095" y="7660"/>
                  </a:lnTo>
                  <a:lnTo>
                    <a:pt x="8418" y="7838"/>
                  </a:lnTo>
                  <a:lnTo>
                    <a:pt x="8741" y="8017"/>
                  </a:lnTo>
                  <a:lnTo>
                    <a:pt x="9063" y="8184"/>
                  </a:lnTo>
                  <a:lnTo>
                    <a:pt x="9397" y="8351"/>
                  </a:lnTo>
                  <a:lnTo>
                    <a:pt x="9731" y="8506"/>
                  </a:lnTo>
                  <a:lnTo>
                    <a:pt x="10344" y="8774"/>
                  </a:lnTo>
                  <a:lnTo>
                    <a:pt x="10967" y="9030"/>
                  </a:lnTo>
                  <a:lnTo>
                    <a:pt x="10433" y="8785"/>
                  </a:lnTo>
                  <a:lnTo>
                    <a:pt x="9921" y="8540"/>
                  </a:lnTo>
                  <a:lnTo>
                    <a:pt x="9409" y="8284"/>
                  </a:lnTo>
                  <a:lnTo>
                    <a:pt x="8930" y="8017"/>
                  </a:lnTo>
                  <a:lnTo>
                    <a:pt x="8462" y="7749"/>
                  </a:lnTo>
                  <a:lnTo>
                    <a:pt x="8017" y="7471"/>
                  </a:lnTo>
                  <a:lnTo>
                    <a:pt x="7594" y="7193"/>
                  </a:lnTo>
                  <a:lnTo>
                    <a:pt x="7193" y="6903"/>
                  </a:lnTo>
                  <a:lnTo>
                    <a:pt x="6970" y="6736"/>
                  </a:lnTo>
                  <a:lnTo>
                    <a:pt x="6703" y="6502"/>
                  </a:lnTo>
                  <a:lnTo>
                    <a:pt x="6024" y="5890"/>
                  </a:lnTo>
                  <a:lnTo>
                    <a:pt x="5189" y="5111"/>
                  </a:lnTo>
                  <a:lnTo>
                    <a:pt x="4232" y="4198"/>
                  </a:lnTo>
                  <a:lnTo>
                    <a:pt x="3196" y="3185"/>
                  </a:lnTo>
                  <a:lnTo>
                    <a:pt x="2127" y="2127"/>
                  </a:lnTo>
                  <a:lnTo>
                    <a:pt x="1" y="1"/>
                  </a:lnTo>
                  <a:close/>
                  <a:moveTo>
                    <a:pt x="17035" y="10922"/>
                  </a:moveTo>
                  <a:lnTo>
                    <a:pt x="17113" y="10945"/>
                  </a:lnTo>
                  <a:lnTo>
                    <a:pt x="18115" y="11201"/>
                  </a:lnTo>
                  <a:lnTo>
                    <a:pt x="18148" y="11201"/>
                  </a:lnTo>
                  <a:lnTo>
                    <a:pt x="18182" y="11190"/>
                  </a:lnTo>
                  <a:lnTo>
                    <a:pt x="18215" y="11167"/>
                  </a:lnTo>
                  <a:lnTo>
                    <a:pt x="17035" y="10922"/>
                  </a:lnTo>
                  <a:close/>
                </a:path>
              </a:pathLst>
            </a:custGeom>
            <a:solidFill>
              <a:srgbClr val="F1B2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28" name="Google Shape;1453;p21">
              <a:extLst>
                <a:ext uri="{FF2B5EF4-FFF2-40B4-BE49-F238E27FC236}">
                  <a16:creationId xmlns="" xmlns:a16="http://schemas.microsoft.com/office/drawing/2014/main" id="{5A29FF34-6E9F-4C42-A97F-89815FC44BF1}"/>
                </a:ext>
              </a:extLst>
            </p:cNvPr>
            <p:cNvSpPr/>
            <p:nvPr/>
          </p:nvSpPr>
          <p:spPr>
            <a:xfrm>
              <a:off x="1667403" y="2639933"/>
              <a:ext cx="27739" cy="6547"/>
            </a:xfrm>
            <a:custGeom>
              <a:avLst/>
              <a:gdLst/>
              <a:ahLst/>
              <a:cxnLst/>
              <a:rect l="l" t="t" r="r" b="b"/>
              <a:pathLst>
                <a:path w="1182" h="279" fill="none" extrusionOk="0">
                  <a:moveTo>
                    <a:pt x="1" y="0"/>
                  </a:moveTo>
                  <a:lnTo>
                    <a:pt x="1" y="0"/>
                  </a:lnTo>
                  <a:lnTo>
                    <a:pt x="79" y="23"/>
                  </a:lnTo>
                  <a:lnTo>
                    <a:pt x="79" y="23"/>
                  </a:lnTo>
                  <a:lnTo>
                    <a:pt x="1081" y="279"/>
                  </a:lnTo>
                  <a:lnTo>
                    <a:pt x="1081" y="279"/>
                  </a:lnTo>
                  <a:lnTo>
                    <a:pt x="1114" y="279"/>
                  </a:lnTo>
                  <a:lnTo>
                    <a:pt x="1114" y="279"/>
                  </a:lnTo>
                  <a:lnTo>
                    <a:pt x="1148" y="268"/>
                  </a:lnTo>
                  <a:lnTo>
                    <a:pt x="1181" y="245"/>
                  </a:lnTo>
                  <a:lnTo>
                    <a:pt x="1181" y="245"/>
                  </a:lnTo>
                  <a:lnTo>
                    <a:pt x="1"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29" name="Google Shape;1454;p21">
              <a:extLst>
                <a:ext uri="{FF2B5EF4-FFF2-40B4-BE49-F238E27FC236}">
                  <a16:creationId xmlns="" xmlns:a16="http://schemas.microsoft.com/office/drawing/2014/main" id="{BB7CD19A-F67B-4732-B272-04D09E79B068}"/>
                </a:ext>
              </a:extLst>
            </p:cNvPr>
            <p:cNvSpPr/>
            <p:nvPr/>
          </p:nvSpPr>
          <p:spPr>
            <a:xfrm>
              <a:off x="1267658" y="2383621"/>
              <a:ext cx="257392" cy="211912"/>
            </a:xfrm>
            <a:custGeom>
              <a:avLst/>
              <a:gdLst/>
              <a:ahLst/>
              <a:cxnLst/>
              <a:rect l="l" t="t" r="r" b="b"/>
              <a:pathLst>
                <a:path w="10968" h="9030" fill="none" extrusionOk="0">
                  <a:moveTo>
                    <a:pt x="1" y="1"/>
                  </a:moveTo>
                  <a:lnTo>
                    <a:pt x="1" y="1"/>
                  </a:lnTo>
                  <a:lnTo>
                    <a:pt x="702" y="858"/>
                  </a:lnTo>
                  <a:lnTo>
                    <a:pt x="702" y="858"/>
                  </a:lnTo>
                  <a:lnTo>
                    <a:pt x="1181" y="1426"/>
                  </a:lnTo>
                  <a:lnTo>
                    <a:pt x="1671" y="1993"/>
                  </a:lnTo>
                  <a:lnTo>
                    <a:pt x="2172" y="2550"/>
                  </a:lnTo>
                  <a:lnTo>
                    <a:pt x="2684" y="3107"/>
                  </a:lnTo>
                  <a:lnTo>
                    <a:pt x="3207" y="3641"/>
                  </a:lnTo>
                  <a:lnTo>
                    <a:pt x="3742" y="4176"/>
                  </a:lnTo>
                  <a:lnTo>
                    <a:pt x="4276" y="4699"/>
                  </a:lnTo>
                  <a:lnTo>
                    <a:pt x="4833" y="5200"/>
                  </a:lnTo>
                  <a:lnTo>
                    <a:pt x="4833" y="5200"/>
                  </a:lnTo>
                  <a:lnTo>
                    <a:pt x="5389" y="5690"/>
                  </a:lnTo>
                  <a:lnTo>
                    <a:pt x="5968" y="6168"/>
                  </a:lnTo>
                  <a:lnTo>
                    <a:pt x="6558" y="6625"/>
                  </a:lnTo>
                  <a:lnTo>
                    <a:pt x="6859" y="6848"/>
                  </a:lnTo>
                  <a:lnTo>
                    <a:pt x="7160" y="7059"/>
                  </a:lnTo>
                  <a:lnTo>
                    <a:pt x="7160" y="7059"/>
                  </a:lnTo>
                  <a:lnTo>
                    <a:pt x="7471" y="7271"/>
                  </a:lnTo>
                  <a:lnTo>
                    <a:pt x="7783" y="7471"/>
                  </a:lnTo>
                  <a:lnTo>
                    <a:pt x="8095" y="7660"/>
                  </a:lnTo>
                  <a:lnTo>
                    <a:pt x="8418" y="7838"/>
                  </a:lnTo>
                  <a:lnTo>
                    <a:pt x="8741" y="8017"/>
                  </a:lnTo>
                  <a:lnTo>
                    <a:pt x="9063" y="8184"/>
                  </a:lnTo>
                  <a:lnTo>
                    <a:pt x="9397" y="8351"/>
                  </a:lnTo>
                  <a:lnTo>
                    <a:pt x="9731" y="8506"/>
                  </a:lnTo>
                  <a:lnTo>
                    <a:pt x="9731" y="8506"/>
                  </a:lnTo>
                  <a:lnTo>
                    <a:pt x="10344" y="8774"/>
                  </a:lnTo>
                  <a:lnTo>
                    <a:pt x="10967" y="9030"/>
                  </a:lnTo>
                  <a:lnTo>
                    <a:pt x="10967" y="9030"/>
                  </a:lnTo>
                  <a:lnTo>
                    <a:pt x="10433" y="8785"/>
                  </a:lnTo>
                  <a:lnTo>
                    <a:pt x="9921" y="8540"/>
                  </a:lnTo>
                  <a:lnTo>
                    <a:pt x="9409" y="8284"/>
                  </a:lnTo>
                  <a:lnTo>
                    <a:pt x="8930" y="8017"/>
                  </a:lnTo>
                  <a:lnTo>
                    <a:pt x="8462" y="7749"/>
                  </a:lnTo>
                  <a:lnTo>
                    <a:pt x="8017" y="7471"/>
                  </a:lnTo>
                  <a:lnTo>
                    <a:pt x="7594" y="7193"/>
                  </a:lnTo>
                  <a:lnTo>
                    <a:pt x="7193" y="6903"/>
                  </a:lnTo>
                  <a:lnTo>
                    <a:pt x="7193" y="6903"/>
                  </a:lnTo>
                  <a:lnTo>
                    <a:pt x="6970" y="6736"/>
                  </a:lnTo>
                  <a:lnTo>
                    <a:pt x="6703" y="6502"/>
                  </a:lnTo>
                  <a:lnTo>
                    <a:pt x="6024" y="5890"/>
                  </a:lnTo>
                  <a:lnTo>
                    <a:pt x="5189" y="5111"/>
                  </a:lnTo>
                  <a:lnTo>
                    <a:pt x="4232" y="4198"/>
                  </a:lnTo>
                  <a:lnTo>
                    <a:pt x="3196" y="3185"/>
                  </a:lnTo>
                  <a:lnTo>
                    <a:pt x="2127" y="2127"/>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30" name="Google Shape;1455;p21">
              <a:extLst>
                <a:ext uri="{FF2B5EF4-FFF2-40B4-BE49-F238E27FC236}">
                  <a16:creationId xmlns="" xmlns:a16="http://schemas.microsoft.com/office/drawing/2014/main" id="{D1892167-3FC0-4160-B78C-26CAFDF6F8BF}"/>
                </a:ext>
              </a:extLst>
            </p:cNvPr>
            <p:cNvSpPr/>
            <p:nvPr/>
          </p:nvSpPr>
          <p:spPr>
            <a:xfrm>
              <a:off x="1201574" y="2291136"/>
              <a:ext cx="494343" cy="354570"/>
            </a:xfrm>
            <a:custGeom>
              <a:avLst/>
              <a:gdLst/>
              <a:ahLst/>
              <a:cxnLst/>
              <a:rect l="l" t="t" r="r" b="b"/>
              <a:pathLst>
                <a:path w="21065" h="15109" extrusionOk="0">
                  <a:moveTo>
                    <a:pt x="278" y="0"/>
                  </a:moveTo>
                  <a:lnTo>
                    <a:pt x="33" y="134"/>
                  </a:lnTo>
                  <a:lnTo>
                    <a:pt x="0" y="156"/>
                  </a:lnTo>
                  <a:lnTo>
                    <a:pt x="557" y="947"/>
                  </a:lnTo>
                  <a:lnTo>
                    <a:pt x="1102" y="1704"/>
                  </a:lnTo>
                  <a:lnTo>
                    <a:pt x="1659" y="2461"/>
                  </a:lnTo>
                  <a:lnTo>
                    <a:pt x="2238" y="3207"/>
                  </a:lnTo>
                  <a:lnTo>
                    <a:pt x="2817" y="3942"/>
                  </a:lnTo>
                  <a:lnTo>
                    <a:pt x="4943" y="6068"/>
                  </a:lnTo>
                  <a:lnTo>
                    <a:pt x="6012" y="7126"/>
                  </a:lnTo>
                  <a:lnTo>
                    <a:pt x="7048" y="8139"/>
                  </a:lnTo>
                  <a:lnTo>
                    <a:pt x="8005" y="9052"/>
                  </a:lnTo>
                  <a:lnTo>
                    <a:pt x="8840" y="9831"/>
                  </a:lnTo>
                  <a:lnTo>
                    <a:pt x="9519" y="10443"/>
                  </a:lnTo>
                  <a:lnTo>
                    <a:pt x="9786" y="10677"/>
                  </a:lnTo>
                  <a:lnTo>
                    <a:pt x="10009" y="10844"/>
                  </a:lnTo>
                  <a:lnTo>
                    <a:pt x="10410" y="11134"/>
                  </a:lnTo>
                  <a:lnTo>
                    <a:pt x="10833" y="11412"/>
                  </a:lnTo>
                  <a:lnTo>
                    <a:pt x="11278" y="11690"/>
                  </a:lnTo>
                  <a:lnTo>
                    <a:pt x="11746" y="11958"/>
                  </a:lnTo>
                  <a:lnTo>
                    <a:pt x="12225" y="12225"/>
                  </a:lnTo>
                  <a:lnTo>
                    <a:pt x="12737" y="12481"/>
                  </a:lnTo>
                  <a:lnTo>
                    <a:pt x="13249" y="12726"/>
                  </a:lnTo>
                  <a:lnTo>
                    <a:pt x="13783" y="12971"/>
                  </a:lnTo>
                  <a:lnTo>
                    <a:pt x="14529" y="13249"/>
                  </a:lnTo>
                  <a:lnTo>
                    <a:pt x="15275" y="13516"/>
                  </a:lnTo>
                  <a:lnTo>
                    <a:pt x="16032" y="13772"/>
                  </a:lnTo>
                  <a:lnTo>
                    <a:pt x="16789" y="14006"/>
                  </a:lnTo>
                  <a:lnTo>
                    <a:pt x="17546" y="14240"/>
                  </a:lnTo>
                  <a:lnTo>
                    <a:pt x="18315" y="14451"/>
                  </a:lnTo>
                  <a:lnTo>
                    <a:pt x="19083" y="14663"/>
                  </a:lnTo>
                  <a:lnTo>
                    <a:pt x="19851" y="14863"/>
                  </a:lnTo>
                  <a:lnTo>
                    <a:pt x="21031" y="15108"/>
                  </a:lnTo>
                  <a:lnTo>
                    <a:pt x="21053" y="15064"/>
                  </a:lnTo>
                  <a:lnTo>
                    <a:pt x="21064" y="14997"/>
                  </a:lnTo>
                  <a:lnTo>
                    <a:pt x="21064" y="14930"/>
                  </a:lnTo>
                  <a:lnTo>
                    <a:pt x="21053" y="14863"/>
                  </a:lnTo>
                  <a:lnTo>
                    <a:pt x="21031" y="14797"/>
                  </a:lnTo>
                  <a:lnTo>
                    <a:pt x="20998" y="14741"/>
                  </a:lnTo>
                  <a:lnTo>
                    <a:pt x="20953" y="14696"/>
                  </a:lnTo>
                  <a:lnTo>
                    <a:pt x="20909" y="14674"/>
                  </a:lnTo>
                  <a:lnTo>
                    <a:pt x="19940" y="14429"/>
                  </a:lnTo>
                  <a:lnTo>
                    <a:pt x="18983" y="14184"/>
                  </a:lnTo>
                  <a:lnTo>
                    <a:pt x="18014" y="13917"/>
                  </a:lnTo>
                  <a:lnTo>
                    <a:pt x="17056" y="13639"/>
                  </a:lnTo>
                  <a:lnTo>
                    <a:pt x="16110" y="13338"/>
                  </a:lnTo>
                  <a:lnTo>
                    <a:pt x="15164" y="13026"/>
                  </a:lnTo>
                  <a:lnTo>
                    <a:pt x="14229" y="12681"/>
                  </a:lnTo>
                  <a:lnTo>
                    <a:pt x="13761" y="12503"/>
                  </a:lnTo>
                  <a:lnTo>
                    <a:pt x="13304" y="12325"/>
                  </a:lnTo>
                  <a:lnTo>
                    <a:pt x="12948" y="12169"/>
                  </a:lnTo>
                  <a:lnTo>
                    <a:pt x="12603" y="12024"/>
                  </a:lnTo>
                  <a:lnTo>
                    <a:pt x="12258" y="11857"/>
                  </a:lnTo>
                  <a:lnTo>
                    <a:pt x="11913" y="11690"/>
                  </a:lnTo>
                  <a:lnTo>
                    <a:pt x="11579" y="11512"/>
                  </a:lnTo>
                  <a:lnTo>
                    <a:pt x="11234" y="11334"/>
                  </a:lnTo>
                  <a:lnTo>
                    <a:pt x="10911" y="11145"/>
                  </a:lnTo>
                  <a:lnTo>
                    <a:pt x="10588" y="10944"/>
                  </a:lnTo>
                  <a:lnTo>
                    <a:pt x="10287" y="10744"/>
                  </a:lnTo>
                  <a:lnTo>
                    <a:pt x="9987" y="10544"/>
                  </a:lnTo>
                  <a:lnTo>
                    <a:pt x="9697" y="10332"/>
                  </a:lnTo>
                  <a:lnTo>
                    <a:pt x="9397" y="10121"/>
                  </a:lnTo>
                  <a:lnTo>
                    <a:pt x="8829" y="9675"/>
                  </a:lnTo>
                  <a:lnTo>
                    <a:pt x="8283" y="9219"/>
                  </a:lnTo>
                  <a:lnTo>
                    <a:pt x="7716" y="8729"/>
                  </a:lnTo>
                  <a:lnTo>
                    <a:pt x="7159" y="8217"/>
                  </a:lnTo>
                  <a:lnTo>
                    <a:pt x="6624" y="7705"/>
                  </a:lnTo>
                  <a:lnTo>
                    <a:pt x="6090" y="7170"/>
                  </a:lnTo>
                  <a:lnTo>
                    <a:pt x="5578" y="6625"/>
                  </a:lnTo>
                  <a:lnTo>
                    <a:pt x="5066" y="6068"/>
                  </a:lnTo>
                  <a:lnTo>
                    <a:pt x="4565" y="5511"/>
                  </a:lnTo>
                  <a:lnTo>
                    <a:pt x="4075" y="4944"/>
                  </a:lnTo>
                  <a:lnTo>
                    <a:pt x="3663" y="4465"/>
                  </a:lnTo>
                  <a:lnTo>
                    <a:pt x="3273" y="3986"/>
                  </a:lnTo>
                  <a:lnTo>
                    <a:pt x="2872" y="3496"/>
                  </a:lnTo>
                  <a:lnTo>
                    <a:pt x="2483" y="3006"/>
                  </a:lnTo>
                  <a:lnTo>
                    <a:pt x="1726" y="2016"/>
                  </a:lnTo>
                  <a:lnTo>
                    <a:pt x="991" y="1014"/>
                  </a:lnTo>
                  <a:lnTo>
                    <a:pt x="635" y="501"/>
                  </a:lnTo>
                  <a:lnTo>
                    <a:pt x="278" y="0"/>
                  </a:lnTo>
                  <a:close/>
                </a:path>
              </a:pathLst>
            </a:custGeom>
            <a:solidFill>
              <a:srgbClr val="F1B2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31" name="Google Shape;1456;p21">
              <a:extLst>
                <a:ext uri="{FF2B5EF4-FFF2-40B4-BE49-F238E27FC236}">
                  <a16:creationId xmlns="" xmlns:a16="http://schemas.microsoft.com/office/drawing/2014/main" id="{D1231B84-E133-48A3-A5BF-45A666E13383}"/>
                </a:ext>
              </a:extLst>
            </p:cNvPr>
            <p:cNvSpPr/>
            <p:nvPr/>
          </p:nvSpPr>
          <p:spPr>
            <a:xfrm>
              <a:off x="1201574" y="2291136"/>
              <a:ext cx="494343" cy="354570"/>
            </a:xfrm>
            <a:custGeom>
              <a:avLst/>
              <a:gdLst/>
              <a:ahLst/>
              <a:cxnLst/>
              <a:rect l="l" t="t" r="r" b="b"/>
              <a:pathLst>
                <a:path w="21065" h="15109" fill="none" extrusionOk="0">
                  <a:moveTo>
                    <a:pt x="278" y="0"/>
                  </a:moveTo>
                  <a:lnTo>
                    <a:pt x="33" y="134"/>
                  </a:lnTo>
                  <a:lnTo>
                    <a:pt x="0" y="156"/>
                  </a:lnTo>
                  <a:lnTo>
                    <a:pt x="0" y="156"/>
                  </a:lnTo>
                  <a:lnTo>
                    <a:pt x="557" y="947"/>
                  </a:lnTo>
                  <a:lnTo>
                    <a:pt x="557" y="947"/>
                  </a:lnTo>
                  <a:lnTo>
                    <a:pt x="1102" y="1704"/>
                  </a:lnTo>
                  <a:lnTo>
                    <a:pt x="1659" y="2461"/>
                  </a:lnTo>
                  <a:lnTo>
                    <a:pt x="2238" y="3207"/>
                  </a:lnTo>
                  <a:lnTo>
                    <a:pt x="2817" y="3942"/>
                  </a:lnTo>
                  <a:lnTo>
                    <a:pt x="2817" y="3942"/>
                  </a:lnTo>
                  <a:lnTo>
                    <a:pt x="4943" y="6068"/>
                  </a:lnTo>
                  <a:lnTo>
                    <a:pt x="6012" y="7126"/>
                  </a:lnTo>
                  <a:lnTo>
                    <a:pt x="7048" y="8139"/>
                  </a:lnTo>
                  <a:lnTo>
                    <a:pt x="8005" y="9052"/>
                  </a:lnTo>
                  <a:lnTo>
                    <a:pt x="8840" y="9831"/>
                  </a:lnTo>
                  <a:lnTo>
                    <a:pt x="9519" y="10443"/>
                  </a:lnTo>
                  <a:lnTo>
                    <a:pt x="9786" y="10677"/>
                  </a:lnTo>
                  <a:lnTo>
                    <a:pt x="10009" y="10844"/>
                  </a:lnTo>
                  <a:lnTo>
                    <a:pt x="10009" y="10844"/>
                  </a:lnTo>
                  <a:lnTo>
                    <a:pt x="10410" y="11134"/>
                  </a:lnTo>
                  <a:lnTo>
                    <a:pt x="10833" y="11412"/>
                  </a:lnTo>
                  <a:lnTo>
                    <a:pt x="11278" y="11690"/>
                  </a:lnTo>
                  <a:lnTo>
                    <a:pt x="11746" y="11958"/>
                  </a:lnTo>
                  <a:lnTo>
                    <a:pt x="12225" y="12225"/>
                  </a:lnTo>
                  <a:lnTo>
                    <a:pt x="12737" y="12481"/>
                  </a:lnTo>
                  <a:lnTo>
                    <a:pt x="13249" y="12726"/>
                  </a:lnTo>
                  <a:lnTo>
                    <a:pt x="13783" y="12971"/>
                  </a:lnTo>
                  <a:lnTo>
                    <a:pt x="13783" y="12971"/>
                  </a:lnTo>
                  <a:lnTo>
                    <a:pt x="14529" y="13249"/>
                  </a:lnTo>
                  <a:lnTo>
                    <a:pt x="15275" y="13516"/>
                  </a:lnTo>
                  <a:lnTo>
                    <a:pt x="16032" y="13772"/>
                  </a:lnTo>
                  <a:lnTo>
                    <a:pt x="16789" y="14006"/>
                  </a:lnTo>
                  <a:lnTo>
                    <a:pt x="17546" y="14240"/>
                  </a:lnTo>
                  <a:lnTo>
                    <a:pt x="18315" y="14451"/>
                  </a:lnTo>
                  <a:lnTo>
                    <a:pt x="19083" y="14663"/>
                  </a:lnTo>
                  <a:lnTo>
                    <a:pt x="19851" y="14863"/>
                  </a:lnTo>
                  <a:lnTo>
                    <a:pt x="19851" y="14863"/>
                  </a:lnTo>
                  <a:lnTo>
                    <a:pt x="21031" y="15108"/>
                  </a:lnTo>
                  <a:lnTo>
                    <a:pt x="21031" y="15108"/>
                  </a:lnTo>
                  <a:lnTo>
                    <a:pt x="21053" y="15064"/>
                  </a:lnTo>
                  <a:lnTo>
                    <a:pt x="21064" y="14997"/>
                  </a:lnTo>
                  <a:lnTo>
                    <a:pt x="21064" y="14930"/>
                  </a:lnTo>
                  <a:lnTo>
                    <a:pt x="21053" y="14863"/>
                  </a:lnTo>
                  <a:lnTo>
                    <a:pt x="21031" y="14797"/>
                  </a:lnTo>
                  <a:lnTo>
                    <a:pt x="20998" y="14741"/>
                  </a:lnTo>
                  <a:lnTo>
                    <a:pt x="20953" y="14696"/>
                  </a:lnTo>
                  <a:lnTo>
                    <a:pt x="20909" y="14674"/>
                  </a:lnTo>
                  <a:lnTo>
                    <a:pt x="20909" y="14674"/>
                  </a:lnTo>
                  <a:lnTo>
                    <a:pt x="19940" y="14429"/>
                  </a:lnTo>
                  <a:lnTo>
                    <a:pt x="18983" y="14184"/>
                  </a:lnTo>
                  <a:lnTo>
                    <a:pt x="18014" y="13917"/>
                  </a:lnTo>
                  <a:lnTo>
                    <a:pt x="17056" y="13639"/>
                  </a:lnTo>
                  <a:lnTo>
                    <a:pt x="16110" y="13338"/>
                  </a:lnTo>
                  <a:lnTo>
                    <a:pt x="15164" y="13026"/>
                  </a:lnTo>
                  <a:lnTo>
                    <a:pt x="14229" y="12681"/>
                  </a:lnTo>
                  <a:lnTo>
                    <a:pt x="13761" y="12503"/>
                  </a:lnTo>
                  <a:lnTo>
                    <a:pt x="13304" y="12325"/>
                  </a:lnTo>
                  <a:lnTo>
                    <a:pt x="13304" y="12325"/>
                  </a:lnTo>
                  <a:lnTo>
                    <a:pt x="12948" y="12169"/>
                  </a:lnTo>
                  <a:lnTo>
                    <a:pt x="12603" y="12024"/>
                  </a:lnTo>
                  <a:lnTo>
                    <a:pt x="12258" y="11857"/>
                  </a:lnTo>
                  <a:lnTo>
                    <a:pt x="11913" y="11690"/>
                  </a:lnTo>
                  <a:lnTo>
                    <a:pt x="11579" y="11512"/>
                  </a:lnTo>
                  <a:lnTo>
                    <a:pt x="11234" y="11334"/>
                  </a:lnTo>
                  <a:lnTo>
                    <a:pt x="10911" y="11145"/>
                  </a:lnTo>
                  <a:lnTo>
                    <a:pt x="10588" y="10944"/>
                  </a:lnTo>
                  <a:lnTo>
                    <a:pt x="10588" y="10944"/>
                  </a:lnTo>
                  <a:lnTo>
                    <a:pt x="10287" y="10744"/>
                  </a:lnTo>
                  <a:lnTo>
                    <a:pt x="9987" y="10544"/>
                  </a:lnTo>
                  <a:lnTo>
                    <a:pt x="9697" y="10332"/>
                  </a:lnTo>
                  <a:lnTo>
                    <a:pt x="9397" y="10121"/>
                  </a:lnTo>
                  <a:lnTo>
                    <a:pt x="8829" y="9675"/>
                  </a:lnTo>
                  <a:lnTo>
                    <a:pt x="8283" y="9219"/>
                  </a:lnTo>
                  <a:lnTo>
                    <a:pt x="8283" y="9219"/>
                  </a:lnTo>
                  <a:lnTo>
                    <a:pt x="7716" y="8729"/>
                  </a:lnTo>
                  <a:lnTo>
                    <a:pt x="7159" y="8217"/>
                  </a:lnTo>
                  <a:lnTo>
                    <a:pt x="6624" y="7705"/>
                  </a:lnTo>
                  <a:lnTo>
                    <a:pt x="6090" y="7170"/>
                  </a:lnTo>
                  <a:lnTo>
                    <a:pt x="5578" y="6625"/>
                  </a:lnTo>
                  <a:lnTo>
                    <a:pt x="5066" y="6068"/>
                  </a:lnTo>
                  <a:lnTo>
                    <a:pt x="4565" y="5511"/>
                  </a:lnTo>
                  <a:lnTo>
                    <a:pt x="4075" y="4944"/>
                  </a:lnTo>
                  <a:lnTo>
                    <a:pt x="4075" y="4944"/>
                  </a:lnTo>
                  <a:lnTo>
                    <a:pt x="3663" y="4465"/>
                  </a:lnTo>
                  <a:lnTo>
                    <a:pt x="3273" y="3986"/>
                  </a:lnTo>
                  <a:lnTo>
                    <a:pt x="2872" y="3496"/>
                  </a:lnTo>
                  <a:lnTo>
                    <a:pt x="2483" y="3006"/>
                  </a:lnTo>
                  <a:lnTo>
                    <a:pt x="1726" y="2016"/>
                  </a:lnTo>
                  <a:lnTo>
                    <a:pt x="991" y="1014"/>
                  </a:lnTo>
                  <a:lnTo>
                    <a:pt x="991" y="1014"/>
                  </a:lnTo>
                  <a:lnTo>
                    <a:pt x="635" y="501"/>
                  </a:lnTo>
                  <a:lnTo>
                    <a:pt x="278"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32" name="Google Shape;1457;p21">
              <a:extLst>
                <a:ext uri="{FF2B5EF4-FFF2-40B4-BE49-F238E27FC236}">
                  <a16:creationId xmlns="" xmlns:a16="http://schemas.microsoft.com/office/drawing/2014/main" id="{033E9500-5830-4E43-AA7B-6915F44043AA}"/>
                </a:ext>
              </a:extLst>
            </p:cNvPr>
            <p:cNvSpPr/>
            <p:nvPr/>
          </p:nvSpPr>
          <p:spPr>
            <a:xfrm>
              <a:off x="1428082" y="2209094"/>
              <a:ext cx="261569" cy="273303"/>
            </a:xfrm>
            <a:custGeom>
              <a:avLst/>
              <a:gdLst/>
              <a:ahLst/>
              <a:cxnLst/>
              <a:rect l="l" t="t" r="r" b="b"/>
              <a:pathLst>
                <a:path w="11146" h="11646" extrusionOk="0">
                  <a:moveTo>
                    <a:pt x="212" y="1"/>
                  </a:moveTo>
                  <a:lnTo>
                    <a:pt x="1" y="234"/>
                  </a:lnTo>
                  <a:lnTo>
                    <a:pt x="212" y="579"/>
                  </a:lnTo>
                  <a:lnTo>
                    <a:pt x="1381" y="2550"/>
                  </a:lnTo>
                  <a:lnTo>
                    <a:pt x="2027" y="3585"/>
                  </a:lnTo>
                  <a:lnTo>
                    <a:pt x="2673" y="4632"/>
                  </a:lnTo>
                  <a:lnTo>
                    <a:pt x="3307" y="5634"/>
                  </a:lnTo>
                  <a:lnTo>
                    <a:pt x="3953" y="6625"/>
                  </a:lnTo>
                  <a:lnTo>
                    <a:pt x="4532" y="7482"/>
                  </a:lnTo>
                  <a:lnTo>
                    <a:pt x="4833" y="7905"/>
                  </a:lnTo>
                  <a:lnTo>
                    <a:pt x="5133" y="8328"/>
                  </a:lnTo>
                  <a:lnTo>
                    <a:pt x="5367" y="8651"/>
                  </a:lnTo>
                  <a:lnTo>
                    <a:pt x="5601" y="8974"/>
                  </a:lnTo>
                  <a:lnTo>
                    <a:pt x="5857" y="9286"/>
                  </a:lnTo>
                  <a:lnTo>
                    <a:pt x="6113" y="9586"/>
                  </a:lnTo>
                  <a:lnTo>
                    <a:pt x="6135" y="9597"/>
                  </a:lnTo>
                  <a:lnTo>
                    <a:pt x="6158" y="9609"/>
                  </a:lnTo>
                  <a:lnTo>
                    <a:pt x="6325" y="9620"/>
                  </a:lnTo>
                  <a:lnTo>
                    <a:pt x="6480" y="9642"/>
                  </a:lnTo>
                  <a:lnTo>
                    <a:pt x="6647" y="9664"/>
                  </a:lnTo>
                  <a:lnTo>
                    <a:pt x="6803" y="9709"/>
                  </a:lnTo>
                  <a:lnTo>
                    <a:pt x="6781" y="9698"/>
                  </a:lnTo>
                  <a:lnTo>
                    <a:pt x="6770" y="9698"/>
                  </a:lnTo>
                  <a:lnTo>
                    <a:pt x="6703" y="9653"/>
                  </a:lnTo>
                  <a:lnTo>
                    <a:pt x="6625" y="9597"/>
                  </a:lnTo>
                  <a:lnTo>
                    <a:pt x="6592" y="9575"/>
                  </a:lnTo>
                  <a:lnTo>
                    <a:pt x="6581" y="9564"/>
                  </a:lnTo>
                  <a:lnTo>
                    <a:pt x="6402" y="9397"/>
                  </a:lnTo>
                  <a:lnTo>
                    <a:pt x="6191" y="9174"/>
                  </a:lnTo>
                  <a:lnTo>
                    <a:pt x="5991" y="8929"/>
                  </a:lnTo>
                  <a:lnTo>
                    <a:pt x="5757" y="8640"/>
                  </a:lnTo>
                  <a:lnTo>
                    <a:pt x="5634" y="8484"/>
                  </a:lnTo>
                  <a:lnTo>
                    <a:pt x="5579" y="8406"/>
                  </a:lnTo>
                  <a:lnTo>
                    <a:pt x="5545" y="8362"/>
                  </a:lnTo>
                  <a:lnTo>
                    <a:pt x="5512" y="8328"/>
                  </a:lnTo>
                  <a:lnTo>
                    <a:pt x="5523" y="8328"/>
                  </a:lnTo>
                  <a:lnTo>
                    <a:pt x="4989" y="7593"/>
                  </a:lnTo>
                  <a:lnTo>
                    <a:pt x="4398" y="6725"/>
                  </a:lnTo>
                  <a:lnTo>
                    <a:pt x="3764" y="5768"/>
                  </a:lnTo>
                  <a:lnTo>
                    <a:pt x="3140" y="4799"/>
                  </a:lnTo>
                  <a:lnTo>
                    <a:pt x="2495" y="3764"/>
                  </a:lnTo>
                  <a:lnTo>
                    <a:pt x="1849" y="2717"/>
                  </a:lnTo>
                  <a:lnTo>
                    <a:pt x="646" y="724"/>
                  </a:lnTo>
                  <a:lnTo>
                    <a:pt x="212" y="1"/>
                  </a:lnTo>
                  <a:close/>
                  <a:moveTo>
                    <a:pt x="6837" y="9720"/>
                  </a:moveTo>
                  <a:lnTo>
                    <a:pt x="6881" y="9753"/>
                  </a:lnTo>
                  <a:lnTo>
                    <a:pt x="6915" y="9820"/>
                  </a:lnTo>
                  <a:lnTo>
                    <a:pt x="6937" y="9887"/>
                  </a:lnTo>
                  <a:lnTo>
                    <a:pt x="6959" y="9954"/>
                  </a:lnTo>
                  <a:lnTo>
                    <a:pt x="7883" y="10343"/>
                  </a:lnTo>
                  <a:lnTo>
                    <a:pt x="8941" y="10766"/>
                  </a:lnTo>
                  <a:lnTo>
                    <a:pt x="11145" y="11646"/>
                  </a:lnTo>
                  <a:lnTo>
                    <a:pt x="11134" y="11579"/>
                  </a:lnTo>
                  <a:lnTo>
                    <a:pt x="11101" y="11512"/>
                  </a:lnTo>
                  <a:lnTo>
                    <a:pt x="11056" y="11468"/>
                  </a:lnTo>
                  <a:lnTo>
                    <a:pt x="11001" y="11423"/>
                  </a:lnTo>
                  <a:lnTo>
                    <a:pt x="7404" y="9954"/>
                  </a:lnTo>
                  <a:lnTo>
                    <a:pt x="6881" y="9742"/>
                  </a:lnTo>
                  <a:lnTo>
                    <a:pt x="6837" y="9720"/>
                  </a:lnTo>
                  <a:close/>
                </a:path>
              </a:pathLst>
            </a:custGeom>
            <a:solidFill>
              <a:srgbClr val="F1B2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33" name="Google Shape;1458;p21">
              <a:extLst>
                <a:ext uri="{FF2B5EF4-FFF2-40B4-BE49-F238E27FC236}">
                  <a16:creationId xmlns="" xmlns:a16="http://schemas.microsoft.com/office/drawing/2014/main" id="{0D1D0328-EF2F-4E96-B48D-24EEC06A1496}"/>
                </a:ext>
              </a:extLst>
            </p:cNvPr>
            <p:cNvSpPr/>
            <p:nvPr/>
          </p:nvSpPr>
          <p:spPr>
            <a:xfrm>
              <a:off x="1588506" y="2437174"/>
              <a:ext cx="101145" cy="45222"/>
            </a:xfrm>
            <a:custGeom>
              <a:avLst/>
              <a:gdLst/>
              <a:ahLst/>
              <a:cxnLst/>
              <a:rect l="l" t="t" r="r" b="b"/>
              <a:pathLst>
                <a:path w="4310" h="1927" fill="none" extrusionOk="0">
                  <a:moveTo>
                    <a:pt x="1" y="1"/>
                  </a:moveTo>
                  <a:lnTo>
                    <a:pt x="1" y="1"/>
                  </a:lnTo>
                  <a:lnTo>
                    <a:pt x="45" y="34"/>
                  </a:lnTo>
                  <a:lnTo>
                    <a:pt x="79" y="101"/>
                  </a:lnTo>
                  <a:lnTo>
                    <a:pt x="101" y="168"/>
                  </a:lnTo>
                  <a:lnTo>
                    <a:pt x="123" y="235"/>
                  </a:lnTo>
                  <a:lnTo>
                    <a:pt x="123" y="235"/>
                  </a:lnTo>
                  <a:lnTo>
                    <a:pt x="1047" y="624"/>
                  </a:lnTo>
                  <a:lnTo>
                    <a:pt x="2105" y="1047"/>
                  </a:lnTo>
                  <a:lnTo>
                    <a:pt x="4309" y="1927"/>
                  </a:lnTo>
                  <a:lnTo>
                    <a:pt x="4309" y="1927"/>
                  </a:lnTo>
                  <a:lnTo>
                    <a:pt x="4298" y="1860"/>
                  </a:lnTo>
                  <a:lnTo>
                    <a:pt x="4265" y="1793"/>
                  </a:lnTo>
                  <a:lnTo>
                    <a:pt x="4220" y="1749"/>
                  </a:lnTo>
                  <a:lnTo>
                    <a:pt x="4165" y="1704"/>
                  </a:lnTo>
                  <a:lnTo>
                    <a:pt x="4165" y="1704"/>
                  </a:lnTo>
                  <a:lnTo>
                    <a:pt x="568" y="235"/>
                  </a:lnTo>
                  <a:lnTo>
                    <a:pt x="568" y="235"/>
                  </a:lnTo>
                  <a:lnTo>
                    <a:pt x="45" y="23"/>
                  </a:lnTo>
                  <a:lnTo>
                    <a:pt x="45" y="23"/>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34" name="Google Shape;1459;p21">
              <a:extLst>
                <a:ext uri="{FF2B5EF4-FFF2-40B4-BE49-F238E27FC236}">
                  <a16:creationId xmlns="" xmlns:a16="http://schemas.microsoft.com/office/drawing/2014/main" id="{128A4F5F-FEA4-4DB6-B26A-6779AEE0F296}"/>
                </a:ext>
              </a:extLst>
            </p:cNvPr>
            <p:cNvSpPr/>
            <p:nvPr/>
          </p:nvSpPr>
          <p:spPr>
            <a:xfrm>
              <a:off x="1582240" y="2433255"/>
              <a:ext cx="282" cy="305"/>
            </a:xfrm>
            <a:custGeom>
              <a:avLst/>
              <a:gdLst/>
              <a:ahLst/>
              <a:cxnLst/>
              <a:rect l="l" t="t" r="r" b="b"/>
              <a:pathLst>
                <a:path w="12" h="13" fill="none" extrusionOk="0">
                  <a:moveTo>
                    <a:pt x="12" y="12"/>
                  </a:moveTo>
                  <a:lnTo>
                    <a:pt x="12" y="12"/>
                  </a:lnTo>
                  <a:lnTo>
                    <a:pt x="0" y="1"/>
                  </a:lnTo>
                  <a:lnTo>
                    <a:pt x="0" y="1"/>
                  </a:lnTo>
                  <a:lnTo>
                    <a:pt x="12" y="12"/>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35" name="Google Shape;1460;p21">
              <a:extLst>
                <a:ext uri="{FF2B5EF4-FFF2-40B4-BE49-F238E27FC236}">
                  <a16:creationId xmlns="" xmlns:a16="http://schemas.microsoft.com/office/drawing/2014/main" id="{82397173-B96D-4756-AE19-279D9683E111}"/>
                </a:ext>
              </a:extLst>
            </p:cNvPr>
            <p:cNvSpPr/>
            <p:nvPr/>
          </p:nvSpPr>
          <p:spPr>
            <a:xfrm>
              <a:off x="1428082" y="2209094"/>
              <a:ext cx="159673" cy="227846"/>
            </a:xfrm>
            <a:custGeom>
              <a:avLst/>
              <a:gdLst/>
              <a:ahLst/>
              <a:cxnLst/>
              <a:rect l="l" t="t" r="r" b="b"/>
              <a:pathLst>
                <a:path w="6804" h="9709" fill="none" extrusionOk="0">
                  <a:moveTo>
                    <a:pt x="212" y="1"/>
                  </a:moveTo>
                  <a:lnTo>
                    <a:pt x="212" y="1"/>
                  </a:lnTo>
                  <a:lnTo>
                    <a:pt x="1" y="234"/>
                  </a:lnTo>
                  <a:lnTo>
                    <a:pt x="1" y="234"/>
                  </a:lnTo>
                  <a:lnTo>
                    <a:pt x="212" y="579"/>
                  </a:lnTo>
                  <a:lnTo>
                    <a:pt x="212" y="579"/>
                  </a:lnTo>
                  <a:lnTo>
                    <a:pt x="1381" y="2550"/>
                  </a:lnTo>
                  <a:lnTo>
                    <a:pt x="1381" y="2550"/>
                  </a:lnTo>
                  <a:lnTo>
                    <a:pt x="2027" y="3585"/>
                  </a:lnTo>
                  <a:lnTo>
                    <a:pt x="2673" y="4632"/>
                  </a:lnTo>
                  <a:lnTo>
                    <a:pt x="2673" y="4632"/>
                  </a:lnTo>
                  <a:lnTo>
                    <a:pt x="3307" y="5634"/>
                  </a:lnTo>
                  <a:lnTo>
                    <a:pt x="3953" y="6625"/>
                  </a:lnTo>
                  <a:lnTo>
                    <a:pt x="3953" y="6625"/>
                  </a:lnTo>
                  <a:lnTo>
                    <a:pt x="4532" y="7482"/>
                  </a:lnTo>
                  <a:lnTo>
                    <a:pt x="4833" y="7905"/>
                  </a:lnTo>
                  <a:lnTo>
                    <a:pt x="5133" y="8328"/>
                  </a:lnTo>
                  <a:lnTo>
                    <a:pt x="5133" y="8328"/>
                  </a:lnTo>
                  <a:lnTo>
                    <a:pt x="5367" y="8651"/>
                  </a:lnTo>
                  <a:lnTo>
                    <a:pt x="5601" y="8974"/>
                  </a:lnTo>
                  <a:lnTo>
                    <a:pt x="5857" y="9286"/>
                  </a:lnTo>
                  <a:lnTo>
                    <a:pt x="6113" y="9586"/>
                  </a:lnTo>
                  <a:lnTo>
                    <a:pt x="6113" y="9586"/>
                  </a:lnTo>
                  <a:lnTo>
                    <a:pt x="6135" y="9597"/>
                  </a:lnTo>
                  <a:lnTo>
                    <a:pt x="6135" y="9597"/>
                  </a:lnTo>
                  <a:lnTo>
                    <a:pt x="6158" y="9609"/>
                  </a:lnTo>
                  <a:lnTo>
                    <a:pt x="6158" y="9609"/>
                  </a:lnTo>
                  <a:lnTo>
                    <a:pt x="6325" y="9620"/>
                  </a:lnTo>
                  <a:lnTo>
                    <a:pt x="6480" y="9642"/>
                  </a:lnTo>
                  <a:lnTo>
                    <a:pt x="6647" y="9664"/>
                  </a:lnTo>
                  <a:lnTo>
                    <a:pt x="6803" y="9709"/>
                  </a:lnTo>
                  <a:lnTo>
                    <a:pt x="6803" y="9709"/>
                  </a:lnTo>
                  <a:lnTo>
                    <a:pt x="6803" y="9709"/>
                  </a:lnTo>
                  <a:lnTo>
                    <a:pt x="6803" y="9709"/>
                  </a:lnTo>
                  <a:lnTo>
                    <a:pt x="6781" y="9698"/>
                  </a:lnTo>
                  <a:lnTo>
                    <a:pt x="6781" y="9698"/>
                  </a:lnTo>
                  <a:lnTo>
                    <a:pt x="6781" y="9698"/>
                  </a:lnTo>
                  <a:lnTo>
                    <a:pt x="6781" y="9698"/>
                  </a:lnTo>
                  <a:lnTo>
                    <a:pt x="6770" y="9698"/>
                  </a:lnTo>
                  <a:lnTo>
                    <a:pt x="6770" y="9698"/>
                  </a:lnTo>
                  <a:lnTo>
                    <a:pt x="6703" y="9653"/>
                  </a:lnTo>
                  <a:lnTo>
                    <a:pt x="6703" y="9653"/>
                  </a:lnTo>
                  <a:lnTo>
                    <a:pt x="6625" y="9597"/>
                  </a:lnTo>
                  <a:lnTo>
                    <a:pt x="6625" y="9597"/>
                  </a:lnTo>
                  <a:lnTo>
                    <a:pt x="6592" y="9575"/>
                  </a:lnTo>
                  <a:lnTo>
                    <a:pt x="6592" y="9575"/>
                  </a:lnTo>
                  <a:lnTo>
                    <a:pt x="6581" y="9564"/>
                  </a:lnTo>
                  <a:lnTo>
                    <a:pt x="6581" y="9564"/>
                  </a:lnTo>
                  <a:lnTo>
                    <a:pt x="6402" y="9397"/>
                  </a:lnTo>
                  <a:lnTo>
                    <a:pt x="6402" y="9397"/>
                  </a:lnTo>
                  <a:lnTo>
                    <a:pt x="6191" y="9174"/>
                  </a:lnTo>
                  <a:lnTo>
                    <a:pt x="5991" y="8929"/>
                  </a:lnTo>
                  <a:lnTo>
                    <a:pt x="5991" y="8929"/>
                  </a:lnTo>
                  <a:lnTo>
                    <a:pt x="5757" y="8640"/>
                  </a:lnTo>
                  <a:lnTo>
                    <a:pt x="5757" y="8640"/>
                  </a:lnTo>
                  <a:lnTo>
                    <a:pt x="5634" y="8484"/>
                  </a:lnTo>
                  <a:lnTo>
                    <a:pt x="5634" y="8484"/>
                  </a:lnTo>
                  <a:lnTo>
                    <a:pt x="5579" y="8406"/>
                  </a:lnTo>
                  <a:lnTo>
                    <a:pt x="5579" y="8406"/>
                  </a:lnTo>
                  <a:lnTo>
                    <a:pt x="5545" y="8362"/>
                  </a:lnTo>
                  <a:lnTo>
                    <a:pt x="5545" y="8362"/>
                  </a:lnTo>
                  <a:lnTo>
                    <a:pt x="5512" y="8328"/>
                  </a:lnTo>
                  <a:lnTo>
                    <a:pt x="5512" y="8328"/>
                  </a:lnTo>
                  <a:lnTo>
                    <a:pt x="5523" y="8328"/>
                  </a:lnTo>
                  <a:lnTo>
                    <a:pt x="5523" y="8328"/>
                  </a:lnTo>
                  <a:lnTo>
                    <a:pt x="4989" y="7593"/>
                  </a:lnTo>
                  <a:lnTo>
                    <a:pt x="4989" y="7593"/>
                  </a:lnTo>
                  <a:lnTo>
                    <a:pt x="4398" y="6725"/>
                  </a:lnTo>
                  <a:lnTo>
                    <a:pt x="4398" y="6725"/>
                  </a:lnTo>
                  <a:lnTo>
                    <a:pt x="3764" y="5768"/>
                  </a:lnTo>
                  <a:lnTo>
                    <a:pt x="3140" y="4799"/>
                  </a:lnTo>
                  <a:lnTo>
                    <a:pt x="3140" y="4799"/>
                  </a:lnTo>
                  <a:lnTo>
                    <a:pt x="2495" y="3764"/>
                  </a:lnTo>
                  <a:lnTo>
                    <a:pt x="1849" y="2717"/>
                  </a:lnTo>
                  <a:lnTo>
                    <a:pt x="1849" y="2717"/>
                  </a:lnTo>
                  <a:lnTo>
                    <a:pt x="646" y="724"/>
                  </a:lnTo>
                  <a:lnTo>
                    <a:pt x="646" y="724"/>
                  </a:lnTo>
                  <a:lnTo>
                    <a:pt x="212"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36" name="Google Shape;1461;p21">
              <a:extLst>
                <a:ext uri="{FF2B5EF4-FFF2-40B4-BE49-F238E27FC236}">
                  <a16:creationId xmlns="" xmlns:a16="http://schemas.microsoft.com/office/drawing/2014/main" id="{C9644947-75F7-4786-853C-A3E110EAE1B9}"/>
                </a:ext>
              </a:extLst>
            </p:cNvPr>
            <p:cNvSpPr/>
            <p:nvPr/>
          </p:nvSpPr>
          <p:spPr>
            <a:xfrm>
              <a:off x="1387319" y="2138550"/>
              <a:ext cx="45762" cy="76058"/>
            </a:xfrm>
            <a:custGeom>
              <a:avLst/>
              <a:gdLst/>
              <a:ahLst/>
              <a:cxnLst/>
              <a:rect l="l" t="t" r="r" b="b"/>
              <a:pathLst>
                <a:path w="1950" h="3241" extrusionOk="0">
                  <a:moveTo>
                    <a:pt x="123" y="0"/>
                  </a:moveTo>
                  <a:lnTo>
                    <a:pt x="79" y="12"/>
                  </a:lnTo>
                  <a:lnTo>
                    <a:pt x="45" y="45"/>
                  </a:lnTo>
                  <a:lnTo>
                    <a:pt x="23" y="78"/>
                  </a:lnTo>
                  <a:lnTo>
                    <a:pt x="12" y="123"/>
                  </a:lnTo>
                  <a:lnTo>
                    <a:pt x="1" y="156"/>
                  </a:lnTo>
                  <a:lnTo>
                    <a:pt x="12" y="201"/>
                  </a:lnTo>
                  <a:lnTo>
                    <a:pt x="23" y="290"/>
                  </a:lnTo>
                  <a:lnTo>
                    <a:pt x="57" y="368"/>
                  </a:lnTo>
                  <a:lnTo>
                    <a:pt x="302" y="791"/>
                  </a:lnTo>
                  <a:lnTo>
                    <a:pt x="970" y="1938"/>
                  </a:lnTo>
                  <a:lnTo>
                    <a:pt x="1738" y="3240"/>
                  </a:lnTo>
                  <a:lnTo>
                    <a:pt x="1949" y="3007"/>
                  </a:lnTo>
                  <a:lnTo>
                    <a:pt x="1359" y="1993"/>
                  </a:lnTo>
                  <a:lnTo>
                    <a:pt x="613" y="724"/>
                  </a:lnTo>
                  <a:lnTo>
                    <a:pt x="435" y="412"/>
                  </a:lnTo>
                  <a:lnTo>
                    <a:pt x="257" y="112"/>
                  </a:lnTo>
                  <a:lnTo>
                    <a:pt x="246" y="90"/>
                  </a:lnTo>
                  <a:lnTo>
                    <a:pt x="224" y="45"/>
                  </a:lnTo>
                  <a:lnTo>
                    <a:pt x="190" y="23"/>
                  </a:lnTo>
                  <a:lnTo>
                    <a:pt x="157" y="0"/>
                  </a:lnTo>
                  <a:close/>
                </a:path>
              </a:pathLst>
            </a:custGeom>
            <a:solidFill>
              <a:srgbClr val="F1B2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37" name="Google Shape;1462;p21">
              <a:extLst>
                <a:ext uri="{FF2B5EF4-FFF2-40B4-BE49-F238E27FC236}">
                  <a16:creationId xmlns="" xmlns:a16="http://schemas.microsoft.com/office/drawing/2014/main" id="{674B8843-4410-4C3F-B32D-569A43CA5111}"/>
                </a:ext>
              </a:extLst>
            </p:cNvPr>
            <p:cNvSpPr/>
            <p:nvPr/>
          </p:nvSpPr>
          <p:spPr>
            <a:xfrm>
              <a:off x="1387319" y="2138550"/>
              <a:ext cx="45762" cy="76058"/>
            </a:xfrm>
            <a:custGeom>
              <a:avLst/>
              <a:gdLst/>
              <a:ahLst/>
              <a:cxnLst/>
              <a:rect l="l" t="t" r="r" b="b"/>
              <a:pathLst>
                <a:path w="1950" h="3241" fill="none" extrusionOk="0">
                  <a:moveTo>
                    <a:pt x="123" y="0"/>
                  </a:moveTo>
                  <a:lnTo>
                    <a:pt x="123" y="0"/>
                  </a:lnTo>
                  <a:lnTo>
                    <a:pt x="79" y="12"/>
                  </a:lnTo>
                  <a:lnTo>
                    <a:pt x="45" y="45"/>
                  </a:lnTo>
                  <a:lnTo>
                    <a:pt x="45" y="45"/>
                  </a:lnTo>
                  <a:lnTo>
                    <a:pt x="23" y="78"/>
                  </a:lnTo>
                  <a:lnTo>
                    <a:pt x="12" y="123"/>
                  </a:lnTo>
                  <a:lnTo>
                    <a:pt x="1" y="156"/>
                  </a:lnTo>
                  <a:lnTo>
                    <a:pt x="12" y="201"/>
                  </a:lnTo>
                  <a:lnTo>
                    <a:pt x="23" y="290"/>
                  </a:lnTo>
                  <a:lnTo>
                    <a:pt x="57" y="368"/>
                  </a:lnTo>
                  <a:lnTo>
                    <a:pt x="57" y="368"/>
                  </a:lnTo>
                  <a:lnTo>
                    <a:pt x="302" y="791"/>
                  </a:lnTo>
                  <a:lnTo>
                    <a:pt x="302" y="791"/>
                  </a:lnTo>
                  <a:lnTo>
                    <a:pt x="970" y="1938"/>
                  </a:lnTo>
                  <a:lnTo>
                    <a:pt x="970" y="1938"/>
                  </a:lnTo>
                  <a:lnTo>
                    <a:pt x="1738" y="3240"/>
                  </a:lnTo>
                  <a:lnTo>
                    <a:pt x="1738" y="3240"/>
                  </a:lnTo>
                  <a:lnTo>
                    <a:pt x="1949" y="3007"/>
                  </a:lnTo>
                  <a:lnTo>
                    <a:pt x="1949" y="3007"/>
                  </a:lnTo>
                  <a:lnTo>
                    <a:pt x="1359" y="1993"/>
                  </a:lnTo>
                  <a:lnTo>
                    <a:pt x="1359" y="1993"/>
                  </a:lnTo>
                  <a:lnTo>
                    <a:pt x="613" y="724"/>
                  </a:lnTo>
                  <a:lnTo>
                    <a:pt x="613" y="724"/>
                  </a:lnTo>
                  <a:lnTo>
                    <a:pt x="435" y="412"/>
                  </a:lnTo>
                  <a:lnTo>
                    <a:pt x="257" y="112"/>
                  </a:lnTo>
                  <a:lnTo>
                    <a:pt x="257" y="112"/>
                  </a:lnTo>
                  <a:lnTo>
                    <a:pt x="246" y="90"/>
                  </a:lnTo>
                  <a:lnTo>
                    <a:pt x="246" y="90"/>
                  </a:lnTo>
                  <a:lnTo>
                    <a:pt x="224" y="45"/>
                  </a:lnTo>
                  <a:lnTo>
                    <a:pt x="190" y="23"/>
                  </a:lnTo>
                  <a:lnTo>
                    <a:pt x="157" y="0"/>
                  </a:lnTo>
                  <a:lnTo>
                    <a:pt x="123"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38" name="Google Shape;1463;p21">
              <a:extLst>
                <a:ext uri="{FF2B5EF4-FFF2-40B4-BE49-F238E27FC236}">
                  <a16:creationId xmlns="" xmlns:a16="http://schemas.microsoft.com/office/drawing/2014/main" id="{42D58F88-672D-4834-A08C-594F6774CBCA}"/>
                </a:ext>
              </a:extLst>
            </p:cNvPr>
            <p:cNvSpPr/>
            <p:nvPr/>
          </p:nvSpPr>
          <p:spPr>
            <a:xfrm>
              <a:off x="1572055" y="2434311"/>
              <a:ext cx="117854" cy="53834"/>
            </a:xfrm>
            <a:custGeom>
              <a:avLst/>
              <a:gdLst/>
              <a:ahLst/>
              <a:cxnLst/>
              <a:rect l="l" t="t" r="r" b="b"/>
              <a:pathLst>
                <a:path w="5022" h="2294" extrusionOk="0">
                  <a:moveTo>
                    <a:pt x="0" y="0"/>
                  </a:moveTo>
                  <a:lnTo>
                    <a:pt x="0" y="12"/>
                  </a:lnTo>
                  <a:lnTo>
                    <a:pt x="23" y="12"/>
                  </a:lnTo>
                  <a:lnTo>
                    <a:pt x="0" y="0"/>
                  </a:lnTo>
                  <a:close/>
                  <a:moveTo>
                    <a:pt x="702" y="568"/>
                  </a:moveTo>
                  <a:lnTo>
                    <a:pt x="724" y="579"/>
                  </a:lnTo>
                  <a:lnTo>
                    <a:pt x="724" y="579"/>
                  </a:lnTo>
                  <a:lnTo>
                    <a:pt x="724" y="579"/>
                  </a:lnTo>
                  <a:lnTo>
                    <a:pt x="702" y="568"/>
                  </a:lnTo>
                  <a:close/>
                  <a:moveTo>
                    <a:pt x="824" y="357"/>
                  </a:moveTo>
                  <a:lnTo>
                    <a:pt x="824" y="446"/>
                  </a:lnTo>
                  <a:lnTo>
                    <a:pt x="802" y="513"/>
                  </a:lnTo>
                  <a:lnTo>
                    <a:pt x="791" y="535"/>
                  </a:lnTo>
                  <a:lnTo>
                    <a:pt x="768" y="557"/>
                  </a:lnTo>
                  <a:lnTo>
                    <a:pt x="746" y="568"/>
                  </a:lnTo>
                  <a:lnTo>
                    <a:pt x="724" y="579"/>
                  </a:lnTo>
                  <a:lnTo>
                    <a:pt x="724" y="579"/>
                  </a:lnTo>
                  <a:lnTo>
                    <a:pt x="768" y="602"/>
                  </a:lnTo>
                  <a:lnTo>
                    <a:pt x="2305" y="1236"/>
                  </a:lnTo>
                  <a:lnTo>
                    <a:pt x="3841" y="1871"/>
                  </a:lnTo>
                  <a:lnTo>
                    <a:pt x="4888" y="2294"/>
                  </a:lnTo>
                  <a:lnTo>
                    <a:pt x="4943" y="2294"/>
                  </a:lnTo>
                  <a:lnTo>
                    <a:pt x="4966" y="2272"/>
                  </a:lnTo>
                  <a:lnTo>
                    <a:pt x="4988" y="2249"/>
                  </a:lnTo>
                  <a:lnTo>
                    <a:pt x="4999" y="2216"/>
                  </a:lnTo>
                  <a:lnTo>
                    <a:pt x="5021" y="2149"/>
                  </a:lnTo>
                  <a:lnTo>
                    <a:pt x="5021" y="2094"/>
                  </a:lnTo>
                  <a:lnTo>
                    <a:pt x="5010" y="2049"/>
                  </a:lnTo>
                  <a:lnTo>
                    <a:pt x="2806" y="1169"/>
                  </a:lnTo>
                  <a:lnTo>
                    <a:pt x="1748" y="746"/>
                  </a:lnTo>
                  <a:lnTo>
                    <a:pt x="824" y="357"/>
                  </a:lnTo>
                  <a:close/>
                </a:path>
              </a:pathLst>
            </a:custGeom>
            <a:solidFill>
              <a:srgbClr val="F1B2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39" name="Google Shape;1464;p21">
              <a:extLst>
                <a:ext uri="{FF2B5EF4-FFF2-40B4-BE49-F238E27FC236}">
                  <a16:creationId xmlns="" xmlns:a16="http://schemas.microsoft.com/office/drawing/2014/main" id="{30F990AA-98B9-4AE7-BEC4-C126E9706E05}"/>
                </a:ext>
              </a:extLst>
            </p:cNvPr>
            <p:cNvSpPr/>
            <p:nvPr/>
          </p:nvSpPr>
          <p:spPr>
            <a:xfrm>
              <a:off x="1588506" y="2442666"/>
              <a:ext cx="101403" cy="45480"/>
            </a:xfrm>
            <a:custGeom>
              <a:avLst/>
              <a:gdLst/>
              <a:ahLst/>
              <a:cxnLst/>
              <a:rect l="l" t="t" r="r" b="b"/>
              <a:pathLst>
                <a:path w="4321" h="1938" fill="none" extrusionOk="0">
                  <a:moveTo>
                    <a:pt x="123" y="1"/>
                  </a:moveTo>
                  <a:lnTo>
                    <a:pt x="123" y="1"/>
                  </a:lnTo>
                  <a:lnTo>
                    <a:pt x="123" y="90"/>
                  </a:lnTo>
                  <a:lnTo>
                    <a:pt x="101" y="157"/>
                  </a:lnTo>
                  <a:lnTo>
                    <a:pt x="90" y="179"/>
                  </a:lnTo>
                  <a:lnTo>
                    <a:pt x="67" y="201"/>
                  </a:lnTo>
                  <a:lnTo>
                    <a:pt x="45" y="212"/>
                  </a:lnTo>
                  <a:lnTo>
                    <a:pt x="23" y="223"/>
                  </a:lnTo>
                  <a:lnTo>
                    <a:pt x="23" y="223"/>
                  </a:lnTo>
                  <a:lnTo>
                    <a:pt x="1" y="212"/>
                  </a:lnTo>
                  <a:lnTo>
                    <a:pt x="1" y="212"/>
                  </a:lnTo>
                  <a:lnTo>
                    <a:pt x="67" y="246"/>
                  </a:lnTo>
                  <a:lnTo>
                    <a:pt x="67" y="246"/>
                  </a:lnTo>
                  <a:lnTo>
                    <a:pt x="1604" y="880"/>
                  </a:lnTo>
                  <a:lnTo>
                    <a:pt x="3140" y="1515"/>
                  </a:lnTo>
                  <a:lnTo>
                    <a:pt x="3140" y="1515"/>
                  </a:lnTo>
                  <a:lnTo>
                    <a:pt x="4187" y="1938"/>
                  </a:lnTo>
                  <a:lnTo>
                    <a:pt x="4187" y="1938"/>
                  </a:lnTo>
                  <a:lnTo>
                    <a:pt x="4220" y="1938"/>
                  </a:lnTo>
                  <a:lnTo>
                    <a:pt x="4220" y="1938"/>
                  </a:lnTo>
                  <a:lnTo>
                    <a:pt x="4242" y="1938"/>
                  </a:lnTo>
                  <a:lnTo>
                    <a:pt x="4265" y="1916"/>
                  </a:lnTo>
                  <a:lnTo>
                    <a:pt x="4287" y="1893"/>
                  </a:lnTo>
                  <a:lnTo>
                    <a:pt x="4298" y="1860"/>
                  </a:lnTo>
                  <a:lnTo>
                    <a:pt x="4320" y="1793"/>
                  </a:lnTo>
                  <a:lnTo>
                    <a:pt x="4320" y="1738"/>
                  </a:lnTo>
                  <a:lnTo>
                    <a:pt x="4320" y="1738"/>
                  </a:lnTo>
                  <a:lnTo>
                    <a:pt x="4309" y="1693"/>
                  </a:lnTo>
                  <a:lnTo>
                    <a:pt x="4309" y="1693"/>
                  </a:lnTo>
                  <a:lnTo>
                    <a:pt x="2105" y="813"/>
                  </a:lnTo>
                  <a:lnTo>
                    <a:pt x="1047" y="390"/>
                  </a:lnTo>
                  <a:lnTo>
                    <a:pt x="123"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40" name="Google Shape;1465;p21">
              <a:extLst>
                <a:ext uri="{FF2B5EF4-FFF2-40B4-BE49-F238E27FC236}">
                  <a16:creationId xmlns="" xmlns:a16="http://schemas.microsoft.com/office/drawing/2014/main" id="{4B536EDA-A738-45E2-8EFD-A0F084D8F9F8}"/>
                </a:ext>
              </a:extLst>
            </p:cNvPr>
            <p:cNvSpPr/>
            <p:nvPr/>
          </p:nvSpPr>
          <p:spPr>
            <a:xfrm>
              <a:off x="1572055" y="2434311"/>
              <a:ext cx="540" cy="282"/>
            </a:xfrm>
            <a:custGeom>
              <a:avLst/>
              <a:gdLst/>
              <a:ahLst/>
              <a:cxnLst/>
              <a:rect l="l" t="t" r="r" b="b"/>
              <a:pathLst>
                <a:path w="23" h="12" fill="none" extrusionOk="0">
                  <a:moveTo>
                    <a:pt x="0" y="0"/>
                  </a:moveTo>
                  <a:lnTo>
                    <a:pt x="0" y="0"/>
                  </a:lnTo>
                  <a:lnTo>
                    <a:pt x="0" y="12"/>
                  </a:lnTo>
                  <a:lnTo>
                    <a:pt x="0" y="12"/>
                  </a:lnTo>
                  <a:lnTo>
                    <a:pt x="23" y="12"/>
                  </a:lnTo>
                  <a:lnTo>
                    <a:pt x="23" y="12"/>
                  </a:lnTo>
                  <a:lnTo>
                    <a:pt x="0"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41" name="Google Shape;1466;p21">
              <a:extLst>
                <a:ext uri="{FF2B5EF4-FFF2-40B4-BE49-F238E27FC236}">
                  <a16:creationId xmlns="" xmlns:a16="http://schemas.microsoft.com/office/drawing/2014/main" id="{15034035-B5FF-403F-B3BC-FD1C2E6D22EE}"/>
                </a:ext>
              </a:extLst>
            </p:cNvPr>
            <p:cNvSpPr/>
            <p:nvPr/>
          </p:nvSpPr>
          <p:spPr>
            <a:xfrm>
              <a:off x="1739777" y="2249857"/>
              <a:ext cx="4482" cy="6031"/>
            </a:xfrm>
            <a:custGeom>
              <a:avLst/>
              <a:gdLst/>
              <a:ahLst/>
              <a:cxnLst/>
              <a:rect l="l" t="t" r="r" b="b"/>
              <a:pathLst>
                <a:path w="191" h="257" extrusionOk="0">
                  <a:moveTo>
                    <a:pt x="34" y="0"/>
                  </a:moveTo>
                  <a:lnTo>
                    <a:pt x="1" y="134"/>
                  </a:lnTo>
                  <a:lnTo>
                    <a:pt x="79" y="201"/>
                  </a:lnTo>
                  <a:lnTo>
                    <a:pt x="146" y="234"/>
                  </a:lnTo>
                  <a:lnTo>
                    <a:pt x="190" y="256"/>
                  </a:lnTo>
                  <a:lnTo>
                    <a:pt x="34" y="0"/>
                  </a:lnTo>
                  <a:close/>
                </a:path>
              </a:pathLst>
            </a:custGeom>
            <a:solidFill>
              <a:srgbClr val="F1D5A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42" name="Google Shape;1467;p21">
              <a:extLst>
                <a:ext uri="{FF2B5EF4-FFF2-40B4-BE49-F238E27FC236}">
                  <a16:creationId xmlns="" xmlns:a16="http://schemas.microsoft.com/office/drawing/2014/main" id="{2EDFCC8C-4678-4BC1-851F-5E8C5246DB1B}"/>
                </a:ext>
              </a:extLst>
            </p:cNvPr>
            <p:cNvSpPr/>
            <p:nvPr/>
          </p:nvSpPr>
          <p:spPr>
            <a:xfrm>
              <a:off x="1739777" y="2249857"/>
              <a:ext cx="4482" cy="6031"/>
            </a:xfrm>
            <a:custGeom>
              <a:avLst/>
              <a:gdLst/>
              <a:ahLst/>
              <a:cxnLst/>
              <a:rect l="l" t="t" r="r" b="b"/>
              <a:pathLst>
                <a:path w="191" h="257" fill="none" extrusionOk="0">
                  <a:moveTo>
                    <a:pt x="34" y="0"/>
                  </a:moveTo>
                  <a:lnTo>
                    <a:pt x="34" y="0"/>
                  </a:lnTo>
                  <a:lnTo>
                    <a:pt x="1" y="134"/>
                  </a:lnTo>
                  <a:lnTo>
                    <a:pt x="1" y="134"/>
                  </a:lnTo>
                  <a:lnTo>
                    <a:pt x="79" y="201"/>
                  </a:lnTo>
                  <a:lnTo>
                    <a:pt x="146" y="234"/>
                  </a:lnTo>
                  <a:lnTo>
                    <a:pt x="190" y="256"/>
                  </a:lnTo>
                  <a:lnTo>
                    <a:pt x="190" y="256"/>
                  </a:lnTo>
                  <a:lnTo>
                    <a:pt x="34"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43" name="Google Shape;1468;p21">
              <a:extLst>
                <a:ext uri="{FF2B5EF4-FFF2-40B4-BE49-F238E27FC236}">
                  <a16:creationId xmlns="" xmlns:a16="http://schemas.microsoft.com/office/drawing/2014/main" id="{EDE4DCFE-1229-457F-96C0-B1E88874AD53}"/>
                </a:ext>
              </a:extLst>
            </p:cNvPr>
            <p:cNvSpPr/>
            <p:nvPr/>
          </p:nvSpPr>
          <p:spPr>
            <a:xfrm>
              <a:off x="1740575" y="2193675"/>
              <a:ext cx="13869" cy="62212"/>
            </a:xfrm>
            <a:custGeom>
              <a:avLst/>
              <a:gdLst/>
              <a:ahLst/>
              <a:cxnLst/>
              <a:rect l="l" t="t" r="r" b="b"/>
              <a:pathLst>
                <a:path w="591" h="2651" extrusionOk="0">
                  <a:moveTo>
                    <a:pt x="590" y="1"/>
                  </a:moveTo>
                  <a:lnTo>
                    <a:pt x="345" y="45"/>
                  </a:lnTo>
                  <a:lnTo>
                    <a:pt x="323" y="568"/>
                  </a:lnTo>
                  <a:lnTo>
                    <a:pt x="301" y="825"/>
                  </a:lnTo>
                  <a:lnTo>
                    <a:pt x="267" y="1069"/>
                  </a:lnTo>
                  <a:lnTo>
                    <a:pt x="234" y="1326"/>
                  </a:lnTo>
                  <a:lnTo>
                    <a:pt x="190" y="1593"/>
                  </a:lnTo>
                  <a:lnTo>
                    <a:pt x="134" y="1882"/>
                  </a:lnTo>
                  <a:lnTo>
                    <a:pt x="56" y="2183"/>
                  </a:lnTo>
                  <a:lnTo>
                    <a:pt x="0" y="2394"/>
                  </a:lnTo>
                  <a:lnTo>
                    <a:pt x="156" y="2650"/>
                  </a:lnTo>
                  <a:lnTo>
                    <a:pt x="167" y="2650"/>
                  </a:lnTo>
                  <a:lnTo>
                    <a:pt x="178" y="2639"/>
                  </a:lnTo>
                  <a:lnTo>
                    <a:pt x="323" y="1982"/>
                  </a:lnTo>
                  <a:lnTo>
                    <a:pt x="390" y="1660"/>
                  </a:lnTo>
                  <a:lnTo>
                    <a:pt x="446" y="1326"/>
                  </a:lnTo>
                  <a:lnTo>
                    <a:pt x="501" y="992"/>
                  </a:lnTo>
                  <a:lnTo>
                    <a:pt x="535" y="669"/>
                  </a:lnTo>
                  <a:lnTo>
                    <a:pt x="568" y="335"/>
                  </a:lnTo>
                  <a:lnTo>
                    <a:pt x="590" y="1"/>
                  </a:lnTo>
                  <a:close/>
                </a:path>
              </a:pathLst>
            </a:custGeom>
            <a:solidFill>
              <a:srgbClr val="F1B2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44" name="Google Shape;1469;p21">
              <a:extLst>
                <a:ext uri="{FF2B5EF4-FFF2-40B4-BE49-F238E27FC236}">
                  <a16:creationId xmlns="" xmlns:a16="http://schemas.microsoft.com/office/drawing/2014/main" id="{060E8DD6-D36D-408C-BB73-14E759DE8EC4}"/>
                </a:ext>
              </a:extLst>
            </p:cNvPr>
            <p:cNvSpPr/>
            <p:nvPr/>
          </p:nvSpPr>
          <p:spPr>
            <a:xfrm>
              <a:off x="1740575" y="2193675"/>
              <a:ext cx="13869" cy="62212"/>
            </a:xfrm>
            <a:custGeom>
              <a:avLst/>
              <a:gdLst/>
              <a:ahLst/>
              <a:cxnLst/>
              <a:rect l="l" t="t" r="r" b="b"/>
              <a:pathLst>
                <a:path w="591" h="2651" fill="none" extrusionOk="0">
                  <a:moveTo>
                    <a:pt x="590" y="1"/>
                  </a:moveTo>
                  <a:lnTo>
                    <a:pt x="590" y="1"/>
                  </a:lnTo>
                  <a:lnTo>
                    <a:pt x="345" y="45"/>
                  </a:lnTo>
                  <a:lnTo>
                    <a:pt x="345" y="45"/>
                  </a:lnTo>
                  <a:lnTo>
                    <a:pt x="323" y="568"/>
                  </a:lnTo>
                  <a:lnTo>
                    <a:pt x="301" y="825"/>
                  </a:lnTo>
                  <a:lnTo>
                    <a:pt x="267" y="1069"/>
                  </a:lnTo>
                  <a:lnTo>
                    <a:pt x="234" y="1326"/>
                  </a:lnTo>
                  <a:lnTo>
                    <a:pt x="190" y="1593"/>
                  </a:lnTo>
                  <a:lnTo>
                    <a:pt x="134" y="1882"/>
                  </a:lnTo>
                  <a:lnTo>
                    <a:pt x="56" y="2183"/>
                  </a:lnTo>
                  <a:lnTo>
                    <a:pt x="56" y="2183"/>
                  </a:lnTo>
                  <a:lnTo>
                    <a:pt x="0" y="2394"/>
                  </a:lnTo>
                  <a:lnTo>
                    <a:pt x="0" y="2394"/>
                  </a:lnTo>
                  <a:lnTo>
                    <a:pt x="156" y="2650"/>
                  </a:lnTo>
                  <a:lnTo>
                    <a:pt x="156" y="2650"/>
                  </a:lnTo>
                  <a:lnTo>
                    <a:pt x="167" y="2650"/>
                  </a:lnTo>
                  <a:lnTo>
                    <a:pt x="167" y="2650"/>
                  </a:lnTo>
                  <a:lnTo>
                    <a:pt x="178" y="2639"/>
                  </a:lnTo>
                  <a:lnTo>
                    <a:pt x="178" y="2639"/>
                  </a:lnTo>
                  <a:lnTo>
                    <a:pt x="323" y="1982"/>
                  </a:lnTo>
                  <a:lnTo>
                    <a:pt x="390" y="1660"/>
                  </a:lnTo>
                  <a:lnTo>
                    <a:pt x="446" y="1326"/>
                  </a:lnTo>
                  <a:lnTo>
                    <a:pt x="501" y="992"/>
                  </a:lnTo>
                  <a:lnTo>
                    <a:pt x="535" y="669"/>
                  </a:lnTo>
                  <a:lnTo>
                    <a:pt x="568" y="335"/>
                  </a:lnTo>
                  <a:lnTo>
                    <a:pt x="590"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45" name="Google Shape;1470;p21">
              <a:extLst>
                <a:ext uri="{FF2B5EF4-FFF2-40B4-BE49-F238E27FC236}">
                  <a16:creationId xmlns="" xmlns:a16="http://schemas.microsoft.com/office/drawing/2014/main" id="{C57B0968-ACD7-4159-BDC6-3DA46752D0B8}"/>
                </a:ext>
              </a:extLst>
            </p:cNvPr>
            <p:cNvSpPr/>
            <p:nvPr/>
          </p:nvSpPr>
          <p:spPr>
            <a:xfrm>
              <a:off x="1748671" y="2142727"/>
              <a:ext cx="6031" cy="52027"/>
            </a:xfrm>
            <a:custGeom>
              <a:avLst/>
              <a:gdLst/>
              <a:ahLst/>
              <a:cxnLst/>
              <a:rect l="l" t="t" r="r" b="b"/>
              <a:pathLst>
                <a:path w="257" h="2217" extrusionOk="0">
                  <a:moveTo>
                    <a:pt x="12" y="1"/>
                  </a:moveTo>
                  <a:lnTo>
                    <a:pt x="23" y="468"/>
                  </a:lnTo>
                  <a:lnTo>
                    <a:pt x="23" y="925"/>
                  </a:lnTo>
                  <a:lnTo>
                    <a:pt x="0" y="2216"/>
                  </a:lnTo>
                  <a:lnTo>
                    <a:pt x="245" y="2172"/>
                  </a:lnTo>
                  <a:lnTo>
                    <a:pt x="256" y="1938"/>
                  </a:lnTo>
                  <a:lnTo>
                    <a:pt x="256" y="1715"/>
                  </a:lnTo>
                  <a:lnTo>
                    <a:pt x="245" y="1493"/>
                  </a:lnTo>
                  <a:lnTo>
                    <a:pt x="223" y="1259"/>
                  </a:lnTo>
                  <a:lnTo>
                    <a:pt x="190" y="947"/>
                  </a:lnTo>
                  <a:lnTo>
                    <a:pt x="145" y="624"/>
                  </a:lnTo>
                  <a:lnTo>
                    <a:pt x="78" y="312"/>
                  </a:lnTo>
                  <a:lnTo>
                    <a:pt x="12" y="1"/>
                  </a:lnTo>
                  <a:close/>
                </a:path>
              </a:pathLst>
            </a:custGeom>
            <a:solidFill>
              <a:srgbClr val="F1B2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46" name="Google Shape;1471;p21">
              <a:extLst>
                <a:ext uri="{FF2B5EF4-FFF2-40B4-BE49-F238E27FC236}">
                  <a16:creationId xmlns="" xmlns:a16="http://schemas.microsoft.com/office/drawing/2014/main" id="{5BBBFE1E-DFAB-4E9B-8797-04A1AB12ECEC}"/>
                </a:ext>
              </a:extLst>
            </p:cNvPr>
            <p:cNvSpPr/>
            <p:nvPr/>
          </p:nvSpPr>
          <p:spPr>
            <a:xfrm>
              <a:off x="1748671" y="2142727"/>
              <a:ext cx="6031" cy="52027"/>
            </a:xfrm>
            <a:custGeom>
              <a:avLst/>
              <a:gdLst/>
              <a:ahLst/>
              <a:cxnLst/>
              <a:rect l="l" t="t" r="r" b="b"/>
              <a:pathLst>
                <a:path w="257" h="2217" fill="none" extrusionOk="0">
                  <a:moveTo>
                    <a:pt x="12" y="1"/>
                  </a:moveTo>
                  <a:lnTo>
                    <a:pt x="12" y="1"/>
                  </a:lnTo>
                  <a:lnTo>
                    <a:pt x="23" y="468"/>
                  </a:lnTo>
                  <a:lnTo>
                    <a:pt x="23" y="925"/>
                  </a:lnTo>
                  <a:lnTo>
                    <a:pt x="23" y="925"/>
                  </a:lnTo>
                  <a:lnTo>
                    <a:pt x="0" y="2216"/>
                  </a:lnTo>
                  <a:lnTo>
                    <a:pt x="0" y="2216"/>
                  </a:lnTo>
                  <a:lnTo>
                    <a:pt x="245" y="2172"/>
                  </a:lnTo>
                  <a:lnTo>
                    <a:pt x="245" y="2172"/>
                  </a:lnTo>
                  <a:lnTo>
                    <a:pt x="256" y="1938"/>
                  </a:lnTo>
                  <a:lnTo>
                    <a:pt x="256" y="1715"/>
                  </a:lnTo>
                  <a:lnTo>
                    <a:pt x="245" y="1493"/>
                  </a:lnTo>
                  <a:lnTo>
                    <a:pt x="223" y="1259"/>
                  </a:lnTo>
                  <a:lnTo>
                    <a:pt x="223" y="1259"/>
                  </a:lnTo>
                  <a:lnTo>
                    <a:pt x="190" y="947"/>
                  </a:lnTo>
                  <a:lnTo>
                    <a:pt x="145" y="624"/>
                  </a:lnTo>
                  <a:lnTo>
                    <a:pt x="78" y="312"/>
                  </a:lnTo>
                  <a:lnTo>
                    <a:pt x="12"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47" name="Google Shape;1472;p21">
              <a:extLst>
                <a:ext uri="{FF2B5EF4-FFF2-40B4-BE49-F238E27FC236}">
                  <a16:creationId xmlns="" xmlns:a16="http://schemas.microsoft.com/office/drawing/2014/main" id="{CD1F3ACC-A0A2-4090-BF12-8E06A6AD85E8}"/>
                </a:ext>
              </a:extLst>
            </p:cNvPr>
            <p:cNvSpPr/>
            <p:nvPr/>
          </p:nvSpPr>
          <p:spPr>
            <a:xfrm>
              <a:off x="1683361" y="1987795"/>
              <a:ext cx="65850" cy="265206"/>
            </a:xfrm>
            <a:custGeom>
              <a:avLst/>
              <a:gdLst/>
              <a:ahLst/>
              <a:cxnLst/>
              <a:rect l="l" t="t" r="r" b="b"/>
              <a:pathLst>
                <a:path w="2806" h="11301" extrusionOk="0">
                  <a:moveTo>
                    <a:pt x="11" y="1"/>
                  </a:moveTo>
                  <a:lnTo>
                    <a:pt x="0" y="12"/>
                  </a:lnTo>
                  <a:lnTo>
                    <a:pt x="0" y="23"/>
                  </a:lnTo>
                  <a:lnTo>
                    <a:pt x="11" y="45"/>
                  </a:lnTo>
                  <a:lnTo>
                    <a:pt x="312" y="691"/>
                  </a:lnTo>
                  <a:lnTo>
                    <a:pt x="612" y="1337"/>
                  </a:lnTo>
                  <a:lnTo>
                    <a:pt x="891" y="1982"/>
                  </a:lnTo>
                  <a:lnTo>
                    <a:pt x="1158" y="2639"/>
                  </a:lnTo>
                  <a:lnTo>
                    <a:pt x="1392" y="3218"/>
                  </a:lnTo>
                  <a:lnTo>
                    <a:pt x="1614" y="3808"/>
                  </a:lnTo>
                  <a:lnTo>
                    <a:pt x="1837" y="4387"/>
                  </a:lnTo>
                  <a:lnTo>
                    <a:pt x="2037" y="4988"/>
                  </a:lnTo>
                  <a:lnTo>
                    <a:pt x="2204" y="5545"/>
                  </a:lnTo>
                  <a:lnTo>
                    <a:pt x="2371" y="6113"/>
                  </a:lnTo>
                  <a:lnTo>
                    <a:pt x="2438" y="6391"/>
                  </a:lnTo>
                  <a:lnTo>
                    <a:pt x="2505" y="6681"/>
                  </a:lnTo>
                  <a:lnTo>
                    <a:pt x="2561" y="6970"/>
                  </a:lnTo>
                  <a:lnTo>
                    <a:pt x="2605" y="7259"/>
                  </a:lnTo>
                  <a:lnTo>
                    <a:pt x="2639" y="7493"/>
                  </a:lnTo>
                  <a:lnTo>
                    <a:pt x="2650" y="7738"/>
                  </a:lnTo>
                  <a:lnTo>
                    <a:pt x="2661" y="7983"/>
                  </a:lnTo>
                  <a:lnTo>
                    <a:pt x="2672" y="8228"/>
                  </a:lnTo>
                  <a:lnTo>
                    <a:pt x="2661" y="8462"/>
                  </a:lnTo>
                  <a:lnTo>
                    <a:pt x="2650" y="8707"/>
                  </a:lnTo>
                  <a:lnTo>
                    <a:pt x="2605" y="9197"/>
                  </a:lnTo>
                  <a:lnTo>
                    <a:pt x="2538" y="9675"/>
                  </a:lnTo>
                  <a:lnTo>
                    <a:pt x="2461" y="10154"/>
                  </a:lnTo>
                  <a:lnTo>
                    <a:pt x="2360" y="10633"/>
                  </a:lnTo>
                  <a:lnTo>
                    <a:pt x="2260" y="11101"/>
                  </a:lnTo>
                  <a:lnTo>
                    <a:pt x="2260" y="11134"/>
                  </a:lnTo>
                  <a:lnTo>
                    <a:pt x="2260" y="11156"/>
                  </a:lnTo>
                  <a:lnTo>
                    <a:pt x="2305" y="11212"/>
                  </a:lnTo>
                  <a:lnTo>
                    <a:pt x="2349" y="11268"/>
                  </a:lnTo>
                  <a:lnTo>
                    <a:pt x="2394" y="11301"/>
                  </a:lnTo>
                  <a:lnTo>
                    <a:pt x="2405" y="11301"/>
                  </a:lnTo>
                  <a:lnTo>
                    <a:pt x="2438" y="11167"/>
                  </a:lnTo>
                  <a:lnTo>
                    <a:pt x="2494" y="10956"/>
                  </a:lnTo>
                  <a:lnTo>
                    <a:pt x="2572" y="10655"/>
                  </a:lnTo>
                  <a:lnTo>
                    <a:pt x="2628" y="10366"/>
                  </a:lnTo>
                  <a:lnTo>
                    <a:pt x="2672" y="10099"/>
                  </a:lnTo>
                  <a:lnTo>
                    <a:pt x="2705" y="9842"/>
                  </a:lnTo>
                  <a:lnTo>
                    <a:pt x="2739" y="9598"/>
                  </a:lnTo>
                  <a:lnTo>
                    <a:pt x="2761" y="9341"/>
                  </a:lnTo>
                  <a:lnTo>
                    <a:pt x="2783" y="8818"/>
                  </a:lnTo>
                  <a:lnTo>
                    <a:pt x="2806" y="7527"/>
                  </a:lnTo>
                  <a:lnTo>
                    <a:pt x="2806" y="7070"/>
                  </a:lnTo>
                  <a:lnTo>
                    <a:pt x="2795" y="6603"/>
                  </a:lnTo>
                  <a:lnTo>
                    <a:pt x="2650" y="6079"/>
                  </a:lnTo>
                  <a:lnTo>
                    <a:pt x="2494" y="5556"/>
                  </a:lnTo>
                  <a:lnTo>
                    <a:pt x="2316" y="4999"/>
                  </a:lnTo>
                  <a:lnTo>
                    <a:pt x="2127" y="4454"/>
                  </a:lnTo>
                  <a:lnTo>
                    <a:pt x="1926" y="3908"/>
                  </a:lnTo>
                  <a:lnTo>
                    <a:pt x="1715" y="3363"/>
                  </a:lnTo>
                  <a:lnTo>
                    <a:pt x="1492" y="2817"/>
                  </a:lnTo>
                  <a:lnTo>
                    <a:pt x="1269" y="2272"/>
                  </a:lnTo>
                  <a:lnTo>
                    <a:pt x="802" y="1203"/>
                  </a:lnTo>
                  <a:lnTo>
                    <a:pt x="579" y="735"/>
                  </a:lnTo>
                  <a:lnTo>
                    <a:pt x="356" y="268"/>
                  </a:lnTo>
                  <a:lnTo>
                    <a:pt x="312" y="201"/>
                  </a:lnTo>
                  <a:lnTo>
                    <a:pt x="256" y="134"/>
                  </a:lnTo>
                  <a:lnTo>
                    <a:pt x="189" y="90"/>
                  </a:lnTo>
                  <a:lnTo>
                    <a:pt x="123" y="45"/>
                  </a:lnTo>
                  <a:lnTo>
                    <a:pt x="78" y="12"/>
                  </a:lnTo>
                  <a:lnTo>
                    <a:pt x="22" y="1"/>
                  </a:lnTo>
                  <a:close/>
                </a:path>
              </a:pathLst>
            </a:custGeom>
            <a:solidFill>
              <a:srgbClr val="F1B2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48" name="Google Shape;1473;p21">
              <a:extLst>
                <a:ext uri="{FF2B5EF4-FFF2-40B4-BE49-F238E27FC236}">
                  <a16:creationId xmlns="" xmlns:a16="http://schemas.microsoft.com/office/drawing/2014/main" id="{A1553614-D1C3-4A48-9042-AEFB73814D4E}"/>
                </a:ext>
              </a:extLst>
            </p:cNvPr>
            <p:cNvSpPr/>
            <p:nvPr/>
          </p:nvSpPr>
          <p:spPr>
            <a:xfrm>
              <a:off x="1683361" y="1987795"/>
              <a:ext cx="65850" cy="265206"/>
            </a:xfrm>
            <a:custGeom>
              <a:avLst/>
              <a:gdLst/>
              <a:ahLst/>
              <a:cxnLst/>
              <a:rect l="l" t="t" r="r" b="b"/>
              <a:pathLst>
                <a:path w="2806" h="11301" fill="none" extrusionOk="0">
                  <a:moveTo>
                    <a:pt x="22" y="1"/>
                  </a:moveTo>
                  <a:lnTo>
                    <a:pt x="22" y="1"/>
                  </a:lnTo>
                  <a:lnTo>
                    <a:pt x="11" y="1"/>
                  </a:lnTo>
                  <a:lnTo>
                    <a:pt x="0" y="12"/>
                  </a:lnTo>
                  <a:lnTo>
                    <a:pt x="0" y="23"/>
                  </a:lnTo>
                  <a:lnTo>
                    <a:pt x="11" y="45"/>
                  </a:lnTo>
                  <a:lnTo>
                    <a:pt x="11" y="45"/>
                  </a:lnTo>
                  <a:lnTo>
                    <a:pt x="312" y="691"/>
                  </a:lnTo>
                  <a:lnTo>
                    <a:pt x="612" y="1337"/>
                  </a:lnTo>
                  <a:lnTo>
                    <a:pt x="891" y="1982"/>
                  </a:lnTo>
                  <a:lnTo>
                    <a:pt x="1158" y="2639"/>
                  </a:lnTo>
                  <a:lnTo>
                    <a:pt x="1158" y="2639"/>
                  </a:lnTo>
                  <a:lnTo>
                    <a:pt x="1392" y="3218"/>
                  </a:lnTo>
                  <a:lnTo>
                    <a:pt x="1614" y="3808"/>
                  </a:lnTo>
                  <a:lnTo>
                    <a:pt x="1837" y="4387"/>
                  </a:lnTo>
                  <a:lnTo>
                    <a:pt x="2037" y="4988"/>
                  </a:lnTo>
                  <a:lnTo>
                    <a:pt x="2037" y="4988"/>
                  </a:lnTo>
                  <a:lnTo>
                    <a:pt x="2204" y="5545"/>
                  </a:lnTo>
                  <a:lnTo>
                    <a:pt x="2371" y="6113"/>
                  </a:lnTo>
                  <a:lnTo>
                    <a:pt x="2438" y="6391"/>
                  </a:lnTo>
                  <a:lnTo>
                    <a:pt x="2505" y="6681"/>
                  </a:lnTo>
                  <a:lnTo>
                    <a:pt x="2561" y="6970"/>
                  </a:lnTo>
                  <a:lnTo>
                    <a:pt x="2605" y="7259"/>
                  </a:lnTo>
                  <a:lnTo>
                    <a:pt x="2605" y="7259"/>
                  </a:lnTo>
                  <a:lnTo>
                    <a:pt x="2639" y="7493"/>
                  </a:lnTo>
                  <a:lnTo>
                    <a:pt x="2650" y="7738"/>
                  </a:lnTo>
                  <a:lnTo>
                    <a:pt x="2661" y="7983"/>
                  </a:lnTo>
                  <a:lnTo>
                    <a:pt x="2672" y="8228"/>
                  </a:lnTo>
                  <a:lnTo>
                    <a:pt x="2661" y="8462"/>
                  </a:lnTo>
                  <a:lnTo>
                    <a:pt x="2650" y="8707"/>
                  </a:lnTo>
                  <a:lnTo>
                    <a:pt x="2605" y="9197"/>
                  </a:lnTo>
                  <a:lnTo>
                    <a:pt x="2538" y="9675"/>
                  </a:lnTo>
                  <a:lnTo>
                    <a:pt x="2461" y="10154"/>
                  </a:lnTo>
                  <a:lnTo>
                    <a:pt x="2360" y="10633"/>
                  </a:lnTo>
                  <a:lnTo>
                    <a:pt x="2260" y="11101"/>
                  </a:lnTo>
                  <a:lnTo>
                    <a:pt x="2260" y="11101"/>
                  </a:lnTo>
                  <a:lnTo>
                    <a:pt x="2260" y="11134"/>
                  </a:lnTo>
                  <a:lnTo>
                    <a:pt x="2260" y="11156"/>
                  </a:lnTo>
                  <a:lnTo>
                    <a:pt x="2305" y="11212"/>
                  </a:lnTo>
                  <a:lnTo>
                    <a:pt x="2349" y="11268"/>
                  </a:lnTo>
                  <a:lnTo>
                    <a:pt x="2394" y="11301"/>
                  </a:lnTo>
                  <a:lnTo>
                    <a:pt x="2394" y="11301"/>
                  </a:lnTo>
                  <a:lnTo>
                    <a:pt x="2405" y="11301"/>
                  </a:lnTo>
                  <a:lnTo>
                    <a:pt x="2405" y="11301"/>
                  </a:lnTo>
                  <a:lnTo>
                    <a:pt x="2438" y="11167"/>
                  </a:lnTo>
                  <a:lnTo>
                    <a:pt x="2438" y="11167"/>
                  </a:lnTo>
                  <a:lnTo>
                    <a:pt x="2494" y="10956"/>
                  </a:lnTo>
                  <a:lnTo>
                    <a:pt x="2494" y="10956"/>
                  </a:lnTo>
                  <a:lnTo>
                    <a:pt x="2572" y="10655"/>
                  </a:lnTo>
                  <a:lnTo>
                    <a:pt x="2628" y="10366"/>
                  </a:lnTo>
                  <a:lnTo>
                    <a:pt x="2672" y="10099"/>
                  </a:lnTo>
                  <a:lnTo>
                    <a:pt x="2705" y="9842"/>
                  </a:lnTo>
                  <a:lnTo>
                    <a:pt x="2739" y="9598"/>
                  </a:lnTo>
                  <a:lnTo>
                    <a:pt x="2761" y="9341"/>
                  </a:lnTo>
                  <a:lnTo>
                    <a:pt x="2783" y="8818"/>
                  </a:lnTo>
                  <a:lnTo>
                    <a:pt x="2783" y="8818"/>
                  </a:lnTo>
                  <a:lnTo>
                    <a:pt x="2806" y="7527"/>
                  </a:lnTo>
                  <a:lnTo>
                    <a:pt x="2806" y="7527"/>
                  </a:lnTo>
                  <a:lnTo>
                    <a:pt x="2806" y="7070"/>
                  </a:lnTo>
                  <a:lnTo>
                    <a:pt x="2795" y="6603"/>
                  </a:lnTo>
                  <a:lnTo>
                    <a:pt x="2795" y="6603"/>
                  </a:lnTo>
                  <a:lnTo>
                    <a:pt x="2650" y="6079"/>
                  </a:lnTo>
                  <a:lnTo>
                    <a:pt x="2494" y="5556"/>
                  </a:lnTo>
                  <a:lnTo>
                    <a:pt x="2494" y="5556"/>
                  </a:lnTo>
                  <a:lnTo>
                    <a:pt x="2316" y="4999"/>
                  </a:lnTo>
                  <a:lnTo>
                    <a:pt x="2127" y="4454"/>
                  </a:lnTo>
                  <a:lnTo>
                    <a:pt x="1926" y="3908"/>
                  </a:lnTo>
                  <a:lnTo>
                    <a:pt x="1715" y="3363"/>
                  </a:lnTo>
                  <a:lnTo>
                    <a:pt x="1492" y="2817"/>
                  </a:lnTo>
                  <a:lnTo>
                    <a:pt x="1269" y="2272"/>
                  </a:lnTo>
                  <a:lnTo>
                    <a:pt x="802" y="1203"/>
                  </a:lnTo>
                  <a:lnTo>
                    <a:pt x="802" y="1203"/>
                  </a:lnTo>
                  <a:lnTo>
                    <a:pt x="579" y="735"/>
                  </a:lnTo>
                  <a:lnTo>
                    <a:pt x="356" y="268"/>
                  </a:lnTo>
                  <a:lnTo>
                    <a:pt x="356" y="268"/>
                  </a:lnTo>
                  <a:lnTo>
                    <a:pt x="312" y="201"/>
                  </a:lnTo>
                  <a:lnTo>
                    <a:pt x="256" y="134"/>
                  </a:lnTo>
                  <a:lnTo>
                    <a:pt x="189" y="90"/>
                  </a:lnTo>
                  <a:lnTo>
                    <a:pt x="123" y="45"/>
                  </a:lnTo>
                  <a:lnTo>
                    <a:pt x="123" y="45"/>
                  </a:lnTo>
                  <a:lnTo>
                    <a:pt x="78" y="12"/>
                  </a:lnTo>
                  <a:lnTo>
                    <a:pt x="22"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49" name="Google Shape;1474;p21">
              <a:extLst>
                <a:ext uri="{FF2B5EF4-FFF2-40B4-BE49-F238E27FC236}">
                  <a16:creationId xmlns="" xmlns:a16="http://schemas.microsoft.com/office/drawing/2014/main" id="{A04BF64E-5C82-4AF7-9361-206BC1FEEE6B}"/>
                </a:ext>
              </a:extLst>
            </p:cNvPr>
            <p:cNvSpPr/>
            <p:nvPr/>
          </p:nvSpPr>
          <p:spPr>
            <a:xfrm>
              <a:off x="1888444" y="2177225"/>
              <a:ext cx="4740" cy="5515"/>
            </a:xfrm>
            <a:custGeom>
              <a:avLst/>
              <a:gdLst/>
              <a:ahLst/>
              <a:cxnLst/>
              <a:rect l="l" t="t" r="r" b="b"/>
              <a:pathLst>
                <a:path w="202" h="235" extrusionOk="0">
                  <a:moveTo>
                    <a:pt x="68" y="0"/>
                  </a:moveTo>
                  <a:lnTo>
                    <a:pt x="34" y="11"/>
                  </a:lnTo>
                  <a:lnTo>
                    <a:pt x="1" y="34"/>
                  </a:lnTo>
                  <a:lnTo>
                    <a:pt x="112" y="234"/>
                  </a:lnTo>
                  <a:lnTo>
                    <a:pt x="201" y="89"/>
                  </a:lnTo>
                  <a:lnTo>
                    <a:pt x="168" y="56"/>
                  </a:lnTo>
                  <a:lnTo>
                    <a:pt x="146" y="34"/>
                  </a:lnTo>
                  <a:lnTo>
                    <a:pt x="101" y="11"/>
                  </a:lnTo>
                  <a:lnTo>
                    <a:pt x="68" y="0"/>
                  </a:lnTo>
                  <a:close/>
                </a:path>
              </a:pathLst>
            </a:custGeom>
            <a:solidFill>
              <a:srgbClr val="F1D5A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50" name="Google Shape;1475;p21">
              <a:extLst>
                <a:ext uri="{FF2B5EF4-FFF2-40B4-BE49-F238E27FC236}">
                  <a16:creationId xmlns="" xmlns:a16="http://schemas.microsoft.com/office/drawing/2014/main" id="{5BA92FE5-695E-4C34-BDBA-083DF69A6F7B}"/>
                </a:ext>
              </a:extLst>
            </p:cNvPr>
            <p:cNvSpPr/>
            <p:nvPr/>
          </p:nvSpPr>
          <p:spPr>
            <a:xfrm>
              <a:off x="1888444" y="2177225"/>
              <a:ext cx="4740" cy="5515"/>
            </a:xfrm>
            <a:custGeom>
              <a:avLst/>
              <a:gdLst/>
              <a:ahLst/>
              <a:cxnLst/>
              <a:rect l="l" t="t" r="r" b="b"/>
              <a:pathLst>
                <a:path w="202" h="235" fill="none" extrusionOk="0">
                  <a:moveTo>
                    <a:pt x="68" y="0"/>
                  </a:moveTo>
                  <a:lnTo>
                    <a:pt x="68" y="0"/>
                  </a:lnTo>
                  <a:lnTo>
                    <a:pt x="34" y="11"/>
                  </a:lnTo>
                  <a:lnTo>
                    <a:pt x="1" y="34"/>
                  </a:lnTo>
                  <a:lnTo>
                    <a:pt x="1" y="34"/>
                  </a:lnTo>
                  <a:lnTo>
                    <a:pt x="112" y="234"/>
                  </a:lnTo>
                  <a:lnTo>
                    <a:pt x="112" y="234"/>
                  </a:lnTo>
                  <a:lnTo>
                    <a:pt x="112" y="234"/>
                  </a:lnTo>
                  <a:lnTo>
                    <a:pt x="201" y="89"/>
                  </a:lnTo>
                  <a:lnTo>
                    <a:pt x="201" y="89"/>
                  </a:lnTo>
                  <a:lnTo>
                    <a:pt x="168" y="56"/>
                  </a:lnTo>
                  <a:lnTo>
                    <a:pt x="146" y="34"/>
                  </a:lnTo>
                  <a:lnTo>
                    <a:pt x="101" y="11"/>
                  </a:lnTo>
                  <a:lnTo>
                    <a:pt x="68"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51" name="Google Shape;1476;p21">
              <a:extLst>
                <a:ext uri="{FF2B5EF4-FFF2-40B4-BE49-F238E27FC236}">
                  <a16:creationId xmlns="" xmlns:a16="http://schemas.microsoft.com/office/drawing/2014/main" id="{9B818F1A-46E4-4056-A86E-C8554EBFA079}"/>
                </a:ext>
              </a:extLst>
            </p:cNvPr>
            <p:cNvSpPr/>
            <p:nvPr/>
          </p:nvSpPr>
          <p:spPr>
            <a:xfrm>
              <a:off x="1867816" y="2177999"/>
              <a:ext cx="23280" cy="44447"/>
            </a:xfrm>
            <a:custGeom>
              <a:avLst/>
              <a:gdLst/>
              <a:ahLst/>
              <a:cxnLst/>
              <a:rect l="l" t="t" r="r" b="b"/>
              <a:pathLst>
                <a:path w="992" h="1894" extrusionOk="0">
                  <a:moveTo>
                    <a:pt x="880" y="1"/>
                  </a:moveTo>
                  <a:lnTo>
                    <a:pt x="880" y="23"/>
                  </a:lnTo>
                  <a:lnTo>
                    <a:pt x="624" y="468"/>
                  </a:lnTo>
                  <a:lnTo>
                    <a:pt x="390" y="936"/>
                  </a:lnTo>
                  <a:lnTo>
                    <a:pt x="190" y="1403"/>
                  </a:lnTo>
                  <a:lnTo>
                    <a:pt x="0" y="1893"/>
                  </a:lnTo>
                  <a:lnTo>
                    <a:pt x="0" y="1893"/>
                  </a:lnTo>
                  <a:lnTo>
                    <a:pt x="991" y="201"/>
                  </a:lnTo>
                  <a:lnTo>
                    <a:pt x="880" y="1"/>
                  </a:lnTo>
                  <a:close/>
                </a:path>
              </a:pathLst>
            </a:custGeom>
            <a:solidFill>
              <a:srgbClr val="F1B2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52" name="Google Shape;1477;p21">
              <a:extLst>
                <a:ext uri="{FF2B5EF4-FFF2-40B4-BE49-F238E27FC236}">
                  <a16:creationId xmlns="" xmlns:a16="http://schemas.microsoft.com/office/drawing/2014/main" id="{EDE1C7B5-852A-4C13-B7A5-09CE5A642693}"/>
                </a:ext>
              </a:extLst>
            </p:cNvPr>
            <p:cNvSpPr/>
            <p:nvPr/>
          </p:nvSpPr>
          <p:spPr>
            <a:xfrm>
              <a:off x="1867816" y="2177999"/>
              <a:ext cx="23280" cy="44447"/>
            </a:xfrm>
            <a:custGeom>
              <a:avLst/>
              <a:gdLst/>
              <a:ahLst/>
              <a:cxnLst/>
              <a:rect l="l" t="t" r="r" b="b"/>
              <a:pathLst>
                <a:path w="992" h="1894" fill="none" extrusionOk="0">
                  <a:moveTo>
                    <a:pt x="880" y="1"/>
                  </a:moveTo>
                  <a:lnTo>
                    <a:pt x="880" y="1"/>
                  </a:lnTo>
                  <a:lnTo>
                    <a:pt x="880" y="23"/>
                  </a:lnTo>
                  <a:lnTo>
                    <a:pt x="880" y="23"/>
                  </a:lnTo>
                  <a:lnTo>
                    <a:pt x="624" y="468"/>
                  </a:lnTo>
                  <a:lnTo>
                    <a:pt x="390" y="936"/>
                  </a:lnTo>
                  <a:lnTo>
                    <a:pt x="190" y="1403"/>
                  </a:lnTo>
                  <a:lnTo>
                    <a:pt x="0" y="1893"/>
                  </a:lnTo>
                  <a:lnTo>
                    <a:pt x="0" y="1893"/>
                  </a:lnTo>
                  <a:lnTo>
                    <a:pt x="991" y="201"/>
                  </a:lnTo>
                  <a:lnTo>
                    <a:pt x="991" y="201"/>
                  </a:lnTo>
                  <a:lnTo>
                    <a:pt x="880"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53" name="Google Shape;1478;p21">
              <a:extLst>
                <a:ext uri="{FF2B5EF4-FFF2-40B4-BE49-F238E27FC236}">
                  <a16:creationId xmlns="" xmlns:a16="http://schemas.microsoft.com/office/drawing/2014/main" id="{BB78BFC9-0712-46EB-9D40-408362A27C22}"/>
                </a:ext>
              </a:extLst>
            </p:cNvPr>
            <p:cNvSpPr/>
            <p:nvPr/>
          </p:nvSpPr>
          <p:spPr>
            <a:xfrm>
              <a:off x="1855003" y="2179313"/>
              <a:ext cx="39472" cy="146601"/>
            </a:xfrm>
            <a:custGeom>
              <a:avLst/>
              <a:gdLst/>
              <a:ahLst/>
              <a:cxnLst/>
              <a:rect l="l" t="t" r="r" b="b"/>
              <a:pathLst>
                <a:path w="1682" h="6247" extrusionOk="0">
                  <a:moveTo>
                    <a:pt x="1626" y="0"/>
                  </a:moveTo>
                  <a:lnTo>
                    <a:pt x="1537" y="145"/>
                  </a:lnTo>
                  <a:lnTo>
                    <a:pt x="546" y="1837"/>
                  </a:lnTo>
                  <a:lnTo>
                    <a:pt x="402" y="2283"/>
                  </a:lnTo>
                  <a:lnTo>
                    <a:pt x="279" y="2739"/>
                  </a:lnTo>
                  <a:lnTo>
                    <a:pt x="179" y="3196"/>
                  </a:lnTo>
                  <a:lnTo>
                    <a:pt x="101" y="3652"/>
                  </a:lnTo>
                  <a:lnTo>
                    <a:pt x="45" y="4120"/>
                  </a:lnTo>
                  <a:lnTo>
                    <a:pt x="12" y="4587"/>
                  </a:lnTo>
                  <a:lnTo>
                    <a:pt x="1" y="5055"/>
                  </a:lnTo>
                  <a:lnTo>
                    <a:pt x="23" y="5522"/>
                  </a:lnTo>
                  <a:lnTo>
                    <a:pt x="45" y="5756"/>
                  </a:lnTo>
                  <a:lnTo>
                    <a:pt x="56" y="5868"/>
                  </a:lnTo>
                  <a:lnTo>
                    <a:pt x="56" y="5979"/>
                  </a:lnTo>
                  <a:lnTo>
                    <a:pt x="68" y="6057"/>
                  </a:lnTo>
                  <a:lnTo>
                    <a:pt x="101" y="6135"/>
                  </a:lnTo>
                  <a:lnTo>
                    <a:pt x="123" y="6168"/>
                  </a:lnTo>
                  <a:lnTo>
                    <a:pt x="145" y="6202"/>
                  </a:lnTo>
                  <a:lnTo>
                    <a:pt x="179" y="6224"/>
                  </a:lnTo>
                  <a:lnTo>
                    <a:pt x="212" y="6246"/>
                  </a:lnTo>
                  <a:lnTo>
                    <a:pt x="235" y="6246"/>
                  </a:lnTo>
                  <a:lnTo>
                    <a:pt x="268" y="6235"/>
                  </a:lnTo>
                  <a:lnTo>
                    <a:pt x="290" y="6224"/>
                  </a:lnTo>
                  <a:lnTo>
                    <a:pt x="312" y="6202"/>
                  </a:lnTo>
                  <a:lnTo>
                    <a:pt x="324" y="6168"/>
                  </a:lnTo>
                  <a:lnTo>
                    <a:pt x="346" y="6101"/>
                  </a:lnTo>
                  <a:lnTo>
                    <a:pt x="346" y="6046"/>
                  </a:lnTo>
                  <a:lnTo>
                    <a:pt x="335" y="5868"/>
                  </a:lnTo>
                  <a:lnTo>
                    <a:pt x="312" y="5689"/>
                  </a:lnTo>
                  <a:lnTo>
                    <a:pt x="301" y="5289"/>
                  </a:lnTo>
                  <a:lnTo>
                    <a:pt x="301" y="4877"/>
                  </a:lnTo>
                  <a:lnTo>
                    <a:pt x="301" y="4854"/>
                  </a:lnTo>
                  <a:lnTo>
                    <a:pt x="301" y="4832"/>
                  </a:lnTo>
                  <a:lnTo>
                    <a:pt x="301" y="4777"/>
                  </a:lnTo>
                  <a:lnTo>
                    <a:pt x="312" y="4643"/>
                  </a:lnTo>
                  <a:lnTo>
                    <a:pt x="335" y="4331"/>
                  </a:lnTo>
                  <a:lnTo>
                    <a:pt x="368" y="4019"/>
                  </a:lnTo>
                  <a:lnTo>
                    <a:pt x="413" y="3708"/>
                  </a:lnTo>
                  <a:lnTo>
                    <a:pt x="479" y="3329"/>
                  </a:lnTo>
                  <a:lnTo>
                    <a:pt x="569" y="2951"/>
                  </a:lnTo>
                  <a:lnTo>
                    <a:pt x="669" y="2583"/>
                  </a:lnTo>
                  <a:lnTo>
                    <a:pt x="780" y="2216"/>
                  </a:lnTo>
                  <a:lnTo>
                    <a:pt x="869" y="1971"/>
                  </a:lnTo>
                  <a:lnTo>
                    <a:pt x="958" y="1726"/>
                  </a:lnTo>
                  <a:lnTo>
                    <a:pt x="1058" y="1481"/>
                  </a:lnTo>
                  <a:lnTo>
                    <a:pt x="1159" y="1247"/>
                  </a:lnTo>
                  <a:lnTo>
                    <a:pt x="1281" y="1013"/>
                  </a:lnTo>
                  <a:lnTo>
                    <a:pt x="1392" y="780"/>
                  </a:lnTo>
                  <a:lnTo>
                    <a:pt x="1648" y="334"/>
                  </a:lnTo>
                  <a:lnTo>
                    <a:pt x="1660" y="290"/>
                  </a:lnTo>
                  <a:lnTo>
                    <a:pt x="1671" y="256"/>
                  </a:lnTo>
                  <a:lnTo>
                    <a:pt x="1682" y="167"/>
                  </a:lnTo>
                  <a:lnTo>
                    <a:pt x="1660" y="78"/>
                  </a:lnTo>
                  <a:lnTo>
                    <a:pt x="1626" y="0"/>
                  </a:lnTo>
                  <a:close/>
                </a:path>
              </a:pathLst>
            </a:custGeom>
            <a:solidFill>
              <a:srgbClr val="F1B2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54" name="Google Shape;1479;p21">
              <a:extLst>
                <a:ext uri="{FF2B5EF4-FFF2-40B4-BE49-F238E27FC236}">
                  <a16:creationId xmlns="" xmlns:a16="http://schemas.microsoft.com/office/drawing/2014/main" id="{9592EE27-12B5-4C39-8B43-9C4CC837F440}"/>
                </a:ext>
              </a:extLst>
            </p:cNvPr>
            <p:cNvSpPr/>
            <p:nvPr/>
          </p:nvSpPr>
          <p:spPr>
            <a:xfrm>
              <a:off x="1855003" y="2179313"/>
              <a:ext cx="39472" cy="146601"/>
            </a:xfrm>
            <a:custGeom>
              <a:avLst/>
              <a:gdLst/>
              <a:ahLst/>
              <a:cxnLst/>
              <a:rect l="l" t="t" r="r" b="b"/>
              <a:pathLst>
                <a:path w="1682" h="6247" fill="none" extrusionOk="0">
                  <a:moveTo>
                    <a:pt x="1626" y="0"/>
                  </a:moveTo>
                  <a:lnTo>
                    <a:pt x="1626" y="0"/>
                  </a:lnTo>
                  <a:lnTo>
                    <a:pt x="1537" y="145"/>
                  </a:lnTo>
                  <a:lnTo>
                    <a:pt x="1537" y="145"/>
                  </a:lnTo>
                  <a:lnTo>
                    <a:pt x="1537" y="145"/>
                  </a:lnTo>
                  <a:lnTo>
                    <a:pt x="546" y="1837"/>
                  </a:lnTo>
                  <a:lnTo>
                    <a:pt x="546" y="1837"/>
                  </a:lnTo>
                  <a:lnTo>
                    <a:pt x="402" y="2283"/>
                  </a:lnTo>
                  <a:lnTo>
                    <a:pt x="279" y="2739"/>
                  </a:lnTo>
                  <a:lnTo>
                    <a:pt x="179" y="3196"/>
                  </a:lnTo>
                  <a:lnTo>
                    <a:pt x="101" y="3652"/>
                  </a:lnTo>
                  <a:lnTo>
                    <a:pt x="45" y="4120"/>
                  </a:lnTo>
                  <a:lnTo>
                    <a:pt x="12" y="4587"/>
                  </a:lnTo>
                  <a:lnTo>
                    <a:pt x="1" y="5055"/>
                  </a:lnTo>
                  <a:lnTo>
                    <a:pt x="23" y="5522"/>
                  </a:lnTo>
                  <a:lnTo>
                    <a:pt x="23" y="5522"/>
                  </a:lnTo>
                  <a:lnTo>
                    <a:pt x="45" y="5756"/>
                  </a:lnTo>
                  <a:lnTo>
                    <a:pt x="56" y="5868"/>
                  </a:lnTo>
                  <a:lnTo>
                    <a:pt x="56" y="5979"/>
                  </a:lnTo>
                  <a:lnTo>
                    <a:pt x="56" y="5979"/>
                  </a:lnTo>
                  <a:lnTo>
                    <a:pt x="68" y="6057"/>
                  </a:lnTo>
                  <a:lnTo>
                    <a:pt x="101" y="6135"/>
                  </a:lnTo>
                  <a:lnTo>
                    <a:pt x="123" y="6168"/>
                  </a:lnTo>
                  <a:lnTo>
                    <a:pt x="145" y="6202"/>
                  </a:lnTo>
                  <a:lnTo>
                    <a:pt x="179" y="6224"/>
                  </a:lnTo>
                  <a:lnTo>
                    <a:pt x="212" y="6246"/>
                  </a:lnTo>
                  <a:lnTo>
                    <a:pt x="212" y="6246"/>
                  </a:lnTo>
                  <a:lnTo>
                    <a:pt x="235" y="6246"/>
                  </a:lnTo>
                  <a:lnTo>
                    <a:pt x="235" y="6246"/>
                  </a:lnTo>
                  <a:lnTo>
                    <a:pt x="268" y="6235"/>
                  </a:lnTo>
                  <a:lnTo>
                    <a:pt x="290" y="6224"/>
                  </a:lnTo>
                  <a:lnTo>
                    <a:pt x="312" y="6202"/>
                  </a:lnTo>
                  <a:lnTo>
                    <a:pt x="324" y="6168"/>
                  </a:lnTo>
                  <a:lnTo>
                    <a:pt x="346" y="6101"/>
                  </a:lnTo>
                  <a:lnTo>
                    <a:pt x="346" y="6046"/>
                  </a:lnTo>
                  <a:lnTo>
                    <a:pt x="346" y="6046"/>
                  </a:lnTo>
                  <a:lnTo>
                    <a:pt x="335" y="5868"/>
                  </a:lnTo>
                  <a:lnTo>
                    <a:pt x="312" y="5689"/>
                  </a:lnTo>
                  <a:lnTo>
                    <a:pt x="312" y="5689"/>
                  </a:lnTo>
                  <a:lnTo>
                    <a:pt x="301" y="5289"/>
                  </a:lnTo>
                  <a:lnTo>
                    <a:pt x="301" y="4877"/>
                  </a:lnTo>
                  <a:lnTo>
                    <a:pt x="301" y="4877"/>
                  </a:lnTo>
                  <a:lnTo>
                    <a:pt x="301" y="4877"/>
                  </a:lnTo>
                  <a:lnTo>
                    <a:pt x="301" y="4877"/>
                  </a:lnTo>
                  <a:lnTo>
                    <a:pt x="301" y="4854"/>
                  </a:lnTo>
                  <a:lnTo>
                    <a:pt x="301" y="4854"/>
                  </a:lnTo>
                  <a:lnTo>
                    <a:pt x="301" y="4832"/>
                  </a:lnTo>
                  <a:lnTo>
                    <a:pt x="301" y="4832"/>
                  </a:lnTo>
                  <a:lnTo>
                    <a:pt x="301" y="4832"/>
                  </a:lnTo>
                  <a:lnTo>
                    <a:pt x="301" y="4832"/>
                  </a:lnTo>
                  <a:lnTo>
                    <a:pt x="301" y="4777"/>
                  </a:lnTo>
                  <a:lnTo>
                    <a:pt x="301" y="4777"/>
                  </a:lnTo>
                  <a:lnTo>
                    <a:pt x="312" y="4643"/>
                  </a:lnTo>
                  <a:lnTo>
                    <a:pt x="312" y="4643"/>
                  </a:lnTo>
                  <a:lnTo>
                    <a:pt x="335" y="4331"/>
                  </a:lnTo>
                  <a:lnTo>
                    <a:pt x="335" y="4331"/>
                  </a:lnTo>
                  <a:lnTo>
                    <a:pt x="368" y="4019"/>
                  </a:lnTo>
                  <a:lnTo>
                    <a:pt x="413" y="3708"/>
                  </a:lnTo>
                  <a:lnTo>
                    <a:pt x="413" y="3708"/>
                  </a:lnTo>
                  <a:lnTo>
                    <a:pt x="479" y="3329"/>
                  </a:lnTo>
                  <a:lnTo>
                    <a:pt x="569" y="2951"/>
                  </a:lnTo>
                  <a:lnTo>
                    <a:pt x="669" y="2583"/>
                  </a:lnTo>
                  <a:lnTo>
                    <a:pt x="780" y="2216"/>
                  </a:lnTo>
                  <a:lnTo>
                    <a:pt x="780" y="2216"/>
                  </a:lnTo>
                  <a:lnTo>
                    <a:pt x="869" y="1971"/>
                  </a:lnTo>
                  <a:lnTo>
                    <a:pt x="958" y="1726"/>
                  </a:lnTo>
                  <a:lnTo>
                    <a:pt x="1058" y="1481"/>
                  </a:lnTo>
                  <a:lnTo>
                    <a:pt x="1159" y="1247"/>
                  </a:lnTo>
                  <a:lnTo>
                    <a:pt x="1281" y="1013"/>
                  </a:lnTo>
                  <a:lnTo>
                    <a:pt x="1392" y="780"/>
                  </a:lnTo>
                  <a:lnTo>
                    <a:pt x="1648" y="334"/>
                  </a:lnTo>
                  <a:lnTo>
                    <a:pt x="1648" y="334"/>
                  </a:lnTo>
                  <a:lnTo>
                    <a:pt x="1660" y="290"/>
                  </a:lnTo>
                  <a:lnTo>
                    <a:pt x="1671" y="256"/>
                  </a:lnTo>
                  <a:lnTo>
                    <a:pt x="1682" y="167"/>
                  </a:lnTo>
                  <a:lnTo>
                    <a:pt x="1660" y="78"/>
                  </a:lnTo>
                  <a:lnTo>
                    <a:pt x="1626" y="0"/>
                  </a:lnTo>
                  <a:lnTo>
                    <a:pt x="1626" y="0"/>
                  </a:lnTo>
                  <a:lnTo>
                    <a:pt x="1626"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55" name="Google Shape;1480;p21">
              <a:extLst>
                <a:ext uri="{FF2B5EF4-FFF2-40B4-BE49-F238E27FC236}">
                  <a16:creationId xmlns="" xmlns:a16="http://schemas.microsoft.com/office/drawing/2014/main" id="{1109D8AF-92AE-4789-AB45-9FBDE5CD0405}"/>
                </a:ext>
              </a:extLst>
            </p:cNvPr>
            <p:cNvSpPr/>
            <p:nvPr/>
          </p:nvSpPr>
          <p:spPr>
            <a:xfrm>
              <a:off x="1587731" y="2436916"/>
              <a:ext cx="798" cy="282"/>
            </a:xfrm>
            <a:custGeom>
              <a:avLst/>
              <a:gdLst/>
              <a:ahLst/>
              <a:cxnLst/>
              <a:rect l="l" t="t" r="r" b="b"/>
              <a:pathLst>
                <a:path w="34" h="12" extrusionOk="0">
                  <a:moveTo>
                    <a:pt x="0" y="1"/>
                  </a:moveTo>
                  <a:lnTo>
                    <a:pt x="0" y="1"/>
                  </a:lnTo>
                  <a:lnTo>
                    <a:pt x="34" y="12"/>
                  </a:lnTo>
                  <a:lnTo>
                    <a:pt x="34" y="12"/>
                  </a:lnTo>
                  <a:lnTo>
                    <a:pt x="0" y="1"/>
                  </a:lnTo>
                  <a:close/>
                </a:path>
              </a:pathLst>
            </a:custGeom>
            <a:solidFill>
              <a:srgbClr val="F1B2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56" name="Google Shape;1481;p21">
              <a:extLst>
                <a:ext uri="{FF2B5EF4-FFF2-40B4-BE49-F238E27FC236}">
                  <a16:creationId xmlns="" xmlns:a16="http://schemas.microsoft.com/office/drawing/2014/main" id="{74B94102-BCC8-4EF7-ADEE-A7332451073A}"/>
                </a:ext>
              </a:extLst>
            </p:cNvPr>
            <p:cNvSpPr/>
            <p:nvPr/>
          </p:nvSpPr>
          <p:spPr>
            <a:xfrm>
              <a:off x="1587731" y="2436916"/>
              <a:ext cx="798" cy="282"/>
            </a:xfrm>
            <a:custGeom>
              <a:avLst/>
              <a:gdLst/>
              <a:ahLst/>
              <a:cxnLst/>
              <a:rect l="l" t="t" r="r" b="b"/>
              <a:pathLst>
                <a:path w="34" h="12" fill="none" extrusionOk="0">
                  <a:moveTo>
                    <a:pt x="0" y="1"/>
                  </a:moveTo>
                  <a:lnTo>
                    <a:pt x="0" y="1"/>
                  </a:lnTo>
                  <a:lnTo>
                    <a:pt x="34" y="12"/>
                  </a:lnTo>
                  <a:lnTo>
                    <a:pt x="34" y="12"/>
                  </a:lnTo>
                  <a:lnTo>
                    <a:pt x="0"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57" name="Google Shape;1482;p21">
              <a:extLst>
                <a:ext uri="{FF2B5EF4-FFF2-40B4-BE49-F238E27FC236}">
                  <a16:creationId xmlns="" xmlns:a16="http://schemas.microsoft.com/office/drawing/2014/main" id="{B6A0C6A0-90B9-4CEF-B272-4949B9ED0204}"/>
                </a:ext>
              </a:extLst>
            </p:cNvPr>
            <p:cNvSpPr/>
            <p:nvPr/>
          </p:nvSpPr>
          <p:spPr>
            <a:xfrm>
              <a:off x="1533381" y="2434569"/>
              <a:ext cx="55149" cy="18305"/>
            </a:xfrm>
            <a:custGeom>
              <a:avLst/>
              <a:gdLst/>
              <a:ahLst/>
              <a:cxnLst/>
              <a:rect l="l" t="t" r="r" b="b"/>
              <a:pathLst>
                <a:path w="2350" h="780" extrusionOk="0">
                  <a:moveTo>
                    <a:pt x="1581" y="1"/>
                  </a:moveTo>
                  <a:lnTo>
                    <a:pt x="1381" y="12"/>
                  </a:lnTo>
                  <a:lnTo>
                    <a:pt x="1192" y="23"/>
                  </a:lnTo>
                  <a:lnTo>
                    <a:pt x="1003" y="56"/>
                  </a:lnTo>
                  <a:lnTo>
                    <a:pt x="813" y="90"/>
                  </a:lnTo>
                  <a:lnTo>
                    <a:pt x="635" y="134"/>
                  </a:lnTo>
                  <a:lnTo>
                    <a:pt x="446" y="190"/>
                  </a:lnTo>
                  <a:lnTo>
                    <a:pt x="268" y="246"/>
                  </a:lnTo>
                  <a:lnTo>
                    <a:pt x="101" y="312"/>
                  </a:lnTo>
                  <a:lnTo>
                    <a:pt x="67" y="335"/>
                  </a:lnTo>
                  <a:lnTo>
                    <a:pt x="45" y="357"/>
                  </a:lnTo>
                  <a:lnTo>
                    <a:pt x="23" y="390"/>
                  </a:lnTo>
                  <a:lnTo>
                    <a:pt x="12" y="424"/>
                  </a:lnTo>
                  <a:lnTo>
                    <a:pt x="1" y="502"/>
                  </a:lnTo>
                  <a:lnTo>
                    <a:pt x="12" y="568"/>
                  </a:lnTo>
                  <a:lnTo>
                    <a:pt x="34" y="624"/>
                  </a:lnTo>
                  <a:lnTo>
                    <a:pt x="67" y="702"/>
                  </a:lnTo>
                  <a:lnTo>
                    <a:pt x="112" y="758"/>
                  </a:lnTo>
                  <a:lnTo>
                    <a:pt x="145" y="780"/>
                  </a:lnTo>
                  <a:lnTo>
                    <a:pt x="201" y="780"/>
                  </a:lnTo>
                  <a:lnTo>
                    <a:pt x="368" y="713"/>
                  </a:lnTo>
                  <a:lnTo>
                    <a:pt x="546" y="646"/>
                  </a:lnTo>
                  <a:lnTo>
                    <a:pt x="724" y="602"/>
                  </a:lnTo>
                  <a:lnTo>
                    <a:pt x="902" y="557"/>
                  </a:lnTo>
                  <a:lnTo>
                    <a:pt x="1080" y="513"/>
                  </a:lnTo>
                  <a:lnTo>
                    <a:pt x="1270" y="490"/>
                  </a:lnTo>
                  <a:lnTo>
                    <a:pt x="1459" y="479"/>
                  </a:lnTo>
                  <a:lnTo>
                    <a:pt x="1637" y="468"/>
                  </a:lnTo>
                  <a:lnTo>
                    <a:pt x="1815" y="479"/>
                  </a:lnTo>
                  <a:lnTo>
                    <a:pt x="1993" y="490"/>
                  </a:lnTo>
                  <a:lnTo>
                    <a:pt x="2172" y="524"/>
                  </a:lnTo>
                  <a:lnTo>
                    <a:pt x="2339" y="557"/>
                  </a:lnTo>
                  <a:lnTo>
                    <a:pt x="2350" y="557"/>
                  </a:lnTo>
                  <a:lnTo>
                    <a:pt x="2183" y="479"/>
                  </a:lnTo>
                  <a:lnTo>
                    <a:pt x="2105" y="424"/>
                  </a:lnTo>
                  <a:lnTo>
                    <a:pt x="2027" y="368"/>
                  </a:lnTo>
                  <a:lnTo>
                    <a:pt x="1826" y="190"/>
                  </a:lnTo>
                  <a:lnTo>
                    <a:pt x="1648" y="1"/>
                  </a:lnTo>
                  <a:close/>
                </a:path>
              </a:pathLst>
            </a:custGeom>
            <a:solidFill>
              <a:srgbClr val="F1B2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58" name="Google Shape;1483;p21">
              <a:extLst>
                <a:ext uri="{FF2B5EF4-FFF2-40B4-BE49-F238E27FC236}">
                  <a16:creationId xmlns="" xmlns:a16="http://schemas.microsoft.com/office/drawing/2014/main" id="{160AF821-5B7E-4E9F-9BC7-B397EBE406C9}"/>
                </a:ext>
              </a:extLst>
            </p:cNvPr>
            <p:cNvSpPr/>
            <p:nvPr/>
          </p:nvSpPr>
          <p:spPr>
            <a:xfrm>
              <a:off x="1533381" y="2434569"/>
              <a:ext cx="55149" cy="18305"/>
            </a:xfrm>
            <a:custGeom>
              <a:avLst/>
              <a:gdLst/>
              <a:ahLst/>
              <a:cxnLst/>
              <a:rect l="l" t="t" r="r" b="b"/>
              <a:pathLst>
                <a:path w="2350" h="780" fill="none" extrusionOk="0">
                  <a:moveTo>
                    <a:pt x="1581" y="1"/>
                  </a:moveTo>
                  <a:lnTo>
                    <a:pt x="1581" y="1"/>
                  </a:lnTo>
                  <a:lnTo>
                    <a:pt x="1381" y="12"/>
                  </a:lnTo>
                  <a:lnTo>
                    <a:pt x="1192" y="23"/>
                  </a:lnTo>
                  <a:lnTo>
                    <a:pt x="1003" y="56"/>
                  </a:lnTo>
                  <a:lnTo>
                    <a:pt x="813" y="90"/>
                  </a:lnTo>
                  <a:lnTo>
                    <a:pt x="635" y="134"/>
                  </a:lnTo>
                  <a:lnTo>
                    <a:pt x="446" y="190"/>
                  </a:lnTo>
                  <a:lnTo>
                    <a:pt x="268" y="246"/>
                  </a:lnTo>
                  <a:lnTo>
                    <a:pt x="101" y="312"/>
                  </a:lnTo>
                  <a:lnTo>
                    <a:pt x="101" y="312"/>
                  </a:lnTo>
                  <a:lnTo>
                    <a:pt x="67" y="335"/>
                  </a:lnTo>
                  <a:lnTo>
                    <a:pt x="45" y="357"/>
                  </a:lnTo>
                  <a:lnTo>
                    <a:pt x="23" y="390"/>
                  </a:lnTo>
                  <a:lnTo>
                    <a:pt x="12" y="424"/>
                  </a:lnTo>
                  <a:lnTo>
                    <a:pt x="1" y="502"/>
                  </a:lnTo>
                  <a:lnTo>
                    <a:pt x="12" y="568"/>
                  </a:lnTo>
                  <a:lnTo>
                    <a:pt x="12" y="568"/>
                  </a:lnTo>
                  <a:lnTo>
                    <a:pt x="34" y="624"/>
                  </a:lnTo>
                  <a:lnTo>
                    <a:pt x="67" y="702"/>
                  </a:lnTo>
                  <a:lnTo>
                    <a:pt x="112" y="758"/>
                  </a:lnTo>
                  <a:lnTo>
                    <a:pt x="145" y="780"/>
                  </a:lnTo>
                  <a:lnTo>
                    <a:pt x="168" y="780"/>
                  </a:lnTo>
                  <a:lnTo>
                    <a:pt x="168" y="780"/>
                  </a:lnTo>
                  <a:lnTo>
                    <a:pt x="201" y="780"/>
                  </a:lnTo>
                  <a:lnTo>
                    <a:pt x="201" y="780"/>
                  </a:lnTo>
                  <a:lnTo>
                    <a:pt x="368" y="713"/>
                  </a:lnTo>
                  <a:lnTo>
                    <a:pt x="546" y="646"/>
                  </a:lnTo>
                  <a:lnTo>
                    <a:pt x="724" y="602"/>
                  </a:lnTo>
                  <a:lnTo>
                    <a:pt x="902" y="557"/>
                  </a:lnTo>
                  <a:lnTo>
                    <a:pt x="1080" y="513"/>
                  </a:lnTo>
                  <a:lnTo>
                    <a:pt x="1270" y="490"/>
                  </a:lnTo>
                  <a:lnTo>
                    <a:pt x="1459" y="479"/>
                  </a:lnTo>
                  <a:lnTo>
                    <a:pt x="1637" y="468"/>
                  </a:lnTo>
                  <a:lnTo>
                    <a:pt x="1637" y="468"/>
                  </a:lnTo>
                  <a:lnTo>
                    <a:pt x="1815" y="479"/>
                  </a:lnTo>
                  <a:lnTo>
                    <a:pt x="1993" y="490"/>
                  </a:lnTo>
                  <a:lnTo>
                    <a:pt x="2172" y="524"/>
                  </a:lnTo>
                  <a:lnTo>
                    <a:pt x="2339" y="557"/>
                  </a:lnTo>
                  <a:lnTo>
                    <a:pt x="2339" y="557"/>
                  </a:lnTo>
                  <a:lnTo>
                    <a:pt x="2350" y="557"/>
                  </a:lnTo>
                  <a:lnTo>
                    <a:pt x="2350" y="557"/>
                  </a:lnTo>
                  <a:lnTo>
                    <a:pt x="2183" y="479"/>
                  </a:lnTo>
                  <a:lnTo>
                    <a:pt x="2105" y="424"/>
                  </a:lnTo>
                  <a:lnTo>
                    <a:pt x="2027" y="368"/>
                  </a:lnTo>
                  <a:lnTo>
                    <a:pt x="2027" y="368"/>
                  </a:lnTo>
                  <a:lnTo>
                    <a:pt x="1826" y="190"/>
                  </a:lnTo>
                  <a:lnTo>
                    <a:pt x="1648" y="1"/>
                  </a:lnTo>
                  <a:lnTo>
                    <a:pt x="1648" y="1"/>
                  </a:lnTo>
                  <a:lnTo>
                    <a:pt x="158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59" name="Google Shape;1484;p21">
              <a:extLst>
                <a:ext uri="{FF2B5EF4-FFF2-40B4-BE49-F238E27FC236}">
                  <a16:creationId xmlns="" xmlns:a16="http://schemas.microsoft.com/office/drawing/2014/main" id="{0F63FBA7-7A80-4EA3-B3D9-668E602BA9A9}"/>
                </a:ext>
              </a:extLst>
            </p:cNvPr>
            <p:cNvSpPr/>
            <p:nvPr/>
          </p:nvSpPr>
          <p:spPr>
            <a:xfrm>
              <a:off x="1572571" y="2434569"/>
              <a:ext cx="18844" cy="8120"/>
            </a:xfrm>
            <a:custGeom>
              <a:avLst/>
              <a:gdLst/>
              <a:ahLst/>
              <a:cxnLst/>
              <a:rect l="l" t="t" r="r" b="b"/>
              <a:pathLst>
                <a:path w="803" h="346" extrusionOk="0">
                  <a:moveTo>
                    <a:pt x="1" y="1"/>
                  </a:moveTo>
                  <a:lnTo>
                    <a:pt x="802" y="346"/>
                  </a:lnTo>
                  <a:lnTo>
                    <a:pt x="780" y="279"/>
                  </a:lnTo>
                  <a:lnTo>
                    <a:pt x="758" y="212"/>
                  </a:lnTo>
                  <a:lnTo>
                    <a:pt x="724" y="145"/>
                  </a:lnTo>
                  <a:lnTo>
                    <a:pt x="680" y="112"/>
                  </a:lnTo>
                  <a:lnTo>
                    <a:pt x="646" y="101"/>
                  </a:lnTo>
                  <a:lnTo>
                    <a:pt x="490" y="56"/>
                  </a:lnTo>
                  <a:lnTo>
                    <a:pt x="323" y="34"/>
                  </a:lnTo>
                  <a:lnTo>
                    <a:pt x="168" y="12"/>
                  </a:lnTo>
                  <a:lnTo>
                    <a:pt x="1" y="1"/>
                  </a:lnTo>
                  <a:close/>
                </a:path>
              </a:pathLst>
            </a:custGeom>
            <a:solidFill>
              <a:srgbClr val="E9AB4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60" name="Google Shape;1485;p21">
              <a:extLst>
                <a:ext uri="{FF2B5EF4-FFF2-40B4-BE49-F238E27FC236}">
                  <a16:creationId xmlns="" xmlns:a16="http://schemas.microsoft.com/office/drawing/2014/main" id="{B1BDEC4E-C841-4656-A5D7-5A27FF6B9552}"/>
                </a:ext>
              </a:extLst>
            </p:cNvPr>
            <p:cNvSpPr/>
            <p:nvPr/>
          </p:nvSpPr>
          <p:spPr>
            <a:xfrm>
              <a:off x="1572571" y="2434569"/>
              <a:ext cx="18844" cy="8120"/>
            </a:xfrm>
            <a:custGeom>
              <a:avLst/>
              <a:gdLst/>
              <a:ahLst/>
              <a:cxnLst/>
              <a:rect l="l" t="t" r="r" b="b"/>
              <a:pathLst>
                <a:path w="803" h="346" fill="none" extrusionOk="0">
                  <a:moveTo>
                    <a:pt x="1" y="1"/>
                  </a:moveTo>
                  <a:lnTo>
                    <a:pt x="1" y="1"/>
                  </a:lnTo>
                  <a:lnTo>
                    <a:pt x="802" y="346"/>
                  </a:lnTo>
                  <a:lnTo>
                    <a:pt x="802" y="346"/>
                  </a:lnTo>
                  <a:lnTo>
                    <a:pt x="780" y="279"/>
                  </a:lnTo>
                  <a:lnTo>
                    <a:pt x="758" y="212"/>
                  </a:lnTo>
                  <a:lnTo>
                    <a:pt x="724" y="145"/>
                  </a:lnTo>
                  <a:lnTo>
                    <a:pt x="680" y="112"/>
                  </a:lnTo>
                  <a:lnTo>
                    <a:pt x="680" y="112"/>
                  </a:lnTo>
                  <a:lnTo>
                    <a:pt x="646" y="101"/>
                  </a:lnTo>
                  <a:lnTo>
                    <a:pt x="646" y="101"/>
                  </a:lnTo>
                  <a:lnTo>
                    <a:pt x="646" y="101"/>
                  </a:lnTo>
                  <a:lnTo>
                    <a:pt x="646" y="101"/>
                  </a:lnTo>
                  <a:lnTo>
                    <a:pt x="490" y="56"/>
                  </a:lnTo>
                  <a:lnTo>
                    <a:pt x="323" y="34"/>
                  </a:lnTo>
                  <a:lnTo>
                    <a:pt x="168" y="12"/>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61" name="Google Shape;1486;p21">
              <a:extLst>
                <a:ext uri="{FF2B5EF4-FFF2-40B4-BE49-F238E27FC236}">
                  <a16:creationId xmlns="" xmlns:a16="http://schemas.microsoft.com/office/drawing/2014/main" id="{0C7C86A9-0C45-4AFB-A782-6151AAA44F32}"/>
                </a:ext>
              </a:extLst>
            </p:cNvPr>
            <p:cNvSpPr/>
            <p:nvPr/>
          </p:nvSpPr>
          <p:spPr>
            <a:xfrm>
              <a:off x="1572055" y="2434569"/>
              <a:ext cx="19361" cy="13353"/>
            </a:xfrm>
            <a:custGeom>
              <a:avLst/>
              <a:gdLst/>
              <a:ahLst/>
              <a:cxnLst/>
              <a:rect l="l" t="t" r="r" b="b"/>
              <a:pathLst>
                <a:path w="825" h="569" extrusionOk="0">
                  <a:moveTo>
                    <a:pt x="0" y="1"/>
                  </a:moveTo>
                  <a:lnTo>
                    <a:pt x="178" y="190"/>
                  </a:lnTo>
                  <a:lnTo>
                    <a:pt x="379" y="368"/>
                  </a:lnTo>
                  <a:lnTo>
                    <a:pt x="457" y="424"/>
                  </a:lnTo>
                  <a:lnTo>
                    <a:pt x="535" y="479"/>
                  </a:lnTo>
                  <a:lnTo>
                    <a:pt x="702" y="557"/>
                  </a:lnTo>
                  <a:lnTo>
                    <a:pt x="724" y="568"/>
                  </a:lnTo>
                  <a:lnTo>
                    <a:pt x="746" y="557"/>
                  </a:lnTo>
                  <a:lnTo>
                    <a:pt x="768" y="546"/>
                  </a:lnTo>
                  <a:lnTo>
                    <a:pt x="791" y="524"/>
                  </a:lnTo>
                  <a:lnTo>
                    <a:pt x="802" y="502"/>
                  </a:lnTo>
                  <a:lnTo>
                    <a:pt x="824" y="435"/>
                  </a:lnTo>
                  <a:lnTo>
                    <a:pt x="824" y="346"/>
                  </a:lnTo>
                  <a:lnTo>
                    <a:pt x="23" y="1"/>
                  </a:lnTo>
                  <a:close/>
                </a:path>
              </a:pathLst>
            </a:custGeom>
            <a:solidFill>
              <a:srgbClr val="E9AB4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62" name="Google Shape;1487;p21">
              <a:extLst>
                <a:ext uri="{FF2B5EF4-FFF2-40B4-BE49-F238E27FC236}">
                  <a16:creationId xmlns="" xmlns:a16="http://schemas.microsoft.com/office/drawing/2014/main" id="{E861616F-6ADA-4D13-BEC2-73F76A23BC98}"/>
                </a:ext>
              </a:extLst>
            </p:cNvPr>
            <p:cNvSpPr/>
            <p:nvPr/>
          </p:nvSpPr>
          <p:spPr>
            <a:xfrm>
              <a:off x="1572055" y="2434569"/>
              <a:ext cx="19361" cy="13353"/>
            </a:xfrm>
            <a:custGeom>
              <a:avLst/>
              <a:gdLst/>
              <a:ahLst/>
              <a:cxnLst/>
              <a:rect l="l" t="t" r="r" b="b"/>
              <a:pathLst>
                <a:path w="825" h="569" fill="none" extrusionOk="0">
                  <a:moveTo>
                    <a:pt x="0" y="1"/>
                  </a:moveTo>
                  <a:lnTo>
                    <a:pt x="0" y="1"/>
                  </a:lnTo>
                  <a:lnTo>
                    <a:pt x="178" y="190"/>
                  </a:lnTo>
                  <a:lnTo>
                    <a:pt x="379" y="368"/>
                  </a:lnTo>
                  <a:lnTo>
                    <a:pt x="379" y="368"/>
                  </a:lnTo>
                  <a:lnTo>
                    <a:pt x="457" y="424"/>
                  </a:lnTo>
                  <a:lnTo>
                    <a:pt x="535" y="479"/>
                  </a:lnTo>
                  <a:lnTo>
                    <a:pt x="702" y="557"/>
                  </a:lnTo>
                  <a:lnTo>
                    <a:pt x="702" y="557"/>
                  </a:lnTo>
                  <a:lnTo>
                    <a:pt x="724" y="568"/>
                  </a:lnTo>
                  <a:lnTo>
                    <a:pt x="724" y="568"/>
                  </a:lnTo>
                  <a:lnTo>
                    <a:pt x="746" y="557"/>
                  </a:lnTo>
                  <a:lnTo>
                    <a:pt x="768" y="546"/>
                  </a:lnTo>
                  <a:lnTo>
                    <a:pt x="791" y="524"/>
                  </a:lnTo>
                  <a:lnTo>
                    <a:pt x="802" y="502"/>
                  </a:lnTo>
                  <a:lnTo>
                    <a:pt x="824" y="435"/>
                  </a:lnTo>
                  <a:lnTo>
                    <a:pt x="824" y="346"/>
                  </a:lnTo>
                  <a:lnTo>
                    <a:pt x="824" y="346"/>
                  </a:lnTo>
                  <a:lnTo>
                    <a:pt x="23" y="1"/>
                  </a:lnTo>
                  <a:lnTo>
                    <a:pt x="23" y="1"/>
                  </a:lnTo>
                  <a:lnTo>
                    <a:pt x="0"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63" name="Google Shape;1488;p21">
              <a:extLst>
                <a:ext uri="{FF2B5EF4-FFF2-40B4-BE49-F238E27FC236}">
                  <a16:creationId xmlns="" xmlns:a16="http://schemas.microsoft.com/office/drawing/2014/main" id="{C5805E7D-B9B7-4D0C-BA18-81E84779E042}"/>
                </a:ext>
              </a:extLst>
            </p:cNvPr>
            <p:cNvSpPr/>
            <p:nvPr/>
          </p:nvSpPr>
          <p:spPr>
            <a:xfrm>
              <a:off x="1377134" y="1849055"/>
              <a:ext cx="229676" cy="134586"/>
            </a:xfrm>
            <a:custGeom>
              <a:avLst/>
              <a:gdLst/>
              <a:ahLst/>
              <a:cxnLst/>
              <a:rect l="l" t="t" r="r" b="b"/>
              <a:pathLst>
                <a:path w="9787" h="5735" extrusionOk="0">
                  <a:moveTo>
                    <a:pt x="1" y="1"/>
                  </a:moveTo>
                  <a:lnTo>
                    <a:pt x="90" y="212"/>
                  </a:lnTo>
                  <a:lnTo>
                    <a:pt x="179" y="413"/>
                  </a:lnTo>
                  <a:lnTo>
                    <a:pt x="279" y="624"/>
                  </a:lnTo>
                  <a:lnTo>
                    <a:pt x="390" y="825"/>
                  </a:lnTo>
                  <a:lnTo>
                    <a:pt x="613" y="1225"/>
                  </a:lnTo>
                  <a:lnTo>
                    <a:pt x="858" y="1615"/>
                  </a:lnTo>
                  <a:lnTo>
                    <a:pt x="1103" y="1994"/>
                  </a:lnTo>
                  <a:lnTo>
                    <a:pt x="1381" y="2361"/>
                  </a:lnTo>
                  <a:lnTo>
                    <a:pt x="1660" y="2728"/>
                  </a:lnTo>
                  <a:lnTo>
                    <a:pt x="1971" y="3074"/>
                  </a:lnTo>
                  <a:lnTo>
                    <a:pt x="2283" y="3408"/>
                  </a:lnTo>
                  <a:lnTo>
                    <a:pt x="2617" y="3730"/>
                  </a:lnTo>
                  <a:lnTo>
                    <a:pt x="2973" y="4031"/>
                  </a:lnTo>
                  <a:lnTo>
                    <a:pt x="3330" y="4320"/>
                  </a:lnTo>
                  <a:lnTo>
                    <a:pt x="3708" y="4588"/>
                  </a:lnTo>
                  <a:lnTo>
                    <a:pt x="4098" y="4844"/>
                  </a:lnTo>
                  <a:lnTo>
                    <a:pt x="4499" y="5078"/>
                  </a:lnTo>
                  <a:lnTo>
                    <a:pt x="4710" y="5189"/>
                  </a:lnTo>
                  <a:lnTo>
                    <a:pt x="4922" y="5289"/>
                  </a:lnTo>
                  <a:lnTo>
                    <a:pt x="5133" y="5378"/>
                  </a:lnTo>
                  <a:lnTo>
                    <a:pt x="5356" y="5467"/>
                  </a:lnTo>
                  <a:lnTo>
                    <a:pt x="5579" y="5545"/>
                  </a:lnTo>
                  <a:lnTo>
                    <a:pt x="5812" y="5601"/>
                  </a:lnTo>
                  <a:lnTo>
                    <a:pt x="6035" y="5656"/>
                  </a:lnTo>
                  <a:lnTo>
                    <a:pt x="6269" y="5701"/>
                  </a:lnTo>
                  <a:lnTo>
                    <a:pt x="6503" y="5723"/>
                  </a:lnTo>
                  <a:lnTo>
                    <a:pt x="6736" y="5734"/>
                  </a:lnTo>
                  <a:lnTo>
                    <a:pt x="6770" y="5734"/>
                  </a:lnTo>
                  <a:lnTo>
                    <a:pt x="7015" y="5723"/>
                  </a:lnTo>
                  <a:lnTo>
                    <a:pt x="7260" y="5690"/>
                  </a:lnTo>
                  <a:lnTo>
                    <a:pt x="7505" y="5623"/>
                  </a:lnTo>
                  <a:lnTo>
                    <a:pt x="7616" y="5590"/>
                  </a:lnTo>
                  <a:lnTo>
                    <a:pt x="7738" y="5545"/>
                  </a:lnTo>
                  <a:lnTo>
                    <a:pt x="7850" y="5489"/>
                  </a:lnTo>
                  <a:lnTo>
                    <a:pt x="7961" y="5434"/>
                  </a:lnTo>
                  <a:lnTo>
                    <a:pt x="8162" y="5300"/>
                  </a:lnTo>
                  <a:lnTo>
                    <a:pt x="8362" y="5155"/>
                  </a:lnTo>
                  <a:lnTo>
                    <a:pt x="8540" y="4988"/>
                  </a:lnTo>
                  <a:lnTo>
                    <a:pt x="8696" y="4810"/>
                  </a:lnTo>
                  <a:lnTo>
                    <a:pt x="8852" y="4621"/>
                  </a:lnTo>
                  <a:lnTo>
                    <a:pt x="8985" y="4421"/>
                  </a:lnTo>
                  <a:lnTo>
                    <a:pt x="9097" y="4220"/>
                  </a:lnTo>
                  <a:lnTo>
                    <a:pt x="9208" y="4009"/>
                  </a:lnTo>
                  <a:lnTo>
                    <a:pt x="9308" y="3797"/>
                  </a:lnTo>
                  <a:lnTo>
                    <a:pt x="9386" y="3586"/>
                  </a:lnTo>
                  <a:lnTo>
                    <a:pt x="9464" y="3363"/>
                  </a:lnTo>
                  <a:lnTo>
                    <a:pt x="9531" y="3140"/>
                  </a:lnTo>
                  <a:lnTo>
                    <a:pt x="9598" y="2918"/>
                  </a:lnTo>
                  <a:lnTo>
                    <a:pt x="9642" y="2695"/>
                  </a:lnTo>
                  <a:lnTo>
                    <a:pt x="9687" y="2472"/>
                  </a:lnTo>
                  <a:lnTo>
                    <a:pt x="9731" y="2250"/>
                  </a:lnTo>
                  <a:lnTo>
                    <a:pt x="9754" y="2016"/>
                  </a:lnTo>
                  <a:lnTo>
                    <a:pt x="9776" y="1793"/>
                  </a:lnTo>
                  <a:lnTo>
                    <a:pt x="9787" y="1559"/>
                  </a:lnTo>
                  <a:lnTo>
                    <a:pt x="9742" y="1782"/>
                  </a:lnTo>
                  <a:lnTo>
                    <a:pt x="9687" y="2005"/>
                  </a:lnTo>
                  <a:lnTo>
                    <a:pt x="9564" y="2439"/>
                  </a:lnTo>
                  <a:lnTo>
                    <a:pt x="9420" y="2862"/>
                  </a:lnTo>
                  <a:lnTo>
                    <a:pt x="9342" y="3074"/>
                  </a:lnTo>
                  <a:lnTo>
                    <a:pt x="9253" y="3285"/>
                  </a:lnTo>
                  <a:lnTo>
                    <a:pt x="9164" y="3485"/>
                  </a:lnTo>
                  <a:lnTo>
                    <a:pt x="9063" y="3686"/>
                  </a:lnTo>
                  <a:lnTo>
                    <a:pt x="8952" y="3875"/>
                  </a:lnTo>
                  <a:lnTo>
                    <a:pt x="8841" y="4064"/>
                  </a:lnTo>
                  <a:lnTo>
                    <a:pt x="8707" y="4243"/>
                  </a:lnTo>
                  <a:lnTo>
                    <a:pt x="8573" y="4410"/>
                  </a:lnTo>
                  <a:lnTo>
                    <a:pt x="8429" y="4565"/>
                  </a:lnTo>
                  <a:lnTo>
                    <a:pt x="8284" y="4721"/>
                  </a:lnTo>
                  <a:lnTo>
                    <a:pt x="8117" y="4855"/>
                  </a:lnTo>
                  <a:lnTo>
                    <a:pt x="7950" y="4977"/>
                  </a:lnTo>
                  <a:lnTo>
                    <a:pt x="7772" y="5078"/>
                  </a:lnTo>
                  <a:lnTo>
                    <a:pt x="7583" y="5155"/>
                  </a:lnTo>
                  <a:lnTo>
                    <a:pt x="7393" y="5211"/>
                  </a:lnTo>
                  <a:lnTo>
                    <a:pt x="7204" y="5256"/>
                  </a:lnTo>
                  <a:lnTo>
                    <a:pt x="7015" y="5278"/>
                  </a:lnTo>
                  <a:lnTo>
                    <a:pt x="6826" y="5289"/>
                  </a:lnTo>
                  <a:lnTo>
                    <a:pt x="6770" y="5289"/>
                  </a:lnTo>
                  <a:lnTo>
                    <a:pt x="6558" y="5278"/>
                  </a:lnTo>
                  <a:lnTo>
                    <a:pt x="6347" y="5245"/>
                  </a:lnTo>
                  <a:lnTo>
                    <a:pt x="6135" y="5211"/>
                  </a:lnTo>
                  <a:lnTo>
                    <a:pt x="5935" y="5155"/>
                  </a:lnTo>
                  <a:lnTo>
                    <a:pt x="5723" y="5089"/>
                  </a:lnTo>
                  <a:lnTo>
                    <a:pt x="5523" y="5022"/>
                  </a:lnTo>
                  <a:lnTo>
                    <a:pt x="5322" y="4944"/>
                  </a:lnTo>
                  <a:lnTo>
                    <a:pt x="5122" y="4855"/>
                  </a:lnTo>
                  <a:lnTo>
                    <a:pt x="4922" y="4766"/>
                  </a:lnTo>
                  <a:lnTo>
                    <a:pt x="4721" y="4666"/>
                  </a:lnTo>
                  <a:lnTo>
                    <a:pt x="4343" y="4443"/>
                  </a:lnTo>
                  <a:lnTo>
                    <a:pt x="3964" y="4209"/>
                  </a:lnTo>
                  <a:lnTo>
                    <a:pt x="3597" y="3964"/>
                  </a:lnTo>
                  <a:lnTo>
                    <a:pt x="3241" y="3697"/>
                  </a:lnTo>
                  <a:lnTo>
                    <a:pt x="2895" y="3419"/>
                  </a:lnTo>
                  <a:lnTo>
                    <a:pt x="2561" y="3118"/>
                  </a:lnTo>
                  <a:lnTo>
                    <a:pt x="2239" y="2817"/>
                  </a:lnTo>
                  <a:lnTo>
                    <a:pt x="1916" y="2495"/>
                  </a:lnTo>
                  <a:lnTo>
                    <a:pt x="1615" y="2172"/>
                  </a:lnTo>
                  <a:lnTo>
                    <a:pt x="1326" y="1827"/>
                  </a:lnTo>
                  <a:lnTo>
                    <a:pt x="1047" y="1481"/>
                  </a:lnTo>
                  <a:lnTo>
                    <a:pt x="769" y="1114"/>
                  </a:lnTo>
                  <a:lnTo>
                    <a:pt x="502" y="758"/>
                  </a:lnTo>
                  <a:lnTo>
                    <a:pt x="246" y="379"/>
                  </a:lnTo>
                  <a:lnTo>
                    <a:pt x="123" y="190"/>
                  </a:lnTo>
                  <a:lnTo>
                    <a:pt x="1" y="1"/>
                  </a:lnTo>
                  <a:close/>
                </a:path>
              </a:pathLst>
            </a:custGeom>
            <a:solidFill>
              <a:srgbClr val="F1B2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64" name="Google Shape;1489;p21">
              <a:extLst>
                <a:ext uri="{FF2B5EF4-FFF2-40B4-BE49-F238E27FC236}">
                  <a16:creationId xmlns="" xmlns:a16="http://schemas.microsoft.com/office/drawing/2014/main" id="{99D02598-8427-43A5-AF33-68ED2FDC4909}"/>
                </a:ext>
              </a:extLst>
            </p:cNvPr>
            <p:cNvSpPr/>
            <p:nvPr/>
          </p:nvSpPr>
          <p:spPr>
            <a:xfrm>
              <a:off x="1377134" y="1849055"/>
              <a:ext cx="229676" cy="134586"/>
            </a:xfrm>
            <a:custGeom>
              <a:avLst/>
              <a:gdLst/>
              <a:ahLst/>
              <a:cxnLst/>
              <a:rect l="l" t="t" r="r" b="b"/>
              <a:pathLst>
                <a:path w="9787" h="5735" fill="none" extrusionOk="0">
                  <a:moveTo>
                    <a:pt x="1" y="1"/>
                  </a:moveTo>
                  <a:lnTo>
                    <a:pt x="1" y="1"/>
                  </a:lnTo>
                  <a:lnTo>
                    <a:pt x="90" y="212"/>
                  </a:lnTo>
                  <a:lnTo>
                    <a:pt x="179" y="413"/>
                  </a:lnTo>
                  <a:lnTo>
                    <a:pt x="279" y="624"/>
                  </a:lnTo>
                  <a:lnTo>
                    <a:pt x="390" y="825"/>
                  </a:lnTo>
                  <a:lnTo>
                    <a:pt x="390" y="825"/>
                  </a:lnTo>
                  <a:lnTo>
                    <a:pt x="613" y="1225"/>
                  </a:lnTo>
                  <a:lnTo>
                    <a:pt x="858" y="1615"/>
                  </a:lnTo>
                  <a:lnTo>
                    <a:pt x="858" y="1615"/>
                  </a:lnTo>
                  <a:lnTo>
                    <a:pt x="1103" y="1994"/>
                  </a:lnTo>
                  <a:lnTo>
                    <a:pt x="1381" y="2361"/>
                  </a:lnTo>
                  <a:lnTo>
                    <a:pt x="1660" y="2728"/>
                  </a:lnTo>
                  <a:lnTo>
                    <a:pt x="1971" y="3074"/>
                  </a:lnTo>
                  <a:lnTo>
                    <a:pt x="1971" y="3074"/>
                  </a:lnTo>
                  <a:lnTo>
                    <a:pt x="2283" y="3408"/>
                  </a:lnTo>
                  <a:lnTo>
                    <a:pt x="2617" y="3730"/>
                  </a:lnTo>
                  <a:lnTo>
                    <a:pt x="2973" y="4031"/>
                  </a:lnTo>
                  <a:lnTo>
                    <a:pt x="3330" y="4320"/>
                  </a:lnTo>
                  <a:lnTo>
                    <a:pt x="3330" y="4320"/>
                  </a:lnTo>
                  <a:lnTo>
                    <a:pt x="3708" y="4588"/>
                  </a:lnTo>
                  <a:lnTo>
                    <a:pt x="4098" y="4844"/>
                  </a:lnTo>
                  <a:lnTo>
                    <a:pt x="4499" y="5078"/>
                  </a:lnTo>
                  <a:lnTo>
                    <a:pt x="4710" y="5189"/>
                  </a:lnTo>
                  <a:lnTo>
                    <a:pt x="4922" y="5289"/>
                  </a:lnTo>
                  <a:lnTo>
                    <a:pt x="4922" y="5289"/>
                  </a:lnTo>
                  <a:lnTo>
                    <a:pt x="5133" y="5378"/>
                  </a:lnTo>
                  <a:lnTo>
                    <a:pt x="5356" y="5467"/>
                  </a:lnTo>
                  <a:lnTo>
                    <a:pt x="5579" y="5545"/>
                  </a:lnTo>
                  <a:lnTo>
                    <a:pt x="5812" y="5601"/>
                  </a:lnTo>
                  <a:lnTo>
                    <a:pt x="5812" y="5601"/>
                  </a:lnTo>
                  <a:lnTo>
                    <a:pt x="6035" y="5656"/>
                  </a:lnTo>
                  <a:lnTo>
                    <a:pt x="6269" y="5701"/>
                  </a:lnTo>
                  <a:lnTo>
                    <a:pt x="6503" y="5723"/>
                  </a:lnTo>
                  <a:lnTo>
                    <a:pt x="6736" y="5734"/>
                  </a:lnTo>
                  <a:lnTo>
                    <a:pt x="6736" y="5734"/>
                  </a:lnTo>
                  <a:lnTo>
                    <a:pt x="6770" y="5734"/>
                  </a:lnTo>
                  <a:lnTo>
                    <a:pt x="6770" y="5734"/>
                  </a:lnTo>
                  <a:lnTo>
                    <a:pt x="7015" y="5723"/>
                  </a:lnTo>
                  <a:lnTo>
                    <a:pt x="7260" y="5690"/>
                  </a:lnTo>
                  <a:lnTo>
                    <a:pt x="7505" y="5623"/>
                  </a:lnTo>
                  <a:lnTo>
                    <a:pt x="7616" y="5590"/>
                  </a:lnTo>
                  <a:lnTo>
                    <a:pt x="7738" y="5545"/>
                  </a:lnTo>
                  <a:lnTo>
                    <a:pt x="7738" y="5545"/>
                  </a:lnTo>
                  <a:lnTo>
                    <a:pt x="7850" y="5489"/>
                  </a:lnTo>
                  <a:lnTo>
                    <a:pt x="7961" y="5434"/>
                  </a:lnTo>
                  <a:lnTo>
                    <a:pt x="8162" y="5300"/>
                  </a:lnTo>
                  <a:lnTo>
                    <a:pt x="8362" y="5155"/>
                  </a:lnTo>
                  <a:lnTo>
                    <a:pt x="8540" y="4988"/>
                  </a:lnTo>
                  <a:lnTo>
                    <a:pt x="8540" y="4988"/>
                  </a:lnTo>
                  <a:lnTo>
                    <a:pt x="8696" y="4810"/>
                  </a:lnTo>
                  <a:lnTo>
                    <a:pt x="8852" y="4621"/>
                  </a:lnTo>
                  <a:lnTo>
                    <a:pt x="8985" y="4421"/>
                  </a:lnTo>
                  <a:lnTo>
                    <a:pt x="9097" y="4220"/>
                  </a:lnTo>
                  <a:lnTo>
                    <a:pt x="9097" y="4220"/>
                  </a:lnTo>
                  <a:lnTo>
                    <a:pt x="9208" y="4009"/>
                  </a:lnTo>
                  <a:lnTo>
                    <a:pt x="9308" y="3797"/>
                  </a:lnTo>
                  <a:lnTo>
                    <a:pt x="9386" y="3586"/>
                  </a:lnTo>
                  <a:lnTo>
                    <a:pt x="9464" y="3363"/>
                  </a:lnTo>
                  <a:lnTo>
                    <a:pt x="9464" y="3363"/>
                  </a:lnTo>
                  <a:lnTo>
                    <a:pt x="9531" y="3140"/>
                  </a:lnTo>
                  <a:lnTo>
                    <a:pt x="9598" y="2918"/>
                  </a:lnTo>
                  <a:lnTo>
                    <a:pt x="9642" y="2695"/>
                  </a:lnTo>
                  <a:lnTo>
                    <a:pt x="9687" y="2472"/>
                  </a:lnTo>
                  <a:lnTo>
                    <a:pt x="9687" y="2472"/>
                  </a:lnTo>
                  <a:lnTo>
                    <a:pt x="9731" y="2250"/>
                  </a:lnTo>
                  <a:lnTo>
                    <a:pt x="9754" y="2016"/>
                  </a:lnTo>
                  <a:lnTo>
                    <a:pt x="9754" y="2016"/>
                  </a:lnTo>
                  <a:lnTo>
                    <a:pt x="9776" y="1793"/>
                  </a:lnTo>
                  <a:lnTo>
                    <a:pt x="9787" y="1559"/>
                  </a:lnTo>
                  <a:lnTo>
                    <a:pt x="9787" y="1559"/>
                  </a:lnTo>
                  <a:lnTo>
                    <a:pt x="9742" y="1782"/>
                  </a:lnTo>
                  <a:lnTo>
                    <a:pt x="9687" y="2005"/>
                  </a:lnTo>
                  <a:lnTo>
                    <a:pt x="9687" y="2005"/>
                  </a:lnTo>
                  <a:lnTo>
                    <a:pt x="9564" y="2439"/>
                  </a:lnTo>
                  <a:lnTo>
                    <a:pt x="9564" y="2439"/>
                  </a:lnTo>
                  <a:lnTo>
                    <a:pt x="9420" y="2862"/>
                  </a:lnTo>
                  <a:lnTo>
                    <a:pt x="9420" y="2862"/>
                  </a:lnTo>
                  <a:lnTo>
                    <a:pt x="9342" y="3074"/>
                  </a:lnTo>
                  <a:lnTo>
                    <a:pt x="9253" y="3285"/>
                  </a:lnTo>
                  <a:lnTo>
                    <a:pt x="9253" y="3285"/>
                  </a:lnTo>
                  <a:lnTo>
                    <a:pt x="9164" y="3485"/>
                  </a:lnTo>
                  <a:lnTo>
                    <a:pt x="9063" y="3686"/>
                  </a:lnTo>
                  <a:lnTo>
                    <a:pt x="8952" y="3875"/>
                  </a:lnTo>
                  <a:lnTo>
                    <a:pt x="8841" y="4064"/>
                  </a:lnTo>
                  <a:lnTo>
                    <a:pt x="8841" y="4064"/>
                  </a:lnTo>
                  <a:lnTo>
                    <a:pt x="8707" y="4243"/>
                  </a:lnTo>
                  <a:lnTo>
                    <a:pt x="8573" y="4410"/>
                  </a:lnTo>
                  <a:lnTo>
                    <a:pt x="8429" y="4565"/>
                  </a:lnTo>
                  <a:lnTo>
                    <a:pt x="8284" y="4721"/>
                  </a:lnTo>
                  <a:lnTo>
                    <a:pt x="8284" y="4721"/>
                  </a:lnTo>
                  <a:lnTo>
                    <a:pt x="8117" y="4855"/>
                  </a:lnTo>
                  <a:lnTo>
                    <a:pt x="7950" y="4977"/>
                  </a:lnTo>
                  <a:lnTo>
                    <a:pt x="7950" y="4977"/>
                  </a:lnTo>
                  <a:lnTo>
                    <a:pt x="7772" y="5078"/>
                  </a:lnTo>
                  <a:lnTo>
                    <a:pt x="7772" y="5078"/>
                  </a:lnTo>
                  <a:lnTo>
                    <a:pt x="7583" y="5155"/>
                  </a:lnTo>
                  <a:lnTo>
                    <a:pt x="7583" y="5155"/>
                  </a:lnTo>
                  <a:lnTo>
                    <a:pt x="7393" y="5211"/>
                  </a:lnTo>
                  <a:lnTo>
                    <a:pt x="7204" y="5256"/>
                  </a:lnTo>
                  <a:lnTo>
                    <a:pt x="7015" y="5278"/>
                  </a:lnTo>
                  <a:lnTo>
                    <a:pt x="6826" y="5289"/>
                  </a:lnTo>
                  <a:lnTo>
                    <a:pt x="6826" y="5289"/>
                  </a:lnTo>
                  <a:lnTo>
                    <a:pt x="6770" y="5289"/>
                  </a:lnTo>
                  <a:lnTo>
                    <a:pt x="6770" y="5289"/>
                  </a:lnTo>
                  <a:lnTo>
                    <a:pt x="6558" y="5278"/>
                  </a:lnTo>
                  <a:lnTo>
                    <a:pt x="6347" y="5245"/>
                  </a:lnTo>
                  <a:lnTo>
                    <a:pt x="6135" y="5211"/>
                  </a:lnTo>
                  <a:lnTo>
                    <a:pt x="5935" y="5155"/>
                  </a:lnTo>
                  <a:lnTo>
                    <a:pt x="5935" y="5155"/>
                  </a:lnTo>
                  <a:lnTo>
                    <a:pt x="5723" y="5089"/>
                  </a:lnTo>
                  <a:lnTo>
                    <a:pt x="5523" y="5022"/>
                  </a:lnTo>
                  <a:lnTo>
                    <a:pt x="5322" y="4944"/>
                  </a:lnTo>
                  <a:lnTo>
                    <a:pt x="5122" y="4855"/>
                  </a:lnTo>
                  <a:lnTo>
                    <a:pt x="5122" y="4855"/>
                  </a:lnTo>
                  <a:lnTo>
                    <a:pt x="4922" y="4766"/>
                  </a:lnTo>
                  <a:lnTo>
                    <a:pt x="4721" y="4666"/>
                  </a:lnTo>
                  <a:lnTo>
                    <a:pt x="4343" y="4443"/>
                  </a:lnTo>
                  <a:lnTo>
                    <a:pt x="4343" y="4443"/>
                  </a:lnTo>
                  <a:lnTo>
                    <a:pt x="3964" y="4209"/>
                  </a:lnTo>
                  <a:lnTo>
                    <a:pt x="3597" y="3964"/>
                  </a:lnTo>
                  <a:lnTo>
                    <a:pt x="3597" y="3964"/>
                  </a:lnTo>
                  <a:lnTo>
                    <a:pt x="3241" y="3697"/>
                  </a:lnTo>
                  <a:lnTo>
                    <a:pt x="2895" y="3419"/>
                  </a:lnTo>
                  <a:lnTo>
                    <a:pt x="2561" y="3118"/>
                  </a:lnTo>
                  <a:lnTo>
                    <a:pt x="2239" y="2817"/>
                  </a:lnTo>
                  <a:lnTo>
                    <a:pt x="2239" y="2817"/>
                  </a:lnTo>
                  <a:lnTo>
                    <a:pt x="1916" y="2495"/>
                  </a:lnTo>
                  <a:lnTo>
                    <a:pt x="1615" y="2172"/>
                  </a:lnTo>
                  <a:lnTo>
                    <a:pt x="1326" y="1827"/>
                  </a:lnTo>
                  <a:lnTo>
                    <a:pt x="1047" y="1481"/>
                  </a:lnTo>
                  <a:lnTo>
                    <a:pt x="1047" y="1481"/>
                  </a:lnTo>
                  <a:lnTo>
                    <a:pt x="769" y="1114"/>
                  </a:lnTo>
                  <a:lnTo>
                    <a:pt x="502" y="758"/>
                  </a:lnTo>
                  <a:lnTo>
                    <a:pt x="502" y="758"/>
                  </a:lnTo>
                  <a:lnTo>
                    <a:pt x="246" y="379"/>
                  </a:lnTo>
                  <a:lnTo>
                    <a:pt x="246" y="379"/>
                  </a:lnTo>
                  <a:lnTo>
                    <a:pt x="123" y="190"/>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65" name="Google Shape;1490;p21">
              <a:extLst>
                <a:ext uri="{FF2B5EF4-FFF2-40B4-BE49-F238E27FC236}">
                  <a16:creationId xmlns="" xmlns:a16="http://schemas.microsoft.com/office/drawing/2014/main" id="{4279866E-EC7B-412D-9D7D-AA343F200E77}"/>
                </a:ext>
              </a:extLst>
            </p:cNvPr>
            <p:cNvSpPr/>
            <p:nvPr/>
          </p:nvSpPr>
          <p:spPr>
            <a:xfrm>
              <a:off x="1482433" y="1597460"/>
              <a:ext cx="61414" cy="32409"/>
            </a:xfrm>
            <a:custGeom>
              <a:avLst/>
              <a:gdLst/>
              <a:ahLst/>
              <a:cxnLst/>
              <a:rect l="l" t="t" r="r" b="b"/>
              <a:pathLst>
                <a:path w="2617" h="1381" extrusionOk="0">
                  <a:moveTo>
                    <a:pt x="980" y="0"/>
                  </a:moveTo>
                  <a:lnTo>
                    <a:pt x="858" y="11"/>
                  </a:lnTo>
                  <a:lnTo>
                    <a:pt x="735" y="34"/>
                  </a:lnTo>
                  <a:lnTo>
                    <a:pt x="624" y="56"/>
                  </a:lnTo>
                  <a:lnTo>
                    <a:pt x="524" y="89"/>
                  </a:lnTo>
                  <a:lnTo>
                    <a:pt x="424" y="123"/>
                  </a:lnTo>
                  <a:lnTo>
                    <a:pt x="334" y="156"/>
                  </a:lnTo>
                  <a:lnTo>
                    <a:pt x="257" y="201"/>
                  </a:lnTo>
                  <a:lnTo>
                    <a:pt x="190" y="256"/>
                  </a:lnTo>
                  <a:lnTo>
                    <a:pt x="123" y="312"/>
                  </a:lnTo>
                  <a:lnTo>
                    <a:pt x="78" y="368"/>
                  </a:lnTo>
                  <a:lnTo>
                    <a:pt x="34" y="423"/>
                  </a:lnTo>
                  <a:lnTo>
                    <a:pt x="12" y="490"/>
                  </a:lnTo>
                  <a:lnTo>
                    <a:pt x="0" y="557"/>
                  </a:lnTo>
                  <a:lnTo>
                    <a:pt x="0" y="635"/>
                  </a:lnTo>
                  <a:lnTo>
                    <a:pt x="12" y="702"/>
                  </a:lnTo>
                  <a:lnTo>
                    <a:pt x="34" y="769"/>
                  </a:lnTo>
                  <a:lnTo>
                    <a:pt x="67" y="835"/>
                  </a:lnTo>
                  <a:lnTo>
                    <a:pt x="123" y="902"/>
                  </a:lnTo>
                  <a:lnTo>
                    <a:pt x="179" y="958"/>
                  </a:lnTo>
                  <a:lnTo>
                    <a:pt x="257" y="1025"/>
                  </a:lnTo>
                  <a:lnTo>
                    <a:pt x="334" y="1080"/>
                  </a:lnTo>
                  <a:lnTo>
                    <a:pt x="424" y="1125"/>
                  </a:lnTo>
                  <a:lnTo>
                    <a:pt x="513" y="1180"/>
                  </a:lnTo>
                  <a:lnTo>
                    <a:pt x="624" y="1225"/>
                  </a:lnTo>
                  <a:lnTo>
                    <a:pt x="735" y="1258"/>
                  </a:lnTo>
                  <a:lnTo>
                    <a:pt x="847" y="1292"/>
                  </a:lnTo>
                  <a:lnTo>
                    <a:pt x="980" y="1325"/>
                  </a:lnTo>
                  <a:lnTo>
                    <a:pt x="1103" y="1347"/>
                  </a:lnTo>
                  <a:lnTo>
                    <a:pt x="1236" y="1370"/>
                  </a:lnTo>
                  <a:lnTo>
                    <a:pt x="1370" y="1370"/>
                  </a:lnTo>
                  <a:lnTo>
                    <a:pt x="1503" y="1381"/>
                  </a:lnTo>
                  <a:lnTo>
                    <a:pt x="1626" y="1370"/>
                  </a:lnTo>
                  <a:lnTo>
                    <a:pt x="1748" y="1359"/>
                  </a:lnTo>
                  <a:lnTo>
                    <a:pt x="1871" y="1347"/>
                  </a:lnTo>
                  <a:lnTo>
                    <a:pt x="1982" y="1325"/>
                  </a:lnTo>
                  <a:lnTo>
                    <a:pt x="2082" y="1292"/>
                  </a:lnTo>
                  <a:lnTo>
                    <a:pt x="2183" y="1258"/>
                  </a:lnTo>
                  <a:lnTo>
                    <a:pt x="2272" y="1214"/>
                  </a:lnTo>
                  <a:lnTo>
                    <a:pt x="2350" y="1169"/>
                  </a:lnTo>
                  <a:lnTo>
                    <a:pt x="2428" y="1125"/>
                  </a:lnTo>
                  <a:lnTo>
                    <a:pt x="2483" y="1069"/>
                  </a:lnTo>
                  <a:lnTo>
                    <a:pt x="2528" y="1013"/>
                  </a:lnTo>
                  <a:lnTo>
                    <a:pt x="2572" y="947"/>
                  </a:lnTo>
                  <a:lnTo>
                    <a:pt x="2595" y="891"/>
                  </a:lnTo>
                  <a:lnTo>
                    <a:pt x="2617" y="813"/>
                  </a:lnTo>
                  <a:lnTo>
                    <a:pt x="2617" y="746"/>
                  </a:lnTo>
                  <a:lnTo>
                    <a:pt x="2595" y="679"/>
                  </a:lnTo>
                  <a:lnTo>
                    <a:pt x="2572" y="613"/>
                  </a:lnTo>
                  <a:lnTo>
                    <a:pt x="2539" y="546"/>
                  </a:lnTo>
                  <a:lnTo>
                    <a:pt x="2483" y="479"/>
                  </a:lnTo>
                  <a:lnTo>
                    <a:pt x="2428" y="412"/>
                  </a:lnTo>
                  <a:lnTo>
                    <a:pt x="2361" y="357"/>
                  </a:lnTo>
                  <a:lnTo>
                    <a:pt x="2272" y="301"/>
                  </a:lnTo>
                  <a:lnTo>
                    <a:pt x="2183" y="245"/>
                  </a:lnTo>
                  <a:lnTo>
                    <a:pt x="2094" y="201"/>
                  </a:lnTo>
                  <a:lnTo>
                    <a:pt x="1982" y="156"/>
                  </a:lnTo>
                  <a:lnTo>
                    <a:pt x="1871" y="112"/>
                  </a:lnTo>
                  <a:lnTo>
                    <a:pt x="1760" y="78"/>
                  </a:lnTo>
                  <a:lnTo>
                    <a:pt x="1637" y="56"/>
                  </a:lnTo>
                  <a:lnTo>
                    <a:pt x="1503" y="34"/>
                  </a:lnTo>
                  <a:lnTo>
                    <a:pt x="1370" y="11"/>
                  </a:lnTo>
                  <a:lnTo>
                    <a:pt x="1236" y="0"/>
                  </a:lnTo>
                  <a:close/>
                </a:path>
              </a:pathLst>
            </a:custGeom>
            <a:solidFill>
              <a:srgbClr val="FF9C7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66" name="Google Shape;1491;p21">
              <a:extLst>
                <a:ext uri="{FF2B5EF4-FFF2-40B4-BE49-F238E27FC236}">
                  <a16:creationId xmlns="" xmlns:a16="http://schemas.microsoft.com/office/drawing/2014/main" id="{A38E41D3-FACD-4F66-BFA3-F002EE6153C9}"/>
                </a:ext>
              </a:extLst>
            </p:cNvPr>
            <p:cNvSpPr/>
            <p:nvPr/>
          </p:nvSpPr>
          <p:spPr>
            <a:xfrm>
              <a:off x="1638421" y="1608701"/>
              <a:ext cx="30578" cy="30578"/>
            </a:xfrm>
            <a:custGeom>
              <a:avLst/>
              <a:gdLst/>
              <a:ahLst/>
              <a:cxnLst/>
              <a:rect l="l" t="t" r="r" b="b"/>
              <a:pathLst>
                <a:path w="1303" h="1303" extrusionOk="0">
                  <a:moveTo>
                    <a:pt x="1047" y="0"/>
                  </a:moveTo>
                  <a:lnTo>
                    <a:pt x="813" y="22"/>
                  </a:lnTo>
                  <a:lnTo>
                    <a:pt x="590" y="67"/>
                  </a:lnTo>
                  <a:lnTo>
                    <a:pt x="501" y="100"/>
                  </a:lnTo>
                  <a:lnTo>
                    <a:pt x="401" y="134"/>
                  </a:lnTo>
                  <a:lnTo>
                    <a:pt x="323" y="167"/>
                  </a:lnTo>
                  <a:lnTo>
                    <a:pt x="245" y="212"/>
                  </a:lnTo>
                  <a:lnTo>
                    <a:pt x="178" y="267"/>
                  </a:lnTo>
                  <a:lnTo>
                    <a:pt x="123" y="312"/>
                  </a:lnTo>
                  <a:lnTo>
                    <a:pt x="78" y="367"/>
                  </a:lnTo>
                  <a:lnTo>
                    <a:pt x="34" y="434"/>
                  </a:lnTo>
                  <a:lnTo>
                    <a:pt x="11" y="490"/>
                  </a:lnTo>
                  <a:lnTo>
                    <a:pt x="0" y="557"/>
                  </a:lnTo>
                  <a:lnTo>
                    <a:pt x="0" y="624"/>
                  </a:lnTo>
                  <a:lnTo>
                    <a:pt x="11" y="679"/>
                  </a:lnTo>
                  <a:lnTo>
                    <a:pt x="22" y="735"/>
                  </a:lnTo>
                  <a:lnTo>
                    <a:pt x="45" y="791"/>
                  </a:lnTo>
                  <a:lnTo>
                    <a:pt x="89" y="846"/>
                  </a:lnTo>
                  <a:lnTo>
                    <a:pt x="123" y="902"/>
                  </a:lnTo>
                  <a:lnTo>
                    <a:pt x="234" y="1002"/>
                  </a:lnTo>
                  <a:lnTo>
                    <a:pt x="368" y="1091"/>
                  </a:lnTo>
                  <a:lnTo>
                    <a:pt x="523" y="1180"/>
                  </a:lnTo>
                  <a:lnTo>
                    <a:pt x="713" y="1247"/>
                  </a:lnTo>
                  <a:lnTo>
                    <a:pt x="902" y="1303"/>
                  </a:lnTo>
                  <a:lnTo>
                    <a:pt x="1013" y="991"/>
                  </a:lnTo>
                  <a:lnTo>
                    <a:pt x="1125" y="657"/>
                  </a:lnTo>
                  <a:lnTo>
                    <a:pt x="1214" y="334"/>
                  </a:lnTo>
                  <a:lnTo>
                    <a:pt x="1303" y="11"/>
                  </a:lnTo>
                  <a:lnTo>
                    <a:pt x="1047" y="0"/>
                  </a:lnTo>
                  <a:close/>
                </a:path>
              </a:pathLst>
            </a:custGeom>
            <a:solidFill>
              <a:srgbClr val="FF9C7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67" name="Google Shape;1492;p21">
              <a:extLst>
                <a:ext uri="{FF2B5EF4-FFF2-40B4-BE49-F238E27FC236}">
                  <a16:creationId xmlns="" xmlns:a16="http://schemas.microsoft.com/office/drawing/2014/main" id="{C0EC18F5-E88B-4CDA-B411-9B500059BE06}"/>
                </a:ext>
              </a:extLst>
            </p:cNvPr>
            <p:cNvSpPr/>
            <p:nvPr/>
          </p:nvSpPr>
          <p:spPr>
            <a:xfrm>
              <a:off x="1426510" y="1410119"/>
              <a:ext cx="114991" cy="138247"/>
            </a:xfrm>
            <a:custGeom>
              <a:avLst/>
              <a:gdLst/>
              <a:ahLst/>
              <a:cxnLst/>
              <a:rect l="l" t="t" r="r" b="b"/>
              <a:pathLst>
                <a:path w="4900" h="5891" extrusionOk="0">
                  <a:moveTo>
                    <a:pt x="4722" y="1"/>
                  </a:moveTo>
                  <a:lnTo>
                    <a:pt x="4688" y="12"/>
                  </a:lnTo>
                  <a:lnTo>
                    <a:pt x="4666" y="23"/>
                  </a:lnTo>
                  <a:lnTo>
                    <a:pt x="4632" y="79"/>
                  </a:lnTo>
                  <a:lnTo>
                    <a:pt x="4610" y="145"/>
                  </a:lnTo>
                  <a:lnTo>
                    <a:pt x="4588" y="312"/>
                  </a:lnTo>
                  <a:lnTo>
                    <a:pt x="4555" y="491"/>
                  </a:lnTo>
                  <a:lnTo>
                    <a:pt x="4521" y="658"/>
                  </a:lnTo>
                  <a:lnTo>
                    <a:pt x="4477" y="836"/>
                  </a:lnTo>
                  <a:lnTo>
                    <a:pt x="4421" y="1003"/>
                  </a:lnTo>
                  <a:lnTo>
                    <a:pt x="4354" y="1159"/>
                  </a:lnTo>
                  <a:lnTo>
                    <a:pt x="4287" y="1326"/>
                  </a:lnTo>
                  <a:lnTo>
                    <a:pt x="4198" y="1481"/>
                  </a:lnTo>
                  <a:lnTo>
                    <a:pt x="4098" y="1637"/>
                  </a:lnTo>
                  <a:lnTo>
                    <a:pt x="3998" y="1782"/>
                  </a:lnTo>
                  <a:lnTo>
                    <a:pt x="3875" y="1916"/>
                  </a:lnTo>
                  <a:lnTo>
                    <a:pt x="3753" y="2049"/>
                  </a:lnTo>
                  <a:lnTo>
                    <a:pt x="3619" y="2161"/>
                  </a:lnTo>
                  <a:lnTo>
                    <a:pt x="3475" y="2272"/>
                  </a:lnTo>
                  <a:lnTo>
                    <a:pt x="3319" y="2372"/>
                  </a:lnTo>
                  <a:lnTo>
                    <a:pt x="3163" y="2461"/>
                  </a:lnTo>
                  <a:lnTo>
                    <a:pt x="2985" y="2550"/>
                  </a:lnTo>
                  <a:lnTo>
                    <a:pt x="2807" y="2628"/>
                  </a:lnTo>
                  <a:lnTo>
                    <a:pt x="2450" y="2773"/>
                  </a:lnTo>
                  <a:lnTo>
                    <a:pt x="2094" y="2929"/>
                  </a:lnTo>
                  <a:lnTo>
                    <a:pt x="1916" y="3018"/>
                  </a:lnTo>
                  <a:lnTo>
                    <a:pt x="1749" y="3118"/>
                  </a:lnTo>
                  <a:lnTo>
                    <a:pt x="1604" y="3207"/>
                  </a:lnTo>
                  <a:lnTo>
                    <a:pt x="1459" y="3318"/>
                  </a:lnTo>
                  <a:lnTo>
                    <a:pt x="1315" y="3430"/>
                  </a:lnTo>
                  <a:lnTo>
                    <a:pt x="1181" y="3541"/>
                  </a:lnTo>
                  <a:lnTo>
                    <a:pt x="1047" y="3675"/>
                  </a:lnTo>
                  <a:lnTo>
                    <a:pt x="925" y="3797"/>
                  </a:lnTo>
                  <a:lnTo>
                    <a:pt x="814" y="3931"/>
                  </a:lnTo>
                  <a:lnTo>
                    <a:pt x="702" y="4075"/>
                  </a:lnTo>
                  <a:lnTo>
                    <a:pt x="580" y="4242"/>
                  </a:lnTo>
                  <a:lnTo>
                    <a:pt x="480" y="4409"/>
                  </a:lnTo>
                  <a:lnTo>
                    <a:pt x="379" y="4576"/>
                  </a:lnTo>
                  <a:lnTo>
                    <a:pt x="279" y="4755"/>
                  </a:lnTo>
                  <a:lnTo>
                    <a:pt x="201" y="4944"/>
                  </a:lnTo>
                  <a:lnTo>
                    <a:pt x="135" y="5133"/>
                  </a:lnTo>
                  <a:lnTo>
                    <a:pt x="68" y="5322"/>
                  </a:lnTo>
                  <a:lnTo>
                    <a:pt x="12" y="5512"/>
                  </a:lnTo>
                  <a:lnTo>
                    <a:pt x="1" y="5601"/>
                  </a:lnTo>
                  <a:lnTo>
                    <a:pt x="12" y="5690"/>
                  </a:lnTo>
                  <a:lnTo>
                    <a:pt x="34" y="5768"/>
                  </a:lnTo>
                  <a:lnTo>
                    <a:pt x="57" y="5812"/>
                  </a:lnTo>
                  <a:lnTo>
                    <a:pt x="90" y="5846"/>
                  </a:lnTo>
                  <a:lnTo>
                    <a:pt x="112" y="5868"/>
                  </a:lnTo>
                  <a:lnTo>
                    <a:pt x="146" y="5879"/>
                  </a:lnTo>
                  <a:lnTo>
                    <a:pt x="168" y="5890"/>
                  </a:lnTo>
                  <a:lnTo>
                    <a:pt x="201" y="5879"/>
                  </a:lnTo>
                  <a:lnTo>
                    <a:pt x="224" y="5879"/>
                  </a:lnTo>
                  <a:lnTo>
                    <a:pt x="246" y="5857"/>
                  </a:lnTo>
                  <a:lnTo>
                    <a:pt x="268" y="5835"/>
                  </a:lnTo>
                  <a:lnTo>
                    <a:pt x="279" y="5801"/>
                  </a:lnTo>
                  <a:lnTo>
                    <a:pt x="324" y="5623"/>
                  </a:lnTo>
                  <a:lnTo>
                    <a:pt x="379" y="5456"/>
                  </a:lnTo>
                  <a:lnTo>
                    <a:pt x="446" y="5289"/>
                  </a:lnTo>
                  <a:lnTo>
                    <a:pt x="513" y="5133"/>
                  </a:lnTo>
                  <a:lnTo>
                    <a:pt x="591" y="4977"/>
                  </a:lnTo>
                  <a:lnTo>
                    <a:pt x="680" y="4821"/>
                  </a:lnTo>
                  <a:lnTo>
                    <a:pt x="769" y="4666"/>
                  </a:lnTo>
                  <a:lnTo>
                    <a:pt x="869" y="4521"/>
                  </a:lnTo>
                  <a:lnTo>
                    <a:pt x="970" y="4387"/>
                  </a:lnTo>
                  <a:lnTo>
                    <a:pt x="1092" y="4242"/>
                  </a:lnTo>
                  <a:lnTo>
                    <a:pt x="1203" y="4120"/>
                  </a:lnTo>
                  <a:lnTo>
                    <a:pt x="1337" y="3998"/>
                  </a:lnTo>
                  <a:lnTo>
                    <a:pt x="1459" y="3875"/>
                  </a:lnTo>
                  <a:lnTo>
                    <a:pt x="1604" y="3764"/>
                  </a:lnTo>
                  <a:lnTo>
                    <a:pt x="1749" y="3664"/>
                  </a:lnTo>
                  <a:lnTo>
                    <a:pt x="1894" y="3563"/>
                  </a:lnTo>
                  <a:lnTo>
                    <a:pt x="2061" y="3463"/>
                  </a:lnTo>
                  <a:lnTo>
                    <a:pt x="2239" y="3374"/>
                  </a:lnTo>
                  <a:lnTo>
                    <a:pt x="2606" y="3207"/>
                  </a:lnTo>
                  <a:lnTo>
                    <a:pt x="2974" y="3051"/>
                  </a:lnTo>
                  <a:lnTo>
                    <a:pt x="3152" y="2973"/>
                  </a:lnTo>
                  <a:lnTo>
                    <a:pt x="3330" y="2895"/>
                  </a:lnTo>
                  <a:lnTo>
                    <a:pt x="3486" y="2795"/>
                  </a:lnTo>
                  <a:lnTo>
                    <a:pt x="3642" y="2706"/>
                  </a:lnTo>
                  <a:lnTo>
                    <a:pt x="3786" y="2595"/>
                  </a:lnTo>
                  <a:lnTo>
                    <a:pt x="3931" y="2472"/>
                  </a:lnTo>
                  <a:lnTo>
                    <a:pt x="4053" y="2339"/>
                  </a:lnTo>
                  <a:lnTo>
                    <a:pt x="4176" y="2205"/>
                  </a:lnTo>
                  <a:lnTo>
                    <a:pt x="4287" y="2060"/>
                  </a:lnTo>
                  <a:lnTo>
                    <a:pt x="4388" y="1904"/>
                  </a:lnTo>
                  <a:lnTo>
                    <a:pt x="4488" y="1726"/>
                  </a:lnTo>
                  <a:lnTo>
                    <a:pt x="4577" y="1537"/>
                  </a:lnTo>
                  <a:lnTo>
                    <a:pt x="4666" y="1337"/>
                  </a:lnTo>
                  <a:lnTo>
                    <a:pt x="4733" y="1136"/>
                  </a:lnTo>
                  <a:lnTo>
                    <a:pt x="4788" y="936"/>
                  </a:lnTo>
                  <a:lnTo>
                    <a:pt x="4833" y="735"/>
                  </a:lnTo>
                  <a:lnTo>
                    <a:pt x="4866" y="535"/>
                  </a:lnTo>
                  <a:lnTo>
                    <a:pt x="4900" y="324"/>
                  </a:lnTo>
                  <a:lnTo>
                    <a:pt x="4900" y="246"/>
                  </a:lnTo>
                  <a:lnTo>
                    <a:pt x="4877" y="157"/>
                  </a:lnTo>
                  <a:lnTo>
                    <a:pt x="4844" y="79"/>
                  </a:lnTo>
                  <a:lnTo>
                    <a:pt x="4811" y="45"/>
                  </a:lnTo>
                  <a:lnTo>
                    <a:pt x="4788" y="23"/>
                  </a:lnTo>
                  <a:lnTo>
                    <a:pt x="4744" y="1"/>
                  </a:lnTo>
                  <a:close/>
                </a:path>
              </a:pathLst>
            </a:custGeom>
            <a:solidFill>
              <a:srgbClr val="5E1A1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68" name="Google Shape;1493;p21">
              <a:extLst>
                <a:ext uri="{FF2B5EF4-FFF2-40B4-BE49-F238E27FC236}">
                  <a16:creationId xmlns="" xmlns:a16="http://schemas.microsoft.com/office/drawing/2014/main" id="{051C81FE-92D6-4F7B-90A6-4A420A2C914E}"/>
                </a:ext>
              </a:extLst>
            </p:cNvPr>
            <p:cNvSpPr/>
            <p:nvPr/>
          </p:nvSpPr>
          <p:spPr>
            <a:xfrm>
              <a:off x="1623777" y="1578381"/>
              <a:ext cx="72914" cy="158617"/>
            </a:xfrm>
            <a:custGeom>
              <a:avLst/>
              <a:gdLst/>
              <a:ahLst/>
              <a:cxnLst/>
              <a:rect l="l" t="t" r="r" b="b"/>
              <a:pathLst>
                <a:path w="3107" h="6759" extrusionOk="0">
                  <a:moveTo>
                    <a:pt x="2906" y="1"/>
                  </a:moveTo>
                  <a:lnTo>
                    <a:pt x="2873" y="12"/>
                  </a:lnTo>
                  <a:lnTo>
                    <a:pt x="2851" y="34"/>
                  </a:lnTo>
                  <a:lnTo>
                    <a:pt x="2829" y="67"/>
                  </a:lnTo>
                  <a:lnTo>
                    <a:pt x="2806" y="134"/>
                  </a:lnTo>
                  <a:lnTo>
                    <a:pt x="2806" y="201"/>
                  </a:lnTo>
                  <a:lnTo>
                    <a:pt x="2817" y="580"/>
                  </a:lnTo>
                  <a:lnTo>
                    <a:pt x="2817" y="947"/>
                  </a:lnTo>
                  <a:lnTo>
                    <a:pt x="2795" y="1325"/>
                  </a:lnTo>
                  <a:lnTo>
                    <a:pt x="2773" y="1504"/>
                  </a:lnTo>
                  <a:lnTo>
                    <a:pt x="2739" y="1693"/>
                  </a:lnTo>
                  <a:lnTo>
                    <a:pt x="2673" y="2016"/>
                  </a:lnTo>
                  <a:lnTo>
                    <a:pt x="2595" y="2327"/>
                  </a:lnTo>
                  <a:lnTo>
                    <a:pt x="2483" y="2628"/>
                  </a:lnTo>
                  <a:lnTo>
                    <a:pt x="2372" y="2929"/>
                  </a:lnTo>
                  <a:lnTo>
                    <a:pt x="2227" y="3229"/>
                  </a:lnTo>
                  <a:lnTo>
                    <a:pt x="2083" y="3519"/>
                  </a:lnTo>
                  <a:lnTo>
                    <a:pt x="1927" y="3808"/>
                  </a:lnTo>
                  <a:lnTo>
                    <a:pt x="1749" y="4098"/>
                  </a:lnTo>
                  <a:lnTo>
                    <a:pt x="1570" y="4376"/>
                  </a:lnTo>
                  <a:lnTo>
                    <a:pt x="1381" y="4643"/>
                  </a:lnTo>
                  <a:lnTo>
                    <a:pt x="1192" y="4910"/>
                  </a:lnTo>
                  <a:lnTo>
                    <a:pt x="992" y="5166"/>
                  </a:lnTo>
                  <a:lnTo>
                    <a:pt x="524" y="5768"/>
                  </a:lnTo>
                  <a:lnTo>
                    <a:pt x="34" y="6347"/>
                  </a:lnTo>
                  <a:lnTo>
                    <a:pt x="23" y="6369"/>
                  </a:lnTo>
                  <a:lnTo>
                    <a:pt x="12" y="6402"/>
                  </a:lnTo>
                  <a:lnTo>
                    <a:pt x="1" y="6480"/>
                  </a:lnTo>
                  <a:lnTo>
                    <a:pt x="23" y="6569"/>
                  </a:lnTo>
                  <a:lnTo>
                    <a:pt x="45" y="6647"/>
                  </a:lnTo>
                  <a:lnTo>
                    <a:pt x="90" y="6714"/>
                  </a:lnTo>
                  <a:lnTo>
                    <a:pt x="123" y="6736"/>
                  </a:lnTo>
                  <a:lnTo>
                    <a:pt x="145" y="6759"/>
                  </a:lnTo>
                  <a:lnTo>
                    <a:pt x="201" y="6759"/>
                  </a:lnTo>
                  <a:lnTo>
                    <a:pt x="234" y="6747"/>
                  </a:lnTo>
                  <a:lnTo>
                    <a:pt x="268" y="6714"/>
                  </a:lnTo>
                  <a:lnTo>
                    <a:pt x="702" y="6191"/>
                  </a:lnTo>
                  <a:lnTo>
                    <a:pt x="1125" y="5656"/>
                  </a:lnTo>
                  <a:lnTo>
                    <a:pt x="1337" y="5378"/>
                  </a:lnTo>
                  <a:lnTo>
                    <a:pt x="1548" y="5100"/>
                  </a:lnTo>
                  <a:lnTo>
                    <a:pt x="1737" y="4821"/>
                  </a:lnTo>
                  <a:lnTo>
                    <a:pt x="1927" y="4532"/>
                  </a:lnTo>
                  <a:lnTo>
                    <a:pt x="2116" y="4242"/>
                  </a:lnTo>
                  <a:lnTo>
                    <a:pt x="2283" y="3942"/>
                  </a:lnTo>
                  <a:lnTo>
                    <a:pt x="2439" y="3641"/>
                  </a:lnTo>
                  <a:lnTo>
                    <a:pt x="2584" y="3329"/>
                  </a:lnTo>
                  <a:lnTo>
                    <a:pt x="2706" y="3007"/>
                  </a:lnTo>
                  <a:lnTo>
                    <a:pt x="2829" y="2684"/>
                  </a:lnTo>
                  <a:lnTo>
                    <a:pt x="2918" y="2361"/>
                  </a:lnTo>
                  <a:lnTo>
                    <a:pt x="2996" y="2016"/>
                  </a:lnTo>
                  <a:lnTo>
                    <a:pt x="3040" y="1804"/>
                  </a:lnTo>
                  <a:lnTo>
                    <a:pt x="3062" y="1582"/>
                  </a:lnTo>
                  <a:lnTo>
                    <a:pt x="3085" y="1370"/>
                  </a:lnTo>
                  <a:lnTo>
                    <a:pt x="3096" y="1147"/>
                  </a:lnTo>
                  <a:lnTo>
                    <a:pt x="3107" y="702"/>
                  </a:lnTo>
                  <a:lnTo>
                    <a:pt x="3096" y="268"/>
                  </a:lnTo>
                  <a:lnTo>
                    <a:pt x="3085" y="190"/>
                  </a:lnTo>
                  <a:lnTo>
                    <a:pt x="3051" y="112"/>
                  </a:lnTo>
                  <a:lnTo>
                    <a:pt x="3029" y="67"/>
                  </a:lnTo>
                  <a:lnTo>
                    <a:pt x="3007" y="34"/>
                  </a:lnTo>
                  <a:lnTo>
                    <a:pt x="2973" y="12"/>
                  </a:lnTo>
                  <a:lnTo>
                    <a:pt x="2940" y="1"/>
                  </a:lnTo>
                  <a:close/>
                </a:path>
              </a:pathLst>
            </a:custGeom>
            <a:solidFill>
              <a:srgbClr val="33060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69" name="Google Shape;1494;p21">
              <a:extLst>
                <a:ext uri="{FF2B5EF4-FFF2-40B4-BE49-F238E27FC236}">
                  <a16:creationId xmlns="" xmlns:a16="http://schemas.microsoft.com/office/drawing/2014/main" id="{C684BFDA-66C0-463E-86BE-0A0B609C04B1}"/>
                </a:ext>
              </a:extLst>
            </p:cNvPr>
            <p:cNvSpPr/>
            <p:nvPr/>
          </p:nvSpPr>
          <p:spPr>
            <a:xfrm>
              <a:off x="1677612" y="1683938"/>
              <a:ext cx="33723" cy="58810"/>
            </a:xfrm>
            <a:custGeom>
              <a:avLst/>
              <a:gdLst/>
              <a:ahLst/>
              <a:cxnLst/>
              <a:rect l="l" t="t" r="r" b="b"/>
              <a:pathLst>
                <a:path w="1437" h="2506" extrusionOk="0">
                  <a:moveTo>
                    <a:pt x="1247" y="0"/>
                  </a:moveTo>
                  <a:lnTo>
                    <a:pt x="1225" y="12"/>
                  </a:lnTo>
                  <a:lnTo>
                    <a:pt x="1203" y="23"/>
                  </a:lnTo>
                  <a:lnTo>
                    <a:pt x="1180" y="56"/>
                  </a:lnTo>
                  <a:lnTo>
                    <a:pt x="1169" y="90"/>
                  </a:lnTo>
                  <a:lnTo>
                    <a:pt x="1091" y="357"/>
                  </a:lnTo>
                  <a:lnTo>
                    <a:pt x="991" y="635"/>
                  </a:lnTo>
                  <a:lnTo>
                    <a:pt x="880" y="891"/>
                  </a:lnTo>
                  <a:lnTo>
                    <a:pt x="746" y="1147"/>
                  </a:lnTo>
                  <a:lnTo>
                    <a:pt x="601" y="1392"/>
                  </a:lnTo>
                  <a:lnTo>
                    <a:pt x="434" y="1626"/>
                  </a:lnTo>
                  <a:lnTo>
                    <a:pt x="256" y="1849"/>
                  </a:lnTo>
                  <a:lnTo>
                    <a:pt x="56" y="2060"/>
                  </a:lnTo>
                  <a:lnTo>
                    <a:pt x="34" y="2094"/>
                  </a:lnTo>
                  <a:lnTo>
                    <a:pt x="11" y="2127"/>
                  </a:lnTo>
                  <a:lnTo>
                    <a:pt x="0" y="2205"/>
                  </a:lnTo>
                  <a:lnTo>
                    <a:pt x="0" y="2283"/>
                  </a:lnTo>
                  <a:lnTo>
                    <a:pt x="22" y="2361"/>
                  </a:lnTo>
                  <a:lnTo>
                    <a:pt x="56" y="2416"/>
                  </a:lnTo>
                  <a:lnTo>
                    <a:pt x="100" y="2472"/>
                  </a:lnTo>
                  <a:lnTo>
                    <a:pt x="134" y="2494"/>
                  </a:lnTo>
                  <a:lnTo>
                    <a:pt x="167" y="2505"/>
                  </a:lnTo>
                  <a:lnTo>
                    <a:pt x="201" y="2505"/>
                  </a:lnTo>
                  <a:lnTo>
                    <a:pt x="223" y="2483"/>
                  </a:lnTo>
                  <a:lnTo>
                    <a:pt x="434" y="2261"/>
                  </a:lnTo>
                  <a:lnTo>
                    <a:pt x="635" y="2027"/>
                  </a:lnTo>
                  <a:lnTo>
                    <a:pt x="813" y="1771"/>
                  </a:lnTo>
                  <a:lnTo>
                    <a:pt x="980" y="1515"/>
                  </a:lnTo>
                  <a:lnTo>
                    <a:pt x="1113" y="1236"/>
                  </a:lnTo>
                  <a:lnTo>
                    <a:pt x="1247" y="958"/>
                  </a:lnTo>
                  <a:lnTo>
                    <a:pt x="1347" y="668"/>
                  </a:lnTo>
                  <a:lnTo>
                    <a:pt x="1425" y="368"/>
                  </a:lnTo>
                  <a:lnTo>
                    <a:pt x="1436" y="279"/>
                  </a:lnTo>
                  <a:lnTo>
                    <a:pt x="1436" y="201"/>
                  </a:lnTo>
                  <a:lnTo>
                    <a:pt x="1403" y="112"/>
                  </a:lnTo>
                  <a:lnTo>
                    <a:pt x="1392" y="78"/>
                  </a:lnTo>
                  <a:lnTo>
                    <a:pt x="1358" y="45"/>
                  </a:lnTo>
                  <a:lnTo>
                    <a:pt x="1336" y="23"/>
                  </a:lnTo>
                  <a:lnTo>
                    <a:pt x="1303" y="12"/>
                  </a:lnTo>
                  <a:lnTo>
                    <a:pt x="1280" y="0"/>
                  </a:lnTo>
                  <a:close/>
                </a:path>
              </a:pathLst>
            </a:custGeom>
            <a:solidFill>
              <a:srgbClr val="33060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70" name="Google Shape;1495;p21">
              <a:extLst>
                <a:ext uri="{FF2B5EF4-FFF2-40B4-BE49-F238E27FC236}">
                  <a16:creationId xmlns="" xmlns:a16="http://schemas.microsoft.com/office/drawing/2014/main" id="{1D160FF8-AECB-43AE-9F01-729E8BC18573}"/>
                </a:ext>
              </a:extLst>
            </p:cNvPr>
            <p:cNvSpPr/>
            <p:nvPr/>
          </p:nvSpPr>
          <p:spPr>
            <a:xfrm>
              <a:off x="1570483" y="1348728"/>
              <a:ext cx="151295" cy="89106"/>
            </a:xfrm>
            <a:custGeom>
              <a:avLst/>
              <a:gdLst/>
              <a:ahLst/>
              <a:cxnLst/>
              <a:rect l="l" t="t" r="r" b="b"/>
              <a:pathLst>
                <a:path w="6447" h="3797" extrusionOk="0">
                  <a:moveTo>
                    <a:pt x="6269" y="0"/>
                  </a:moveTo>
                  <a:lnTo>
                    <a:pt x="6235" y="11"/>
                  </a:lnTo>
                  <a:lnTo>
                    <a:pt x="6213" y="34"/>
                  </a:lnTo>
                  <a:lnTo>
                    <a:pt x="6179" y="78"/>
                  </a:lnTo>
                  <a:lnTo>
                    <a:pt x="6157" y="145"/>
                  </a:lnTo>
                  <a:lnTo>
                    <a:pt x="6124" y="368"/>
                  </a:lnTo>
                  <a:lnTo>
                    <a:pt x="6079" y="590"/>
                  </a:lnTo>
                  <a:lnTo>
                    <a:pt x="6024" y="802"/>
                  </a:lnTo>
                  <a:lnTo>
                    <a:pt x="5968" y="1025"/>
                  </a:lnTo>
                  <a:lnTo>
                    <a:pt x="5901" y="1236"/>
                  </a:lnTo>
                  <a:lnTo>
                    <a:pt x="5823" y="1448"/>
                  </a:lnTo>
                  <a:lnTo>
                    <a:pt x="5734" y="1659"/>
                  </a:lnTo>
                  <a:lnTo>
                    <a:pt x="5645" y="1860"/>
                  </a:lnTo>
                  <a:lnTo>
                    <a:pt x="5556" y="2038"/>
                  </a:lnTo>
                  <a:lnTo>
                    <a:pt x="5467" y="2194"/>
                  </a:lnTo>
                  <a:lnTo>
                    <a:pt x="5356" y="2349"/>
                  </a:lnTo>
                  <a:lnTo>
                    <a:pt x="5233" y="2494"/>
                  </a:lnTo>
                  <a:lnTo>
                    <a:pt x="5100" y="2628"/>
                  </a:lnTo>
                  <a:lnTo>
                    <a:pt x="4944" y="2739"/>
                  </a:lnTo>
                  <a:lnTo>
                    <a:pt x="4866" y="2784"/>
                  </a:lnTo>
                  <a:lnTo>
                    <a:pt x="4777" y="2828"/>
                  </a:lnTo>
                  <a:lnTo>
                    <a:pt x="4688" y="2862"/>
                  </a:lnTo>
                  <a:lnTo>
                    <a:pt x="4587" y="2895"/>
                  </a:lnTo>
                  <a:lnTo>
                    <a:pt x="4387" y="2940"/>
                  </a:lnTo>
                  <a:lnTo>
                    <a:pt x="4175" y="2962"/>
                  </a:lnTo>
                  <a:lnTo>
                    <a:pt x="3975" y="2973"/>
                  </a:lnTo>
                  <a:lnTo>
                    <a:pt x="3764" y="2962"/>
                  </a:lnTo>
                  <a:lnTo>
                    <a:pt x="3563" y="2940"/>
                  </a:lnTo>
                  <a:lnTo>
                    <a:pt x="3352" y="2906"/>
                  </a:lnTo>
                  <a:lnTo>
                    <a:pt x="2951" y="2817"/>
                  </a:lnTo>
                  <a:lnTo>
                    <a:pt x="2539" y="2717"/>
                  </a:lnTo>
                  <a:lnTo>
                    <a:pt x="2338" y="2672"/>
                  </a:lnTo>
                  <a:lnTo>
                    <a:pt x="2127" y="2639"/>
                  </a:lnTo>
                  <a:lnTo>
                    <a:pt x="1927" y="2606"/>
                  </a:lnTo>
                  <a:lnTo>
                    <a:pt x="1715" y="2594"/>
                  </a:lnTo>
                  <a:lnTo>
                    <a:pt x="1515" y="2583"/>
                  </a:lnTo>
                  <a:lnTo>
                    <a:pt x="1303" y="2606"/>
                  </a:lnTo>
                  <a:lnTo>
                    <a:pt x="1114" y="2639"/>
                  </a:lnTo>
                  <a:lnTo>
                    <a:pt x="925" y="2683"/>
                  </a:lnTo>
                  <a:lnTo>
                    <a:pt x="746" y="2750"/>
                  </a:lnTo>
                  <a:lnTo>
                    <a:pt x="568" y="2839"/>
                  </a:lnTo>
                  <a:lnTo>
                    <a:pt x="412" y="2940"/>
                  </a:lnTo>
                  <a:lnTo>
                    <a:pt x="268" y="3073"/>
                  </a:lnTo>
                  <a:lnTo>
                    <a:pt x="201" y="3140"/>
                  </a:lnTo>
                  <a:lnTo>
                    <a:pt x="134" y="3218"/>
                  </a:lnTo>
                  <a:lnTo>
                    <a:pt x="78" y="3296"/>
                  </a:lnTo>
                  <a:lnTo>
                    <a:pt x="34" y="3385"/>
                  </a:lnTo>
                  <a:lnTo>
                    <a:pt x="0" y="3463"/>
                  </a:lnTo>
                  <a:lnTo>
                    <a:pt x="0" y="3541"/>
                  </a:lnTo>
                  <a:lnTo>
                    <a:pt x="12" y="3630"/>
                  </a:lnTo>
                  <a:lnTo>
                    <a:pt x="56" y="3708"/>
                  </a:lnTo>
                  <a:lnTo>
                    <a:pt x="90" y="3752"/>
                  </a:lnTo>
                  <a:lnTo>
                    <a:pt x="145" y="3786"/>
                  </a:lnTo>
                  <a:lnTo>
                    <a:pt x="179" y="3797"/>
                  </a:lnTo>
                  <a:lnTo>
                    <a:pt x="212" y="3797"/>
                  </a:lnTo>
                  <a:lnTo>
                    <a:pt x="234" y="3775"/>
                  </a:lnTo>
                  <a:lnTo>
                    <a:pt x="257" y="3752"/>
                  </a:lnTo>
                  <a:lnTo>
                    <a:pt x="301" y="3674"/>
                  </a:lnTo>
                  <a:lnTo>
                    <a:pt x="346" y="3596"/>
                  </a:lnTo>
                  <a:lnTo>
                    <a:pt x="457" y="3474"/>
                  </a:lnTo>
                  <a:lnTo>
                    <a:pt x="591" y="3363"/>
                  </a:lnTo>
                  <a:lnTo>
                    <a:pt x="735" y="3274"/>
                  </a:lnTo>
                  <a:lnTo>
                    <a:pt x="891" y="3196"/>
                  </a:lnTo>
                  <a:lnTo>
                    <a:pt x="1047" y="3140"/>
                  </a:lnTo>
                  <a:lnTo>
                    <a:pt x="1214" y="3095"/>
                  </a:lnTo>
                  <a:lnTo>
                    <a:pt x="1392" y="3062"/>
                  </a:lnTo>
                  <a:lnTo>
                    <a:pt x="1604" y="3051"/>
                  </a:lnTo>
                  <a:lnTo>
                    <a:pt x="1826" y="3051"/>
                  </a:lnTo>
                  <a:lnTo>
                    <a:pt x="2038" y="3073"/>
                  </a:lnTo>
                  <a:lnTo>
                    <a:pt x="2261" y="3107"/>
                  </a:lnTo>
                  <a:lnTo>
                    <a:pt x="2472" y="3151"/>
                  </a:lnTo>
                  <a:lnTo>
                    <a:pt x="2684" y="3207"/>
                  </a:lnTo>
                  <a:lnTo>
                    <a:pt x="3107" y="3307"/>
                  </a:lnTo>
                  <a:lnTo>
                    <a:pt x="3307" y="3351"/>
                  </a:lnTo>
                  <a:lnTo>
                    <a:pt x="3507" y="3385"/>
                  </a:lnTo>
                  <a:lnTo>
                    <a:pt x="3708" y="3407"/>
                  </a:lnTo>
                  <a:lnTo>
                    <a:pt x="3919" y="3429"/>
                  </a:lnTo>
                  <a:lnTo>
                    <a:pt x="4120" y="3429"/>
                  </a:lnTo>
                  <a:lnTo>
                    <a:pt x="4320" y="3418"/>
                  </a:lnTo>
                  <a:lnTo>
                    <a:pt x="4521" y="3396"/>
                  </a:lnTo>
                  <a:lnTo>
                    <a:pt x="4721" y="3340"/>
                  </a:lnTo>
                  <a:lnTo>
                    <a:pt x="4821" y="3307"/>
                  </a:lnTo>
                  <a:lnTo>
                    <a:pt x="4910" y="3274"/>
                  </a:lnTo>
                  <a:lnTo>
                    <a:pt x="5088" y="3173"/>
                  </a:lnTo>
                  <a:lnTo>
                    <a:pt x="5244" y="3062"/>
                  </a:lnTo>
                  <a:lnTo>
                    <a:pt x="5400" y="2928"/>
                  </a:lnTo>
                  <a:lnTo>
                    <a:pt x="5523" y="2784"/>
                  </a:lnTo>
                  <a:lnTo>
                    <a:pt x="5645" y="2628"/>
                  </a:lnTo>
                  <a:lnTo>
                    <a:pt x="5756" y="2461"/>
                  </a:lnTo>
                  <a:lnTo>
                    <a:pt x="5845" y="2283"/>
                  </a:lnTo>
                  <a:lnTo>
                    <a:pt x="5957" y="2049"/>
                  </a:lnTo>
                  <a:lnTo>
                    <a:pt x="6057" y="1815"/>
                  </a:lnTo>
                  <a:lnTo>
                    <a:pt x="6146" y="1570"/>
                  </a:lnTo>
                  <a:lnTo>
                    <a:pt x="6224" y="1325"/>
                  </a:lnTo>
                  <a:lnTo>
                    <a:pt x="6291" y="1080"/>
                  </a:lnTo>
                  <a:lnTo>
                    <a:pt x="6346" y="835"/>
                  </a:lnTo>
                  <a:lnTo>
                    <a:pt x="6402" y="579"/>
                  </a:lnTo>
                  <a:lnTo>
                    <a:pt x="6447" y="323"/>
                  </a:lnTo>
                  <a:lnTo>
                    <a:pt x="6447" y="245"/>
                  </a:lnTo>
                  <a:lnTo>
                    <a:pt x="6424" y="156"/>
                  </a:lnTo>
                  <a:lnTo>
                    <a:pt x="6391" y="78"/>
                  </a:lnTo>
                  <a:lnTo>
                    <a:pt x="6358" y="45"/>
                  </a:lnTo>
                  <a:lnTo>
                    <a:pt x="6335" y="23"/>
                  </a:lnTo>
                  <a:lnTo>
                    <a:pt x="6291" y="11"/>
                  </a:lnTo>
                  <a:lnTo>
                    <a:pt x="6269" y="0"/>
                  </a:lnTo>
                  <a:close/>
                </a:path>
              </a:pathLst>
            </a:custGeom>
            <a:solidFill>
              <a:srgbClr val="5E1A1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71" name="Google Shape;1496;p21">
              <a:extLst>
                <a:ext uri="{FF2B5EF4-FFF2-40B4-BE49-F238E27FC236}">
                  <a16:creationId xmlns="" xmlns:a16="http://schemas.microsoft.com/office/drawing/2014/main" id="{D19C1E6D-DBFE-4923-ADEF-508D3986D340}"/>
                </a:ext>
              </a:extLst>
            </p:cNvPr>
            <p:cNvSpPr/>
            <p:nvPr/>
          </p:nvSpPr>
          <p:spPr>
            <a:xfrm>
              <a:off x="1342379" y="1289144"/>
              <a:ext cx="223434" cy="280906"/>
            </a:xfrm>
            <a:custGeom>
              <a:avLst/>
              <a:gdLst/>
              <a:ahLst/>
              <a:cxnLst/>
              <a:rect l="l" t="t" r="r" b="b"/>
              <a:pathLst>
                <a:path w="9521" h="11970" extrusionOk="0">
                  <a:moveTo>
                    <a:pt x="9331" y="1"/>
                  </a:moveTo>
                  <a:lnTo>
                    <a:pt x="9297" y="12"/>
                  </a:lnTo>
                  <a:lnTo>
                    <a:pt x="9275" y="34"/>
                  </a:lnTo>
                  <a:lnTo>
                    <a:pt x="9253" y="68"/>
                  </a:lnTo>
                  <a:lnTo>
                    <a:pt x="9242" y="135"/>
                  </a:lnTo>
                  <a:lnTo>
                    <a:pt x="9231" y="201"/>
                  </a:lnTo>
                  <a:lnTo>
                    <a:pt x="9219" y="379"/>
                  </a:lnTo>
                  <a:lnTo>
                    <a:pt x="9208" y="569"/>
                  </a:lnTo>
                  <a:lnTo>
                    <a:pt x="9175" y="747"/>
                  </a:lnTo>
                  <a:lnTo>
                    <a:pt x="9142" y="914"/>
                  </a:lnTo>
                  <a:lnTo>
                    <a:pt x="9097" y="1092"/>
                  </a:lnTo>
                  <a:lnTo>
                    <a:pt x="9041" y="1270"/>
                  </a:lnTo>
                  <a:lnTo>
                    <a:pt x="8975" y="1437"/>
                  </a:lnTo>
                  <a:lnTo>
                    <a:pt x="8908" y="1604"/>
                  </a:lnTo>
                  <a:lnTo>
                    <a:pt x="8830" y="1771"/>
                  </a:lnTo>
                  <a:lnTo>
                    <a:pt x="8752" y="1927"/>
                  </a:lnTo>
                  <a:lnTo>
                    <a:pt x="8574" y="2250"/>
                  </a:lnTo>
                  <a:lnTo>
                    <a:pt x="8373" y="2550"/>
                  </a:lnTo>
                  <a:lnTo>
                    <a:pt x="8162" y="2840"/>
                  </a:lnTo>
                  <a:lnTo>
                    <a:pt x="7906" y="3129"/>
                  </a:lnTo>
                  <a:lnTo>
                    <a:pt x="7638" y="3408"/>
                  </a:lnTo>
                  <a:lnTo>
                    <a:pt x="7360" y="3675"/>
                  </a:lnTo>
                  <a:lnTo>
                    <a:pt x="7082" y="3931"/>
                  </a:lnTo>
                  <a:lnTo>
                    <a:pt x="6514" y="4421"/>
                  </a:lnTo>
                  <a:lnTo>
                    <a:pt x="6236" y="4677"/>
                  </a:lnTo>
                  <a:lnTo>
                    <a:pt x="6102" y="4811"/>
                  </a:lnTo>
                  <a:lnTo>
                    <a:pt x="5980" y="4944"/>
                  </a:lnTo>
                  <a:lnTo>
                    <a:pt x="5579" y="5434"/>
                  </a:lnTo>
                  <a:lnTo>
                    <a:pt x="5479" y="5545"/>
                  </a:lnTo>
                  <a:lnTo>
                    <a:pt x="5367" y="5657"/>
                  </a:lnTo>
                  <a:lnTo>
                    <a:pt x="5256" y="5768"/>
                  </a:lnTo>
                  <a:lnTo>
                    <a:pt x="5133" y="5857"/>
                  </a:lnTo>
                  <a:lnTo>
                    <a:pt x="4978" y="5968"/>
                  </a:lnTo>
                  <a:lnTo>
                    <a:pt x="4811" y="6057"/>
                  </a:lnTo>
                  <a:lnTo>
                    <a:pt x="4477" y="6236"/>
                  </a:lnTo>
                  <a:lnTo>
                    <a:pt x="3686" y="6625"/>
                  </a:lnTo>
                  <a:lnTo>
                    <a:pt x="2962" y="6993"/>
                  </a:lnTo>
                  <a:lnTo>
                    <a:pt x="2228" y="7360"/>
                  </a:lnTo>
                  <a:lnTo>
                    <a:pt x="1927" y="7527"/>
                  </a:lnTo>
                  <a:lnTo>
                    <a:pt x="1782" y="7616"/>
                  </a:lnTo>
                  <a:lnTo>
                    <a:pt x="1638" y="7716"/>
                  </a:lnTo>
                  <a:lnTo>
                    <a:pt x="1493" y="7828"/>
                  </a:lnTo>
                  <a:lnTo>
                    <a:pt x="1359" y="7939"/>
                  </a:lnTo>
                  <a:lnTo>
                    <a:pt x="1237" y="8050"/>
                  </a:lnTo>
                  <a:lnTo>
                    <a:pt x="1125" y="8184"/>
                  </a:lnTo>
                  <a:lnTo>
                    <a:pt x="992" y="8362"/>
                  </a:lnTo>
                  <a:lnTo>
                    <a:pt x="881" y="8551"/>
                  </a:lnTo>
                  <a:lnTo>
                    <a:pt x="780" y="8741"/>
                  </a:lnTo>
                  <a:lnTo>
                    <a:pt x="702" y="8941"/>
                  </a:lnTo>
                  <a:lnTo>
                    <a:pt x="636" y="9153"/>
                  </a:lnTo>
                  <a:lnTo>
                    <a:pt x="569" y="9364"/>
                  </a:lnTo>
                  <a:lnTo>
                    <a:pt x="457" y="9776"/>
                  </a:lnTo>
                  <a:lnTo>
                    <a:pt x="335" y="10244"/>
                  </a:lnTo>
                  <a:lnTo>
                    <a:pt x="224" y="10711"/>
                  </a:lnTo>
                  <a:lnTo>
                    <a:pt x="12" y="11646"/>
                  </a:lnTo>
                  <a:lnTo>
                    <a:pt x="1" y="11724"/>
                  </a:lnTo>
                  <a:lnTo>
                    <a:pt x="23" y="11813"/>
                  </a:lnTo>
                  <a:lnTo>
                    <a:pt x="68" y="11891"/>
                  </a:lnTo>
                  <a:lnTo>
                    <a:pt x="90" y="11925"/>
                  </a:lnTo>
                  <a:lnTo>
                    <a:pt x="123" y="11947"/>
                  </a:lnTo>
                  <a:lnTo>
                    <a:pt x="157" y="11969"/>
                  </a:lnTo>
                  <a:lnTo>
                    <a:pt x="190" y="11969"/>
                  </a:lnTo>
                  <a:lnTo>
                    <a:pt x="224" y="11958"/>
                  </a:lnTo>
                  <a:lnTo>
                    <a:pt x="246" y="11947"/>
                  </a:lnTo>
                  <a:lnTo>
                    <a:pt x="279" y="11891"/>
                  </a:lnTo>
                  <a:lnTo>
                    <a:pt x="290" y="11825"/>
                  </a:lnTo>
                  <a:lnTo>
                    <a:pt x="480" y="10990"/>
                  </a:lnTo>
                  <a:lnTo>
                    <a:pt x="691" y="10166"/>
                  </a:lnTo>
                  <a:lnTo>
                    <a:pt x="791" y="9787"/>
                  </a:lnTo>
                  <a:lnTo>
                    <a:pt x="903" y="9409"/>
                  </a:lnTo>
                  <a:lnTo>
                    <a:pt x="970" y="9219"/>
                  </a:lnTo>
                  <a:lnTo>
                    <a:pt x="1048" y="9030"/>
                  </a:lnTo>
                  <a:lnTo>
                    <a:pt x="1137" y="8863"/>
                  </a:lnTo>
                  <a:lnTo>
                    <a:pt x="1237" y="8696"/>
                  </a:lnTo>
                  <a:lnTo>
                    <a:pt x="1348" y="8562"/>
                  </a:lnTo>
                  <a:lnTo>
                    <a:pt x="1459" y="8429"/>
                  </a:lnTo>
                  <a:lnTo>
                    <a:pt x="1582" y="8318"/>
                  </a:lnTo>
                  <a:lnTo>
                    <a:pt x="1716" y="8206"/>
                  </a:lnTo>
                  <a:lnTo>
                    <a:pt x="1860" y="8106"/>
                  </a:lnTo>
                  <a:lnTo>
                    <a:pt x="2005" y="8006"/>
                  </a:lnTo>
                  <a:lnTo>
                    <a:pt x="2306" y="7839"/>
                  </a:lnTo>
                  <a:lnTo>
                    <a:pt x="2662" y="7650"/>
                  </a:lnTo>
                  <a:lnTo>
                    <a:pt x="3029" y="7460"/>
                  </a:lnTo>
                  <a:lnTo>
                    <a:pt x="3764" y="7104"/>
                  </a:lnTo>
                  <a:lnTo>
                    <a:pt x="4521" y="6714"/>
                  </a:lnTo>
                  <a:lnTo>
                    <a:pt x="4889" y="6536"/>
                  </a:lnTo>
                  <a:lnTo>
                    <a:pt x="5067" y="6436"/>
                  </a:lnTo>
                  <a:lnTo>
                    <a:pt x="5245" y="6336"/>
                  </a:lnTo>
                  <a:lnTo>
                    <a:pt x="5367" y="6236"/>
                  </a:lnTo>
                  <a:lnTo>
                    <a:pt x="5490" y="6135"/>
                  </a:lnTo>
                  <a:lnTo>
                    <a:pt x="5601" y="6024"/>
                  </a:lnTo>
                  <a:lnTo>
                    <a:pt x="5712" y="5902"/>
                  </a:lnTo>
                  <a:lnTo>
                    <a:pt x="5913" y="5668"/>
                  </a:lnTo>
                  <a:lnTo>
                    <a:pt x="6113" y="5412"/>
                  </a:lnTo>
                  <a:lnTo>
                    <a:pt x="6236" y="5278"/>
                  </a:lnTo>
                  <a:lnTo>
                    <a:pt x="6369" y="5145"/>
                  </a:lnTo>
                  <a:lnTo>
                    <a:pt x="6625" y="4900"/>
                  </a:lnTo>
                  <a:lnTo>
                    <a:pt x="7171" y="4421"/>
                  </a:lnTo>
                  <a:lnTo>
                    <a:pt x="7460" y="4165"/>
                  </a:lnTo>
                  <a:lnTo>
                    <a:pt x="7750" y="3898"/>
                  </a:lnTo>
                  <a:lnTo>
                    <a:pt x="8017" y="3619"/>
                  </a:lnTo>
                  <a:lnTo>
                    <a:pt x="8284" y="3330"/>
                  </a:lnTo>
                  <a:lnTo>
                    <a:pt x="8418" y="3163"/>
                  </a:lnTo>
                  <a:lnTo>
                    <a:pt x="8540" y="2996"/>
                  </a:lnTo>
                  <a:lnTo>
                    <a:pt x="8663" y="2818"/>
                  </a:lnTo>
                  <a:lnTo>
                    <a:pt x="8774" y="2640"/>
                  </a:lnTo>
                  <a:lnTo>
                    <a:pt x="8885" y="2461"/>
                  </a:lnTo>
                  <a:lnTo>
                    <a:pt x="8986" y="2283"/>
                  </a:lnTo>
                  <a:lnTo>
                    <a:pt x="9075" y="2094"/>
                  </a:lnTo>
                  <a:lnTo>
                    <a:pt x="9164" y="1905"/>
                  </a:lnTo>
                  <a:lnTo>
                    <a:pt x="9242" y="1704"/>
                  </a:lnTo>
                  <a:lnTo>
                    <a:pt x="9309" y="1504"/>
                  </a:lnTo>
                  <a:lnTo>
                    <a:pt x="9364" y="1304"/>
                  </a:lnTo>
                  <a:lnTo>
                    <a:pt x="9420" y="1103"/>
                  </a:lnTo>
                  <a:lnTo>
                    <a:pt x="9464" y="903"/>
                  </a:lnTo>
                  <a:lnTo>
                    <a:pt x="9487" y="691"/>
                  </a:lnTo>
                  <a:lnTo>
                    <a:pt x="9509" y="480"/>
                  </a:lnTo>
                  <a:lnTo>
                    <a:pt x="9520" y="268"/>
                  </a:lnTo>
                  <a:lnTo>
                    <a:pt x="9509" y="190"/>
                  </a:lnTo>
                  <a:lnTo>
                    <a:pt x="9476" y="112"/>
                  </a:lnTo>
                  <a:lnTo>
                    <a:pt x="9453" y="68"/>
                  </a:lnTo>
                  <a:lnTo>
                    <a:pt x="9431" y="45"/>
                  </a:lnTo>
                  <a:lnTo>
                    <a:pt x="9398" y="23"/>
                  </a:lnTo>
                  <a:lnTo>
                    <a:pt x="9364" y="1"/>
                  </a:lnTo>
                  <a:close/>
                </a:path>
              </a:pathLst>
            </a:custGeom>
            <a:solidFill>
              <a:srgbClr val="5E1A1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72" name="Google Shape;1497;p21">
              <a:extLst>
                <a:ext uri="{FF2B5EF4-FFF2-40B4-BE49-F238E27FC236}">
                  <a16:creationId xmlns="" xmlns:a16="http://schemas.microsoft.com/office/drawing/2014/main" id="{05FD28E0-2CED-4E9C-8B2A-69B345C62504}"/>
                </a:ext>
              </a:extLst>
            </p:cNvPr>
            <p:cNvSpPr/>
            <p:nvPr/>
          </p:nvSpPr>
          <p:spPr>
            <a:xfrm>
              <a:off x="1432259" y="1297522"/>
              <a:ext cx="90162" cy="107927"/>
            </a:xfrm>
            <a:custGeom>
              <a:avLst/>
              <a:gdLst/>
              <a:ahLst/>
              <a:cxnLst/>
              <a:rect l="l" t="t" r="r" b="b"/>
              <a:pathLst>
                <a:path w="3842" h="4599" extrusionOk="0">
                  <a:moveTo>
                    <a:pt x="3653" y="0"/>
                  </a:moveTo>
                  <a:lnTo>
                    <a:pt x="3630" y="11"/>
                  </a:lnTo>
                  <a:lnTo>
                    <a:pt x="3608" y="22"/>
                  </a:lnTo>
                  <a:lnTo>
                    <a:pt x="3575" y="78"/>
                  </a:lnTo>
                  <a:lnTo>
                    <a:pt x="3552" y="145"/>
                  </a:lnTo>
                  <a:lnTo>
                    <a:pt x="3497" y="390"/>
                  </a:lnTo>
                  <a:lnTo>
                    <a:pt x="3430" y="624"/>
                  </a:lnTo>
                  <a:lnTo>
                    <a:pt x="3341" y="857"/>
                  </a:lnTo>
                  <a:lnTo>
                    <a:pt x="3230" y="1080"/>
                  </a:lnTo>
                  <a:lnTo>
                    <a:pt x="3107" y="1292"/>
                  </a:lnTo>
                  <a:lnTo>
                    <a:pt x="2973" y="1492"/>
                  </a:lnTo>
                  <a:lnTo>
                    <a:pt x="2818" y="1681"/>
                  </a:lnTo>
                  <a:lnTo>
                    <a:pt x="2651" y="1871"/>
                  </a:lnTo>
                  <a:lnTo>
                    <a:pt x="2450" y="2060"/>
                  </a:lnTo>
                  <a:lnTo>
                    <a:pt x="2261" y="2249"/>
                  </a:lnTo>
                  <a:lnTo>
                    <a:pt x="1860" y="2605"/>
                  </a:lnTo>
                  <a:lnTo>
                    <a:pt x="1036" y="3318"/>
                  </a:lnTo>
                  <a:lnTo>
                    <a:pt x="57" y="4153"/>
                  </a:lnTo>
                  <a:lnTo>
                    <a:pt x="34" y="4175"/>
                  </a:lnTo>
                  <a:lnTo>
                    <a:pt x="23" y="4209"/>
                  </a:lnTo>
                  <a:lnTo>
                    <a:pt x="1" y="4287"/>
                  </a:lnTo>
                  <a:lnTo>
                    <a:pt x="12" y="4364"/>
                  </a:lnTo>
                  <a:lnTo>
                    <a:pt x="34" y="4454"/>
                  </a:lnTo>
                  <a:lnTo>
                    <a:pt x="68" y="4531"/>
                  </a:lnTo>
                  <a:lnTo>
                    <a:pt x="112" y="4587"/>
                  </a:lnTo>
                  <a:lnTo>
                    <a:pt x="146" y="4598"/>
                  </a:lnTo>
                  <a:lnTo>
                    <a:pt x="201" y="4598"/>
                  </a:lnTo>
                  <a:lnTo>
                    <a:pt x="224" y="4576"/>
                  </a:lnTo>
                  <a:lnTo>
                    <a:pt x="1125" y="3819"/>
                  </a:lnTo>
                  <a:lnTo>
                    <a:pt x="2016" y="3040"/>
                  </a:lnTo>
                  <a:lnTo>
                    <a:pt x="2417" y="2683"/>
                  </a:lnTo>
                  <a:lnTo>
                    <a:pt x="2617" y="2494"/>
                  </a:lnTo>
                  <a:lnTo>
                    <a:pt x="2806" y="2305"/>
                  </a:lnTo>
                  <a:lnTo>
                    <a:pt x="2996" y="2116"/>
                  </a:lnTo>
                  <a:lnTo>
                    <a:pt x="3163" y="1904"/>
                  </a:lnTo>
                  <a:lnTo>
                    <a:pt x="3319" y="1681"/>
                  </a:lnTo>
                  <a:lnTo>
                    <a:pt x="3463" y="1459"/>
                  </a:lnTo>
                  <a:lnTo>
                    <a:pt x="3586" y="1180"/>
                  </a:lnTo>
                  <a:lnTo>
                    <a:pt x="3697" y="902"/>
                  </a:lnTo>
                  <a:lnTo>
                    <a:pt x="3775" y="624"/>
                  </a:lnTo>
                  <a:lnTo>
                    <a:pt x="3842" y="323"/>
                  </a:lnTo>
                  <a:lnTo>
                    <a:pt x="3842" y="245"/>
                  </a:lnTo>
                  <a:lnTo>
                    <a:pt x="3820" y="156"/>
                  </a:lnTo>
                  <a:lnTo>
                    <a:pt x="3775" y="78"/>
                  </a:lnTo>
                  <a:lnTo>
                    <a:pt x="3753" y="45"/>
                  </a:lnTo>
                  <a:lnTo>
                    <a:pt x="3719" y="22"/>
                  </a:lnTo>
                  <a:lnTo>
                    <a:pt x="3686" y="0"/>
                  </a:lnTo>
                  <a:close/>
                </a:path>
              </a:pathLst>
            </a:custGeom>
            <a:solidFill>
              <a:srgbClr val="5E1A1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73" name="Google Shape;1498;p21">
              <a:extLst>
                <a:ext uri="{FF2B5EF4-FFF2-40B4-BE49-F238E27FC236}">
                  <a16:creationId xmlns="" xmlns:a16="http://schemas.microsoft.com/office/drawing/2014/main" id="{EF7D6DD2-3AED-4DC5-ACE5-CF161F31DDBD}"/>
                </a:ext>
              </a:extLst>
            </p:cNvPr>
            <p:cNvSpPr/>
            <p:nvPr/>
          </p:nvSpPr>
          <p:spPr>
            <a:xfrm>
              <a:off x="1828625" y="2563641"/>
              <a:ext cx="334459" cy="75260"/>
            </a:xfrm>
            <a:custGeom>
              <a:avLst/>
              <a:gdLst/>
              <a:ahLst/>
              <a:cxnLst/>
              <a:rect l="l" t="t" r="r" b="b"/>
              <a:pathLst>
                <a:path w="14252" h="3207" extrusionOk="0">
                  <a:moveTo>
                    <a:pt x="6613" y="0"/>
                  </a:moveTo>
                  <a:lnTo>
                    <a:pt x="6547" y="12"/>
                  </a:lnTo>
                  <a:lnTo>
                    <a:pt x="6402" y="67"/>
                  </a:lnTo>
                  <a:lnTo>
                    <a:pt x="5968" y="268"/>
                  </a:lnTo>
                  <a:lnTo>
                    <a:pt x="5745" y="368"/>
                  </a:lnTo>
                  <a:lnTo>
                    <a:pt x="5534" y="479"/>
                  </a:lnTo>
                  <a:lnTo>
                    <a:pt x="5322" y="591"/>
                  </a:lnTo>
                  <a:lnTo>
                    <a:pt x="5122" y="724"/>
                  </a:lnTo>
                  <a:lnTo>
                    <a:pt x="4932" y="869"/>
                  </a:lnTo>
                  <a:lnTo>
                    <a:pt x="4754" y="1025"/>
                  </a:lnTo>
                  <a:lnTo>
                    <a:pt x="4543" y="1236"/>
                  </a:lnTo>
                  <a:lnTo>
                    <a:pt x="4431" y="1336"/>
                  </a:lnTo>
                  <a:lnTo>
                    <a:pt x="4320" y="1437"/>
                  </a:lnTo>
                  <a:lnTo>
                    <a:pt x="4209" y="1526"/>
                  </a:lnTo>
                  <a:lnTo>
                    <a:pt x="4086" y="1593"/>
                  </a:lnTo>
                  <a:lnTo>
                    <a:pt x="3953" y="1648"/>
                  </a:lnTo>
                  <a:lnTo>
                    <a:pt x="3886" y="1659"/>
                  </a:lnTo>
                  <a:lnTo>
                    <a:pt x="3819" y="1670"/>
                  </a:lnTo>
                  <a:lnTo>
                    <a:pt x="3730" y="1670"/>
                  </a:lnTo>
                  <a:lnTo>
                    <a:pt x="3630" y="1659"/>
                  </a:lnTo>
                  <a:lnTo>
                    <a:pt x="3541" y="1648"/>
                  </a:lnTo>
                  <a:lnTo>
                    <a:pt x="3452" y="1615"/>
                  </a:lnTo>
                  <a:lnTo>
                    <a:pt x="3285" y="1548"/>
                  </a:lnTo>
                  <a:lnTo>
                    <a:pt x="3106" y="1459"/>
                  </a:lnTo>
                  <a:lnTo>
                    <a:pt x="2939" y="1381"/>
                  </a:lnTo>
                  <a:lnTo>
                    <a:pt x="2761" y="1314"/>
                  </a:lnTo>
                  <a:lnTo>
                    <a:pt x="2672" y="1292"/>
                  </a:lnTo>
                  <a:lnTo>
                    <a:pt x="2572" y="1281"/>
                  </a:lnTo>
                  <a:lnTo>
                    <a:pt x="2483" y="1270"/>
                  </a:lnTo>
                  <a:lnTo>
                    <a:pt x="2394" y="1281"/>
                  </a:lnTo>
                  <a:lnTo>
                    <a:pt x="2305" y="1314"/>
                  </a:lnTo>
                  <a:lnTo>
                    <a:pt x="2216" y="1359"/>
                  </a:lnTo>
                  <a:lnTo>
                    <a:pt x="2138" y="1414"/>
                  </a:lnTo>
                  <a:lnTo>
                    <a:pt x="2082" y="1492"/>
                  </a:lnTo>
                  <a:lnTo>
                    <a:pt x="2038" y="1570"/>
                  </a:lnTo>
                  <a:lnTo>
                    <a:pt x="2004" y="1659"/>
                  </a:lnTo>
                  <a:lnTo>
                    <a:pt x="2004" y="1748"/>
                  </a:lnTo>
                  <a:lnTo>
                    <a:pt x="2004" y="1793"/>
                  </a:lnTo>
                  <a:lnTo>
                    <a:pt x="2027" y="1837"/>
                  </a:lnTo>
                  <a:lnTo>
                    <a:pt x="2060" y="1904"/>
                  </a:lnTo>
                  <a:lnTo>
                    <a:pt x="2093" y="1971"/>
                  </a:lnTo>
                  <a:lnTo>
                    <a:pt x="2127" y="2049"/>
                  </a:lnTo>
                  <a:lnTo>
                    <a:pt x="2127" y="2082"/>
                  </a:lnTo>
                  <a:lnTo>
                    <a:pt x="2127" y="2116"/>
                  </a:lnTo>
                  <a:lnTo>
                    <a:pt x="2104" y="2171"/>
                  </a:lnTo>
                  <a:lnTo>
                    <a:pt x="2071" y="2205"/>
                  </a:lnTo>
                  <a:lnTo>
                    <a:pt x="2015" y="2227"/>
                  </a:lnTo>
                  <a:lnTo>
                    <a:pt x="1960" y="2238"/>
                  </a:lnTo>
                  <a:lnTo>
                    <a:pt x="1904" y="2238"/>
                  </a:lnTo>
                  <a:lnTo>
                    <a:pt x="1837" y="2227"/>
                  </a:lnTo>
                  <a:lnTo>
                    <a:pt x="1726" y="2205"/>
                  </a:lnTo>
                  <a:lnTo>
                    <a:pt x="1514" y="2149"/>
                  </a:lnTo>
                  <a:lnTo>
                    <a:pt x="1292" y="2105"/>
                  </a:lnTo>
                  <a:lnTo>
                    <a:pt x="1080" y="2082"/>
                  </a:lnTo>
                  <a:lnTo>
                    <a:pt x="858" y="2071"/>
                  </a:lnTo>
                  <a:lnTo>
                    <a:pt x="646" y="2082"/>
                  </a:lnTo>
                  <a:lnTo>
                    <a:pt x="423" y="2105"/>
                  </a:lnTo>
                  <a:lnTo>
                    <a:pt x="212" y="2149"/>
                  </a:lnTo>
                  <a:lnTo>
                    <a:pt x="0" y="2205"/>
                  </a:lnTo>
                  <a:lnTo>
                    <a:pt x="0" y="2283"/>
                  </a:lnTo>
                  <a:lnTo>
                    <a:pt x="34" y="2361"/>
                  </a:lnTo>
                  <a:lnTo>
                    <a:pt x="78" y="2428"/>
                  </a:lnTo>
                  <a:lnTo>
                    <a:pt x="134" y="2483"/>
                  </a:lnTo>
                  <a:lnTo>
                    <a:pt x="212" y="2539"/>
                  </a:lnTo>
                  <a:lnTo>
                    <a:pt x="290" y="2583"/>
                  </a:lnTo>
                  <a:lnTo>
                    <a:pt x="446" y="2650"/>
                  </a:lnTo>
                  <a:lnTo>
                    <a:pt x="1982" y="3196"/>
                  </a:lnTo>
                  <a:lnTo>
                    <a:pt x="7771" y="2995"/>
                  </a:lnTo>
                  <a:lnTo>
                    <a:pt x="8217" y="3073"/>
                  </a:lnTo>
                  <a:lnTo>
                    <a:pt x="8673" y="3129"/>
                  </a:lnTo>
                  <a:lnTo>
                    <a:pt x="9130" y="3162"/>
                  </a:lnTo>
                  <a:lnTo>
                    <a:pt x="9586" y="3185"/>
                  </a:lnTo>
                  <a:lnTo>
                    <a:pt x="10043" y="3207"/>
                  </a:lnTo>
                  <a:lnTo>
                    <a:pt x="10510" y="3207"/>
                  </a:lnTo>
                  <a:lnTo>
                    <a:pt x="10967" y="3196"/>
                  </a:lnTo>
                  <a:lnTo>
                    <a:pt x="11423" y="3173"/>
                  </a:lnTo>
                  <a:lnTo>
                    <a:pt x="11768" y="3162"/>
                  </a:lnTo>
                  <a:lnTo>
                    <a:pt x="12102" y="3129"/>
                  </a:lnTo>
                  <a:lnTo>
                    <a:pt x="12447" y="3073"/>
                  </a:lnTo>
                  <a:lnTo>
                    <a:pt x="12614" y="3040"/>
                  </a:lnTo>
                  <a:lnTo>
                    <a:pt x="12781" y="3006"/>
                  </a:lnTo>
                  <a:lnTo>
                    <a:pt x="12948" y="2951"/>
                  </a:lnTo>
                  <a:lnTo>
                    <a:pt x="13104" y="2895"/>
                  </a:lnTo>
                  <a:lnTo>
                    <a:pt x="13260" y="2839"/>
                  </a:lnTo>
                  <a:lnTo>
                    <a:pt x="13405" y="2762"/>
                  </a:lnTo>
                  <a:lnTo>
                    <a:pt x="13550" y="2684"/>
                  </a:lnTo>
                  <a:lnTo>
                    <a:pt x="13694" y="2595"/>
                  </a:lnTo>
                  <a:lnTo>
                    <a:pt x="13828" y="2494"/>
                  </a:lnTo>
                  <a:lnTo>
                    <a:pt x="13950" y="2372"/>
                  </a:lnTo>
                  <a:lnTo>
                    <a:pt x="14017" y="2294"/>
                  </a:lnTo>
                  <a:lnTo>
                    <a:pt x="14084" y="2216"/>
                  </a:lnTo>
                  <a:lnTo>
                    <a:pt x="14151" y="2127"/>
                  </a:lnTo>
                  <a:lnTo>
                    <a:pt x="14195" y="2038"/>
                  </a:lnTo>
                  <a:lnTo>
                    <a:pt x="14229" y="1938"/>
                  </a:lnTo>
                  <a:lnTo>
                    <a:pt x="14251" y="1837"/>
                  </a:lnTo>
                  <a:lnTo>
                    <a:pt x="14251" y="1737"/>
                  </a:lnTo>
                  <a:lnTo>
                    <a:pt x="14240" y="1637"/>
                  </a:lnTo>
                  <a:lnTo>
                    <a:pt x="14195" y="1537"/>
                  </a:lnTo>
                  <a:lnTo>
                    <a:pt x="14129" y="1448"/>
                  </a:lnTo>
                  <a:lnTo>
                    <a:pt x="14062" y="1370"/>
                  </a:lnTo>
                  <a:lnTo>
                    <a:pt x="13973" y="1314"/>
                  </a:lnTo>
                  <a:lnTo>
                    <a:pt x="13872" y="1259"/>
                  </a:lnTo>
                  <a:lnTo>
                    <a:pt x="13761" y="1225"/>
                  </a:lnTo>
                  <a:lnTo>
                    <a:pt x="13650" y="1203"/>
                  </a:lnTo>
                  <a:lnTo>
                    <a:pt x="13538" y="1192"/>
                  </a:lnTo>
                  <a:lnTo>
                    <a:pt x="13327" y="1192"/>
                  </a:lnTo>
                  <a:lnTo>
                    <a:pt x="13104" y="1214"/>
                  </a:lnTo>
                  <a:lnTo>
                    <a:pt x="12893" y="1236"/>
                  </a:lnTo>
                  <a:lnTo>
                    <a:pt x="12670" y="1236"/>
                  </a:lnTo>
                  <a:lnTo>
                    <a:pt x="12626" y="1225"/>
                  </a:lnTo>
                  <a:lnTo>
                    <a:pt x="12581" y="1214"/>
                  </a:lnTo>
                  <a:lnTo>
                    <a:pt x="12536" y="1192"/>
                  </a:lnTo>
                  <a:lnTo>
                    <a:pt x="12503" y="1158"/>
                  </a:lnTo>
                  <a:lnTo>
                    <a:pt x="12492" y="1114"/>
                  </a:lnTo>
                  <a:lnTo>
                    <a:pt x="12481" y="1058"/>
                  </a:lnTo>
                  <a:lnTo>
                    <a:pt x="12470" y="1002"/>
                  </a:lnTo>
                  <a:lnTo>
                    <a:pt x="12459" y="947"/>
                  </a:lnTo>
                  <a:lnTo>
                    <a:pt x="12436" y="913"/>
                  </a:lnTo>
                  <a:lnTo>
                    <a:pt x="12403" y="891"/>
                  </a:lnTo>
                  <a:lnTo>
                    <a:pt x="12369" y="880"/>
                  </a:lnTo>
                  <a:lnTo>
                    <a:pt x="12325" y="869"/>
                  </a:lnTo>
                  <a:lnTo>
                    <a:pt x="12247" y="858"/>
                  </a:lnTo>
                  <a:lnTo>
                    <a:pt x="12158" y="869"/>
                  </a:lnTo>
                  <a:lnTo>
                    <a:pt x="11946" y="925"/>
                  </a:lnTo>
                  <a:lnTo>
                    <a:pt x="11724" y="980"/>
                  </a:lnTo>
                  <a:lnTo>
                    <a:pt x="11523" y="1047"/>
                  </a:lnTo>
                  <a:lnTo>
                    <a:pt x="11312" y="1125"/>
                  </a:lnTo>
                  <a:lnTo>
                    <a:pt x="11111" y="1203"/>
                  </a:lnTo>
                  <a:lnTo>
                    <a:pt x="10911" y="1303"/>
                  </a:lnTo>
                  <a:lnTo>
                    <a:pt x="10711" y="1403"/>
                  </a:lnTo>
                  <a:lnTo>
                    <a:pt x="10521" y="1515"/>
                  </a:lnTo>
                  <a:lnTo>
                    <a:pt x="10666" y="579"/>
                  </a:lnTo>
                  <a:lnTo>
                    <a:pt x="10688" y="479"/>
                  </a:lnTo>
                  <a:lnTo>
                    <a:pt x="10688" y="368"/>
                  </a:lnTo>
                  <a:lnTo>
                    <a:pt x="10677" y="312"/>
                  </a:lnTo>
                  <a:lnTo>
                    <a:pt x="10655" y="268"/>
                  </a:lnTo>
                  <a:lnTo>
                    <a:pt x="10633" y="223"/>
                  </a:lnTo>
                  <a:lnTo>
                    <a:pt x="10599" y="190"/>
                  </a:lnTo>
                  <a:lnTo>
                    <a:pt x="10566" y="156"/>
                  </a:lnTo>
                  <a:lnTo>
                    <a:pt x="10521" y="145"/>
                  </a:lnTo>
                  <a:lnTo>
                    <a:pt x="10477" y="134"/>
                  </a:lnTo>
                  <a:lnTo>
                    <a:pt x="10432" y="134"/>
                  </a:lnTo>
                  <a:lnTo>
                    <a:pt x="10343" y="145"/>
                  </a:lnTo>
                  <a:lnTo>
                    <a:pt x="10243" y="167"/>
                  </a:lnTo>
                  <a:lnTo>
                    <a:pt x="9998" y="245"/>
                  </a:lnTo>
                  <a:lnTo>
                    <a:pt x="9742" y="346"/>
                  </a:lnTo>
                  <a:lnTo>
                    <a:pt x="9497" y="457"/>
                  </a:lnTo>
                  <a:lnTo>
                    <a:pt x="9263" y="579"/>
                  </a:lnTo>
                  <a:lnTo>
                    <a:pt x="9041" y="713"/>
                  </a:lnTo>
                  <a:lnTo>
                    <a:pt x="8818" y="869"/>
                  </a:lnTo>
                  <a:lnTo>
                    <a:pt x="8606" y="1036"/>
                  </a:lnTo>
                  <a:lnTo>
                    <a:pt x="8395" y="1203"/>
                  </a:lnTo>
                  <a:lnTo>
                    <a:pt x="8306" y="1292"/>
                  </a:lnTo>
                  <a:lnTo>
                    <a:pt x="8250" y="1314"/>
                  </a:lnTo>
                  <a:lnTo>
                    <a:pt x="8194" y="1325"/>
                  </a:lnTo>
                  <a:lnTo>
                    <a:pt x="8150" y="1325"/>
                  </a:lnTo>
                  <a:lnTo>
                    <a:pt x="8105" y="1314"/>
                  </a:lnTo>
                  <a:lnTo>
                    <a:pt x="8016" y="1281"/>
                  </a:lnTo>
                  <a:lnTo>
                    <a:pt x="7927" y="1225"/>
                  </a:lnTo>
                  <a:lnTo>
                    <a:pt x="7849" y="1169"/>
                  </a:lnTo>
                  <a:lnTo>
                    <a:pt x="7771" y="1103"/>
                  </a:lnTo>
                  <a:lnTo>
                    <a:pt x="7705" y="1036"/>
                  </a:lnTo>
                  <a:lnTo>
                    <a:pt x="7560" y="880"/>
                  </a:lnTo>
                  <a:lnTo>
                    <a:pt x="7437" y="713"/>
                  </a:lnTo>
                  <a:lnTo>
                    <a:pt x="7304" y="546"/>
                  </a:lnTo>
                  <a:lnTo>
                    <a:pt x="7170" y="379"/>
                  </a:lnTo>
                  <a:lnTo>
                    <a:pt x="7037" y="234"/>
                  </a:lnTo>
                  <a:lnTo>
                    <a:pt x="6959" y="156"/>
                  </a:lnTo>
                  <a:lnTo>
                    <a:pt x="6881" y="101"/>
                  </a:lnTo>
                  <a:lnTo>
                    <a:pt x="6780" y="34"/>
                  </a:lnTo>
                  <a:lnTo>
                    <a:pt x="6736" y="23"/>
                  </a:lnTo>
                  <a:lnTo>
                    <a:pt x="6680" y="0"/>
                  </a:lnTo>
                  <a:close/>
                </a:path>
              </a:pathLst>
            </a:custGeom>
            <a:solidFill>
              <a:srgbClr val="70825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74" name="Google Shape;1499;p21">
              <a:extLst>
                <a:ext uri="{FF2B5EF4-FFF2-40B4-BE49-F238E27FC236}">
                  <a16:creationId xmlns="" xmlns:a16="http://schemas.microsoft.com/office/drawing/2014/main" id="{B8ED328A-A9CF-4F6B-A553-C50ECEAFBE3E}"/>
                </a:ext>
              </a:extLst>
            </p:cNvPr>
            <p:cNvSpPr/>
            <p:nvPr/>
          </p:nvSpPr>
          <p:spPr>
            <a:xfrm>
              <a:off x="1828625" y="2563641"/>
              <a:ext cx="334459" cy="75260"/>
            </a:xfrm>
            <a:custGeom>
              <a:avLst/>
              <a:gdLst/>
              <a:ahLst/>
              <a:cxnLst/>
              <a:rect l="l" t="t" r="r" b="b"/>
              <a:pathLst>
                <a:path w="14252" h="3207" fill="none" extrusionOk="0">
                  <a:moveTo>
                    <a:pt x="1982" y="3196"/>
                  </a:moveTo>
                  <a:lnTo>
                    <a:pt x="1982" y="3196"/>
                  </a:lnTo>
                  <a:lnTo>
                    <a:pt x="446" y="2650"/>
                  </a:lnTo>
                  <a:lnTo>
                    <a:pt x="446" y="2650"/>
                  </a:lnTo>
                  <a:lnTo>
                    <a:pt x="290" y="2583"/>
                  </a:lnTo>
                  <a:lnTo>
                    <a:pt x="212" y="2539"/>
                  </a:lnTo>
                  <a:lnTo>
                    <a:pt x="134" y="2483"/>
                  </a:lnTo>
                  <a:lnTo>
                    <a:pt x="78" y="2428"/>
                  </a:lnTo>
                  <a:lnTo>
                    <a:pt x="34" y="2361"/>
                  </a:lnTo>
                  <a:lnTo>
                    <a:pt x="0" y="2283"/>
                  </a:lnTo>
                  <a:lnTo>
                    <a:pt x="0" y="2205"/>
                  </a:lnTo>
                  <a:lnTo>
                    <a:pt x="0" y="2205"/>
                  </a:lnTo>
                  <a:lnTo>
                    <a:pt x="212" y="2149"/>
                  </a:lnTo>
                  <a:lnTo>
                    <a:pt x="423" y="2105"/>
                  </a:lnTo>
                  <a:lnTo>
                    <a:pt x="646" y="2082"/>
                  </a:lnTo>
                  <a:lnTo>
                    <a:pt x="858" y="2071"/>
                  </a:lnTo>
                  <a:lnTo>
                    <a:pt x="1080" y="2082"/>
                  </a:lnTo>
                  <a:lnTo>
                    <a:pt x="1292" y="2105"/>
                  </a:lnTo>
                  <a:lnTo>
                    <a:pt x="1514" y="2149"/>
                  </a:lnTo>
                  <a:lnTo>
                    <a:pt x="1726" y="2205"/>
                  </a:lnTo>
                  <a:lnTo>
                    <a:pt x="1726" y="2205"/>
                  </a:lnTo>
                  <a:lnTo>
                    <a:pt x="1837" y="2227"/>
                  </a:lnTo>
                  <a:lnTo>
                    <a:pt x="1904" y="2238"/>
                  </a:lnTo>
                  <a:lnTo>
                    <a:pt x="1960" y="2238"/>
                  </a:lnTo>
                  <a:lnTo>
                    <a:pt x="2015" y="2227"/>
                  </a:lnTo>
                  <a:lnTo>
                    <a:pt x="2071" y="2205"/>
                  </a:lnTo>
                  <a:lnTo>
                    <a:pt x="2104" y="2171"/>
                  </a:lnTo>
                  <a:lnTo>
                    <a:pt x="2127" y="2116"/>
                  </a:lnTo>
                  <a:lnTo>
                    <a:pt x="2127" y="2116"/>
                  </a:lnTo>
                  <a:lnTo>
                    <a:pt x="2127" y="2082"/>
                  </a:lnTo>
                  <a:lnTo>
                    <a:pt x="2127" y="2049"/>
                  </a:lnTo>
                  <a:lnTo>
                    <a:pt x="2093" y="1971"/>
                  </a:lnTo>
                  <a:lnTo>
                    <a:pt x="2060" y="1904"/>
                  </a:lnTo>
                  <a:lnTo>
                    <a:pt x="2027" y="1837"/>
                  </a:lnTo>
                  <a:lnTo>
                    <a:pt x="2027" y="1837"/>
                  </a:lnTo>
                  <a:lnTo>
                    <a:pt x="2004" y="1793"/>
                  </a:lnTo>
                  <a:lnTo>
                    <a:pt x="2004" y="1748"/>
                  </a:lnTo>
                  <a:lnTo>
                    <a:pt x="2004" y="1659"/>
                  </a:lnTo>
                  <a:lnTo>
                    <a:pt x="2038" y="1570"/>
                  </a:lnTo>
                  <a:lnTo>
                    <a:pt x="2082" y="1492"/>
                  </a:lnTo>
                  <a:lnTo>
                    <a:pt x="2138" y="1414"/>
                  </a:lnTo>
                  <a:lnTo>
                    <a:pt x="2216" y="1359"/>
                  </a:lnTo>
                  <a:lnTo>
                    <a:pt x="2305" y="1314"/>
                  </a:lnTo>
                  <a:lnTo>
                    <a:pt x="2394" y="1281"/>
                  </a:lnTo>
                  <a:lnTo>
                    <a:pt x="2394" y="1281"/>
                  </a:lnTo>
                  <a:lnTo>
                    <a:pt x="2483" y="1270"/>
                  </a:lnTo>
                  <a:lnTo>
                    <a:pt x="2572" y="1281"/>
                  </a:lnTo>
                  <a:lnTo>
                    <a:pt x="2672" y="1292"/>
                  </a:lnTo>
                  <a:lnTo>
                    <a:pt x="2761" y="1314"/>
                  </a:lnTo>
                  <a:lnTo>
                    <a:pt x="2939" y="1381"/>
                  </a:lnTo>
                  <a:lnTo>
                    <a:pt x="3106" y="1459"/>
                  </a:lnTo>
                  <a:lnTo>
                    <a:pt x="3106" y="1459"/>
                  </a:lnTo>
                  <a:lnTo>
                    <a:pt x="3285" y="1548"/>
                  </a:lnTo>
                  <a:lnTo>
                    <a:pt x="3452" y="1615"/>
                  </a:lnTo>
                  <a:lnTo>
                    <a:pt x="3541" y="1648"/>
                  </a:lnTo>
                  <a:lnTo>
                    <a:pt x="3630" y="1659"/>
                  </a:lnTo>
                  <a:lnTo>
                    <a:pt x="3730" y="1670"/>
                  </a:lnTo>
                  <a:lnTo>
                    <a:pt x="3819" y="1670"/>
                  </a:lnTo>
                  <a:lnTo>
                    <a:pt x="3819" y="1670"/>
                  </a:lnTo>
                  <a:lnTo>
                    <a:pt x="3886" y="1659"/>
                  </a:lnTo>
                  <a:lnTo>
                    <a:pt x="3953" y="1648"/>
                  </a:lnTo>
                  <a:lnTo>
                    <a:pt x="4086" y="1593"/>
                  </a:lnTo>
                  <a:lnTo>
                    <a:pt x="4209" y="1526"/>
                  </a:lnTo>
                  <a:lnTo>
                    <a:pt x="4320" y="1437"/>
                  </a:lnTo>
                  <a:lnTo>
                    <a:pt x="4431" y="1336"/>
                  </a:lnTo>
                  <a:lnTo>
                    <a:pt x="4543" y="1236"/>
                  </a:lnTo>
                  <a:lnTo>
                    <a:pt x="4754" y="1025"/>
                  </a:lnTo>
                  <a:lnTo>
                    <a:pt x="4754" y="1025"/>
                  </a:lnTo>
                  <a:lnTo>
                    <a:pt x="4932" y="869"/>
                  </a:lnTo>
                  <a:lnTo>
                    <a:pt x="5122" y="724"/>
                  </a:lnTo>
                  <a:lnTo>
                    <a:pt x="5322" y="591"/>
                  </a:lnTo>
                  <a:lnTo>
                    <a:pt x="5534" y="479"/>
                  </a:lnTo>
                  <a:lnTo>
                    <a:pt x="5745" y="368"/>
                  </a:lnTo>
                  <a:lnTo>
                    <a:pt x="5968" y="268"/>
                  </a:lnTo>
                  <a:lnTo>
                    <a:pt x="6402" y="67"/>
                  </a:lnTo>
                  <a:lnTo>
                    <a:pt x="6402" y="67"/>
                  </a:lnTo>
                  <a:lnTo>
                    <a:pt x="6547" y="12"/>
                  </a:lnTo>
                  <a:lnTo>
                    <a:pt x="6613" y="0"/>
                  </a:lnTo>
                  <a:lnTo>
                    <a:pt x="6680" y="0"/>
                  </a:lnTo>
                  <a:lnTo>
                    <a:pt x="6680" y="0"/>
                  </a:lnTo>
                  <a:lnTo>
                    <a:pt x="6736" y="23"/>
                  </a:lnTo>
                  <a:lnTo>
                    <a:pt x="6780" y="34"/>
                  </a:lnTo>
                  <a:lnTo>
                    <a:pt x="6881" y="101"/>
                  </a:lnTo>
                  <a:lnTo>
                    <a:pt x="6881" y="101"/>
                  </a:lnTo>
                  <a:lnTo>
                    <a:pt x="6959" y="156"/>
                  </a:lnTo>
                  <a:lnTo>
                    <a:pt x="7037" y="234"/>
                  </a:lnTo>
                  <a:lnTo>
                    <a:pt x="7170" y="379"/>
                  </a:lnTo>
                  <a:lnTo>
                    <a:pt x="7304" y="546"/>
                  </a:lnTo>
                  <a:lnTo>
                    <a:pt x="7437" y="713"/>
                  </a:lnTo>
                  <a:lnTo>
                    <a:pt x="7560" y="880"/>
                  </a:lnTo>
                  <a:lnTo>
                    <a:pt x="7705" y="1036"/>
                  </a:lnTo>
                  <a:lnTo>
                    <a:pt x="7771" y="1103"/>
                  </a:lnTo>
                  <a:lnTo>
                    <a:pt x="7849" y="1169"/>
                  </a:lnTo>
                  <a:lnTo>
                    <a:pt x="7927" y="1225"/>
                  </a:lnTo>
                  <a:lnTo>
                    <a:pt x="8016" y="1281"/>
                  </a:lnTo>
                  <a:lnTo>
                    <a:pt x="8016" y="1281"/>
                  </a:lnTo>
                  <a:lnTo>
                    <a:pt x="8105" y="1314"/>
                  </a:lnTo>
                  <a:lnTo>
                    <a:pt x="8150" y="1325"/>
                  </a:lnTo>
                  <a:lnTo>
                    <a:pt x="8194" y="1325"/>
                  </a:lnTo>
                  <a:lnTo>
                    <a:pt x="8194" y="1325"/>
                  </a:lnTo>
                  <a:lnTo>
                    <a:pt x="8250" y="1314"/>
                  </a:lnTo>
                  <a:lnTo>
                    <a:pt x="8306" y="1292"/>
                  </a:lnTo>
                  <a:lnTo>
                    <a:pt x="8395" y="1203"/>
                  </a:lnTo>
                  <a:lnTo>
                    <a:pt x="8395" y="1203"/>
                  </a:lnTo>
                  <a:lnTo>
                    <a:pt x="8606" y="1036"/>
                  </a:lnTo>
                  <a:lnTo>
                    <a:pt x="8818" y="869"/>
                  </a:lnTo>
                  <a:lnTo>
                    <a:pt x="9041" y="713"/>
                  </a:lnTo>
                  <a:lnTo>
                    <a:pt x="9263" y="579"/>
                  </a:lnTo>
                  <a:lnTo>
                    <a:pt x="9497" y="457"/>
                  </a:lnTo>
                  <a:lnTo>
                    <a:pt x="9742" y="346"/>
                  </a:lnTo>
                  <a:lnTo>
                    <a:pt x="9998" y="245"/>
                  </a:lnTo>
                  <a:lnTo>
                    <a:pt x="10243" y="167"/>
                  </a:lnTo>
                  <a:lnTo>
                    <a:pt x="10243" y="167"/>
                  </a:lnTo>
                  <a:lnTo>
                    <a:pt x="10343" y="145"/>
                  </a:lnTo>
                  <a:lnTo>
                    <a:pt x="10432" y="134"/>
                  </a:lnTo>
                  <a:lnTo>
                    <a:pt x="10477" y="134"/>
                  </a:lnTo>
                  <a:lnTo>
                    <a:pt x="10521" y="145"/>
                  </a:lnTo>
                  <a:lnTo>
                    <a:pt x="10566" y="156"/>
                  </a:lnTo>
                  <a:lnTo>
                    <a:pt x="10599" y="190"/>
                  </a:lnTo>
                  <a:lnTo>
                    <a:pt x="10599" y="190"/>
                  </a:lnTo>
                  <a:lnTo>
                    <a:pt x="10633" y="223"/>
                  </a:lnTo>
                  <a:lnTo>
                    <a:pt x="10655" y="268"/>
                  </a:lnTo>
                  <a:lnTo>
                    <a:pt x="10677" y="312"/>
                  </a:lnTo>
                  <a:lnTo>
                    <a:pt x="10688" y="368"/>
                  </a:lnTo>
                  <a:lnTo>
                    <a:pt x="10688" y="479"/>
                  </a:lnTo>
                  <a:lnTo>
                    <a:pt x="10666" y="579"/>
                  </a:lnTo>
                  <a:lnTo>
                    <a:pt x="10666" y="579"/>
                  </a:lnTo>
                  <a:lnTo>
                    <a:pt x="10521" y="1515"/>
                  </a:lnTo>
                  <a:lnTo>
                    <a:pt x="10521" y="1515"/>
                  </a:lnTo>
                  <a:lnTo>
                    <a:pt x="10711" y="1403"/>
                  </a:lnTo>
                  <a:lnTo>
                    <a:pt x="10911" y="1303"/>
                  </a:lnTo>
                  <a:lnTo>
                    <a:pt x="11111" y="1203"/>
                  </a:lnTo>
                  <a:lnTo>
                    <a:pt x="11312" y="1125"/>
                  </a:lnTo>
                  <a:lnTo>
                    <a:pt x="11523" y="1047"/>
                  </a:lnTo>
                  <a:lnTo>
                    <a:pt x="11724" y="980"/>
                  </a:lnTo>
                  <a:lnTo>
                    <a:pt x="11946" y="925"/>
                  </a:lnTo>
                  <a:lnTo>
                    <a:pt x="12158" y="869"/>
                  </a:lnTo>
                  <a:lnTo>
                    <a:pt x="12158" y="869"/>
                  </a:lnTo>
                  <a:lnTo>
                    <a:pt x="12247" y="858"/>
                  </a:lnTo>
                  <a:lnTo>
                    <a:pt x="12325" y="869"/>
                  </a:lnTo>
                  <a:lnTo>
                    <a:pt x="12369" y="880"/>
                  </a:lnTo>
                  <a:lnTo>
                    <a:pt x="12403" y="891"/>
                  </a:lnTo>
                  <a:lnTo>
                    <a:pt x="12436" y="913"/>
                  </a:lnTo>
                  <a:lnTo>
                    <a:pt x="12459" y="947"/>
                  </a:lnTo>
                  <a:lnTo>
                    <a:pt x="12459" y="947"/>
                  </a:lnTo>
                  <a:lnTo>
                    <a:pt x="12470" y="1002"/>
                  </a:lnTo>
                  <a:lnTo>
                    <a:pt x="12481" y="1058"/>
                  </a:lnTo>
                  <a:lnTo>
                    <a:pt x="12492" y="1114"/>
                  </a:lnTo>
                  <a:lnTo>
                    <a:pt x="12503" y="1158"/>
                  </a:lnTo>
                  <a:lnTo>
                    <a:pt x="12503" y="1158"/>
                  </a:lnTo>
                  <a:lnTo>
                    <a:pt x="12536" y="1192"/>
                  </a:lnTo>
                  <a:lnTo>
                    <a:pt x="12581" y="1214"/>
                  </a:lnTo>
                  <a:lnTo>
                    <a:pt x="12626" y="1225"/>
                  </a:lnTo>
                  <a:lnTo>
                    <a:pt x="12670" y="1236"/>
                  </a:lnTo>
                  <a:lnTo>
                    <a:pt x="12670" y="1236"/>
                  </a:lnTo>
                  <a:lnTo>
                    <a:pt x="12781" y="1236"/>
                  </a:lnTo>
                  <a:lnTo>
                    <a:pt x="12893" y="1236"/>
                  </a:lnTo>
                  <a:lnTo>
                    <a:pt x="13104" y="1214"/>
                  </a:lnTo>
                  <a:lnTo>
                    <a:pt x="13327" y="1192"/>
                  </a:lnTo>
                  <a:lnTo>
                    <a:pt x="13427" y="1192"/>
                  </a:lnTo>
                  <a:lnTo>
                    <a:pt x="13538" y="1192"/>
                  </a:lnTo>
                  <a:lnTo>
                    <a:pt x="13538" y="1192"/>
                  </a:lnTo>
                  <a:lnTo>
                    <a:pt x="13650" y="1203"/>
                  </a:lnTo>
                  <a:lnTo>
                    <a:pt x="13761" y="1225"/>
                  </a:lnTo>
                  <a:lnTo>
                    <a:pt x="13872" y="1259"/>
                  </a:lnTo>
                  <a:lnTo>
                    <a:pt x="13973" y="1314"/>
                  </a:lnTo>
                  <a:lnTo>
                    <a:pt x="14062" y="1370"/>
                  </a:lnTo>
                  <a:lnTo>
                    <a:pt x="14129" y="1448"/>
                  </a:lnTo>
                  <a:lnTo>
                    <a:pt x="14195" y="1537"/>
                  </a:lnTo>
                  <a:lnTo>
                    <a:pt x="14240" y="1637"/>
                  </a:lnTo>
                  <a:lnTo>
                    <a:pt x="14240" y="1637"/>
                  </a:lnTo>
                  <a:lnTo>
                    <a:pt x="14251" y="1737"/>
                  </a:lnTo>
                  <a:lnTo>
                    <a:pt x="14251" y="1837"/>
                  </a:lnTo>
                  <a:lnTo>
                    <a:pt x="14229" y="1938"/>
                  </a:lnTo>
                  <a:lnTo>
                    <a:pt x="14195" y="2038"/>
                  </a:lnTo>
                  <a:lnTo>
                    <a:pt x="14151" y="2127"/>
                  </a:lnTo>
                  <a:lnTo>
                    <a:pt x="14084" y="2216"/>
                  </a:lnTo>
                  <a:lnTo>
                    <a:pt x="14017" y="2294"/>
                  </a:lnTo>
                  <a:lnTo>
                    <a:pt x="13950" y="2372"/>
                  </a:lnTo>
                  <a:lnTo>
                    <a:pt x="13950" y="2372"/>
                  </a:lnTo>
                  <a:lnTo>
                    <a:pt x="13828" y="2494"/>
                  </a:lnTo>
                  <a:lnTo>
                    <a:pt x="13694" y="2595"/>
                  </a:lnTo>
                  <a:lnTo>
                    <a:pt x="13550" y="2684"/>
                  </a:lnTo>
                  <a:lnTo>
                    <a:pt x="13405" y="2762"/>
                  </a:lnTo>
                  <a:lnTo>
                    <a:pt x="13260" y="2839"/>
                  </a:lnTo>
                  <a:lnTo>
                    <a:pt x="13104" y="2895"/>
                  </a:lnTo>
                  <a:lnTo>
                    <a:pt x="12948" y="2951"/>
                  </a:lnTo>
                  <a:lnTo>
                    <a:pt x="12781" y="3006"/>
                  </a:lnTo>
                  <a:lnTo>
                    <a:pt x="12614" y="3040"/>
                  </a:lnTo>
                  <a:lnTo>
                    <a:pt x="12447" y="3073"/>
                  </a:lnTo>
                  <a:lnTo>
                    <a:pt x="12102" y="3129"/>
                  </a:lnTo>
                  <a:lnTo>
                    <a:pt x="11768" y="3162"/>
                  </a:lnTo>
                  <a:lnTo>
                    <a:pt x="11423" y="3173"/>
                  </a:lnTo>
                  <a:lnTo>
                    <a:pt x="11423" y="3173"/>
                  </a:lnTo>
                  <a:lnTo>
                    <a:pt x="10967" y="3196"/>
                  </a:lnTo>
                  <a:lnTo>
                    <a:pt x="10510" y="3207"/>
                  </a:lnTo>
                  <a:lnTo>
                    <a:pt x="10043" y="3207"/>
                  </a:lnTo>
                  <a:lnTo>
                    <a:pt x="9586" y="3185"/>
                  </a:lnTo>
                  <a:lnTo>
                    <a:pt x="9130" y="3162"/>
                  </a:lnTo>
                  <a:lnTo>
                    <a:pt x="8673" y="3129"/>
                  </a:lnTo>
                  <a:lnTo>
                    <a:pt x="8217" y="3073"/>
                  </a:lnTo>
                  <a:lnTo>
                    <a:pt x="7771" y="2995"/>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75" name="Google Shape;1500;p21">
              <a:extLst>
                <a:ext uri="{FF2B5EF4-FFF2-40B4-BE49-F238E27FC236}">
                  <a16:creationId xmlns="" xmlns:a16="http://schemas.microsoft.com/office/drawing/2014/main" id="{4A99BD35-41D4-44FE-8CCD-A9C0E7187F12}"/>
                </a:ext>
              </a:extLst>
            </p:cNvPr>
            <p:cNvSpPr/>
            <p:nvPr/>
          </p:nvSpPr>
          <p:spPr>
            <a:xfrm>
              <a:off x="1968398" y="2594993"/>
              <a:ext cx="70567" cy="39472"/>
            </a:xfrm>
            <a:custGeom>
              <a:avLst/>
              <a:gdLst/>
              <a:ahLst/>
              <a:cxnLst/>
              <a:rect l="l" t="t" r="r" b="b"/>
              <a:pathLst>
                <a:path w="3007" h="1682" extrusionOk="0">
                  <a:moveTo>
                    <a:pt x="836" y="0"/>
                  </a:moveTo>
                  <a:lnTo>
                    <a:pt x="691" y="12"/>
                  </a:lnTo>
                  <a:lnTo>
                    <a:pt x="535" y="34"/>
                  </a:lnTo>
                  <a:lnTo>
                    <a:pt x="401" y="78"/>
                  </a:lnTo>
                  <a:lnTo>
                    <a:pt x="335" y="112"/>
                  </a:lnTo>
                  <a:lnTo>
                    <a:pt x="268" y="145"/>
                  </a:lnTo>
                  <a:lnTo>
                    <a:pt x="201" y="190"/>
                  </a:lnTo>
                  <a:lnTo>
                    <a:pt x="145" y="245"/>
                  </a:lnTo>
                  <a:lnTo>
                    <a:pt x="101" y="301"/>
                  </a:lnTo>
                  <a:lnTo>
                    <a:pt x="56" y="368"/>
                  </a:lnTo>
                  <a:lnTo>
                    <a:pt x="34" y="435"/>
                  </a:lnTo>
                  <a:lnTo>
                    <a:pt x="12" y="513"/>
                  </a:lnTo>
                  <a:lnTo>
                    <a:pt x="1" y="579"/>
                  </a:lnTo>
                  <a:lnTo>
                    <a:pt x="1" y="657"/>
                  </a:lnTo>
                  <a:lnTo>
                    <a:pt x="23" y="735"/>
                  </a:lnTo>
                  <a:lnTo>
                    <a:pt x="45" y="802"/>
                  </a:lnTo>
                  <a:lnTo>
                    <a:pt x="90" y="858"/>
                  </a:lnTo>
                  <a:lnTo>
                    <a:pt x="134" y="925"/>
                  </a:lnTo>
                  <a:lnTo>
                    <a:pt x="234" y="1036"/>
                  </a:lnTo>
                  <a:lnTo>
                    <a:pt x="357" y="1125"/>
                  </a:lnTo>
                  <a:lnTo>
                    <a:pt x="479" y="1214"/>
                  </a:lnTo>
                  <a:lnTo>
                    <a:pt x="613" y="1292"/>
                  </a:lnTo>
                  <a:lnTo>
                    <a:pt x="747" y="1370"/>
                  </a:lnTo>
                  <a:lnTo>
                    <a:pt x="891" y="1437"/>
                  </a:lnTo>
                  <a:lnTo>
                    <a:pt x="1025" y="1503"/>
                  </a:lnTo>
                  <a:lnTo>
                    <a:pt x="1181" y="1559"/>
                  </a:lnTo>
                  <a:lnTo>
                    <a:pt x="1325" y="1604"/>
                  </a:lnTo>
                  <a:lnTo>
                    <a:pt x="1470" y="1637"/>
                  </a:lnTo>
                  <a:lnTo>
                    <a:pt x="1626" y="1659"/>
                  </a:lnTo>
                  <a:lnTo>
                    <a:pt x="1771" y="1670"/>
                  </a:lnTo>
                  <a:lnTo>
                    <a:pt x="1927" y="1682"/>
                  </a:lnTo>
                  <a:lnTo>
                    <a:pt x="2071" y="1670"/>
                  </a:lnTo>
                  <a:lnTo>
                    <a:pt x="2227" y="1648"/>
                  </a:lnTo>
                  <a:lnTo>
                    <a:pt x="2372" y="1626"/>
                  </a:lnTo>
                  <a:lnTo>
                    <a:pt x="2517" y="1581"/>
                  </a:lnTo>
                  <a:lnTo>
                    <a:pt x="2650" y="1526"/>
                  </a:lnTo>
                  <a:lnTo>
                    <a:pt x="2728" y="1481"/>
                  </a:lnTo>
                  <a:lnTo>
                    <a:pt x="2806" y="1437"/>
                  </a:lnTo>
                  <a:lnTo>
                    <a:pt x="2873" y="1381"/>
                  </a:lnTo>
                  <a:lnTo>
                    <a:pt x="2929" y="1314"/>
                  </a:lnTo>
                  <a:lnTo>
                    <a:pt x="2973" y="1236"/>
                  </a:lnTo>
                  <a:lnTo>
                    <a:pt x="2996" y="1147"/>
                  </a:lnTo>
                  <a:lnTo>
                    <a:pt x="3007" y="1058"/>
                  </a:lnTo>
                  <a:lnTo>
                    <a:pt x="2996" y="969"/>
                  </a:lnTo>
                  <a:lnTo>
                    <a:pt x="2973" y="869"/>
                  </a:lnTo>
                  <a:lnTo>
                    <a:pt x="2940" y="780"/>
                  </a:lnTo>
                  <a:lnTo>
                    <a:pt x="2895" y="702"/>
                  </a:lnTo>
                  <a:lnTo>
                    <a:pt x="2829" y="624"/>
                  </a:lnTo>
                  <a:lnTo>
                    <a:pt x="2717" y="513"/>
                  </a:lnTo>
                  <a:lnTo>
                    <a:pt x="2584" y="412"/>
                  </a:lnTo>
                  <a:lnTo>
                    <a:pt x="2439" y="334"/>
                  </a:lnTo>
                  <a:lnTo>
                    <a:pt x="2283" y="279"/>
                  </a:lnTo>
                  <a:lnTo>
                    <a:pt x="2127" y="223"/>
                  </a:lnTo>
                  <a:lnTo>
                    <a:pt x="1971" y="179"/>
                  </a:lnTo>
                  <a:lnTo>
                    <a:pt x="1660" y="90"/>
                  </a:lnTo>
                  <a:lnTo>
                    <a:pt x="1459" y="45"/>
                  </a:lnTo>
                  <a:lnTo>
                    <a:pt x="1248" y="12"/>
                  </a:lnTo>
                  <a:lnTo>
                    <a:pt x="1047" y="0"/>
                  </a:lnTo>
                  <a:close/>
                </a:path>
              </a:pathLst>
            </a:custGeom>
            <a:solidFill>
              <a:srgbClr val="934F4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76" name="Google Shape;1501;p21">
              <a:extLst>
                <a:ext uri="{FF2B5EF4-FFF2-40B4-BE49-F238E27FC236}">
                  <a16:creationId xmlns="" xmlns:a16="http://schemas.microsoft.com/office/drawing/2014/main" id="{7A955002-2CD1-4E32-B086-6C7521176E9F}"/>
                </a:ext>
              </a:extLst>
            </p:cNvPr>
            <p:cNvSpPr/>
            <p:nvPr/>
          </p:nvSpPr>
          <p:spPr>
            <a:xfrm>
              <a:off x="1980413" y="2608839"/>
              <a:ext cx="18586" cy="9434"/>
            </a:xfrm>
            <a:custGeom>
              <a:avLst/>
              <a:gdLst/>
              <a:ahLst/>
              <a:cxnLst/>
              <a:rect l="l" t="t" r="r" b="b"/>
              <a:pathLst>
                <a:path w="792" h="402" extrusionOk="0">
                  <a:moveTo>
                    <a:pt x="413" y="1"/>
                  </a:moveTo>
                  <a:lnTo>
                    <a:pt x="324" y="12"/>
                  </a:lnTo>
                  <a:lnTo>
                    <a:pt x="223" y="12"/>
                  </a:lnTo>
                  <a:lnTo>
                    <a:pt x="134" y="34"/>
                  </a:lnTo>
                  <a:lnTo>
                    <a:pt x="45" y="67"/>
                  </a:lnTo>
                  <a:lnTo>
                    <a:pt x="12" y="90"/>
                  </a:lnTo>
                  <a:lnTo>
                    <a:pt x="1" y="134"/>
                  </a:lnTo>
                  <a:lnTo>
                    <a:pt x="1" y="145"/>
                  </a:lnTo>
                  <a:lnTo>
                    <a:pt x="12" y="168"/>
                  </a:lnTo>
                  <a:lnTo>
                    <a:pt x="23" y="179"/>
                  </a:lnTo>
                  <a:lnTo>
                    <a:pt x="45" y="190"/>
                  </a:lnTo>
                  <a:lnTo>
                    <a:pt x="145" y="201"/>
                  </a:lnTo>
                  <a:lnTo>
                    <a:pt x="235" y="212"/>
                  </a:lnTo>
                  <a:lnTo>
                    <a:pt x="591" y="212"/>
                  </a:lnTo>
                  <a:lnTo>
                    <a:pt x="630" y="207"/>
                  </a:lnTo>
                  <a:lnTo>
                    <a:pt x="630" y="207"/>
                  </a:lnTo>
                  <a:lnTo>
                    <a:pt x="613" y="223"/>
                  </a:lnTo>
                  <a:lnTo>
                    <a:pt x="513" y="323"/>
                  </a:lnTo>
                  <a:lnTo>
                    <a:pt x="513" y="357"/>
                  </a:lnTo>
                  <a:lnTo>
                    <a:pt x="524" y="379"/>
                  </a:lnTo>
                  <a:lnTo>
                    <a:pt x="557" y="401"/>
                  </a:lnTo>
                  <a:lnTo>
                    <a:pt x="580" y="390"/>
                  </a:lnTo>
                  <a:lnTo>
                    <a:pt x="658" y="335"/>
                  </a:lnTo>
                  <a:lnTo>
                    <a:pt x="702" y="290"/>
                  </a:lnTo>
                  <a:lnTo>
                    <a:pt x="747" y="245"/>
                  </a:lnTo>
                  <a:lnTo>
                    <a:pt x="780" y="190"/>
                  </a:lnTo>
                  <a:lnTo>
                    <a:pt x="791" y="145"/>
                  </a:lnTo>
                  <a:lnTo>
                    <a:pt x="791" y="123"/>
                  </a:lnTo>
                  <a:lnTo>
                    <a:pt x="780" y="101"/>
                  </a:lnTo>
                  <a:lnTo>
                    <a:pt x="769" y="78"/>
                  </a:lnTo>
                  <a:lnTo>
                    <a:pt x="747" y="67"/>
                  </a:lnTo>
                  <a:lnTo>
                    <a:pt x="669" y="34"/>
                  </a:lnTo>
                  <a:lnTo>
                    <a:pt x="580" y="12"/>
                  </a:lnTo>
                  <a:lnTo>
                    <a:pt x="491" y="12"/>
                  </a:lnTo>
                  <a:lnTo>
                    <a:pt x="413" y="1"/>
                  </a:lnTo>
                  <a:close/>
                </a:path>
              </a:pathLst>
            </a:custGeom>
            <a:solidFill>
              <a:srgbClr val="AF6A6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77" name="Google Shape;1502;p21">
              <a:extLst>
                <a:ext uri="{FF2B5EF4-FFF2-40B4-BE49-F238E27FC236}">
                  <a16:creationId xmlns="" xmlns:a16="http://schemas.microsoft.com/office/drawing/2014/main" id="{0EA134E2-D439-4929-8597-30337A176544}"/>
                </a:ext>
              </a:extLst>
            </p:cNvPr>
            <p:cNvSpPr/>
            <p:nvPr/>
          </p:nvSpPr>
          <p:spPr>
            <a:xfrm>
              <a:off x="2001064" y="2612242"/>
              <a:ext cx="5515" cy="7345"/>
            </a:xfrm>
            <a:custGeom>
              <a:avLst/>
              <a:gdLst/>
              <a:ahLst/>
              <a:cxnLst/>
              <a:rect l="l" t="t" r="r" b="b"/>
              <a:pathLst>
                <a:path w="235" h="313" extrusionOk="0">
                  <a:moveTo>
                    <a:pt x="101" y="0"/>
                  </a:moveTo>
                  <a:lnTo>
                    <a:pt x="67" y="23"/>
                  </a:lnTo>
                  <a:lnTo>
                    <a:pt x="34" y="56"/>
                  </a:lnTo>
                  <a:lnTo>
                    <a:pt x="11" y="89"/>
                  </a:lnTo>
                  <a:lnTo>
                    <a:pt x="0" y="134"/>
                  </a:lnTo>
                  <a:lnTo>
                    <a:pt x="0" y="190"/>
                  </a:lnTo>
                  <a:lnTo>
                    <a:pt x="0" y="234"/>
                  </a:lnTo>
                  <a:lnTo>
                    <a:pt x="23" y="267"/>
                  </a:lnTo>
                  <a:lnTo>
                    <a:pt x="45" y="290"/>
                  </a:lnTo>
                  <a:lnTo>
                    <a:pt x="67" y="301"/>
                  </a:lnTo>
                  <a:lnTo>
                    <a:pt x="101" y="312"/>
                  </a:lnTo>
                  <a:lnTo>
                    <a:pt x="134" y="301"/>
                  </a:lnTo>
                  <a:lnTo>
                    <a:pt x="167" y="290"/>
                  </a:lnTo>
                  <a:lnTo>
                    <a:pt x="190" y="267"/>
                  </a:lnTo>
                  <a:lnTo>
                    <a:pt x="212" y="234"/>
                  </a:lnTo>
                  <a:lnTo>
                    <a:pt x="223" y="178"/>
                  </a:lnTo>
                  <a:lnTo>
                    <a:pt x="223" y="167"/>
                  </a:lnTo>
                  <a:lnTo>
                    <a:pt x="234" y="145"/>
                  </a:lnTo>
                  <a:lnTo>
                    <a:pt x="223" y="156"/>
                  </a:lnTo>
                  <a:lnTo>
                    <a:pt x="223" y="156"/>
                  </a:lnTo>
                  <a:lnTo>
                    <a:pt x="234" y="123"/>
                  </a:lnTo>
                  <a:lnTo>
                    <a:pt x="234" y="78"/>
                  </a:lnTo>
                  <a:lnTo>
                    <a:pt x="223" y="45"/>
                  </a:lnTo>
                  <a:lnTo>
                    <a:pt x="190" y="11"/>
                  </a:lnTo>
                  <a:lnTo>
                    <a:pt x="145" y="0"/>
                  </a:lnTo>
                  <a:close/>
                </a:path>
              </a:pathLst>
            </a:custGeom>
            <a:solidFill>
              <a:srgbClr val="AF6A6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78" name="Google Shape;1503;p21">
              <a:extLst>
                <a:ext uri="{FF2B5EF4-FFF2-40B4-BE49-F238E27FC236}">
                  <a16:creationId xmlns="" xmlns:a16="http://schemas.microsoft.com/office/drawing/2014/main" id="{70BA4637-6895-47C2-81AC-BA50965BA8D4}"/>
                </a:ext>
              </a:extLst>
            </p:cNvPr>
            <p:cNvSpPr/>
            <p:nvPr/>
          </p:nvSpPr>
          <p:spPr>
            <a:xfrm>
              <a:off x="2001581" y="2621910"/>
              <a:ext cx="8636" cy="4975"/>
            </a:xfrm>
            <a:custGeom>
              <a:avLst/>
              <a:gdLst/>
              <a:ahLst/>
              <a:cxnLst/>
              <a:rect l="l" t="t" r="r" b="b"/>
              <a:pathLst>
                <a:path w="368" h="212" extrusionOk="0">
                  <a:moveTo>
                    <a:pt x="134" y="0"/>
                  </a:moveTo>
                  <a:lnTo>
                    <a:pt x="56" y="11"/>
                  </a:lnTo>
                  <a:lnTo>
                    <a:pt x="34" y="22"/>
                  </a:lnTo>
                  <a:lnTo>
                    <a:pt x="12" y="45"/>
                  </a:lnTo>
                  <a:lnTo>
                    <a:pt x="1" y="67"/>
                  </a:lnTo>
                  <a:lnTo>
                    <a:pt x="1" y="89"/>
                  </a:lnTo>
                  <a:lnTo>
                    <a:pt x="1" y="123"/>
                  </a:lnTo>
                  <a:lnTo>
                    <a:pt x="12" y="145"/>
                  </a:lnTo>
                  <a:lnTo>
                    <a:pt x="34" y="167"/>
                  </a:lnTo>
                  <a:lnTo>
                    <a:pt x="56" y="178"/>
                  </a:lnTo>
                  <a:lnTo>
                    <a:pt x="123" y="201"/>
                  </a:lnTo>
                  <a:lnTo>
                    <a:pt x="179" y="212"/>
                  </a:lnTo>
                  <a:lnTo>
                    <a:pt x="246" y="201"/>
                  </a:lnTo>
                  <a:lnTo>
                    <a:pt x="301" y="189"/>
                  </a:lnTo>
                  <a:lnTo>
                    <a:pt x="346" y="156"/>
                  </a:lnTo>
                  <a:lnTo>
                    <a:pt x="368" y="123"/>
                  </a:lnTo>
                  <a:lnTo>
                    <a:pt x="357" y="78"/>
                  </a:lnTo>
                  <a:lnTo>
                    <a:pt x="346" y="56"/>
                  </a:lnTo>
                  <a:lnTo>
                    <a:pt x="323" y="45"/>
                  </a:lnTo>
                  <a:lnTo>
                    <a:pt x="257" y="11"/>
                  </a:lnTo>
                  <a:lnTo>
                    <a:pt x="201" y="0"/>
                  </a:lnTo>
                  <a:close/>
                </a:path>
              </a:pathLst>
            </a:custGeom>
            <a:solidFill>
              <a:srgbClr val="AF6A6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79" name="Google Shape;1504;p21">
              <a:extLst>
                <a:ext uri="{FF2B5EF4-FFF2-40B4-BE49-F238E27FC236}">
                  <a16:creationId xmlns="" xmlns:a16="http://schemas.microsoft.com/office/drawing/2014/main" id="{8D57DD73-8FEC-4105-BFC2-42C12BCCAAF7}"/>
                </a:ext>
              </a:extLst>
            </p:cNvPr>
            <p:cNvSpPr/>
            <p:nvPr/>
          </p:nvSpPr>
          <p:spPr>
            <a:xfrm>
              <a:off x="2009677" y="2614072"/>
              <a:ext cx="12579" cy="10467"/>
            </a:xfrm>
            <a:custGeom>
              <a:avLst/>
              <a:gdLst/>
              <a:ahLst/>
              <a:cxnLst/>
              <a:rect l="l" t="t" r="r" b="b"/>
              <a:pathLst>
                <a:path w="536" h="446" extrusionOk="0">
                  <a:moveTo>
                    <a:pt x="45" y="0"/>
                  </a:moveTo>
                  <a:lnTo>
                    <a:pt x="12" y="11"/>
                  </a:lnTo>
                  <a:lnTo>
                    <a:pt x="1" y="34"/>
                  </a:lnTo>
                  <a:lnTo>
                    <a:pt x="12" y="45"/>
                  </a:lnTo>
                  <a:lnTo>
                    <a:pt x="12" y="56"/>
                  </a:lnTo>
                  <a:lnTo>
                    <a:pt x="257" y="267"/>
                  </a:lnTo>
                  <a:lnTo>
                    <a:pt x="368" y="356"/>
                  </a:lnTo>
                  <a:lnTo>
                    <a:pt x="424" y="401"/>
                  </a:lnTo>
                  <a:lnTo>
                    <a:pt x="491" y="446"/>
                  </a:lnTo>
                  <a:lnTo>
                    <a:pt x="513" y="446"/>
                  </a:lnTo>
                  <a:lnTo>
                    <a:pt x="524" y="434"/>
                  </a:lnTo>
                  <a:lnTo>
                    <a:pt x="535" y="412"/>
                  </a:lnTo>
                  <a:lnTo>
                    <a:pt x="524" y="390"/>
                  </a:lnTo>
                  <a:lnTo>
                    <a:pt x="479" y="345"/>
                  </a:lnTo>
                  <a:lnTo>
                    <a:pt x="413" y="290"/>
                  </a:lnTo>
                  <a:lnTo>
                    <a:pt x="301" y="201"/>
                  </a:lnTo>
                  <a:lnTo>
                    <a:pt x="68" y="11"/>
                  </a:lnTo>
                  <a:lnTo>
                    <a:pt x="56" y="0"/>
                  </a:lnTo>
                  <a:close/>
                </a:path>
              </a:pathLst>
            </a:custGeom>
            <a:solidFill>
              <a:srgbClr val="AF6A6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80" name="Google Shape;1505;p21">
              <a:extLst>
                <a:ext uri="{FF2B5EF4-FFF2-40B4-BE49-F238E27FC236}">
                  <a16:creationId xmlns="" xmlns:a16="http://schemas.microsoft.com/office/drawing/2014/main" id="{BD461333-5449-416A-B1BF-2C512CA1922D}"/>
                </a:ext>
              </a:extLst>
            </p:cNvPr>
            <p:cNvSpPr/>
            <p:nvPr/>
          </p:nvSpPr>
          <p:spPr>
            <a:xfrm>
              <a:off x="2011507" y="2609097"/>
              <a:ext cx="17014" cy="8660"/>
            </a:xfrm>
            <a:custGeom>
              <a:avLst/>
              <a:gdLst/>
              <a:ahLst/>
              <a:cxnLst/>
              <a:rect l="l" t="t" r="r" b="b"/>
              <a:pathLst>
                <a:path w="725" h="369" extrusionOk="0">
                  <a:moveTo>
                    <a:pt x="56" y="1"/>
                  </a:moveTo>
                  <a:lnTo>
                    <a:pt x="34" y="12"/>
                  </a:lnTo>
                  <a:lnTo>
                    <a:pt x="12" y="23"/>
                  </a:lnTo>
                  <a:lnTo>
                    <a:pt x="1" y="45"/>
                  </a:lnTo>
                  <a:lnTo>
                    <a:pt x="1" y="67"/>
                  </a:lnTo>
                  <a:lnTo>
                    <a:pt x="1" y="90"/>
                  </a:lnTo>
                  <a:lnTo>
                    <a:pt x="12" y="112"/>
                  </a:lnTo>
                  <a:lnTo>
                    <a:pt x="23" y="123"/>
                  </a:lnTo>
                  <a:lnTo>
                    <a:pt x="390" y="279"/>
                  </a:lnTo>
                  <a:lnTo>
                    <a:pt x="546" y="346"/>
                  </a:lnTo>
                  <a:lnTo>
                    <a:pt x="624" y="368"/>
                  </a:lnTo>
                  <a:lnTo>
                    <a:pt x="702" y="368"/>
                  </a:lnTo>
                  <a:lnTo>
                    <a:pt x="713" y="357"/>
                  </a:lnTo>
                  <a:lnTo>
                    <a:pt x="724" y="335"/>
                  </a:lnTo>
                  <a:lnTo>
                    <a:pt x="724" y="324"/>
                  </a:lnTo>
                  <a:lnTo>
                    <a:pt x="724" y="301"/>
                  </a:lnTo>
                  <a:lnTo>
                    <a:pt x="702" y="268"/>
                  </a:lnTo>
                  <a:lnTo>
                    <a:pt x="680" y="246"/>
                  </a:lnTo>
                  <a:lnTo>
                    <a:pt x="602" y="201"/>
                  </a:lnTo>
                  <a:lnTo>
                    <a:pt x="446" y="145"/>
                  </a:lnTo>
                  <a:lnTo>
                    <a:pt x="79" y="1"/>
                  </a:lnTo>
                  <a:close/>
                </a:path>
              </a:pathLst>
            </a:custGeom>
            <a:solidFill>
              <a:srgbClr val="AF6A6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81" name="Google Shape;1506;p21">
              <a:extLst>
                <a:ext uri="{FF2B5EF4-FFF2-40B4-BE49-F238E27FC236}">
                  <a16:creationId xmlns="" xmlns:a16="http://schemas.microsoft.com/office/drawing/2014/main" id="{68FF087C-872B-437C-8123-81A2A0CC467A}"/>
                </a:ext>
              </a:extLst>
            </p:cNvPr>
            <p:cNvSpPr/>
            <p:nvPr/>
          </p:nvSpPr>
          <p:spPr>
            <a:xfrm>
              <a:off x="2009419" y="2604404"/>
              <a:ext cx="7087" cy="6031"/>
            </a:xfrm>
            <a:custGeom>
              <a:avLst/>
              <a:gdLst/>
              <a:ahLst/>
              <a:cxnLst/>
              <a:rect l="l" t="t" r="r" b="b"/>
              <a:pathLst>
                <a:path w="302" h="257" extrusionOk="0">
                  <a:moveTo>
                    <a:pt x="234" y="0"/>
                  </a:moveTo>
                  <a:lnTo>
                    <a:pt x="156" y="34"/>
                  </a:lnTo>
                  <a:lnTo>
                    <a:pt x="79" y="78"/>
                  </a:lnTo>
                  <a:lnTo>
                    <a:pt x="45" y="112"/>
                  </a:lnTo>
                  <a:lnTo>
                    <a:pt x="12" y="134"/>
                  </a:lnTo>
                  <a:lnTo>
                    <a:pt x="1" y="178"/>
                  </a:lnTo>
                  <a:lnTo>
                    <a:pt x="1" y="223"/>
                  </a:lnTo>
                  <a:lnTo>
                    <a:pt x="12" y="245"/>
                  </a:lnTo>
                  <a:lnTo>
                    <a:pt x="45" y="256"/>
                  </a:lnTo>
                  <a:lnTo>
                    <a:pt x="79" y="245"/>
                  </a:lnTo>
                  <a:lnTo>
                    <a:pt x="112" y="234"/>
                  </a:lnTo>
                  <a:lnTo>
                    <a:pt x="168" y="190"/>
                  </a:lnTo>
                  <a:lnTo>
                    <a:pt x="223" y="145"/>
                  </a:lnTo>
                  <a:lnTo>
                    <a:pt x="279" y="100"/>
                  </a:lnTo>
                  <a:lnTo>
                    <a:pt x="290" y="89"/>
                  </a:lnTo>
                  <a:lnTo>
                    <a:pt x="301" y="67"/>
                  </a:lnTo>
                  <a:lnTo>
                    <a:pt x="301" y="34"/>
                  </a:lnTo>
                  <a:lnTo>
                    <a:pt x="268" y="0"/>
                  </a:lnTo>
                  <a:close/>
                </a:path>
              </a:pathLst>
            </a:custGeom>
            <a:solidFill>
              <a:srgbClr val="AF6A6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82" name="Google Shape;1507;p21">
              <a:extLst>
                <a:ext uri="{FF2B5EF4-FFF2-40B4-BE49-F238E27FC236}">
                  <a16:creationId xmlns="" xmlns:a16="http://schemas.microsoft.com/office/drawing/2014/main" id="{80439F4C-8E38-424A-97E9-6E877CD6006F}"/>
                </a:ext>
              </a:extLst>
            </p:cNvPr>
            <p:cNvSpPr/>
            <p:nvPr/>
          </p:nvSpPr>
          <p:spPr>
            <a:xfrm>
              <a:off x="1989823" y="2601259"/>
              <a:ext cx="4999" cy="3943"/>
            </a:xfrm>
            <a:custGeom>
              <a:avLst/>
              <a:gdLst/>
              <a:ahLst/>
              <a:cxnLst/>
              <a:rect l="l" t="t" r="r" b="b"/>
              <a:pathLst>
                <a:path w="213" h="168" extrusionOk="0">
                  <a:moveTo>
                    <a:pt x="56" y="1"/>
                  </a:moveTo>
                  <a:lnTo>
                    <a:pt x="23" y="23"/>
                  </a:lnTo>
                  <a:lnTo>
                    <a:pt x="1" y="45"/>
                  </a:lnTo>
                  <a:lnTo>
                    <a:pt x="1" y="79"/>
                  </a:lnTo>
                  <a:lnTo>
                    <a:pt x="1" y="112"/>
                  </a:lnTo>
                  <a:lnTo>
                    <a:pt x="23" y="145"/>
                  </a:lnTo>
                  <a:lnTo>
                    <a:pt x="56" y="157"/>
                  </a:lnTo>
                  <a:lnTo>
                    <a:pt x="123" y="168"/>
                  </a:lnTo>
                  <a:lnTo>
                    <a:pt x="168" y="168"/>
                  </a:lnTo>
                  <a:lnTo>
                    <a:pt x="190" y="145"/>
                  </a:lnTo>
                  <a:lnTo>
                    <a:pt x="201" y="123"/>
                  </a:lnTo>
                  <a:lnTo>
                    <a:pt x="212" y="101"/>
                  </a:lnTo>
                  <a:lnTo>
                    <a:pt x="212" y="79"/>
                  </a:lnTo>
                  <a:lnTo>
                    <a:pt x="201" y="56"/>
                  </a:lnTo>
                  <a:lnTo>
                    <a:pt x="179" y="34"/>
                  </a:lnTo>
                  <a:lnTo>
                    <a:pt x="123" y="12"/>
                  </a:lnTo>
                  <a:lnTo>
                    <a:pt x="90" y="1"/>
                  </a:lnTo>
                  <a:close/>
                </a:path>
              </a:pathLst>
            </a:custGeom>
            <a:solidFill>
              <a:srgbClr val="AF6A6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83" name="Google Shape;1508;p21">
              <a:extLst>
                <a:ext uri="{FF2B5EF4-FFF2-40B4-BE49-F238E27FC236}">
                  <a16:creationId xmlns="" xmlns:a16="http://schemas.microsoft.com/office/drawing/2014/main" id="{1528F991-A54C-4D90-A056-750E3A789EC1}"/>
                </a:ext>
              </a:extLst>
            </p:cNvPr>
            <p:cNvSpPr/>
            <p:nvPr/>
          </p:nvSpPr>
          <p:spPr>
            <a:xfrm>
              <a:off x="2141353" y="2595768"/>
              <a:ext cx="70567" cy="39496"/>
            </a:xfrm>
            <a:custGeom>
              <a:avLst/>
              <a:gdLst/>
              <a:ahLst/>
              <a:cxnLst/>
              <a:rect l="l" t="t" r="r" b="b"/>
              <a:pathLst>
                <a:path w="3007" h="1683" extrusionOk="0">
                  <a:moveTo>
                    <a:pt x="836" y="1"/>
                  </a:moveTo>
                  <a:lnTo>
                    <a:pt x="680" y="12"/>
                  </a:lnTo>
                  <a:lnTo>
                    <a:pt x="535" y="34"/>
                  </a:lnTo>
                  <a:lnTo>
                    <a:pt x="391" y="79"/>
                  </a:lnTo>
                  <a:lnTo>
                    <a:pt x="324" y="112"/>
                  </a:lnTo>
                  <a:lnTo>
                    <a:pt x="257" y="146"/>
                  </a:lnTo>
                  <a:lnTo>
                    <a:pt x="201" y="201"/>
                  </a:lnTo>
                  <a:lnTo>
                    <a:pt x="146" y="246"/>
                  </a:lnTo>
                  <a:lnTo>
                    <a:pt x="101" y="313"/>
                  </a:lnTo>
                  <a:lnTo>
                    <a:pt x="57" y="368"/>
                  </a:lnTo>
                  <a:lnTo>
                    <a:pt x="23" y="435"/>
                  </a:lnTo>
                  <a:lnTo>
                    <a:pt x="1" y="513"/>
                  </a:lnTo>
                  <a:lnTo>
                    <a:pt x="1" y="591"/>
                  </a:lnTo>
                  <a:lnTo>
                    <a:pt x="1" y="658"/>
                  </a:lnTo>
                  <a:lnTo>
                    <a:pt x="12" y="736"/>
                  </a:lnTo>
                  <a:lnTo>
                    <a:pt x="45" y="802"/>
                  </a:lnTo>
                  <a:lnTo>
                    <a:pt x="79" y="869"/>
                  </a:lnTo>
                  <a:lnTo>
                    <a:pt x="123" y="925"/>
                  </a:lnTo>
                  <a:lnTo>
                    <a:pt x="235" y="1036"/>
                  </a:lnTo>
                  <a:lnTo>
                    <a:pt x="346" y="1125"/>
                  </a:lnTo>
                  <a:lnTo>
                    <a:pt x="480" y="1214"/>
                  </a:lnTo>
                  <a:lnTo>
                    <a:pt x="613" y="1303"/>
                  </a:lnTo>
                  <a:lnTo>
                    <a:pt x="747" y="1381"/>
                  </a:lnTo>
                  <a:lnTo>
                    <a:pt x="880" y="1448"/>
                  </a:lnTo>
                  <a:lnTo>
                    <a:pt x="1025" y="1504"/>
                  </a:lnTo>
                  <a:lnTo>
                    <a:pt x="1170" y="1560"/>
                  </a:lnTo>
                  <a:lnTo>
                    <a:pt x="1326" y="1604"/>
                  </a:lnTo>
                  <a:lnTo>
                    <a:pt x="1471" y="1637"/>
                  </a:lnTo>
                  <a:lnTo>
                    <a:pt x="1615" y="1660"/>
                  </a:lnTo>
                  <a:lnTo>
                    <a:pt x="1771" y="1682"/>
                  </a:lnTo>
                  <a:lnTo>
                    <a:pt x="2072" y="1682"/>
                  </a:lnTo>
                  <a:lnTo>
                    <a:pt x="2216" y="1660"/>
                  </a:lnTo>
                  <a:lnTo>
                    <a:pt x="2372" y="1626"/>
                  </a:lnTo>
                  <a:lnTo>
                    <a:pt x="2506" y="1582"/>
                  </a:lnTo>
                  <a:lnTo>
                    <a:pt x="2651" y="1526"/>
                  </a:lnTo>
                  <a:lnTo>
                    <a:pt x="2729" y="1482"/>
                  </a:lnTo>
                  <a:lnTo>
                    <a:pt x="2807" y="1437"/>
                  </a:lnTo>
                  <a:lnTo>
                    <a:pt x="2862" y="1393"/>
                  </a:lnTo>
                  <a:lnTo>
                    <a:pt x="2918" y="1326"/>
                  </a:lnTo>
                  <a:lnTo>
                    <a:pt x="2962" y="1248"/>
                  </a:lnTo>
                  <a:lnTo>
                    <a:pt x="2996" y="1159"/>
                  </a:lnTo>
                  <a:lnTo>
                    <a:pt x="3007" y="1059"/>
                  </a:lnTo>
                  <a:lnTo>
                    <a:pt x="2996" y="969"/>
                  </a:lnTo>
                  <a:lnTo>
                    <a:pt x="2974" y="880"/>
                  </a:lnTo>
                  <a:lnTo>
                    <a:pt x="2940" y="791"/>
                  </a:lnTo>
                  <a:lnTo>
                    <a:pt x="2884" y="702"/>
                  </a:lnTo>
                  <a:lnTo>
                    <a:pt x="2829" y="624"/>
                  </a:lnTo>
                  <a:lnTo>
                    <a:pt x="2706" y="513"/>
                  </a:lnTo>
                  <a:lnTo>
                    <a:pt x="2573" y="424"/>
                  </a:lnTo>
                  <a:lnTo>
                    <a:pt x="2439" y="346"/>
                  </a:lnTo>
                  <a:lnTo>
                    <a:pt x="2283" y="279"/>
                  </a:lnTo>
                  <a:lnTo>
                    <a:pt x="2127" y="224"/>
                  </a:lnTo>
                  <a:lnTo>
                    <a:pt x="1972" y="179"/>
                  </a:lnTo>
                  <a:lnTo>
                    <a:pt x="1660" y="90"/>
                  </a:lnTo>
                  <a:lnTo>
                    <a:pt x="1459" y="45"/>
                  </a:lnTo>
                  <a:lnTo>
                    <a:pt x="1248" y="12"/>
                  </a:lnTo>
                  <a:lnTo>
                    <a:pt x="1036" y="1"/>
                  </a:lnTo>
                  <a:close/>
                </a:path>
              </a:pathLst>
            </a:custGeom>
            <a:solidFill>
              <a:srgbClr val="934F4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84" name="Google Shape;1509;p21">
              <a:extLst>
                <a:ext uri="{FF2B5EF4-FFF2-40B4-BE49-F238E27FC236}">
                  <a16:creationId xmlns="" xmlns:a16="http://schemas.microsoft.com/office/drawing/2014/main" id="{B2527C76-C8E3-478B-9001-90499E1FA3E8}"/>
                </a:ext>
              </a:extLst>
            </p:cNvPr>
            <p:cNvSpPr/>
            <p:nvPr/>
          </p:nvSpPr>
          <p:spPr>
            <a:xfrm>
              <a:off x="2153392" y="2609895"/>
              <a:ext cx="18563" cy="9152"/>
            </a:xfrm>
            <a:custGeom>
              <a:avLst/>
              <a:gdLst/>
              <a:ahLst/>
              <a:cxnLst/>
              <a:rect l="l" t="t" r="r" b="b"/>
              <a:pathLst>
                <a:path w="791" h="390" extrusionOk="0">
                  <a:moveTo>
                    <a:pt x="323" y="0"/>
                  </a:moveTo>
                  <a:lnTo>
                    <a:pt x="223" y="11"/>
                  </a:lnTo>
                  <a:lnTo>
                    <a:pt x="134" y="22"/>
                  </a:lnTo>
                  <a:lnTo>
                    <a:pt x="45" y="56"/>
                  </a:lnTo>
                  <a:lnTo>
                    <a:pt x="11" y="78"/>
                  </a:lnTo>
                  <a:lnTo>
                    <a:pt x="0" y="123"/>
                  </a:lnTo>
                  <a:lnTo>
                    <a:pt x="0" y="145"/>
                  </a:lnTo>
                  <a:lnTo>
                    <a:pt x="11" y="156"/>
                  </a:lnTo>
                  <a:lnTo>
                    <a:pt x="22" y="178"/>
                  </a:lnTo>
                  <a:lnTo>
                    <a:pt x="45" y="178"/>
                  </a:lnTo>
                  <a:lnTo>
                    <a:pt x="134" y="200"/>
                  </a:lnTo>
                  <a:lnTo>
                    <a:pt x="579" y="200"/>
                  </a:lnTo>
                  <a:lnTo>
                    <a:pt x="643" y="193"/>
                  </a:lnTo>
                  <a:lnTo>
                    <a:pt x="643" y="193"/>
                  </a:lnTo>
                  <a:lnTo>
                    <a:pt x="612" y="223"/>
                  </a:lnTo>
                  <a:lnTo>
                    <a:pt x="512" y="312"/>
                  </a:lnTo>
                  <a:lnTo>
                    <a:pt x="512" y="345"/>
                  </a:lnTo>
                  <a:lnTo>
                    <a:pt x="523" y="379"/>
                  </a:lnTo>
                  <a:lnTo>
                    <a:pt x="546" y="390"/>
                  </a:lnTo>
                  <a:lnTo>
                    <a:pt x="579" y="379"/>
                  </a:lnTo>
                  <a:lnTo>
                    <a:pt x="657" y="323"/>
                  </a:lnTo>
                  <a:lnTo>
                    <a:pt x="701" y="278"/>
                  </a:lnTo>
                  <a:lnTo>
                    <a:pt x="735" y="234"/>
                  </a:lnTo>
                  <a:lnTo>
                    <a:pt x="768" y="189"/>
                  </a:lnTo>
                  <a:lnTo>
                    <a:pt x="791" y="134"/>
                  </a:lnTo>
                  <a:lnTo>
                    <a:pt x="779" y="111"/>
                  </a:lnTo>
                  <a:lnTo>
                    <a:pt x="779" y="89"/>
                  </a:lnTo>
                  <a:lnTo>
                    <a:pt x="768" y="78"/>
                  </a:lnTo>
                  <a:lnTo>
                    <a:pt x="735" y="56"/>
                  </a:lnTo>
                  <a:lnTo>
                    <a:pt x="668" y="22"/>
                  </a:lnTo>
                  <a:lnTo>
                    <a:pt x="579" y="11"/>
                  </a:lnTo>
                  <a:lnTo>
                    <a:pt x="490" y="0"/>
                  </a:lnTo>
                  <a:close/>
                </a:path>
              </a:pathLst>
            </a:custGeom>
            <a:solidFill>
              <a:srgbClr val="AF6A6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85" name="Google Shape;1510;p21">
              <a:extLst>
                <a:ext uri="{FF2B5EF4-FFF2-40B4-BE49-F238E27FC236}">
                  <a16:creationId xmlns="" xmlns:a16="http://schemas.microsoft.com/office/drawing/2014/main" id="{FC42772D-1639-4E3E-83DD-6C824F5C4938}"/>
                </a:ext>
              </a:extLst>
            </p:cNvPr>
            <p:cNvSpPr/>
            <p:nvPr/>
          </p:nvSpPr>
          <p:spPr>
            <a:xfrm>
              <a:off x="2173762" y="2613016"/>
              <a:ext cx="5773" cy="7345"/>
            </a:xfrm>
            <a:custGeom>
              <a:avLst/>
              <a:gdLst/>
              <a:ahLst/>
              <a:cxnLst/>
              <a:rect l="l" t="t" r="r" b="b"/>
              <a:pathLst>
                <a:path w="246" h="313" extrusionOk="0">
                  <a:moveTo>
                    <a:pt x="112" y="1"/>
                  </a:moveTo>
                  <a:lnTo>
                    <a:pt x="78" y="23"/>
                  </a:lnTo>
                  <a:lnTo>
                    <a:pt x="45" y="56"/>
                  </a:lnTo>
                  <a:lnTo>
                    <a:pt x="23" y="101"/>
                  </a:lnTo>
                  <a:lnTo>
                    <a:pt x="0" y="145"/>
                  </a:lnTo>
                  <a:lnTo>
                    <a:pt x="0" y="190"/>
                  </a:lnTo>
                  <a:lnTo>
                    <a:pt x="12" y="234"/>
                  </a:lnTo>
                  <a:lnTo>
                    <a:pt x="34" y="268"/>
                  </a:lnTo>
                  <a:lnTo>
                    <a:pt x="56" y="290"/>
                  </a:lnTo>
                  <a:lnTo>
                    <a:pt x="78" y="312"/>
                  </a:lnTo>
                  <a:lnTo>
                    <a:pt x="145" y="312"/>
                  </a:lnTo>
                  <a:lnTo>
                    <a:pt x="179" y="290"/>
                  </a:lnTo>
                  <a:lnTo>
                    <a:pt x="201" y="268"/>
                  </a:lnTo>
                  <a:lnTo>
                    <a:pt x="212" y="234"/>
                  </a:lnTo>
                  <a:lnTo>
                    <a:pt x="223" y="179"/>
                  </a:lnTo>
                  <a:lnTo>
                    <a:pt x="234" y="168"/>
                  </a:lnTo>
                  <a:lnTo>
                    <a:pt x="245" y="123"/>
                  </a:lnTo>
                  <a:lnTo>
                    <a:pt x="245" y="79"/>
                  </a:lnTo>
                  <a:lnTo>
                    <a:pt x="223" y="45"/>
                  </a:lnTo>
                  <a:lnTo>
                    <a:pt x="190" y="12"/>
                  </a:lnTo>
                  <a:lnTo>
                    <a:pt x="145" y="1"/>
                  </a:lnTo>
                  <a:close/>
                </a:path>
              </a:pathLst>
            </a:custGeom>
            <a:solidFill>
              <a:srgbClr val="AF6A6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86" name="Google Shape;1511;p21">
              <a:extLst>
                <a:ext uri="{FF2B5EF4-FFF2-40B4-BE49-F238E27FC236}">
                  <a16:creationId xmlns="" xmlns:a16="http://schemas.microsoft.com/office/drawing/2014/main" id="{5F8D15D2-D68A-45A5-9626-02CCEB62EFEC}"/>
                </a:ext>
              </a:extLst>
            </p:cNvPr>
            <p:cNvSpPr/>
            <p:nvPr/>
          </p:nvSpPr>
          <p:spPr>
            <a:xfrm>
              <a:off x="2174278" y="2622685"/>
              <a:ext cx="8660" cy="4999"/>
            </a:xfrm>
            <a:custGeom>
              <a:avLst/>
              <a:gdLst/>
              <a:ahLst/>
              <a:cxnLst/>
              <a:rect l="l" t="t" r="r" b="b"/>
              <a:pathLst>
                <a:path w="369" h="213" extrusionOk="0">
                  <a:moveTo>
                    <a:pt x="134" y="1"/>
                  </a:moveTo>
                  <a:lnTo>
                    <a:pt x="68" y="12"/>
                  </a:lnTo>
                  <a:lnTo>
                    <a:pt x="45" y="23"/>
                  </a:lnTo>
                  <a:lnTo>
                    <a:pt x="23" y="45"/>
                  </a:lnTo>
                  <a:lnTo>
                    <a:pt x="12" y="67"/>
                  </a:lnTo>
                  <a:lnTo>
                    <a:pt x="1" y="101"/>
                  </a:lnTo>
                  <a:lnTo>
                    <a:pt x="12" y="123"/>
                  </a:lnTo>
                  <a:lnTo>
                    <a:pt x="23" y="145"/>
                  </a:lnTo>
                  <a:lnTo>
                    <a:pt x="45" y="168"/>
                  </a:lnTo>
                  <a:lnTo>
                    <a:pt x="68" y="179"/>
                  </a:lnTo>
                  <a:lnTo>
                    <a:pt x="123" y="201"/>
                  </a:lnTo>
                  <a:lnTo>
                    <a:pt x="190" y="212"/>
                  </a:lnTo>
                  <a:lnTo>
                    <a:pt x="257" y="212"/>
                  </a:lnTo>
                  <a:lnTo>
                    <a:pt x="312" y="190"/>
                  </a:lnTo>
                  <a:lnTo>
                    <a:pt x="357" y="168"/>
                  </a:lnTo>
                  <a:lnTo>
                    <a:pt x="368" y="123"/>
                  </a:lnTo>
                  <a:lnTo>
                    <a:pt x="368" y="79"/>
                  </a:lnTo>
                  <a:lnTo>
                    <a:pt x="357" y="56"/>
                  </a:lnTo>
                  <a:lnTo>
                    <a:pt x="335" y="45"/>
                  </a:lnTo>
                  <a:lnTo>
                    <a:pt x="268" y="12"/>
                  </a:lnTo>
                  <a:lnTo>
                    <a:pt x="201" y="1"/>
                  </a:lnTo>
                  <a:close/>
                </a:path>
              </a:pathLst>
            </a:custGeom>
            <a:solidFill>
              <a:srgbClr val="AF6A6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87" name="Google Shape;1512;p21">
              <a:extLst>
                <a:ext uri="{FF2B5EF4-FFF2-40B4-BE49-F238E27FC236}">
                  <a16:creationId xmlns="" xmlns:a16="http://schemas.microsoft.com/office/drawing/2014/main" id="{C0F6BF16-5EEE-4896-A899-EBA9E6EFC340}"/>
                </a:ext>
              </a:extLst>
            </p:cNvPr>
            <p:cNvSpPr/>
            <p:nvPr/>
          </p:nvSpPr>
          <p:spPr>
            <a:xfrm>
              <a:off x="2182656" y="2614847"/>
              <a:ext cx="12555" cy="10467"/>
            </a:xfrm>
            <a:custGeom>
              <a:avLst/>
              <a:gdLst/>
              <a:ahLst/>
              <a:cxnLst/>
              <a:rect l="l" t="t" r="r" b="b"/>
              <a:pathLst>
                <a:path w="535" h="446" extrusionOk="0">
                  <a:moveTo>
                    <a:pt x="33" y="1"/>
                  </a:moveTo>
                  <a:lnTo>
                    <a:pt x="11" y="12"/>
                  </a:lnTo>
                  <a:lnTo>
                    <a:pt x="0" y="34"/>
                  </a:lnTo>
                  <a:lnTo>
                    <a:pt x="0" y="56"/>
                  </a:lnTo>
                  <a:lnTo>
                    <a:pt x="11" y="67"/>
                  </a:lnTo>
                  <a:lnTo>
                    <a:pt x="256" y="268"/>
                  </a:lnTo>
                  <a:lnTo>
                    <a:pt x="367" y="368"/>
                  </a:lnTo>
                  <a:lnTo>
                    <a:pt x="423" y="413"/>
                  </a:lnTo>
                  <a:lnTo>
                    <a:pt x="479" y="446"/>
                  </a:lnTo>
                  <a:lnTo>
                    <a:pt x="501" y="446"/>
                  </a:lnTo>
                  <a:lnTo>
                    <a:pt x="523" y="435"/>
                  </a:lnTo>
                  <a:lnTo>
                    <a:pt x="534" y="424"/>
                  </a:lnTo>
                  <a:lnTo>
                    <a:pt x="523" y="401"/>
                  </a:lnTo>
                  <a:lnTo>
                    <a:pt x="468" y="346"/>
                  </a:lnTo>
                  <a:lnTo>
                    <a:pt x="412" y="290"/>
                  </a:lnTo>
                  <a:lnTo>
                    <a:pt x="301" y="201"/>
                  </a:lnTo>
                  <a:lnTo>
                    <a:pt x="67" y="12"/>
                  </a:lnTo>
                  <a:lnTo>
                    <a:pt x="56" y="1"/>
                  </a:lnTo>
                  <a:close/>
                </a:path>
              </a:pathLst>
            </a:custGeom>
            <a:solidFill>
              <a:srgbClr val="AF6A6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88" name="Google Shape;1513;p21">
              <a:extLst>
                <a:ext uri="{FF2B5EF4-FFF2-40B4-BE49-F238E27FC236}">
                  <a16:creationId xmlns="" xmlns:a16="http://schemas.microsoft.com/office/drawing/2014/main" id="{28598FF3-1286-4CF6-8D5E-61F3B07E18DE}"/>
                </a:ext>
              </a:extLst>
            </p:cNvPr>
            <p:cNvSpPr/>
            <p:nvPr/>
          </p:nvSpPr>
          <p:spPr>
            <a:xfrm>
              <a:off x="2184205" y="2610153"/>
              <a:ext cx="17272" cy="8636"/>
            </a:xfrm>
            <a:custGeom>
              <a:avLst/>
              <a:gdLst/>
              <a:ahLst/>
              <a:cxnLst/>
              <a:rect l="l" t="t" r="r" b="b"/>
              <a:pathLst>
                <a:path w="736" h="368" extrusionOk="0">
                  <a:moveTo>
                    <a:pt x="34" y="0"/>
                  </a:moveTo>
                  <a:lnTo>
                    <a:pt x="23" y="11"/>
                  </a:lnTo>
                  <a:lnTo>
                    <a:pt x="12" y="34"/>
                  </a:lnTo>
                  <a:lnTo>
                    <a:pt x="1" y="56"/>
                  </a:lnTo>
                  <a:lnTo>
                    <a:pt x="1" y="78"/>
                  </a:lnTo>
                  <a:lnTo>
                    <a:pt x="12" y="100"/>
                  </a:lnTo>
                  <a:lnTo>
                    <a:pt x="34" y="112"/>
                  </a:lnTo>
                  <a:lnTo>
                    <a:pt x="402" y="267"/>
                  </a:lnTo>
                  <a:lnTo>
                    <a:pt x="546" y="345"/>
                  </a:lnTo>
                  <a:lnTo>
                    <a:pt x="624" y="368"/>
                  </a:lnTo>
                  <a:lnTo>
                    <a:pt x="669" y="368"/>
                  </a:lnTo>
                  <a:lnTo>
                    <a:pt x="702" y="356"/>
                  </a:lnTo>
                  <a:lnTo>
                    <a:pt x="724" y="345"/>
                  </a:lnTo>
                  <a:lnTo>
                    <a:pt x="736" y="334"/>
                  </a:lnTo>
                  <a:lnTo>
                    <a:pt x="736" y="312"/>
                  </a:lnTo>
                  <a:lnTo>
                    <a:pt x="736" y="290"/>
                  </a:lnTo>
                  <a:lnTo>
                    <a:pt x="713" y="256"/>
                  </a:lnTo>
                  <a:lnTo>
                    <a:pt x="680" y="234"/>
                  </a:lnTo>
                  <a:lnTo>
                    <a:pt x="613" y="189"/>
                  </a:lnTo>
                  <a:lnTo>
                    <a:pt x="457" y="145"/>
                  </a:lnTo>
                  <a:lnTo>
                    <a:pt x="79" y="0"/>
                  </a:lnTo>
                  <a:close/>
                </a:path>
              </a:pathLst>
            </a:custGeom>
            <a:solidFill>
              <a:srgbClr val="AF6A6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89" name="Google Shape;1514;p21">
              <a:extLst>
                <a:ext uri="{FF2B5EF4-FFF2-40B4-BE49-F238E27FC236}">
                  <a16:creationId xmlns="" xmlns:a16="http://schemas.microsoft.com/office/drawing/2014/main" id="{5BC5AFB8-063D-41C8-B010-899CC32BCF41}"/>
                </a:ext>
              </a:extLst>
            </p:cNvPr>
            <p:cNvSpPr/>
            <p:nvPr/>
          </p:nvSpPr>
          <p:spPr>
            <a:xfrm>
              <a:off x="2182374" y="2605178"/>
              <a:ext cx="6829" cy="6031"/>
            </a:xfrm>
            <a:custGeom>
              <a:avLst/>
              <a:gdLst/>
              <a:ahLst/>
              <a:cxnLst/>
              <a:rect l="l" t="t" r="r" b="b"/>
              <a:pathLst>
                <a:path w="291" h="257" extrusionOk="0">
                  <a:moveTo>
                    <a:pt x="257" y="1"/>
                  </a:moveTo>
                  <a:lnTo>
                    <a:pt x="235" y="12"/>
                  </a:lnTo>
                  <a:lnTo>
                    <a:pt x="157" y="45"/>
                  </a:lnTo>
                  <a:lnTo>
                    <a:pt x="79" y="90"/>
                  </a:lnTo>
                  <a:lnTo>
                    <a:pt x="45" y="112"/>
                  </a:lnTo>
                  <a:lnTo>
                    <a:pt x="12" y="145"/>
                  </a:lnTo>
                  <a:lnTo>
                    <a:pt x="1" y="179"/>
                  </a:lnTo>
                  <a:lnTo>
                    <a:pt x="1" y="223"/>
                  </a:lnTo>
                  <a:lnTo>
                    <a:pt x="12" y="246"/>
                  </a:lnTo>
                  <a:lnTo>
                    <a:pt x="34" y="257"/>
                  </a:lnTo>
                  <a:lnTo>
                    <a:pt x="79" y="257"/>
                  </a:lnTo>
                  <a:lnTo>
                    <a:pt x="112" y="234"/>
                  </a:lnTo>
                  <a:lnTo>
                    <a:pt x="157" y="190"/>
                  </a:lnTo>
                  <a:lnTo>
                    <a:pt x="212" y="145"/>
                  </a:lnTo>
                  <a:lnTo>
                    <a:pt x="268" y="101"/>
                  </a:lnTo>
                  <a:lnTo>
                    <a:pt x="290" y="90"/>
                  </a:lnTo>
                  <a:lnTo>
                    <a:pt x="290" y="67"/>
                  </a:lnTo>
                  <a:lnTo>
                    <a:pt x="290" y="34"/>
                  </a:lnTo>
                  <a:lnTo>
                    <a:pt x="268" y="12"/>
                  </a:lnTo>
                  <a:lnTo>
                    <a:pt x="257" y="1"/>
                  </a:lnTo>
                  <a:close/>
                </a:path>
              </a:pathLst>
            </a:custGeom>
            <a:solidFill>
              <a:srgbClr val="AF6A6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90" name="Google Shape;1515;p21">
              <a:extLst>
                <a:ext uri="{FF2B5EF4-FFF2-40B4-BE49-F238E27FC236}">
                  <a16:creationId xmlns="" xmlns:a16="http://schemas.microsoft.com/office/drawing/2014/main" id="{44DF66F8-91D4-4A53-B898-6E5191EF882C}"/>
                </a:ext>
              </a:extLst>
            </p:cNvPr>
            <p:cNvSpPr/>
            <p:nvPr/>
          </p:nvSpPr>
          <p:spPr>
            <a:xfrm>
              <a:off x="2162521" y="2602057"/>
              <a:ext cx="5257" cy="4201"/>
            </a:xfrm>
            <a:custGeom>
              <a:avLst/>
              <a:gdLst/>
              <a:ahLst/>
              <a:cxnLst/>
              <a:rect l="l" t="t" r="r" b="b"/>
              <a:pathLst>
                <a:path w="224" h="179" extrusionOk="0">
                  <a:moveTo>
                    <a:pt x="56" y="0"/>
                  </a:moveTo>
                  <a:lnTo>
                    <a:pt x="34" y="22"/>
                  </a:lnTo>
                  <a:lnTo>
                    <a:pt x="12" y="45"/>
                  </a:lnTo>
                  <a:lnTo>
                    <a:pt x="1" y="78"/>
                  </a:lnTo>
                  <a:lnTo>
                    <a:pt x="12" y="111"/>
                  </a:lnTo>
                  <a:lnTo>
                    <a:pt x="34" y="145"/>
                  </a:lnTo>
                  <a:lnTo>
                    <a:pt x="68" y="156"/>
                  </a:lnTo>
                  <a:lnTo>
                    <a:pt x="123" y="178"/>
                  </a:lnTo>
                  <a:lnTo>
                    <a:pt x="157" y="178"/>
                  </a:lnTo>
                  <a:lnTo>
                    <a:pt x="179" y="167"/>
                  </a:lnTo>
                  <a:lnTo>
                    <a:pt x="201" y="156"/>
                  </a:lnTo>
                  <a:lnTo>
                    <a:pt x="212" y="134"/>
                  </a:lnTo>
                  <a:lnTo>
                    <a:pt x="223" y="111"/>
                  </a:lnTo>
                  <a:lnTo>
                    <a:pt x="212" y="78"/>
                  </a:lnTo>
                  <a:lnTo>
                    <a:pt x="201" y="56"/>
                  </a:lnTo>
                  <a:lnTo>
                    <a:pt x="179" y="45"/>
                  </a:lnTo>
                  <a:lnTo>
                    <a:pt x="123" y="11"/>
                  </a:lnTo>
                  <a:lnTo>
                    <a:pt x="90" y="0"/>
                  </a:lnTo>
                  <a:close/>
                </a:path>
              </a:pathLst>
            </a:custGeom>
            <a:solidFill>
              <a:srgbClr val="AF6A6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91" name="Google Shape;1516;p21">
              <a:extLst>
                <a:ext uri="{FF2B5EF4-FFF2-40B4-BE49-F238E27FC236}">
                  <a16:creationId xmlns="" xmlns:a16="http://schemas.microsoft.com/office/drawing/2014/main" id="{DE07CC3B-849B-4491-8FD5-9DFDDFD915CE}"/>
                </a:ext>
              </a:extLst>
            </p:cNvPr>
            <p:cNvSpPr/>
            <p:nvPr/>
          </p:nvSpPr>
          <p:spPr>
            <a:xfrm>
              <a:off x="1840382" y="2578261"/>
              <a:ext cx="380174" cy="108467"/>
            </a:xfrm>
            <a:custGeom>
              <a:avLst/>
              <a:gdLst/>
              <a:ahLst/>
              <a:cxnLst/>
              <a:rect l="l" t="t" r="r" b="b"/>
              <a:pathLst>
                <a:path w="16200" h="4622" extrusionOk="0">
                  <a:moveTo>
                    <a:pt x="4142" y="1"/>
                  </a:moveTo>
                  <a:lnTo>
                    <a:pt x="3975" y="12"/>
                  </a:lnTo>
                  <a:lnTo>
                    <a:pt x="3819" y="45"/>
                  </a:lnTo>
                  <a:lnTo>
                    <a:pt x="3663" y="112"/>
                  </a:lnTo>
                  <a:lnTo>
                    <a:pt x="3596" y="146"/>
                  </a:lnTo>
                  <a:lnTo>
                    <a:pt x="3530" y="190"/>
                  </a:lnTo>
                  <a:lnTo>
                    <a:pt x="3463" y="235"/>
                  </a:lnTo>
                  <a:lnTo>
                    <a:pt x="3407" y="290"/>
                  </a:lnTo>
                  <a:lnTo>
                    <a:pt x="3351" y="357"/>
                  </a:lnTo>
                  <a:lnTo>
                    <a:pt x="3307" y="424"/>
                  </a:lnTo>
                  <a:lnTo>
                    <a:pt x="3251" y="524"/>
                  </a:lnTo>
                  <a:lnTo>
                    <a:pt x="3218" y="624"/>
                  </a:lnTo>
                  <a:lnTo>
                    <a:pt x="3184" y="725"/>
                  </a:lnTo>
                  <a:lnTo>
                    <a:pt x="3173" y="836"/>
                  </a:lnTo>
                  <a:lnTo>
                    <a:pt x="3162" y="947"/>
                  </a:lnTo>
                  <a:lnTo>
                    <a:pt x="3151" y="1059"/>
                  </a:lnTo>
                  <a:lnTo>
                    <a:pt x="3162" y="1281"/>
                  </a:lnTo>
                  <a:lnTo>
                    <a:pt x="3173" y="1515"/>
                  </a:lnTo>
                  <a:lnTo>
                    <a:pt x="3184" y="1749"/>
                  </a:lnTo>
                  <a:lnTo>
                    <a:pt x="3173" y="1860"/>
                  </a:lnTo>
                  <a:lnTo>
                    <a:pt x="3173" y="1972"/>
                  </a:lnTo>
                  <a:lnTo>
                    <a:pt x="3151" y="2083"/>
                  </a:lnTo>
                  <a:lnTo>
                    <a:pt x="3129" y="2194"/>
                  </a:lnTo>
                  <a:lnTo>
                    <a:pt x="2962" y="2172"/>
                  </a:lnTo>
                  <a:lnTo>
                    <a:pt x="2795" y="2161"/>
                  </a:lnTo>
                  <a:lnTo>
                    <a:pt x="2628" y="2161"/>
                  </a:lnTo>
                  <a:lnTo>
                    <a:pt x="2461" y="2172"/>
                  </a:lnTo>
                  <a:lnTo>
                    <a:pt x="2639" y="2706"/>
                  </a:lnTo>
                  <a:lnTo>
                    <a:pt x="2394" y="2606"/>
                  </a:lnTo>
                  <a:lnTo>
                    <a:pt x="2138" y="2517"/>
                  </a:lnTo>
                  <a:lnTo>
                    <a:pt x="1871" y="2450"/>
                  </a:lnTo>
                  <a:lnTo>
                    <a:pt x="1603" y="2395"/>
                  </a:lnTo>
                  <a:lnTo>
                    <a:pt x="1336" y="2350"/>
                  </a:lnTo>
                  <a:lnTo>
                    <a:pt x="1069" y="2328"/>
                  </a:lnTo>
                  <a:lnTo>
                    <a:pt x="802" y="2328"/>
                  </a:lnTo>
                  <a:lnTo>
                    <a:pt x="535" y="2339"/>
                  </a:lnTo>
                  <a:lnTo>
                    <a:pt x="434" y="2350"/>
                  </a:lnTo>
                  <a:lnTo>
                    <a:pt x="345" y="2361"/>
                  </a:lnTo>
                  <a:lnTo>
                    <a:pt x="256" y="2395"/>
                  </a:lnTo>
                  <a:lnTo>
                    <a:pt x="167" y="2439"/>
                  </a:lnTo>
                  <a:lnTo>
                    <a:pt x="89" y="2495"/>
                  </a:lnTo>
                  <a:lnTo>
                    <a:pt x="34" y="2550"/>
                  </a:lnTo>
                  <a:lnTo>
                    <a:pt x="23" y="2595"/>
                  </a:lnTo>
                  <a:lnTo>
                    <a:pt x="0" y="2628"/>
                  </a:lnTo>
                  <a:lnTo>
                    <a:pt x="0" y="2673"/>
                  </a:lnTo>
                  <a:lnTo>
                    <a:pt x="0" y="2717"/>
                  </a:lnTo>
                  <a:lnTo>
                    <a:pt x="0" y="2762"/>
                  </a:lnTo>
                  <a:lnTo>
                    <a:pt x="11" y="2807"/>
                  </a:lnTo>
                  <a:lnTo>
                    <a:pt x="56" y="2884"/>
                  </a:lnTo>
                  <a:lnTo>
                    <a:pt x="123" y="2951"/>
                  </a:lnTo>
                  <a:lnTo>
                    <a:pt x="190" y="3018"/>
                  </a:lnTo>
                  <a:lnTo>
                    <a:pt x="345" y="3141"/>
                  </a:lnTo>
                  <a:lnTo>
                    <a:pt x="501" y="3252"/>
                  </a:lnTo>
                  <a:lnTo>
                    <a:pt x="679" y="3352"/>
                  </a:lnTo>
                  <a:lnTo>
                    <a:pt x="858" y="3441"/>
                  </a:lnTo>
                  <a:lnTo>
                    <a:pt x="1047" y="3508"/>
                  </a:lnTo>
                  <a:lnTo>
                    <a:pt x="1236" y="3575"/>
                  </a:lnTo>
                  <a:lnTo>
                    <a:pt x="1425" y="3619"/>
                  </a:lnTo>
                  <a:lnTo>
                    <a:pt x="1626" y="3642"/>
                  </a:lnTo>
                  <a:lnTo>
                    <a:pt x="4242" y="4131"/>
                  </a:lnTo>
                  <a:lnTo>
                    <a:pt x="4064" y="4310"/>
                  </a:lnTo>
                  <a:lnTo>
                    <a:pt x="4298" y="4399"/>
                  </a:lnTo>
                  <a:lnTo>
                    <a:pt x="4532" y="4465"/>
                  </a:lnTo>
                  <a:lnTo>
                    <a:pt x="4776" y="4510"/>
                  </a:lnTo>
                  <a:lnTo>
                    <a:pt x="5021" y="4554"/>
                  </a:lnTo>
                  <a:lnTo>
                    <a:pt x="5266" y="4577"/>
                  </a:lnTo>
                  <a:lnTo>
                    <a:pt x="5511" y="4599"/>
                  </a:lnTo>
                  <a:lnTo>
                    <a:pt x="6012" y="4599"/>
                  </a:lnTo>
                  <a:lnTo>
                    <a:pt x="6513" y="4588"/>
                  </a:lnTo>
                  <a:lnTo>
                    <a:pt x="7025" y="4554"/>
                  </a:lnTo>
                  <a:lnTo>
                    <a:pt x="7526" y="4521"/>
                  </a:lnTo>
                  <a:lnTo>
                    <a:pt x="8027" y="4510"/>
                  </a:lnTo>
                  <a:lnTo>
                    <a:pt x="8350" y="4499"/>
                  </a:lnTo>
                  <a:lnTo>
                    <a:pt x="8662" y="4510"/>
                  </a:lnTo>
                  <a:lnTo>
                    <a:pt x="9308" y="4532"/>
                  </a:lnTo>
                  <a:lnTo>
                    <a:pt x="9942" y="4566"/>
                  </a:lnTo>
                  <a:lnTo>
                    <a:pt x="10577" y="4599"/>
                  </a:lnTo>
                  <a:lnTo>
                    <a:pt x="11212" y="4621"/>
                  </a:lnTo>
                  <a:lnTo>
                    <a:pt x="11523" y="4610"/>
                  </a:lnTo>
                  <a:lnTo>
                    <a:pt x="11846" y="4610"/>
                  </a:lnTo>
                  <a:lnTo>
                    <a:pt x="12158" y="4588"/>
                  </a:lnTo>
                  <a:lnTo>
                    <a:pt x="12470" y="4554"/>
                  </a:lnTo>
                  <a:lnTo>
                    <a:pt x="12781" y="4499"/>
                  </a:lnTo>
                  <a:lnTo>
                    <a:pt x="13093" y="4443"/>
                  </a:lnTo>
                  <a:lnTo>
                    <a:pt x="13394" y="4365"/>
                  </a:lnTo>
                  <a:lnTo>
                    <a:pt x="13694" y="4276"/>
                  </a:lnTo>
                  <a:lnTo>
                    <a:pt x="13984" y="4176"/>
                  </a:lnTo>
                  <a:lnTo>
                    <a:pt x="14273" y="4065"/>
                  </a:lnTo>
                  <a:lnTo>
                    <a:pt x="14563" y="3942"/>
                  </a:lnTo>
                  <a:lnTo>
                    <a:pt x="14852" y="3820"/>
                  </a:lnTo>
                  <a:lnTo>
                    <a:pt x="15420" y="3552"/>
                  </a:lnTo>
                  <a:lnTo>
                    <a:pt x="15665" y="3430"/>
                  </a:lnTo>
                  <a:lnTo>
                    <a:pt x="15787" y="3352"/>
                  </a:lnTo>
                  <a:lnTo>
                    <a:pt x="15899" y="3274"/>
                  </a:lnTo>
                  <a:lnTo>
                    <a:pt x="15999" y="3185"/>
                  </a:lnTo>
                  <a:lnTo>
                    <a:pt x="16088" y="3085"/>
                  </a:lnTo>
                  <a:lnTo>
                    <a:pt x="16144" y="2962"/>
                  </a:lnTo>
                  <a:lnTo>
                    <a:pt x="16166" y="2907"/>
                  </a:lnTo>
                  <a:lnTo>
                    <a:pt x="16188" y="2840"/>
                  </a:lnTo>
                  <a:lnTo>
                    <a:pt x="16199" y="2762"/>
                  </a:lnTo>
                  <a:lnTo>
                    <a:pt x="16199" y="2684"/>
                  </a:lnTo>
                  <a:lnTo>
                    <a:pt x="16188" y="2606"/>
                  </a:lnTo>
                  <a:lnTo>
                    <a:pt x="16166" y="2528"/>
                  </a:lnTo>
                  <a:lnTo>
                    <a:pt x="16133" y="2461"/>
                  </a:lnTo>
                  <a:lnTo>
                    <a:pt x="16099" y="2395"/>
                  </a:lnTo>
                  <a:lnTo>
                    <a:pt x="16055" y="2328"/>
                  </a:lnTo>
                  <a:lnTo>
                    <a:pt x="15999" y="2272"/>
                  </a:lnTo>
                  <a:lnTo>
                    <a:pt x="15943" y="2216"/>
                  </a:lnTo>
                  <a:lnTo>
                    <a:pt x="15876" y="2161"/>
                  </a:lnTo>
                  <a:lnTo>
                    <a:pt x="15810" y="2116"/>
                  </a:lnTo>
                  <a:lnTo>
                    <a:pt x="15743" y="2083"/>
                  </a:lnTo>
                  <a:lnTo>
                    <a:pt x="15665" y="2049"/>
                  </a:lnTo>
                  <a:lnTo>
                    <a:pt x="15598" y="2016"/>
                  </a:lnTo>
                  <a:lnTo>
                    <a:pt x="15520" y="2005"/>
                  </a:lnTo>
                  <a:lnTo>
                    <a:pt x="15442" y="1983"/>
                  </a:lnTo>
                  <a:lnTo>
                    <a:pt x="15286" y="1983"/>
                  </a:lnTo>
                  <a:lnTo>
                    <a:pt x="15131" y="1994"/>
                  </a:lnTo>
                  <a:lnTo>
                    <a:pt x="14975" y="2027"/>
                  </a:lnTo>
                  <a:lnTo>
                    <a:pt x="14830" y="2072"/>
                  </a:lnTo>
                  <a:lnTo>
                    <a:pt x="14674" y="2127"/>
                  </a:lnTo>
                  <a:lnTo>
                    <a:pt x="14529" y="2183"/>
                  </a:lnTo>
                  <a:lnTo>
                    <a:pt x="14240" y="2328"/>
                  </a:lnTo>
                  <a:lnTo>
                    <a:pt x="14240" y="2328"/>
                  </a:lnTo>
                  <a:lnTo>
                    <a:pt x="14997" y="992"/>
                  </a:lnTo>
                  <a:lnTo>
                    <a:pt x="15053" y="880"/>
                  </a:lnTo>
                  <a:lnTo>
                    <a:pt x="15097" y="769"/>
                  </a:lnTo>
                  <a:lnTo>
                    <a:pt x="15142" y="647"/>
                  </a:lnTo>
                  <a:lnTo>
                    <a:pt x="15164" y="535"/>
                  </a:lnTo>
                  <a:lnTo>
                    <a:pt x="15175" y="413"/>
                  </a:lnTo>
                  <a:lnTo>
                    <a:pt x="15153" y="313"/>
                  </a:lnTo>
                  <a:lnTo>
                    <a:pt x="15142" y="257"/>
                  </a:lnTo>
                  <a:lnTo>
                    <a:pt x="15108" y="212"/>
                  </a:lnTo>
                  <a:lnTo>
                    <a:pt x="15075" y="179"/>
                  </a:lnTo>
                  <a:lnTo>
                    <a:pt x="15041" y="135"/>
                  </a:lnTo>
                  <a:lnTo>
                    <a:pt x="14997" y="112"/>
                  </a:lnTo>
                  <a:lnTo>
                    <a:pt x="14952" y="90"/>
                  </a:lnTo>
                  <a:lnTo>
                    <a:pt x="14852" y="57"/>
                  </a:lnTo>
                  <a:lnTo>
                    <a:pt x="14641" y="57"/>
                  </a:lnTo>
                  <a:lnTo>
                    <a:pt x="14362" y="79"/>
                  </a:lnTo>
                  <a:lnTo>
                    <a:pt x="14084" y="112"/>
                  </a:lnTo>
                  <a:lnTo>
                    <a:pt x="13806" y="168"/>
                  </a:lnTo>
                  <a:lnTo>
                    <a:pt x="13538" y="235"/>
                  </a:lnTo>
                  <a:lnTo>
                    <a:pt x="13271" y="313"/>
                  </a:lnTo>
                  <a:lnTo>
                    <a:pt x="13004" y="402"/>
                  </a:lnTo>
                  <a:lnTo>
                    <a:pt x="12748" y="513"/>
                  </a:lnTo>
                  <a:lnTo>
                    <a:pt x="12492" y="636"/>
                  </a:lnTo>
                  <a:lnTo>
                    <a:pt x="12247" y="758"/>
                  </a:lnTo>
                  <a:lnTo>
                    <a:pt x="12002" y="903"/>
                  </a:lnTo>
                  <a:lnTo>
                    <a:pt x="11768" y="1059"/>
                  </a:lnTo>
                  <a:lnTo>
                    <a:pt x="11546" y="1226"/>
                  </a:lnTo>
                  <a:lnTo>
                    <a:pt x="11323" y="1404"/>
                  </a:lnTo>
                  <a:lnTo>
                    <a:pt x="11123" y="1593"/>
                  </a:lnTo>
                  <a:lnTo>
                    <a:pt x="10922" y="1793"/>
                  </a:lnTo>
                  <a:lnTo>
                    <a:pt x="10733" y="2005"/>
                  </a:lnTo>
                  <a:lnTo>
                    <a:pt x="10755" y="1938"/>
                  </a:lnTo>
                  <a:lnTo>
                    <a:pt x="10766" y="1871"/>
                  </a:lnTo>
                  <a:lnTo>
                    <a:pt x="10766" y="1805"/>
                  </a:lnTo>
                  <a:lnTo>
                    <a:pt x="10755" y="1738"/>
                  </a:lnTo>
                  <a:lnTo>
                    <a:pt x="10733" y="1671"/>
                  </a:lnTo>
                  <a:lnTo>
                    <a:pt x="10699" y="1615"/>
                  </a:lnTo>
                  <a:lnTo>
                    <a:pt x="10655" y="1560"/>
                  </a:lnTo>
                  <a:lnTo>
                    <a:pt x="10599" y="1504"/>
                  </a:lnTo>
                  <a:lnTo>
                    <a:pt x="10544" y="1459"/>
                  </a:lnTo>
                  <a:lnTo>
                    <a:pt x="10477" y="1415"/>
                  </a:lnTo>
                  <a:lnTo>
                    <a:pt x="10410" y="1381"/>
                  </a:lnTo>
                  <a:lnTo>
                    <a:pt x="10343" y="1359"/>
                  </a:lnTo>
                  <a:lnTo>
                    <a:pt x="10265" y="1337"/>
                  </a:lnTo>
                  <a:lnTo>
                    <a:pt x="10121" y="1337"/>
                  </a:lnTo>
                  <a:lnTo>
                    <a:pt x="10043" y="1348"/>
                  </a:lnTo>
                  <a:lnTo>
                    <a:pt x="9976" y="1370"/>
                  </a:lnTo>
                  <a:lnTo>
                    <a:pt x="9909" y="1404"/>
                  </a:lnTo>
                  <a:lnTo>
                    <a:pt x="9787" y="1471"/>
                  </a:lnTo>
                  <a:lnTo>
                    <a:pt x="9675" y="1560"/>
                  </a:lnTo>
                  <a:lnTo>
                    <a:pt x="9564" y="1671"/>
                  </a:lnTo>
                  <a:lnTo>
                    <a:pt x="9464" y="1782"/>
                  </a:lnTo>
                  <a:lnTo>
                    <a:pt x="9375" y="1916"/>
                  </a:lnTo>
                  <a:lnTo>
                    <a:pt x="9219" y="2172"/>
                  </a:lnTo>
                  <a:lnTo>
                    <a:pt x="9163" y="2083"/>
                  </a:lnTo>
                  <a:lnTo>
                    <a:pt x="9119" y="1994"/>
                  </a:lnTo>
                  <a:lnTo>
                    <a:pt x="9085" y="1894"/>
                  </a:lnTo>
                  <a:lnTo>
                    <a:pt x="9063" y="1793"/>
                  </a:lnTo>
                  <a:lnTo>
                    <a:pt x="9029" y="1582"/>
                  </a:lnTo>
                  <a:lnTo>
                    <a:pt x="9007" y="1359"/>
                  </a:lnTo>
                  <a:lnTo>
                    <a:pt x="8974" y="1159"/>
                  </a:lnTo>
                  <a:lnTo>
                    <a:pt x="8952" y="1047"/>
                  </a:lnTo>
                  <a:lnTo>
                    <a:pt x="8929" y="958"/>
                  </a:lnTo>
                  <a:lnTo>
                    <a:pt x="8896" y="869"/>
                  </a:lnTo>
                  <a:lnTo>
                    <a:pt x="8840" y="780"/>
                  </a:lnTo>
                  <a:lnTo>
                    <a:pt x="8785" y="702"/>
                  </a:lnTo>
                  <a:lnTo>
                    <a:pt x="8718" y="636"/>
                  </a:lnTo>
                  <a:lnTo>
                    <a:pt x="8651" y="591"/>
                  </a:lnTo>
                  <a:lnTo>
                    <a:pt x="8573" y="558"/>
                  </a:lnTo>
                  <a:lnTo>
                    <a:pt x="8506" y="535"/>
                  </a:lnTo>
                  <a:lnTo>
                    <a:pt x="8428" y="524"/>
                  </a:lnTo>
                  <a:lnTo>
                    <a:pt x="8284" y="524"/>
                  </a:lnTo>
                  <a:lnTo>
                    <a:pt x="8206" y="546"/>
                  </a:lnTo>
                  <a:lnTo>
                    <a:pt x="8128" y="569"/>
                  </a:lnTo>
                  <a:lnTo>
                    <a:pt x="8050" y="591"/>
                  </a:lnTo>
                  <a:lnTo>
                    <a:pt x="7972" y="636"/>
                  </a:lnTo>
                  <a:lnTo>
                    <a:pt x="7838" y="725"/>
                  </a:lnTo>
                  <a:lnTo>
                    <a:pt x="7716" y="836"/>
                  </a:lnTo>
                  <a:lnTo>
                    <a:pt x="7604" y="970"/>
                  </a:lnTo>
                  <a:lnTo>
                    <a:pt x="7515" y="1103"/>
                  </a:lnTo>
                  <a:lnTo>
                    <a:pt x="7437" y="1248"/>
                  </a:lnTo>
                  <a:lnTo>
                    <a:pt x="7304" y="1548"/>
                  </a:lnTo>
                  <a:lnTo>
                    <a:pt x="7170" y="1849"/>
                  </a:lnTo>
                  <a:lnTo>
                    <a:pt x="7092" y="1994"/>
                  </a:lnTo>
                  <a:lnTo>
                    <a:pt x="7014" y="2139"/>
                  </a:lnTo>
                  <a:lnTo>
                    <a:pt x="6669" y="1760"/>
                  </a:lnTo>
                  <a:lnTo>
                    <a:pt x="6313" y="1404"/>
                  </a:lnTo>
                  <a:lnTo>
                    <a:pt x="5945" y="1059"/>
                  </a:lnTo>
                  <a:lnTo>
                    <a:pt x="5578" y="713"/>
                  </a:lnTo>
                  <a:lnTo>
                    <a:pt x="5322" y="502"/>
                  </a:lnTo>
                  <a:lnTo>
                    <a:pt x="5188" y="402"/>
                  </a:lnTo>
                  <a:lnTo>
                    <a:pt x="5055" y="302"/>
                  </a:lnTo>
                  <a:lnTo>
                    <a:pt x="4921" y="224"/>
                  </a:lnTo>
                  <a:lnTo>
                    <a:pt x="4776" y="146"/>
                  </a:lnTo>
                  <a:lnTo>
                    <a:pt x="4621" y="79"/>
                  </a:lnTo>
                  <a:lnTo>
                    <a:pt x="4465" y="34"/>
                  </a:lnTo>
                  <a:lnTo>
                    <a:pt x="4309" y="1"/>
                  </a:lnTo>
                  <a:close/>
                </a:path>
              </a:pathLst>
            </a:custGeom>
            <a:solidFill>
              <a:srgbClr val="C8E17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92" name="Google Shape;1517;p21">
              <a:extLst>
                <a:ext uri="{FF2B5EF4-FFF2-40B4-BE49-F238E27FC236}">
                  <a16:creationId xmlns="" xmlns:a16="http://schemas.microsoft.com/office/drawing/2014/main" id="{41A33B0C-9514-4540-8E57-449DF202B49D}"/>
                </a:ext>
              </a:extLst>
            </p:cNvPr>
            <p:cNvSpPr/>
            <p:nvPr/>
          </p:nvSpPr>
          <p:spPr>
            <a:xfrm>
              <a:off x="1864671" y="2606750"/>
              <a:ext cx="71365" cy="37126"/>
            </a:xfrm>
            <a:custGeom>
              <a:avLst/>
              <a:gdLst/>
              <a:ahLst/>
              <a:cxnLst/>
              <a:rect l="l" t="t" r="r" b="b"/>
              <a:pathLst>
                <a:path w="3041" h="1582" extrusionOk="0">
                  <a:moveTo>
                    <a:pt x="1927" y="0"/>
                  </a:moveTo>
                  <a:lnTo>
                    <a:pt x="1760" y="12"/>
                  </a:lnTo>
                  <a:lnTo>
                    <a:pt x="1437" y="34"/>
                  </a:lnTo>
                  <a:lnTo>
                    <a:pt x="1225" y="56"/>
                  </a:lnTo>
                  <a:lnTo>
                    <a:pt x="1025" y="90"/>
                  </a:lnTo>
                  <a:lnTo>
                    <a:pt x="825" y="145"/>
                  </a:lnTo>
                  <a:lnTo>
                    <a:pt x="624" y="223"/>
                  </a:lnTo>
                  <a:lnTo>
                    <a:pt x="491" y="279"/>
                  </a:lnTo>
                  <a:lnTo>
                    <a:pt x="357" y="357"/>
                  </a:lnTo>
                  <a:lnTo>
                    <a:pt x="234" y="446"/>
                  </a:lnTo>
                  <a:lnTo>
                    <a:pt x="179" y="490"/>
                  </a:lnTo>
                  <a:lnTo>
                    <a:pt x="134" y="546"/>
                  </a:lnTo>
                  <a:lnTo>
                    <a:pt x="90" y="613"/>
                  </a:lnTo>
                  <a:lnTo>
                    <a:pt x="56" y="680"/>
                  </a:lnTo>
                  <a:lnTo>
                    <a:pt x="34" y="758"/>
                  </a:lnTo>
                  <a:lnTo>
                    <a:pt x="12" y="824"/>
                  </a:lnTo>
                  <a:lnTo>
                    <a:pt x="1" y="902"/>
                  </a:lnTo>
                  <a:lnTo>
                    <a:pt x="12" y="980"/>
                  </a:lnTo>
                  <a:lnTo>
                    <a:pt x="23" y="1047"/>
                  </a:lnTo>
                  <a:lnTo>
                    <a:pt x="45" y="1125"/>
                  </a:lnTo>
                  <a:lnTo>
                    <a:pt x="90" y="1181"/>
                  </a:lnTo>
                  <a:lnTo>
                    <a:pt x="134" y="1236"/>
                  </a:lnTo>
                  <a:lnTo>
                    <a:pt x="190" y="1292"/>
                  </a:lnTo>
                  <a:lnTo>
                    <a:pt x="246" y="1325"/>
                  </a:lnTo>
                  <a:lnTo>
                    <a:pt x="390" y="1392"/>
                  </a:lnTo>
                  <a:lnTo>
                    <a:pt x="524" y="1448"/>
                  </a:lnTo>
                  <a:lnTo>
                    <a:pt x="680" y="1492"/>
                  </a:lnTo>
                  <a:lnTo>
                    <a:pt x="825" y="1526"/>
                  </a:lnTo>
                  <a:lnTo>
                    <a:pt x="980" y="1548"/>
                  </a:lnTo>
                  <a:lnTo>
                    <a:pt x="1136" y="1570"/>
                  </a:lnTo>
                  <a:lnTo>
                    <a:pt x="1281" y="1581"/>
                  </a:lnTo>
                  <a:lnTo>
                    <a:pt x="1437" y="1581"/>
                  </a:lnTo>
                  <a:lnTo>
                    <a:pt x="1593" y="1570"/>
                  </a:lnTo>
                  <a:lnTo>
                    <a:pt x="1749" y="1559"/>
                  </a:lnTo>
                  <a:lnTo>
                    <a:pt x="1893" y="1526"/>
                  </a:lnTo>
                  <a:lnTo>
                    <a:pt x="2049" y="1492"/>
                  </a:lnTo>
                  <a:lnTo>
                    <a:pt x="2194" y="1448"/>
                  </a:lnTo>
                  <a:lnTo>
                    <a:pt x="2328" y="1392"/>
                  </a:lnTo>
                  <a:lnTo>
                    <a:pt x="2461" y="1325"/>
                  </a:lnTo>
                  <a:lnTo>
                    <a:pt x="2595" y="1247"/>
                  </a:lnTo>
                  <a:lnTo>
                    <a:pt x="2717" y="1158"/>
                  </a:lnTo>
                  <a:lnTo>
                    <a:pt x="2829" y="1058"/>
                  </a:lnTo>
                  <a:lnTo>
                    <a:pt x="2895" y="991"/>
                  </a:lnTo>
                  <a:lnTo>
                    <a:pt x="2940" y="925"/>
                  </a:lnTo>
                  <a:lnTo>
                    <a:pt x="2984" y="858"/>
                  </a:lnTo>
                  <a:lnTo>
                    <a:pt x="3018" y="780"/>
                  </a:lnTo>
                  <a:lnTo>
                    <a:pt x="3040" y="680"/>
                  </a:lnTo>
                  <a:lnTo>
                    <a:pt x="3040" y="591"/>
                  </a:lnTo>
                  <a:lnTo>
                    <a:pt x="3018" y="501"/>
                  </a:lnTo>
                  <a:lnTo>
                    <a:pt x="2973" y="412"/>
                  </a:lnTo>
                  <a:lnTo>
                    <a:pt x="2929" y="334"/>
                  </a:lnTo>
                  <a:lnTo>
                    <a:pt x="2862" y="268"/>
                  </a:lnTo>
                  <a:lnTo>
                    <a:pt x="2795" y="201"/>
                  </a:lnTo>
                  <a:lnTo>
                    <a:pt x="2717" y="145"/>
                  </a:lnTo>
                  <a:lnTo>
                    <a:pt x="2561" y="78"/>
                  </a:lnTo>
                  <a:lnTo>
                    <a:pt x="2405" y="34"/>
                  </a:lnTo>
                  <a:lnTo>
                    <a:pt x="2250" y="12"/>
                  </a:lnTo>
                  <a:lnTo>
                    <a:pt x="2083" y="0"/>
                  </a:lnTo>
                  <a:close/>
                </a:path>
              </a:pathLst>
            </a:custGeom>
            <a:solidFill>
              <a:srgbClr val="934F4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93" name="Google Shape;1518;p21">
              <a:extLst>
                <a:ext uri="{FF2B5EF4-FFF2-40B4-BE49-F238E27FC236}">
                  <a16:creationId xmlns="" xmlns:a16="http://schemas.microsoft.com/office/drawing/2014/main" id="{0ADB522A-41D9-43B9-8BD2-0B96E49CAE5F}"/>
                </a:ext>
              </a:extLst>
            </p:cNvPr>
            <p:cNvSpPr/>
            <p:nvPr/>
          </p:nvSpPr>
          <p:spPr>
            <a:xfrm>
              <a:off x="1877485" y="2623201"/>
              <a:ext cx="17788" cy="8918"/>
            </a:xfrm>
            <a:custGeom>
              <a:avLst/>
              <a:gdLst/>
              <a:ahLst/>
              <a:cxnLst/>
              <a:rect l="l" t="t" r="r" b="b"/>
              <a:pathLst>
                <a:path w="758" h="380" extrusionOk="0">
                  <a:moveTo>
                    <a:pt x="579" y="1"/>
                  </a:moveTo>
                  <a:lnTo>
                    <a:pt x="490" y="12"/>
                  </a:lnTo>
                  <a:lnTo>
                    <a:pt x="401" y="34"/>
                  </a:lnTo>
                  <a:lnTo>
                    <a:pt x="323" y="57"/>
                  </a:lnTo>
                  <a:lnTo>
                    <a:pt x="234" y="101"/>
                  </a:lnTo>
                  <a:lnTo>
                    <a:pt x="156" y="134"/>
                  </a:lnTo>
                  <a:lnTo>
                    <a:pt x="89" y="190"/>
                  </a:lnTo>
                  <a:lnTo>
                    <a:pt x="22" y="235"/>
                  </a:lnTo>
                  <a:lnTo>
                    <a:pt x="0" y="257"/>
                  </a:lnTo>
                  <a:lnTo>
                    <a:pt x="0" y="279"/>
                  </a:lnTo>
                  <a:lnTo>
                    <a:pt x="0" y="301"/>
                  </a:lnTo>
                  <a:lnTo>
                    <a:pt x="11" y="313"/>
                  </a:lnTo>
                  <a:lnTo>
                    <a:pt x="45" y="346"/>
                  </a:lnTo>
                  <a:lnTo>
                    <a:pt x="78" y="346"/>
                  </a:lnTo>
                  <a:lnTo>
                    <a:pt x="178" y="335"/>
                  </a:lnTo>
                  <a:lnTo>
                    <a:pt x="256" y="301"/>
                  </a:lnTo>
                  <a:lnTo>
                    <a:pt x="434" y="246"/>
                  </a:lnTo>
                  <a:lnTo>
                    <a:pt x="590" y="190"/>
                  </a:lnTo>
                  <a:lnTo>
                    <a:pt x="627" y="165"/>
                  </a:lnTo>
                  <a:lnTo>
                    <a:pt x="613" y="190"/>
                  </a:lnTo>
                  <a:lnTo>
                    <a:pt x="579" y="257"/>
                  </a:lnTo>
                  <a:lnTo>
                    <a:pt x="557" y="324"/>
                  </a:lnTo>
                  <a:lnTo>
                    <a:pt x="557" y="335"/>
                  </a:lnTo>
                  <a:lnTo>
                    <a:pt x="557" y="357"/>
                  </a:lnTo>
                  <a:lnTo>
                    <a:pt x="579" y="368"/>
                  </a:lnTo>
                  <a:lnTo>
                    <a:pt x="613" y="379"/>
                  </a:lnTo>
                  <a:lnTo>
                    <a:pt x="646" y="357"/>
                  </a:lnTo>
                  <a:lnTo>
                    <a:pt x="702" y="268"/>
                  </a:lnTo>
                  <a:lnTo>
                    <a:pt x="724" y="212"/>
                  </a:lnTo>
                  <a:lnTo>
                    <a:pt x="746" y="157"/>
                  </a:lnTo>
                  <a:lnTo>
                    <a:pt x="757" y="90"/>
                  </a:lnTo>
                  <a:lnTo>
                    <a:pt x="746" y="45"/>
                  </a:lnTo>
                  <a:lnTo>
                    <a:pt x="735" y="23"/>
                  </a:lnTo>
                  <a:lnTo>
                    <a:pt x="724" y="12"/>
                  </a:lnTo>
                  <a:lnTo>
                    <a:pt x="690" y="1"/>
                  </a:lnTo>
                  <a:close/>
                </a:path>
              </a:pathLst>
            </a:custGeom>
            <a:solidFill>
              <a:srgbClr val="AF6A6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94" name="Google Shape;1519;p21">
              <a:extLst>
                <a:ext uri="{FF2B5EF4-FFF2-40B4-BE49-F238E27FC236}">
                  <a16:creationId xmlns="" xmlns:a16="http://schemas.microsoft.com/office/drawing/2014/main" id="{7E771D95-2174-47BB-9182-B546FD9C3FA2}"/>
                </a:ext>
              </a:extLst>
            </p:cNvPr>
            <p:cNvSpPr/>
            <p:nvPr/>
          </p:nvSpPr>
          <p:spPr>
            <a:xfrm>
              <a:off x="1898112" y="2622685"/>
              <a:ext cx="5515" cy="7345"/>
            </a:xfrm>
            <a:custGeom>
              <a:avLst/>
              <a:gdLst/>
              <a:ahLst/>
              <a:cxnLst/>
              <a:rect l="l" t="t" r="r" b="b"/>
              <a:pathLst>
                <a:path w="235" h="313" extrusionOk="0">
                  <a:moveTo>
                    <a:pt x="90" y="1"/>
                  </a:moveTo>
                  <a:lnTo>
                    <a:pt x="56" y="23"/>
                  </a:lnTo>
                  <a:lnTo>
                    <a:pt x="34" y="45"/>
                  </a:lnTo>
                  <a:lnTo>
                    <a:pt x="12" y="79"/>
                  </a:lnTo>
                  <a:lnTo>
                    <a:pt x="1" y="123"/>
                  </a:lnTo>
                  <a:lnTo>
                    <a:pt x="1" y="168"/>
                  </a:lnTo>
                  <a:lnTo>
                    <a:pt x="12" y="234"/>
                  </a:lnTo>
                  <a:lnTo>
                    <a:pt x="56" y="290"/>
                  </a:lnTo>
                  <a:lnTo>
                    <a:pt x="79" y="301"/>
                  </a:lnTo>
                  <a:lnTo>
                    <a:pt x="101" y="312"/>
                  </a:lnTo>
                  <a:lnTo>
                    <a:pt x="168" y="312"/>
                  </a:lnTo>
                  <a:lnTo>
                    <a:pt x="190" y="290"/>
                  </a:lnTo>
                  <a:lnTo>
                    <a:pt x="212" y="268"/>
                  </a:lnTo>
                  <a:lnTo>
                    <a:pt x="223" y="246"/>
                  </a:lnTo>
                  <a:lnTo>
                    <a:pt x="235" y="212"/>
                  </a:lnTo>
                  <a:lnTo>
                    <a:pt x="223" y="134"/>
                  </a:lnTo>
                  <a:lnTo>
                    <a:pt x="223" y="112"/>
                  </a:lnTo>
                  <a:lnTo>
                    <a:pt x="223" y="67"/>
                  </a:lnTo>
                  <a:lnTo>
                    <a:pt x="190" y="34"/>
                  </a:lnTo>
                  <a:lnTo>
                    <a:pt x="168" y="12"/>
                  </a:lnTo>
                  <a:lnTo>
                    <a:pt x="134" y="1"/>
                  </a:lnTo>
                  <a:close/>
                </a:path>
              </a:pathLst>
            </a:custGeom>
            <a:solidFill>
              <a:srgbClr val="AF6A6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95" name="Google Shape;1520;p21">
              <a:extLst>
                <a:ext uri="{FF2B5EF4-FFF2-40B4-BE49-F238E27FC236}">
                  <a16:creationId xmlns="" xmlns:a16="http://schemas.microsoft.com/office/drawing/2014/main" id="{1372D7AF-9B35-4DF3-91C5-F9C9E8597BEA}"/>
                </a:ext>
              </a:extLst>
            </p:cNvPr>
            <p:cNvSpPr/>
            <p:nvPr/>
          </p:nvSpPr>
          <p:spPr>
            <a:xfrm>
              <a:off x="1901257" y="2631039"/>
              <a:ext cx="8378" cy="5257"/>
            </a:xfrm>
            <a:custGeom>
              <a:avLst/>
              <a:gdLst/>
              <a:ahLst/>
              <a:cxnLst/>
              <a:rect l="l" t="t" r="r" b="b"/>
              <a:pathLst>
                <a:path w="357" h="224" extrusionOk="0">
                  <a:moveTo>
                    <a:pt x="234" y="1"/>
                  </a:moveTo>
                  <a:lnTo>
                    <a:pt x="167" y="12"/>
                  </a:lnTo>
                  <a:lnTo>
                    <a:pt x="101" y="34"/>
                  </a:lnTo>
                  <a:lnTo>
                    <a:pt x="45" y="68"/>
                  </a:lnTo>
                  <a:lnTo>
                    <a:pt x="23" y="79"/>
                  </a:lnTo>
                  <a:lnTo>
                    <a:pt x="0" y="112"/>
                  </a:lnTo>
                  <a:lnTo>
                    <a:pt x="0" y="134"/>
                  </a:lnTo>
                  <a:lnTo>
                    <a:pt x="0" y="157"/>
                  </a:lnTo>
                  <a:lnTo>
                    <a:pt x="11" y="190"/>
                  </a:lnTo>
                  <a:lnTo>
                    <a:pt x="34" y="212"/>
                  </a:lnTo>
                  <a:lnTo>
                    <a:pt x="56" y="224"/>
                  </a:lnTo>
                  <a:lnTo>
                    <a:pt x="156" y="224"/>
                  </a:lnTo>
                  <a:lnTo>
                    <a:pt x="223" y="212"/>
                  </a:lnTo>
                  <a:lnTo>
                    <a:pt x="279" y="190"/>
                  </a:lnTo>
                  <a:lnTo>
                    <a:pt x="334" y="146"/>
                  </a:lnTo>
                  <a:lnTo>
                    <a:pt x="357" y="134"/>
                  </a:lnTo>
                  <a:lnTo>
                    <a:pt x="357" y="112"/>
                  </a:lnTo>
                  <a:lnTo>
                    <a:pt x="357" y="68"/>
                  </a:lnTo>
                  <a:lnTo>
                    <a:pt x="334" y="34"/>
                  </a:lnTo>
                  <a:lnTo>
                    <a:pt x="301" y="12"/>
                  </a:lnTo>
                  <a:lnTo>
                    <a:pt x="234" y="1"/>
                  </a:lnTo>
                  <a:close/>
                </a:path>
              </a:pathLst>
            </a:custGeom>
            <a:solidFill>
              <a:srgbClr val="AF6A6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96" name="Google Shape;1521;p21">
              <a:extLst>
                <a:ext uri="{FF2B5EF4-FFF2-40B4-BE49-F238E27FC236}">
                  <a16:creationId xmlns="" xmlns:a16="http://schemas.microsoft.com/office/drawing/2014/main" id="{ABC22ADF-52A3-4902-8E70-8DEBA173D674}"/>
                </a:ext>
              </a:extLst>
            </p:cNvPr>
            <p:cNvSpPr/>
            <p:nvPr/>
          </p:nvSpPr>
          <p:spPr>
            <a:xfrm>
              <a:off x="1906209" y="2622427"/>
              <a:ext cx="14667" cy="6289"/>
            </a:xfrm>
            <a:custGeom>
              <a:avLst/>
              <a:gdLst/>
              <a:ahLst/>
              <a:cxnLst/>
              <a:rect l="l" t="t" r="r" b="b"/>
              <a:pathLst>
                <a:path w="625" h="268" extrusionOk="0">
                  <a:moveTo>
                    <a:pt x="23" y="0"/>
                  </a:moveTo>
                  <a:lnTo>
                    <a:pt x="1" y="23"/>
                  </a:lnTo>
                  <a:lnTo>
                    <a:pt x="12" y="45"/>
                  </a:lnTo>
                  <a:lnTo>
                    <a:pt x="12" y="56"/>
                  </a:lnTo>
                  <a:lnTo>
                    <a:pt x="34" y="67"/>
                  </a:lnTo>
                  <a:lnTo>
                    <a:pt x="301" y="179"/>
                  </a:lnTo>
                  <a:lnTo>
                    <a:pt x="446" y="234"/>
                  </a:lnTo>
                  <a:lnTo>
                    <a:pt x="591" y="268"/>
                  </a:lnTo>
                  <a:lnTo>
                    <a:pt x="613" y="268"/>
                  </a:lnTo>
                  <a:lnTo>
                    <a:pt x="624" y="257"/>
                  </a:lnTo>
                  <a:lnTo>
                    <a:pt x="624" y="234"/>
                  </a:lnTo>
                  <a:lnTo>
                    <a:pt x="613" y="212"/>
                  </a:lnTo>
                  <a:lnTo>
                    <a:pt x="480" y="145"/>
                  </a:lnTo>
                  <a:lnTo>
                    <a:pt x="335" y="90"/>
                  </a:lnTo>
                  <a:lnTo>
                    <a:pt x="45" y="0"/>
                  </a:lnTo>
                  <a:close/>
                </a:path>
              </a:pathLst>
            </a:custGeom>
            <a:solidFill>
              <a:srgbClr val="AF6A6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97" name="Google Shape;1522;p21">
              <a:extLst>
                <a:ext uri="{FF2B5EF4-FFF2-40B4-BE49-F238E27FC236}">
                  <a16:creationId xmlns="" xmlns:a16="http://schemas.microsoft.com/office/drawing/2014/main" id="{24FB6776-2A5D-4693-8C2B-75133F1F9C8F}"/>
                </a:ext>
              </a:extLst>
            </p:cNvPr>
            <p:cNvSpPr/>
            <p:nvPr/>
          </p:nvSpPr>
          <p:spPr>
            <a:xfrm>
              <a:off x="1906490" y="2616935"/>
              <a:ext cx="18305" cy="3943"/>
            </a:xfrm>
            <a:custGeom>
              <a:avLst/>
              <a:gdLst/>
              <a:ahLst/>
              <a:cxnLst/>
              <a:rect l="l" t="t" r="r" b="b"/>
              <a:pathLst>
                <a:path w="780" h="168" extrusionOk="0">
                  <a:moveTo>
                    <a:pt x="56" y="1"/>
                  </a:moveTo>
                  <a:lnTo>
                    <a:pt x="33" y="12"/>
                  </a:lnTo>
                  <a:lnTo>
                    <a:pt x="11" y="23"/>
                  </a:lnTo>
                  <a:lnTo>
                    <a:pt x="0" y="45"/>
                  </a:lnTo>
                  <a:lnTo>
                    <a:pt x="0" y="67"/>
                  </a:lnTo>
                  <a:lnTo>
                    <a:pt x="0" y="90"/>
                  </a:lnTo>
                  <a:lnTo>
                    <a:pt x="11" y="112"/>
                  </a:lnTo>
                  <a:lnTo>
                    <a:pt x="33" y="123"/>
                  </a:lnTo>
                  <a:lnTo>
                    <a:pt x="56" y="134"/>
                  </a:lnTo>
                  <a:lnTo>
                    <a:pt x="456" y="157"/>
                  </a:lnTo>
                  <a:lnTo>
                    <a:pt x="623" y="168"/>
                  </a:lnTo>
                  <a:lnTo>
                    <a:pt x="701" y="168"/>
                  </a:lnTo>
                  <a:lnTo>
                    <a:pt x="735" y="157"/>
                  </a:lnTo>
                  <a:lnTo>
                    <a:pt x="768" y="134"/>
                  </a:lnTo>
                  <a:lnTo>
                    <a:pt x="779" y="112"/>
                  </a:lnTo>
                  <a:lnTo>
                    <a:pt x="779" y="101"/>
                  </a:lnTo>
                  <a:lnTo>
                    <a:pt x="768" y="67"/>
                  </a:lnTo>
                  <a:lnTo>
                    <a:pt x="735" y="45"/>
                  </a:lnTo>
                  <a:lnTo>
                    <a:pt x="701" y="23"/>
                  </a:lnTo>
                  <a:lnTo>
                    <a:pt x="623" y="12"/>
                  </a:lnTo>
                  <a:lnTo>
                    <a:pt x="456" y="12"/>
                  </a:lnTo>
                  <a:lnTo>
                    <a:pt x="56" y="1"/>
                  </a:lnTo>
                  <a:close/>
                </a:path>
              </a:pathLst>
            </a:custGeom>
            <a:solidFill>
              <a:srgbClr val="AF6A6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98" name="Google Shape;1523;p21">
              <a:extLst>
                <a:ext uri="{FF2B5EF4-FFF2-40B4-BE49-F238E27FC236}">
                  <a16:creationId xmlns="" xmlns:a16="http://schemas.microsoft.com/office/drawing/2014/main" id="{0233A289-A8A4-4577-865B-9A19C8BC1CE4}"/>
                </a:ext>
              </a:extLst>
            </p:cNvPr>
            <p:cNvSpPr/>
            <p:nvPr/>
          </p:nvSpPr>
          <p:spPr>
            <a:xfrm>
              <a:off x="1903862" y="2611725"/>
              <a:ext cx="6031" cy="7322"/>
            </a:xfrm>
            <a:custGeom>
              <a:avLst/>
              <a:gdLst/>
              <a:ahLst/>
              <a:cxnLst/>
              <a:rect l="l" t="t" r="r" b="b"/>
              <a:pathLst>
                <a:path w="257" h="312" extrusionOk="0">
                  <a:moveTo>
                    <a:pt x="179" y="0"/>
                  </a:moveTo>
                  <a:lnTo>
                    <a:pt x="168" y="11"/>
                  </a:lnTo>
                  <a:lnTo>
                    <a:pt x="101" y="78"/>
                  </a:lnTo>
                  <a:lnTo>
                    <a:pt x="45" y="134"/>
                  </a:lnTo>
                  <a:lnTo>
                    <a:pt x="23" y="178"/>
                  </a:lnTo>
                  <a:lnTo>
                    <a:pt x="12" y="212"/>
                  </a:lnTo>
                  <a:lnTo>
                    <a:pt x="1" y="245"/>
                  </a:lnTo>
                  <a:lnTo>
                    <a:pt x="12" y="289"/>
                  </a:lnTo>
                  <a:lnTo>
                    <a:pt x="34" y="312"/>
                  </a:lnTo>
                  <a:lnTo>
                    <a:pt x="67" y="312"/>
                  </a:lnTo>
                  <a:lnTo>
                    <a:pt x="101" y="301"/>
                  </a:lnTo>
                  <a:lnTo>
                    <a:pt x="123" y="278"/>
                  </a:lnTo>
                  <a:lnTo>
                    <a:pt x="157" y="212"/>
                  </a:lnTo>
                  <a:lnTo>
                    <a:pt x="190" y="145"/>
                  </a:lnTo>
                  <a:lnTo>
                    <a:pt x="234" y="89"/>
                  </a:lnTo>
                  <a:lnTo>
                    <a:pt x="246" y="67"/>
                  </a:lnTo>
                  <a:lnTo>
                    <a:pt x="257" y="56"/>
                  </a:lnTo>
                  <a:lnTo>
                    <a:pt x="246" y="33"/>
                  </a:lnTo>
                  <a:lnTo>
                    <a:pt x="234" y="11"/>
                  </a:lnTo>
                  <a:lnTo>
                    <a:pt x="223" y="0"/>
                  </a:lnTo>
                  <a:close/>
                </a:path>
              </a:pathLst>
            </a:custGeom>
            <a:solidFill>
              <a:srgbClr val="AF6A6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499" name="Google Shape;1524;p21">
              <a:extLst>
                <a:ext uri="{FF2B5EF4-FFF2-40B4-BE49-F238E27FC236}">
                  <a16:creationId xmlns="" xmlns:a16="http://schemas.microsoft.com/office/drawing/2014/main" id="{64F2D0D0-23ED-4D1A-BF3A-B417C302A84C}"/>
                </a:ext>
              </a:extLst>
            </p:cNvPr>
            <p:cNvSpPr/>
            <p:nvPr/>
          </p:nvSpPr>
          <p:spPr>
            <a:xfrm>
              <a:off x="1883492" y="2616677"/>
              <a:ext cx="5233" cy="3684"/>
            </a:xfrm>
            <a:custGeom>
              <a:avLst/>
              <a:gdLst/>
              <a:ahLst/>
              <a:cxnLst/>
              <a:rect l="l" t="t" r="r" b="b"/>
              <a:pathLst>
                <a:path w="223" h="157" extrusionOk="0">
                  <a:moveTo>
                    <a:pt x="45" y="1"/>
                  </a:moveTo>
                  <a:lnTo>
                    <a:pt x="23" y="12"/>
                  </a:lnTo>
                  <a:lnTo>
                    <a:pt x="11" y="45"/>
                  </a:lnTo>
                  <a:lnTo>
                    <a:pt x="0" y="78"/>
                  </a:lnTo>
                  <a:lnTo>
                    <a:pt x="11" y="101"/>
                  </a:lnTo>
                  <a:lnTo>
                    <a:pt x="23" y="134"/>
                  </a:lnTo>
                  <a:lnTo>
                    <a:pt x="56" y="156"/>
                  </a:lnTo>
                  <a:lnTo>
                    <a:pt x="100" y="156"/>
                  </a:lnTo>
                  <a:lnTo>
                    <a:pt x="167" y="145"/>
                  </a:lnTo>
                  <a:lnTo>
                    <a:pt x="190" y="134"/>
                  </a:lnTo>
                  <a:lnTo>
                    <a:pt x="201" y="123"/>
                  </a:lnTo>
                  <a:lnTo>
                    <a:pt x="212" y="101"/>
                  </a:lnTo>
                  <a:lnTo>
                    <a:pt x="223" y="78"/>
                  </a:lnTo>
                  <a:lnTo>
                    <a:pt x="201" y="34"/>
                  </a:lnTo>
                  <a:lnTo>
                    <a:pt x="190" y="12"/>
                  </a:lnTo>
                  <a:lnTo>
                    <a:pt x="167" y="1"/>
                  </a:lnTo>
                  <a:close/>
                </a:path>
              </a:pathLst>
            </a:custGeom>
            <a:solidFill>
              <a:srgbClr val="AF6A6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00" name="Google Shape;1525;p21">
              <a:extLst>
                <a:ext uri="{FF2B5EF4-FFF2-40B4-BE49-F238E27FC236}">
                  <a16:creationId xmlns="" xmlns:a16="http://schemas.microsoft.com/office/drawing/2014/main" id="{0EECEB89-05B4-49BE-B26C-A01C448EDBDF}"/>
                </a:ext>
              </a:extLst>
            </p:cNvPr>
            <p:cNvSpPr/>
            <p:nvPr/>
          </p:nvSpPr>
          <p:spPr>
            <a:xfrm>
              <a:off x="2073180" y="2601775"/>
              <a:ext cx="71083" cy="37923"/>
            </a:xfrm>
            <a:custGeom>
              <a:avLst/>
              <a:gdLst/>
              <a:ahLst/>
              <a:cxnLst/>
              <a:rect l="l" t="t" r="r" b="b"/>
              <a:pathLst>
                <a:path w="3029" h="1616" extrusionOk="0">
                  <a:moveTo>
                    <a:pt x="1191" y="1"/>
                  </a:moveTo>
                  <a:lnTo>
                    <a:pt x="980" y="12"/>
                  </a:lnTo>
                  <a:lnTo>
                    <a:pt x="779" y="23"/>
                  </a:lnTo>
                  <a:lnTo>
                    <a:pt x="624" y="57"/>
                  </a:lnTo>
                  <a:lnTo>
                    <a:pt x="490" y="90"/>
                  </a:lnTo>
                  <a:lnTo>
                    <a:pt x="345" y="146"/>
                  </a:lnTo>
                  <a:lnTo>
                    <a:pt x="278" y="190"/>
                  </a:lnTo>
                  <a:lnTo>
                    <a:pt x="223" y="235"/>
                  </a:lnTo>
                  <a:lnTo>
                    <a:pt x="167" y="279"/>
                  </a:lnTo>
                  <a:lnTo>
                    <a:pt x="111" y="335"/>
                  </a:lnTo>
                  <a:lnTo>
                    <a:pt x="78" y="402"/>
                  </a:lnTo>
                  <a:lnTo>
                    <a:pt x="45" y="469"/>
                  </a:lnTo>
                  <a:lnTo>
                    <a:pt x="11" y="535"/>
                  </a:lnTo>
                  <a:lnTo>
                    <a:pt x="0" y="613"/>
                  </a:lnTo>
                  <a:lnTo>
                    <a:pt x="0" y="691"/>
                  </a:lnTo>
                  <a:lnTo>
                    <a:pt x="11" y="758"/>
                  </a:lnTo>
                  <a:lnTo>
                    <a:pt x="34" y="836"/>
                  </a:lnTo>
                  <a:lnTo>
                    <a:pt x="67" y="903"/>
                  </a:lnTo>
                  <a:lnTo>
                    <a:pt x="111" y="958"/>
                  </a:lnTo>
                  <a:lnTo>
                    <a:pt x="156" y="1014"/>
                  </a:lnTo>
                  <a:lnTo>
                    <a:pt x="267" y="1114"/>
                  </a:lnTo>
                  <a:lnTo>
                    <a:pt x="401" y="1192"/>
                  </a:lnTo>
                  <a:lnTo>
                    <a:pt x="535" y="1270"/>
                  </a:lnTo>
                  <a:lnTo>
                    <a:pt x="668" y="1348"/>
                  </a:lnTo>
                  <a:lnTo>
                    <a:pt x="813" y="1404"/>
                  </a:lnTo>
                  <a:lnTo>
                    <a:pt x="958" y="1459"/>
                  </a:lnTo>
                  <a:lnTo>
                    <a:pt x="1102" y="1504"/>
                  </a:lnTo>
                  <a:lnTo>
                    <a:pt x="1258" y="1548"/>
                  </a:lnTo>
                  <a:lnTo>
                    <a:pt x="1403" y="1582"/>
                  </a:lnTo>
                  <a:lnTo>
                    <a:pt x="1559" y="1604"/>
                  </a:lnTo>
                  <a:lnTo>
                    <a:pt x="1715" y="1615"/>
                  </a:lnTo>
                  <a:lnTo>
                    <a:pt x="1859" y="1615"/>
                  </a:lnTo>
                  <a:lnTo>
                    <a:pt x="2015" y="1604"/>
                  </a:lnTo>
                  <a:lnTo>
                    <a:pt x="2160" y="1582"/>
                  </a:lnTo>
                  <a:lnTo>
                    <a:pt x="2305" y="1548"/>
                  </a:lnTo>
                  <a:lnTo>
                    <a:pt x="2449" y="1504"/>
                  </a:lnTo>
                  <a:lnTo>
                    <a:pt x="2594" y="1448"/>
                  </a:lnTo>
                  <a:lnTo>
                    <a:pt x="2728" y="1370"/>
                  </a:lnTo>
                  <a:lnTo>
                    <a:pt x="2795" y="1326"/>
                  </a:lnTo>
                  <a:lnTo>
                    <a:pt x="2861" y="1281"/>
                  </a:lnTo>
                  <a:lnTo>
                    <a:pt x="2928" y="1214"/>
                  </a:lnTo>
                  <a:lnTo>
                    <a:pt x="2973" y="1148"/>
                  </a:lnTo>
                  <a:lnTo>
                    <a:pt x="3017" y="1059"/>
                  </a:lnTo>
                  <a:lnTo>
                    <a:pt x="3028" y="970"/>
                  </a:lnTo>
                  <a:lnTo>
                    <a:pt x="3028" y="880"/>
                  </a:lnTo>
                  <a:lnTo>
                    <a:pt x="3017" y="791"/>
                  </a:lnTo>
                  <a:lnTo>
                    <a:pt x="2984" y="702"/>
                  </a:lnTo>
                  <a:lnTo>
                    <a:pt x="2939" y="613"/>
                  </a:lnTo>
                  <a:lnTo>
                    <a:pt x="2884" y="535"/>
                  </a:lnTo>
                  <a:lnTo>
                    <a:pt x="2817" y="469"/>
                  </a:lnTo>
                  <a:lnTo>
                    <a:pt x="2694" y="368"/>
                  </a:lnTo>
                  <a:lnTo>
                    <a:pt x="2550" y="279"/>
                  </a:lnTo>
                  <a:lnTo>
                    <a:pt x="2405" y="212"/>
                  </a:lnTo>
                  <a:lnTo>
                    <a:pt x="2249" y="168"/>
                  </a:lnTo>
                  <a:lnTo>
                    <a:pt x="2093" y="123"/>
                  </a:lnTo>
                  <a:lnTo>
                    <a:pt x="1926" y="101"/>
                  </a:lnTo>
                  <a:lnTo>
                    <a:pt x="1603" y="45"/>
                  </a:lnTo>
                  <a:lnTo>
                    <a:pt x="1403" y="12"/>
                  </a:lnTo>
                  <a:lnTo>
                    <a:pt x="1191" y="1"/>
                  </a:lnTo>
                  <a:close/>
                </a:path>
              </a:pathLst>
            </a:custGeom>
            <a:solidFill>
              <a:srgbClr val="934F4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01" name="Google Shape;1526;p21">
              <a:extLst>
                <a:ext uri="{FF2B5EF4-FFF2-40B4-BE49-F238E27FC236}">
                  <a16:creationId xmlns="" xmlns:a16="http://schemas.microsoft.com/office/drawing/2014/main" id="{D63AA05F-6777-472C-A496-28872668491C}"/>
                </a:ext>
              </a:extLst>
            </p:cNvPr>
            <p:cNvSpPr/>
            <p:nvPr/>
          </p:nvSpPr>
          <p:spPr>
            <a:xfrm>
              <a:off x="2085453" y="2615903"/>
              <a:ext cx="18305" cy="9152"/>
            </a:xfrm>
            <a:custGeom>
              <a:avLst/>
              <a:gdLst/>
              <a:ahLst/>
              <a:cxnLst/>
              <a:rect l="l" t="t" r="r" b="b"/>
              <a:pathLst>
                <a:path w="780" h="390" extrusionOk="0">
                  <a:moveTo>
                    <a:pt x="457" y="0"/>
                  </a:moveTo>
                  <a:lnTo>
                    <a:pt x="357" y="11"/>
                  </a:lnTo>
                  <a:lnTo>
                    <a:pt x="268" y="22"/>
                  </a:lnTo>
                  <a:lnTo>
                    <a:pt x="190" y="45"/>
                  </a:lnTo>
                  <a:lnTo>
                    <a:pt x="101" y="78"/>
                  </a:lnTo>
                  <a:lnTo>
                    <a:pt x="34" y="111"/>
                  </a:lnTo>
                  <a:lnTo>
                    <a:pt x="12" y="123"/>
                  </a:lnTo>
                  <a:lnTo>
                    <a:pt x="0" y="145"/>
                  </a:lnTo>
                  <a:lnTo>
                    <a:pt x="0" y="156"/>
                  </a:lnTo>
                  <a:lnTo>
                    <a:pt x="0" y="178"/>
                  </a:lnTo>
                  <a:lnTo>
                    <a:pt x="23" y="212"/>
                  </a:lnTo>
                  <a:lnTo>
                    <a:pt x="45" y="223"/>
                  </a:lnTo>
                  <a:lnTo>
                    <a:pt x="67" y="234"/>
                  </a:lnTo>
                  <a:lnTo>
                    <a:pt x="245" y="234"/>
                  </a:lnTo>
                  <a:lnTo>
                    <a:pt x="435" y="212"/>
                  </a:lnTo>
                  <a:lnTo>
                    <a:pt x="590" y="201"/>
                  </a:lnTo>
                  <a:lnTo>
                    <a:pt x="637" y="187"/>
                  </a:lnTo>
                  <a:lnTo>
                    <a:pt x="637" y="187"/>
                  </a:lnTo>
                  <a:lnTo>
                    <a:pt x="613" y="212"/>
                  </a:lnTo>
                  <a:lnTo>
                    <a:pt x="535" y="312"/>
                  </a:lnTo>
                  <a:lnTo>
                    <a:pt x="524" y="334"/>
                  </a:lnTo>
                  <a:lnTo>
                    <a:pt x="524" y="356"/>
                  </a:lnTo>
                  <a:lnTo>
                    <a:pt x="546" y="379"/>
                  </a:lnTo>
                  <a:lnTo>
                    <a:pt x="568" y="390"/>
                  </a:lnTo>
                  <a:lnTo>
                    <a:pt x="602" y="379"/>
                  </a:lnTo>
                  <a:lnTo>
                    <a:pt x="680" y="301"/>
                  </a:lnTo>
                  <a:lnTo>
                    <a:pt x="724" y="256"/>
                  </a:lnTo>
                  <a:lnTo>
                    <a:pt x="757" y="201"/>
                  </a:lnTo>
                  <a:lnTo>
                    <a:pt x="780" y="145"/>
                  </a:lnTo>
                  <a:lnTo>
                    <a:pt x="780" y="100"/>
                  </a:lnTo>
                  <a:lnTo>
                    <a:pt x="780" y="78"/>
                  </a:lnTo>
                  <a:lnTo>
                    <a:pt x="757" y="67"/>
                  </a:lnTo>
                  <a:lnTo>
                    <a:pt x="735" y="45"/>
                  </a:lnTo>
                  <a:lnTo>
                    <a:pt x="713" y="34"/>
                  </a:lnTo>
                  <a:lnTo>
                    <a:pt x="624" y="11"/>
                  </a:lnTo>
                  <a:lnTo>
                    <a:pt x="546" y="11"/>
                  </a:lnTo>
                  <a:lnTo>
                    <a:pt x="457" y="0"/>
                  </a:lnTo>
                  <a:close/>
                </a:path>
              </a:pathLst>
            </a:custGeom>
            <a:solidFill>
              <a:srgbClr val="AF6A6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02" name="Google Shape;1527;p21">
              <a:extLst>
                <a:ext uri="{FF2B5EF4-FFF2-40B4-BE49-F238E27FC236}">
                  <a16:creationId xmlns="" xmlns:a16="http://schemas.microsoft.com/office/drawing/2014/main" id="{FEE9EAA3-0E5A-435D-999A-031067B88C25}"/>
                </a:ext>
              </a:extLst>
            </p:cNvPr>
            <p:cNvSpPr/>
            <p:nvPr/>
          </p:nvSpPr>
          <p:spPr>
            <a:xfrm>
              <a:off x="2106363" y="2617991"/>
              <a:ext cx="5491" cy="7322"/>
            </a:xfrm>
            <a:custGeom>
              <a:avLst/>
              <a:gdLst/>
              <a:ahLst/>
              <a:cxnLst/>
              <a:rect l="l" t="t" r="r" b="b"/>
              <a:pathLst>
                <a:path w="234" h="312" extrusionOk="0">
                  <a:moveTo>
                    <a:pt x="123" y="0"/>
                  </a:moveTo>
                  <a:lnTo>
                    <a:pt x="89" y="11"/>
                  </a:lnTo>
                  <a:lnTo>
                    <a:pt x="56" y="22"/>
                  </a:lnTo>
                  <a:lnTo>
                    <a:pt x="22" y="56"/>
                  </a:lnTo>
                  <a:lnTo>
                    <a:pt x="11" y="100"/>
                  </a:lnTo>
                  <a:lnTo>
                    <a:pt x="0" y="134"/>
                  </a:lnTo>
                  <a:lnTo>
                    <a:pt x="0" y="201"/>
                  </a:lnTo>
                  <a:lnTo>
                    <a:pt x="11" y="267"/>
                  </a:lnTo>
                  <a:lnTo>
                    <a:pt x="33" y="290"/>
                  </a:lnTo>
                  <a:lnTo>
                    <a:pt x="56" y="312"/>
                  </a:lnTo>
                  <a:lnTo>
                    <a:pt x="145" y="312"/>
                  </a:lnTo>
                  <a:lnTo>
                    <a:pt x="178" y="290"/>
                  </a:lnTo>
                  <a:lnTo>
                    <a:pt x="200" y="267"/>
                  </a:lnTo>
                  <a:lnTo>
                    <a:pt x="212" y="245"/>
                  </a:lnTo>
                  <a:lnTo>
                    <a:pt x="212" y="212"/>
                  </a:lnTo>
                  <a:lnTo>
                    <a:pt x="223" y="167"/>
                  </a:lnTo>
                  <a:lnTo>
                    <a:pt x="223" y="145"/>
                  </a:lnTo>
                  <a:lnTo>
                    <a:pt x="234" y="100"/>
                  </a:lnTo>
                  <a:lnTo>
                    <a:pt x="223" y="67"/>
                  </a:lnTo>
                  <a:lnTo>
                    <a:pt x="200" y="34"/>
                  </a:lnTo>
                  <a:lnTo>
                    <a:pt x="167" y="11"/>
                  </a:lnTo>
                  <a:lnTo>
                    <a:pt x="123" y="0"/>
                  </a:lnTo>
                  <a:close/>
                </a:path>
              </a:pathLst>
            </a:custGeom>
            <a:solidFill>
              <a:srgbClr val="AF6A6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03" name="Google Shape;1528;p21">
              <a:extLst>
                <a:ext uri="{FF2B5EF4-FFF2-40B4-BE49-F238E27FC236}">
                  <a16:creationId xmlns="" xmlns:a16="http://schemas.microsoft.com/office/drawing/2014/main" id="{91EA832D-782B-4B88-B9FD-CA487C02BD64}"/>
                </a:ext>
              </a:extLst>
            </p:cNvPr>
            <p:cNvSpPr/>
            <p:nvPr/>
          </p:nvSpPr>
          <p:spPr>
            <a:xfrm>
              <a:off x="2107396" y="2627660"/>
              <a:ext cx="8636" cy="4717"/>
            </a:xfrm>
            <a:custGeom>
              <a:avLst/>
              <a:gdLst/>
              <a:ahLst/>
              <a:cxnLst/>
              <a:rect l="l" t="t" r="r" b="b"/>
              <a:pathLst>
                <a:path w="368" h="201" extrusionOk="0">
                  <a:moveTo>
                    <a:pt x="134" y="0"/>
                  </a:moveTo>
                  <a:lnTo>
                    <a:pt x="67" y="11"/>
                  </a:lnTo>
                  <a:lnTo>
                    <a:pt x="34" y="22"/>
                  </a:lnTo>
                  <a:lnTo>
                    <a:pt x="23" y="45"/>
                  </a:lnTo>
                  <a:lnTo>
                    <a:pt x="12" y="78"/>
                  </a:lnTo>
                  <a:lnTo>
                    <a:pt x="1" y="100"/>
                  </a:lnTo>
                  <a:lnTo>
                    <a:pt x="12" y="123"/>
                  </a:lnTo>
                  <a:lnTo>
                    <a:pt x="23" y="156"/>
                  </a:lnTo>
                  <a:lnTo>
                    <a:pt x="34" y="167"/>
                  </a:lnTo>
                  <a:lnTo>
                    <a:pt x="67" y="189"/>
                  </a:lnTo>
                  <a:lnTo>
                    <a:pt x="134" y="201"/>
                  </a:lnTo>
                  <a:lnTo>
                    <a:pt x="201" y="201"/>
                  </a:lnTo>
                  <a:lnTo>
                    <a:pt x="268" y="189"/>
                  </a:lnTo>
                  <a:lnTo>
                    <a:pt x="335" y="167"/>
                  </a:lnTo>
                  <a:lnTo>
                    <a:pt x="357" y="145"/>
                  </a:lnTo>
                  <a:lnTo>
                    <a:pt x="368" y="100"/>
                  </a:lnTo>
                  <a:lnTo>
                    <a:pt x="357" y="56"/>
                  </a:lnTo>
                  <a:lnTo>
                    <a:pt x="346" y="45"/>
                  </a:lnTo>
                  <a:lnTo>
                    <a:pt x="335" y="34"/>
                  </a:lnTo>
                  <a:lnTo>
                    <a:pt x="268" y="0"/>
                  </a:lnTo>
                  <a:close/>
                </a:path>
              </a:pathLst>
            </a:custGeom>
            <a:solidFill>
              <a:srgbClr val="AF6A6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04" name="Google Shape;1529;p21">
              <a:extLst>
                <a:ext uri="{FF2B5EF4-FFF2-40B4-BE49-F238E27FC236}">
                  <a16:creationId xmlns="" xmlns:a16="http://schemas.microsoft.com/office/drawing/2014/main" id="{6D4E01A5-0A03-4F6B-974C-ADE7BE29AF6F}"/>
                </a:ext>
              </a:extLst>
            </p:cNvPr>
            <p:cNvSpPr/>
            <p:nvPr/>
          </p:nvSpPr>
          <p:spPr>
            <a:xfrm>
              <a:off x="2114976" y="2619282"/>
              <a:ext cx="13095" cy="9434"/>
            </a:xfrm>
            <a:custGeom>
              <a:avLst/>
              <a:gdLst/>
              <a:ahLst/>
              <a:cxnLst/>
              <a:rect l="l" t="t" r="r" b="b"/>
              <a:pathLst>
                <a:path w="558" h="402" extrusionOk="0">
                  <a:moveTo>
                    <a:pt x="23" y="1"/>
                  </a:moveTo>
                  <a:lnTo>
                    <a:pt x="0" y="12"/>
                  </a:lnTo>
                  <a:lnTo>
                    <a:pt x="0" y="45"/>
                  </a:lnTo>
                  <a:lnTo>
                    <a:pt x="0" y="57"/>
                  </a:lnTo>
                  <a:lnTo>
                    <a:pt x="12" y="68"/>
                  </a:lnTo>
                  <a:lnTo>
                    <a:pt x="257" y="235"/>
                  </a:lnTo>
                  <a:lnTo>
                    <a:pt x="379" y="324"/>
                  </a:lnTo>
                  <a:lnTo>
                    <a:pt x="446" y="368"/>
                  </a:lnTo>
                  <a:lnTo>
                    <a:pt x="513" y="402"/>
                  </a:lnTo>
                  <a:lnTo>
                    <a:pt x="535" y="402"/>
                  </a:lnTo>
                  <a:lnTo>
                    <a:pt x="546" y="391"/>
                  </a:lnTo>
                  <a:lnTo>
                    <a:pt x="557" y="368"/>
                  </a:lnTo>
                  <a:lnTo>
                    <a:pt x="546" y="357"/>
                  </a:lnTo>
                  <a:lnTo>
                    <a:pt x="490" y="301"/>
                  </a:lnTo>
                  <a:lnTo>
                    <a:pt x="435" y="268"/>
                  </a:lnTo>
                  <a:lnTo>
                    <a:pt x="312" y="179"/>
                  </a:lnTo>
                  <a:lnTo>
                    <a:pt x="56" y="1"/>
                  </a:lnTo>
                  <a:close/>
                </a:path>
              </a:pathLst>
            </a:custGeom>
            <a:solidFill>
              <a:srgbClr val="AF6A6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05" name="Google Shape;1530;p21">
              <a:extLst>
                <a:ext uri="{FF2B5EF4-FFF2-40B4-BE49-F238E27FC236}">
                  <a16:creationId xmlns="" xmlns:a16="http://schemas.microsoft.com/office/drawing/2014/main" id="{EC1FA039-AD27-4A21-9D64-8A2828BCB1C9}"/>
                </a:ext>
              </a:extLst>
            </p:cNvPr>
            <p:cNvSpPr/>
            <p:nvPr/>
          </p:nvSpPr>
          <p:spPr>
            <a:xfrm>
              <a:off x="2116008" y="2614330"/>
              <a:ext cx="17812" cy="7345"/>
            </a:xfrm>
            <a:custGeom>
              <a:avLst/>
              <a:gdLst/>
              <a:ahLst/>
              <a:cxnLst/>
              <a:rect l="l" t="t" r="r" b="b"/>
              <a:pathLst>
                <a:path w="759" h="313" extrusionOk="0">
                  <a:moveTo>
                    <a:pt x="57" y="0"/>
                  </a:moveTo>
                  <a:lnTo>
                    <a:pt x="34" y="11"/>
                  </a:lnTo>
                  <a:lnTo>
                    <a:pt x="23" y="23"/>
                  </a:lnTo>
                  <a:lnTo>
                    <a:pt x="12" y="45"/>
                  </a:lnTo>
                  <a:lnTo>
                    <a:pt x="1" y="67"/>
                  </a:lnTo>
                  <a:lnTo>
                    <a:pt x="12" y="89"/>
                  </a:lnTo>
                  <a:lnTo>
                    <a:pt x="23" y="112"/>
                  </a:lnTo>
                  <a:lnTo>
                    <a:pt x="46" y="123"/>
                  </a:lnTo>
                  <a:lnTo>
                    <a:pt x="435" y="245"/>
                  </a:lnTo>
                  <a:lnTo>
                    <a:pt x="580" y="301"/>
                  </a:lnTo>
                  <a:lnTo>
                    <a:pt x="658" y="312"/>
                  </a:lnTo>
                  <a:lnTo>
                    <a:pt x="702" y="312"/>
                  </a:lnTo>
                  <a:lnTo>
                    <a:pt x="736" y="290"/>
                  </a:lnTo>
                  <a:lnTo>
                    <a:pt x="747" y="279"/>
                  </a:lnTo>
                  <a:lnTo>
                    <a:pt x="758" y="268"/>
                  </a:lnTo>
                  <a:lnTo>
                    <a:pt x="758" y="234"/>
                  </a:lnTo>
                  <a:lnTo>
                    <a:pt x="725" y="201"/>
                  </a:lnTo>
                  <a:lnTo>
                    <a:pt x="702" y="178"/>
                  </a:lnTo>
                  <a:lnTo>
                    <a:pt x="624" y="145"/>
                  </a:lnTo>
                  <a:lnTo>
                    <a:pt x="469" y="112"/>
                  </a:lnTo>
                  <a:lnTo>
                    <a:pt x="79" y="0"/>
                  </a:lnTo>
                  <a:close/>
                </a:path>
              </a:pathLst>
            </a:custGeom>
            <a:solidFill>
              <a:srgbClr val="AF6A6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06" name="Google Shape;1531;p21">
              <a:extLst>
                <a:ext uri="{FF2B5EF4-FFF2-40B4-BE49-F238E27FC236}">
                  <a16:creationId xmlns="" xmlns:a16="http://schemas.microsoft.com/office/drawing/2014/main" id="{C124C289-874D-48A5-AB44-72ED7FB02D41}"/>
                </a:ext>
              </a:extLst>
            </p:cNvPr>
            <p:cNvSpPr/>
            <p:nvPr/>
          </p:nvSpPr>
          <p:spPr>
            <a:xfrm>
              <a:off x="2113920" y="2609355"/>
              <a:ext cx="6829" cy="6313"/>
            </a:xfrm>
            <a:custGeom>
              <a:avLst/>
              <a:gdLst/>
              <a:ahLst/>
              <a:cxnLst/>
              <a:rect l="l" t="t" r="r" b="b"/>
              <a:pathLst>
                <a:path w="291" h="269" extrusionOk="0">
                  <a:moveTo>
                    <a:pt x="212" y="1"/>
                  </a:moveTo>
                  <a:lnTo>
                    <a:pt x="146" y="45"/>
                  </a:lnTo>
                  <a:lnTo>
                    <a:pt x="79" y="90"/>
                  </a:lnTo>
                  <a:lnTo>
                    <a:pt x="45" y="123"/>
                  </a:lnTo>
                  <a:lnTo>
                    <a:pt x="12" y="157"/>
                  </a:lnTo>
                  <a:lnTo>
                    <a:pt x="1" y="190"/>
                  </a:lnTo>
                  <a:lnTo>
                    <a:pt x="1" y="235"/>
                  </a:lnTo>
                  <a:lnTo>
                    <a:pt x="23" y="257"/>
                  </a:lnTo>
                  <a:lnTo>
                    <a:pt x="45" y="268"/>
                  </a:lnTo>
                  <a:lnTo>
                    <a:pt x="79" y="268"/>
                  </a:lnTo>
                  <a:lnTo>
                    <a:pt x="112" y="257"/>
                  </a:lnTo>
                  <a:lnTo>
                    <a:pt x="135" y="223"/>
                  </a:lnTo>
                  <a:lnTo>
                    <a:pt x="168" y="190"/>
                  </a:lnTo>
                  <a:lnTo>
                    <a:pt x="212" y="146"/>
                  </a:lnTo>
                  <a:lnTo>
                    <a:pt x="268" y="101"/>
                  </a:lnTo>
                  <a:lnTo>
                    <a:pt x="279" y="79"/>
                  </a:lnTo>
                  <a:lnTo>
                    <a:pt x="290" y="56"/>
                  </a:lnTo>
                  <a:lnTo>
                    <a:pt x="290" y="45"/>
                  </a:lnTo>
                  <a:lnTo>
                    <a:pt x="279" y="23"/>
                  </a:lnTo>
                  <a:lnTo>
                    <a:pt x="268" y="12"/>
                  </a:lnTo>
                  <a:lnTo>
                    <a:pt x="257" y="1"/>
                  </a:lnTo>
                  <a:close/>
                </a:path>
              </a:pathLst>
            </a:custGeom>
            <a:solidFill>
              <a:srgbClr val="AF6A6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07" name="Google Shape;1532;p21">
              <a:extLst>
                <a:ext uri="{FF2B5EF4-FFF2-40B4-BE49-F238E27FC236}">
                  <a16:creationId xmlns="" xmlns:a16="http://schemas.microsoft.com/office/drawing/2014/main" id="{AAF0A8D7-620E-40A5-8E75-E41C5DA4578C}"/>
                </a:ext>
              </a:extLst>
            </p:cNvPr>
            <p:cNvSpPr/>
            <p:nvPr/>
          </p:nvSpPr>
          <p:spPr>
            <a:xfrm>
              <a:off x="2093808" y="2608323"/>
              <a:ext cx="5257" cy="3943"/>
            </a:xfrm>
            <a:custGeom>
              <a:avLst/>
              <a:gdLst/>
              <a:ahLst/>
              <a:cxnLst/>
              <a:rect l="l" t="t" r="r" b="b"/>
              <a:pathLst>
                <a:path w="224" h="168" extrusionOk="0">
                  <a:moveTo>
                    <a:pt x="67" y="0"/>
                  </a:moveTo>
                  <a:lnTo>
                    <a:pt x="34" y="11"/>
                  </a:lnTo>
                  <a:lnTo>
                    <a:pt x="12" y="34"/>
                  </a:lnTo>
                  <a:lnTo>
                    <a:pt x="1" y="67"/>
                  </a:lnTo>
                  <a:lnTo>
                    <a:pt x="1" y="100"/>
                  </a:lnTo>
                  <a:lnTo>
                    <a:pt x="23" y="134"/>
                  </a:lnTo>
                  <a:lnTo>
                    <a:pt x="45" y="156"/>
                  </a:lnTo>
                  <a:lnTo>
                    <a:pt x="79" y="156"/>
                  </a:lnTo>
                  <a:lnTo>
                    <a:pt x="145" y="167"/>
                  </a:lnTo>
                  <a:lnTo>
                    <a:pt x="168" y="167"/>
                  </a:lnTo>
                  <a:lnTo>
                    <a:pt x="190" y="156"/>
                  </a:lnTo>
                  <a:lnTo>
                    <a:pt x="212" y="134"/>
                  </a:lnTo>
                  <a:lnTo>
                    <a:pt x="223" y="112"/>
                  </a:lnTo>
                  <a:lnTo>
                    <a:pt x="212" y="78"/>
                  </a:lnTo>
                  <a:lnTo>
                    <a:pt x="212" y="56"/>
                  </a:lnTo>
                  <a:lnTo>
                    <a:pt x="190" y="45"/>
                  </a:lnTo>
                  <a:lnTo>
                    <a:pt x="168" y="23"/>
                  </a:lnTo>
                  <a:lnTo>
                    <a:pt x="101" y="0"/>
                  </a:lnTo>
                  <a:close/>
                </a:path>
              </a:pathLst>
            </a:custGeom>
            <a:solidFill>
              <a:srgbClr val="AF6A6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08" name="Google Shape;1533;p21">
              <a:extLst>
                <a:ext uri="{FF2B5EF4-FFF2-40B4-BE49-F238E27FC236}">
                  <a16:creationId xmlns="" xmlns:a16="http://schemas.microsoft.com/office/drawing/2014/main" id="{1936D501-3B98-42DF-B93F-5B36CE572D86}"/>
                </a:ext>
              </a:extLst>
            </p:cNvPr>
            <p:cNvSpPr/>
            <p:nvPr/>
          </p:nvSpPr>
          <p:spPr>
            <a:xfrm>
              <a:off x="1802224" y="2648804"/>
              <a:ext cx="435041" cy="56721"/>
            </a:xfrm>
            <a:custGeom>
              <a:avLst/>
              <a:gdLst/>
              <a:ahLst/>
              <a:cxnLst/>
              <a:rect l="l" t="t" r="r" b="b"/>
              <a:pathLst>
                <a:path w="18538" h="2417" extrusionOk="0">
                  <a:moveTo>
                    <a:pt x="18538" y="1"/>
                  </a:moveTo>
                  <a:lnTo>
                    <a:pt x="1" y="68"/>
                  </a:lnTo>
                  <a:lnTo>
                    <a:pt x="23" y="101"/>
                  </a:lnTo>
                  <a:lnTo>
                    <a:pt x="112" y="201"/>
                  </a:lnTo>
                  <a:lnTo>
                    <a:pt x="379" y="491"/>
                  </a:lnTo>
                  <a:lnTo>
                    <a:pt x="836" y="958"/>
                  </a:lnTo>
                  <a:lnTo>
                    <a:pt x="1014" y="1114"/>
                  </a:lnTo>
                  <a:lnTo>
                    <a:pt x="1225" y="1248"/>
                  </a:lnTo>
                  <a:lnTo>
                    <a:pt x="1470" y="1393"/>
                  </a:lnTo>
                  <a:lnTo>
                    <a:pt x="1738" y="1515"/>
                  </a:lnTo>
                  <a:lnTo>
                    <a:pt x="2038" y="1638"/>
                  </a:lnTo>
                  <a:lnTo>
                    <a:pt x="2372" y="1749"/>
                  </a:lnTo>
                  <a:lnTo>
                    <a:pt x="2740" y="1860"/>
                  </a:lnTo>
                  <a:lnTo>
                    <a:pt x="3129" y="1949"/>
                  </a:lnTo>
                  <a:lnTo>
                    <a:pt x="3563" y="2038"/>
                  </a:lnTo>
                  <a:lnTo>
                    <a:pt x="4020" y="2116"/>
                  </a:lnTo>
                  <a:lnTo>
                    <a:pt x="4510" y="2183"/>
                  </a:lnTo>
                  <a:lnTo>
                    <a:pt x="5033" y="2250"/>
                  </a:lnTo>
                  <a:lnTo>
                    <a:pt x="5579" y="2306"/>
                  </a:lnTo>
                  <a:lnTo>
                    <a:pt x="6169" y="2339"/>
                  </a:lnTo>
                  <a:lnTo>
                    <a:pt x="6792" y="2372"/>
                  </a:lnTo>
                  <a:lnTo>
                    <a:pt x="7438" y="2395"/>
                  </a:lnTo>
                  <a:lnTo>
                    <a:pt x="8596" y="2417"/>
                  </a:lnTo>
                  <a:lnTo>
                    <a:pt x="9776" y="2417"/>
                  </a:lnTo>
                  <a:lnTo>
                    <a:pt x="10377" y="2406"/>
                  </a:lnTo>
                  <a:lnTo>
                    <a:pt x="10967" y="2383"/>
                  </a:lnTo>
                  <a:lnTo>
                    <a:pt x="11546" y="2361"/>
                  </a:lnTo>
                  <a:lnTo>
                    <a:pt x="12125" y="2328"/>
                  </a:lnTo>
                  <a:lnTo>
                    <a:pt x="12693" y="2283"/>
                  </a:lnTo>
                  <a:lnTo>
                    <a:pt x="13250" y="2239"/>
                  </a:lnTo>
                  <a:lnTo>
                    <a:pt x="13784" y="2183"/>
                  </a:lnTo>
                  <a:lnTo>
                    <a:pt x="14307" y="2116"/>
                  </a:lnTo>
                  <a:lnTo>
                    <a:pt x="14808" y="2038"/>
                  </a:lnTo>
                  <a:lnTo>
                    <a:pt x="15276" y="1960"/>
                  </a:lnTo>
                  <a:lnTo>
                    <a:pt x="15732" y="1871"/>
                  </a:lnTo>
                  <a:lnTo>
                    <a:pt x="16144" y="1771"/>
                  </a:lnTo>
                  <a:lnTo>
                    <a:pt x="16467" y="1682"/>
                  </a:lnTo>
                  <a:lnTo>
                    <a:pt x="16768" y="1582"/>
                  </a:lnTo>
                  <a:lnTo>
                    <a:pt x="17035" y="1482"/>
                  </a:lnTo>
                  <a:lnTo>
                    <a:pt x="17258" y="1370"/>
                  </a:lnTo>
                  <a:lnTo>
                    <a:pt x="17402" y="1292"/>
                  </a:lnTo>
                  <a:lnTo>
                    <a:pt x="17536" y="1203"/>
                  </a:lnTo>
                  <a:lnTo>
                    <a:pt x="17669" y="1103"/>
                  </a:lnTo>
                  <a:lnTo>
                    <a:pt x="17792" y="1003"/>
                  </a:lnTo>
                  <a:lnTo>
                    <a:pt x="17903" y="892"/>
                  </a:lnTo>
                  <a:lnTo>
                    <a:pt x="18003" y="769"/>
                  </a:lnTo>
                  <a:lnTo>
                    <a:pt x="18193" y="546"/>
                  </a:lnTo>
                  <a:lnTo>
                    <a:pt x="18337" y="335"/>
                  </a:lnTo>
                  <a:lnTo>
                    <a:pt x="18449" y="157"/>
                  </a:lnTo>
                  <a:lnTo>
                    <a:pt x="18538" y="1"/>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09" name="Google Shape;1534;p21">
              <a:extLst>
                <a:ext uri="{FF2B5EF4-FFF2-40B4-BE49-F238E27FC236}">
                  <a16:creationId xmlns="" xmlns:a16="http://schemas.microsoft.com/office/drawing/2014/main" id="{5A1DF71A-62EE-47DF-BAC4-C6DC6B9C1F5C}"/>
                </a:ext>
              </a:extLst>
            </p:cNvPr>
            <p:cNvSpPr/>
            <p:nvPr/>
          </p:nvSpPr>
          <p:spPr>
            <a:xfrm>
              <a:off x="2338105" y="2574882"/>
              <a:ext cx="269665" cy="107669"/>
            </a:xfrm>
            <a:custGeom>
              <a:avLst/>
              <a:gdLst/>
              <a:ahLst/>
              <a:cxnLst/>
              <a:rect l="l" t="t" r="r" b="b"/>
              <a:pathLst>
                <a:path w="11491" h="4588" extrusionOk="0">
                  <a:moveTo>
                    <a:pt x="9742" y="0"/>
                  </a:moveTo>
                  <a:lnTo>
                    <a:pt x="9519" y="22"/>
                  </a:lnTo>
                  <a:lnTo>
                    <a:pt x="9297" y="67"/>
                  </a:lnTo>
                  <a:lnTo>
                    <a:pt x="9074" y="112"/>
                  </a:lnTo>
                  <a:lnTo>
                    <a:pt x="8863" y="178"/>
                  </a:lnTo>
                  <a:lnTo>
                    <a:pt x="8651" y="267"/>
                  </a:lnTo>
                  <a:lnTo>
                    <a:pt x="8440" y="345"/>
                  </a:lnTo>
                  <a:lnTo>
                    <a:pt x="8016" y="546"/>
                  </a:lnTo>
                  <a:lnTo>
                    <a:pt x="7605" y="746"/>
                  </a:lnTo>
                  <a:lnTo>
                    <a:pt x="7181" y="947"/>
                  </a:lnTo>
                  <a:lnTo>
                    <a:pt x="6970" y="1036"/>
                  </a:lnTo>
                  <a:lnTo>
                    <a:pt x="6758" y="1114"/>
                  </a:lnTo>
                  <a:lnTo>
                    <a:pt x="6547" y="1180"/>
                  </a:lnTo>
                  <a:lnTo>
                    <a:pt x="6324" y="1236"/>
                  </a:lnTo>
                  <a:lnTo>
                    <a:pt x="6090" y="1281"/>
                  </a:lnTo>
                  <a:lnTo>
                    <a:pt x="5857" y="1314"/>
                  </a:lnTo>
                  <a:lnTo>
                    <a:pt x="5623" y="1325"/>
                  </a:lnTo>
                  <a:lnTo>
                    <a:pt x="5389" y="1336"/>
                  </a:lnTo>
                  <a:lnTo>
                    <a:pt x="4910" y="1358"/>
                  </a:lnTo>
                  <a:lnTo>
                    <a:pt x="4676" y="1370"/>
                  </a:lnTo>
                  <a:lnTo>
                    <a:pt x="4443" y="1381"/>
                  </a:lnTo>
                  <a:lnTo>
                    <a:pt x="4209" y="1414"/>
                  </a:lnTo>
                  <a:lnTo>
                    <a:pt x="3975" y="1448"/>
                  </a:lnTo>
                  <a:lnTo>
                    <a:pt x="3741" y="1514"/>
                  </a:lnTo>
                  <a:lnTo>
                    <a:pt x="3519" y="1581"/>
                  </a:lnTo>
                  <a:lnTo>
                    <a:pt x="3307" y="1681"/>
                  </a:lnTo>
                  <a:lnTo>
                    <a:pt x="3196" y="1737"/>
                  </a:lnTo>
                  <a:lnTo>
                    <a:pt x="3107" y="1804"/>
                  </a:lnTo>
                  <a:lnTo>
                    <a:pt x="3006" y="1871"/>
                  </a:lnTo>
                  <a:lnTo>
                    <a:pt x="2917" y="1949"/>
                  </a:lnTo>
                  <a:lnTo>
                    <a:pt x="2828" y="2026"/>
                  </a:lnTo>
                  <a:lnTo>
                    <a:pt x="2750" y="2116"/>
                  </a:lnTo>
                  <a:lnTo>
                    <a:pt x="2695" y="2015"/>
                  </a:lnTo>
                  <a:lnTo>
                    <a:pt x="2617" y="1915"/>
                  </a:lnTo>
                  <a:lnTo>
                    <a:pt x="2528" y="1837"/>
                  </a:lnTo>
                  <a:lnTo>
                    <a:pt x="2427" y="1770"/>
                  </a:lnTo>
                  <a:lnTo>
                    <a:pt x="2327" y="1726"/>
                  </a:lnTo>
                  <a:lnTo>
                    <a:pt x="2216" y="1681"/>
                  </a:lnTo>
                  <a:lnTo>
                    <a:pt x="2093" y="1648"/>
                  </a:lnTo>
                  <a:lnTo>
                    <a:pt x="1982" y="1626"/>
                  </a:lnTo>
                  <a:lnTo>
                    <a:pt x="1726" y="1626"/>
                  </a:lnTo>
                  <a:lnTo>
                    <a:pt x="1604" y="1648"/>
                  </a:lnTo>
                  <a:lnTo>
                    <a:pt x="1481" y="1670"/>
                  </a:lnTo>
                  <a:lnTo>
                    <a:pt x="1359" y="1715"/>
                  </a:lnTo>
                  <a:lnTo>
                    <a:pt x="1247" y="1759"/>
                  </a:lnTo>
                  <a:lnTo>
                    <a:pt x="1136" y="1815"/>
                  </a:lnTo>
                  <a:lnTo>
                    <a:pt x="1036" y="1893"/>
                  </a:lnTo>
                  <a:lnTo>
                    <a:pt x="936" y="1971"/>
                  </a:lnTo>
                  <a:lnTo>
                    <a:pt x="847" y="2049"/>
                  </a:lnTo>
                  <a:lnTo>
                    <a:pt x="757" y="2138"/>
                  </a:lnTo>
                  <a:lnTo>
                    <a:pt x="680" y="2227"/>
                  </a:lnTo>
                  <a:lnTo>
                    <a:pt x="535" y="2427"/>
                  </a:lnTo>
                  <a:lnTo>
                    <a:pt x="401" y="2650"/>
                  </a:lnTo>
                  <a:lnTo>
                    <a:pt x="290" y="2873"/>
                  </a:lnTo>
                  <a:lnTo>
                    <a:pt x="190" y="3106"/>
                  </a:lnTo>
                  <a:lnTo>
                    <a:pt x="0" y="3574"/>
                  </a:lnTo>
                  <a:lnTo>
                    <a:pt x="2138" y="4086"/>
                  </a:lnTo>
                  <a:lnTo>
                    <a:pt x="2116" y="4097"/>
                  </a:lnTo>
                  <a:lnTo>
                    <a:pt x="2105" y="4131"/>
                  </a:lnTo>
                  <a:lnTo>
                    <a:pt x="2105" y="4153"/>
                  </a:lnTo>
                  <a:lnTo>
                    <a:pt x="2127" y="4186"/>
                  </a:lnTo>
                  <a:lnTo>
                    <a:pt x="2160" y="4220"/>
                  </a:lnTo>
                  <a:lnTo>
                    <a:pt x="2194" y="4253"/>
                  </a:lnTo>
                  <a:lnTo>
                    <a:pt x="2238" y="4275"/>
                  </a:lnTo>
                  <a:lnTo>
                    <a:pt x="2272" y="4287"/>
                  </a:lnTo>
                  <a:lnTo>
                    <a:pt x="3262" y="4398"/>
                  </a:lnTo>
                  <a:lnTo>
                    <a:pt x="4253" y="4487"/>
                  </a:lnTo>
                  <a:lnTo>
                    <a:pt x="4743" y="4520"/>
                  </a:lnTo>
                  <a:lnTo>
                    <a:pt x="5244" y="4554"/>
                  </a:lnTo>
                  <a:lnTo>
                    <a:pt x="5734" y="4576"/>
                  </a:lnTo>
                  <a:lnTo>
                    <a:pt x="6235" y="4587"/>
                  </a:lnTo>
                  <a:lnTo>
                    <a:pt x="6725" y="4587"/>
                  </a:lnTo>
                  <a:lnTo>
                    <a:pt x="7226" y="4565"/>
                  </a:lnTo>
                  <a:lnTo>
                    <a:pt x="7716" y="4543"/>
                  </a:lnTo>
                  <a:lnTo>
                    <a:pt x="8206" y="4498"/>
                  </a:lnTo>
                  <a:lnTo>
                    <a:pt x="8696" y="4431"/>
                  </a:lnTo>
                  <a:lnTo>
                    <a:pt x="9174" y="4353"/>
                  </a:lnTo>
                  <a:lnTo>
                    <a:pt x="9664" y="4264"/>
                  </a:lnTo>
                  <a:lnTo>
                    <a:pt x="10143" y="4142"/>
                  </a:lnTo>
                  <a:lnTo>
                    <a:pt x="10321" y="4097"/>
                  </a:lnTo>
                  <a:lnTo>
                    <a:pt x="10510" y="4030"/>
                  </a:lnTo>
                  <a:lnTo>
                    <a:pt x="10688" y="3964"/>
                  </a:lnTo>
                  <a:lnTo>
                    <a:pt x="10855" y="3875"/>
                  </a:lnTo>
                  <a:lnTo>
                    <a:pt x="11011" y="3774"/>
                  </a:lnTo>
                  <a:lnTo>
                    <a:pt x="11156" y="3652"/>
                  </a:lnTo>
                  <a:lnTo>
                    <a:pt x="11212" y="3585"/>
                  </a:lnTo>
                  <a:lnTo>
                    <a:pt x="11279" y="3518"/>
                  </a:lnTo>
                  <a:lnTo>
                    <a:pt x="11323" y="3440"/>
                  </a:lnTo>
                  <a:lnTo>
                    <a:pt x="11368" y="3351"/>
                  </a:lnTo>
                  <a:lnTo>
                    <a:pt x="11423" y="3229"/>
                  </a:lnTo>
                  <a:lnTo>
                    <a:pt x="11468" y="3084"/>
                  </a:lnTo>
                  <a:lnTo>
                    <a:pt x="11490" y="2951"/>
                  </a:lnTo>
                  <a:lnTo>
                    <a:pt x="11490" y="2806"/>
                  </a:lnTo>
                  <a:lnTo>
                    <a:pt x="11490" y="2661"/>
                  </a:lnTo>
                  <a:lnTo>
                    <a:pt x="11479" y="2516"/>
                  </a:lnTo>
                  <a:lnTo>
                    <a:pt x="11434" y="2227"/>
                  </a:lnTo>
                  <a:lnTo>
                    <a:pt x="11390" y="1971"/>
                  </a:lnTo>
                  <a:lnTo>
                    <a:pt x="11323" y="1704"/>
                  </a:lnTo>
                  <a:lnTo>
                    <a:pt x="11256" y="1448"/>
                  </a:lnTo>
                  <a:lnTo>
                    <a:pt x="11189" y="1191"/>
                  </a:lnTo>
                  <a:lnTo>
                    <a:pt x="11089" y="913"/>
                  </a:lnTo>
                  <a:lnTo>
                    <a:pt x="11034" y="780"/>
                  </a:lnTo>
                  <a:lnTo>
                    <a:pt x="10967" y="646"/>
                  </a:lnTo>
                  <a:lnTo>
                    <a:pt x="10900" y="523"/>
                  </a:lnTo>
                  <a:lnTo>
                    <a:pt x="10811" y="412"/>
                  </a:lnTo>
                  <a:lnTo>
                    <a:pt x="10722" y="312"/>
                  </a:lnTo>
                  <a:lnTo>
                    <a:pt x="10611" y="212"/>
                  </a:lnTo>
                  <a:lnTo>
                    <a:pt x="10510" y="156"/>
                  </a:lnTo>
                  <a:lnTo>
                    <a:pt x="10410" y="112"/>
                  </a:lnTo>
                  <a:lnTo>
                    <a:pt x="10310" y="67"/>
                  </a:lnTo>
                  <a:lnTo>
                    <a:pt x="10199" y="34"/>
                  </a:lnTo>
                  <a:lnTo>
                    <a:pt x="10087" y="22"/>
                  </a:lnTo>
                  <a:lnTo>
                    <a:pt x="9965" y="11"/>
                  </a:lnTo>
                  <a:lnTo>
                    <a:pt x="9853" y="0"/>
                  </a:lnTo>
                  <a:close/>
                </a:path>
              </a:pathLst>
            </a:custGeom>
            <a:solidFill>
              <a:srgbClr val="934F4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10" name="Google Shape;1535;p21">
              <a:extLst>
                <a:ext uri="{FF2B5EF4-FFF2-40B4-BE49-F238E27FC236}">
                  <a16:creationId xmlns="" xmlns:a16="http://schemas.microsoft.com/office/drawing/2014/main" id="{3FEE0A08-1EEB-4DF8-ADFC-A695B8998322}"/>
                </a:ext>
              </a:extLst>
            </p:cNvPr>
            <p:cNvSpPr/>
            <p:nvPr/>
          </p:nvSpPr>
          <p:spPr>
            <a:xfrm>
              <a:off x="2338105" y="2574882"/>
              <a:ext cx="269665" cy="107669"/>
            </a:xfrm>
            <a:custGeom>
              <a:avLst/>
              <a:gdLst/>
              <a:ahLst/>
              <a:cxnLst/>
              <a:rect l="l" t="t" r="r" b="b"/>
              <a:pathLst>
                <a:path w="11491" h="4588" fill="none" extrusionOk="0">
                  <a:moveTo>
                    <a:pt x="0" y="3574"/>
                  </a:moveTo>
                  <a:lnTo>
                    <a:pt x="0" y="3574"/>
                  </a:lnTo>
                  <a:lnTo>
                    <a:pt x="190" y="3106"/>
                  </a:lnTo>
                  <a:lnTo>
                    <a:pt x="290" y="2873"/>
                  </a:lnTo>
                  <a:lnTo>
                    <a:pt x="401" y="2650"/>
                  </a:lnTo>
                  <a:lnTo>
                    <a:pt x="535" y="2427"/>
                  </a:lnTo>
                  <a:lnTo>
                    <a:pt x="680" y="2227"/>
                  </a:lnTo>
                  <a:lnTo>
                    <a:pt x="757" y="2138"/>
                  </a:lnTo>
                  <a:lnTo>
                    <a:pt x="847" y="2049"/>
                  </a:lnTo>
                  <a:lnTo>
                    <a:pt x="936" y="1971"/>
                  </a:lnTo>
                  <a:lnTo>
                    <a:pt x="1036" y="1893"/>
                  </a:lnTo>
                  <a:lnTo>
                    <a:pt x="1036" y="1893"/>
                  </a:lnTo>
                  <a:lnTo>
                    <a:pt x="1136" y="1815"/>
                  </a:lnTo>
                  <a:lnTo>
                    <a:pt x="1247" y="1759"/>
                  </a:lnTo>
                  <a:lnTo>
                    <a:pt x="1359" y="1715"/>
                  </a:lnTo>
                  <a:lnTo>
                    <a:pt x="1481" y="1670"/>
                  </a:lnTo>
                  <a:lnTo>
                    <a:pt x="1604" y="1648"/>
                  </a:lnTo>
                  <a:lnTo>
                    <a:pt x="1726" y="1626"/>
                  </a:lnTo>
                  <a:lnTo>
                    <a:pt x="1860" y="1626"/>
                  </a:lnTo>
                  <a:lnTo>
                    <a:pt x="1982" y="1626"/>
                  </a:lnTo>
                  <a:lnTo>
                    <a:pt x="2093" y="1648"/>
                  </a:lnTo>
                  <a:lnTo>
                    <a:pt x="2216" y="1681"/>
                  </a:lnTo>
                  <a:lnTo>
                    <a:pt x="2327" y="1726"/>
                  </a:lnTo>
                  <a:lnTo>
                    <a:pt x="2427" y="1770"/>
                  </a:lnTo>
                  <a:lnTo>
                    <a:pt x="2528" y="1837"/>
                  </a:lnTo>
                  <a:lnTo>
                    <a:pt x="2617" y="1915"/>
                  </a:lnTo>
                  <a:lnTo>
                    <a:pt x="2695" y="2015"/>
                  </a:lnTo>
                  <a:lnTo>
                    <a:pt x="2750" y="2116"/>
                  </a:lnTo>
                  <a:lnTo>
                    <a:pt x="2750" y="2116"/>
                  </a:lnTo>
                  <a:lnTo>
                    <a:pt x="2828" y="2026"/>
                  </a:lnTo>
                  <a:lnTo>
                    <a:pt x="2917" y="1949"/>
                  </a:lnTo>
                  <a:lnTo>
                    <a:pt x="3006" y="1871"/>
                  </a:lnTo>
                  <a:lnTo>
                    <a:pt x="3107" y="1804"/>
                  </a:lnTo>
                  <a:lnTo>
                    <a:pt x="3196" y="1737"/>
                  </a:lnTo>
                  <a:lnTo>
                    <a:pt x="3307" y="1681"/>
                  </a:lnTo>
                  <a:lnTo>
                    <a:pt x="3519" y="1581"/>
                  </a:lnTo>
                  <a:lnTo>
                    <a:pt x="3741" y="1514"/>
                  </a:lnTo>
                  <a:lnTo>
                    <a:pt x="3975" y="1448"/>
                  </a:lnTo>
                  <a:lnTo>
                    <a:pt x="4209" y="1414"/>
                  </a:lnTo>
                  <a:lnTo>
                    <a:pt x="4443" y="1381"/>
                  </a:lnTo>
                  <a:lnTo>
                    <a:pt x="4443" y="1381"/>
                  </a:lnTo>
                  <a:lnTo>
                    <a:pt x="4676" y="1370"/>
                  </a:lnTo>
                  <a:lnTo>
                    <a:pt x="4910" y="1358"/>
                  </a:lnTo>
                  <a:lnTo>
                    <a:pt x="5389" y="1336"/>
                  </a:lnTo>
                  <a:lnTo>
                    <a:pt x="5623" y="1325"/>
                  </a:lnTo>
                  <a:lnTo>
                    <a:pt x="5857" y="1314"/>
                  </a:lnTo>
                  <a:lnTo>
                    <a:pt x="6090" y="1281"/>
                  </a:lnTo>
                  <a:lnTo>
                    <a:pt x="6324" y="1236"/>
                  </a:lnTo>
                  <a:lnTo>
                    <a:pt x="6324" y="1236"/>
                  </a:lnTo>
                  <a:lnTo>
                    <a:pt x="6547" y="1180"/>
                  </a:lnTo>
                  <a:lnTo>
                    <a:pt x="6758" y="1114"/>
                  </a:lnTo>
                  <a:lnTo>
                    <a:pt x="6970" y="1036"/>
                  </a:lnTo>
                  <a:lnTo>
                    <a:pt x="7181" y="947"/>
                  </a:lnTo>
                  <a:lnTo>
                    <a:pt x="7605" y="746"/>
                  </a:lnTo>
                  <a:lnTo>
                    <a:pt x="8016" y="546"/>
                  </a:lnTo>
                  <a:lnTo>
                    <a:pt x="8440" y="345"/>
                  </a:lnTo>
                  <a:lnTo>
                    <a:pt x="8651" y="267"/>
                  </a:lnTo>
                  <a:lnTo>
                    <a:pt x="8863" y="178"/>
                  </a:lnTo>
                  <a:lnTo>
                    <a:pt x="9074" y="112"/>
                  </a:lnTo>
                  <a:lnTo>
                    <a:pt x="9297" y="67"/>
                  </a:lnTo>
                  <a:lnTo>
                    <a:pt x="9519" y="22"/>
                  </a:lnTo>
                  <a:lnTo>
                    <a:pt x="9742" y="0"/>
                  </a:lnTo>
                  <a:lnTo>
                    <a:pt x="9742" y="0"/>
                  </a:lnTo>
                  <a:lnTo>
                    <a:pt x="9853" y="0"/>
                  </a:lnTo>
                  <a:lnTo>
                    <a:pt x="9965" y="11"/>
                  </a:lnTo>
                  <a:lnTo>
                    <a:pt x="10087" y="22"/>
                  </a:lnTo>
                  <a:lnTo>
                    <a:pt x="10199" y="34"/>
                  </a:lnTo>
                  <a:lnTo>
                    <a:pt x="10310" y="67"/>
                  </a:lnTo>
                  <a:lnTo>
                    <a:pt x="10410" y="112"/>
                  </a:lnTo>
                  <a:lnTo>
                    <a:pt x="10510" y="156"/>
                  </a:lnTo>
                  <a:lnTo>
                    <a:pt x="10611" y="212"/>
                  </a:lnTo>
                  <a:lnTo>
                    <a:pt x="10611" y="212"/>
                  </a:lnTo>
                  <a:lnTo>
                    <a:pt x="10722" y="312"/>
                  </a:lnTo>
                  <a:lnTo>
                    <a:pt x="10811" y="412"/>
                  </a:lnTo>
                  <a:lnTo>
                    <a:pt x="10900" y="523"/>
                  </a:lnTo>
                  <a:lnTo>
                    <a:pt x="10967" y="646"/>
                  </a:lnTo>
                  <a:lnTo>
                    <a:pt x="11034" y="780"/>
                  </a:lnTo>
                  <a:lnTo>
                    <a:pt x="11089" y="913"/>
                  </a:lnTo>
                  <a:lnTo>
                    <a:pt x="11189" y="1191"/>
                  </a:lnTo>
                  <a:lnTo>
                    <a:pt x="11189" y="1191"/>
                  </a:lnTo>
                  <a:lnTo>
                    <a:pt x="11256" y="1448"/>
                  </a:lnTo>
                  <a:lnTo>
                    <a:pt x="11323" y="1704"/>
                  </a:lnTo>
                  <a:lnTo>
                    <a:pt x="11390" y="1971"/>
                  </a:lnTo>
                  <a:lnTo>
                    <a:pt x="11434" y="2227"/>
                  </a:lnTo>
                  <a:lnTo>
                    <a:pt x="11434" y="2227"/>
                  </a:lnTo>
                  <a:lnTo>
                    <a:pt x="11479" y="2516"/>
                  </a:lnTo>
                  <a:lnTo>
                    <a:pt x="11490" y="2661"/>
                  </a:lnTo>
                  <a:lnTo>
                    <a:pt x="11490" y="2806"/>
                  </a:lnTo>
                  <a:lnTo>
                    <a:pt x="11490" y="2951"/>
                  </a:lnTo>
                  <a:lnTo>
                    <a:pt x="11468" y="3084"/>
                  </a:lnTo>
                  <a:lnTo>
                    <a:pt x="11423" y="3229"/>
                  </a:lnTo>
                  <a:lnTo>
                    <a:pt x="11368" y="3351"/>
                  </a:lnTo>
                  <a:lnTo>
                    <a:pt x="11368" y="3351"/>
                  </a:lnTo>
                  <a:lnTo>
                    <a:pt x="11323" y="3440"/>
                  </a:lnTo>
                  <a:lnTo>
                    <a:pt x="11279" y="3518"/>
                  </a:lnTo>
                  <a:lnTo>
                    <a:pt x="11212" y="3585"/>
                  </a:lnTo>
                  <a:lnTo>
                    <a:pt x="11156" y="3652"/>
                  </a:lnTo>
                  <a:lnTo>
                    <a:pt x="11011" y="3774"/>
                  </a:lnTo>
                  <a:lnTo>
                    <a:pt x="10855" y="3875"/>
                  </a:lnTo>
                  <a:lnTo>
                    <a:pt x="10688" y="3964"/>
                  </a:lnTo>
                  <a:lnTo>
                    <a:pt x="10510" y="4030"/>
                  </a:lnTo>
                  <a:lnTo>
                    <a:pt x="10321" y="4097"/>
                  </a:lnTo>
                  <a:lnTo>
                    <a:pt x="10143" y="4142"/>
                  </a:lnTo>
                  <a:lnTo>
                    <a:pt x="10143" y="4142"/>
                  </a:lnTo>
                  <a:lnTo>
                    <a:pt x="9664" y="4264"/>
                  </a:lnTo>
                  <a:lnTo>
                    <a:pt x="9174" y="4353"/>
                  </a:lnTo>
                  <a:lnTo>
                    <a:pt x="8696" y="4431"/>
                  </a:lnTo>
                  <a:lnTo>
                    <a:pt x="8206" y="4498"/>
                  </a:lnTo>
                  <a:lnTo>
                    <a:pt x="7716" y="4543"/>
                  </a:lnTo>
                  <a:lnTo>
                    <a:pt x="7226" y="4565"/>
                  </a:lnTo>
                  <a:lnTo>
                    <a:pt x="6725" y="4587"/>
                  </a:lnTo>
                  <a:lnTo>
                    <a:pt x="6235" y="4587"/>
                  </a:lnTo>
                  <a:lnTo>
                    <a:pt x="5734" y="4576"/>
                  </a:lnTo>
                  <a:lnTo>
                    <a:pt x="5244" y="4554"/>
                  </a:lnTo>
                  <a:lnTo>
                    <a:pt x="4743" y="4520"/>
                  </a:lnTo>
                  <a:lnTo>
                    <a:pt x="4253" y="4487"/>
                  </a:lnTo>
                  <a:lnTo>
                    <a:pt x="3262" y="4398"/>
                  </a:lnTo>
                  <a:lnTo>
                    <a:pt x="2272" y="4287"/>
                  </a:lnTo>
                  <a:lnTo>
                    <a:pt x="2272" y="4287"/>
                  </a:lnTo>
                  <a:lnTo>
                    <a:pt x="2238" y="4275"/>
                  </a:lnTo>
                  <a:lnTo>
                    <a:pt x="2194" y="4253"/>
                  </a:lnTo>
                  <a:lnTo>
                    <a:pt x="2160" y="4220"/>
                  </a:lnTo>
                  <a:lnTo>
                    <a:pt x="2127" y="4186"/>
                  </a:lnTo>
                  <a:lnTo>
                    <a:pt x="2105" y="4153"/>
                  </a:lnTo>
                  <a:lnTo>
                    <a:pt x="2105" y="4131"/>
                  </a:lnTo>
                  <a:lnTo>
                    <a:pt x="2116" y="4097"/>
                  </a:lnTo>
                  <a:lnTo>
                    <a:pt x="2138" y="4086"/>
                  </a:lnTo>
                  <a:lnTo>
                    <a:pt x="0" y="3574"/>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11" name="Google Shape;1536;p21">
              <a:extLst>
                <a:ext uri="{FF2B5EF4-FFF2-40B4-BE49-F238E27FC236}">
                  <a16:creationId xmlns="" xmlns:a16="http://schemas.microsoft.com/office/drawing/2014/main" id="{B3D61A38-7709-4B07-94AE-D5C02857A155}"/>
                </a:ext>
              </a:extLst>
            </p:cNvPr>
            <p:cNvSpPr/>
            <p:nvPr/>
          </p:nvSpPr>
          <p:spPr>
            <a:xfrm>
              <a:off x="2291076" y="2649086"/>
              <a:ext cx="362409" cy="55149"/>
            </a:xfrm>
            <a:custGeom>
              <a:avLst/>
              <a:gdLst/>
              <a:ahLst/>
              <a:cxnLst/>
              <a:rect l="l" t="t" r="r" b="b"/>
              <a:pathLst>
                <a:path w="15443" h="2350" extrusionOk="0">
                  <a:moveTo>
                    <a:pt x="15442" y="0"/>
                  </a:moveTo>
                  <a:lnTo>
                    <a:pt x="0" y="67"/>
                  </a:lnTo>
                  <a:lnTo>
                    <a:pt x="23" y="100"/>
                  </a:lnTo>
                  <a:lnTo>
                    <a:pt x="89" y="200"/>
                  </a:lnTo>
                  <a:lnTo>
                    <a:pt x="312" y="479"/>
                  </a:lnTo>
                  <a:lnTo>
                    <a:pt x="691" y="924"/>
                  </a:lnTo>
                  <a:lnTo>
                    <a:pt x="847" y="1069"/>
                  </a:lnTo>
                  <a:lnTo>
                    <a:pt x="1025" y="1202"/>
                  </a:lnTo>
                  <a:lnTo>
                    <a:pt x="1225" y="1336"/>
                  </a:lnTo>
                  <a:lnTo>
                    <a:pt x="1448" y="1459"/>
                  </a:lnTo>
                  <a:lnTo>
                    <a:pt x="1704" y="1581"/>
                  </a:lnTo>
                  <a:lnTo>
                    <a:pt x="1982" y="1692"/>
                  </a:lnTo>
                  <a:lnTo>
                    <a:pt x="2283" y="1793"/>
                  </a:lnTo>
                  <a:lnTo>
                    <a:pt x="2617" y="1882"/>
                  </a:lnTo>
                  <a:lnTo>
                    <a:pt x="2973" y="1971"/>
                  </a:lnTo>
                  <a:lnTo>
                    <a:pt x="3352" y="2049"/>
                  </a:lnTo>
                  <a:lnTo>
                    <a:pt x="3763" y="2115"/>
                  </a:lnTo>
                  <a:lnTo>
                    <a:pt x="4198" y="2182"/>
                  </a:lnTo>
                  <a:lnTo>
                    <a:pt x="4654" y="2227"/>
                  </a:lnTo>
                  <a:lnTo>
                    <a:pt x="5144" y="2271"/>
                  </a:lnTo>
                  <a:lnTo>
                    <a:pt x="5667" y="2305"/>
                  </a:lnTo>
                  <a:lnTo>
                    <a:pt x="6202" y="2327"/>
                  </a:lnTo>
                  <a:lnTo>
                    <a:pt x="7204" y="2349"/>
                  </a:lnTo>
                  <a:lnTo>
                    <a:pt x="8261" y="2349"/>
                  </a:lnTo>
                  <a:lnTo>
                    <a:pt x="9352" y="2327"/>
                  </a:lnTo>
                  <a:lnTo>
                    <a:pt x="9887" y="2305"/>
                  </a:lnTo>
                  <a:lnTo>
                    <a:pt x="10421" y="2282"/>
                  </a:lnTo>
                  <a:lnTo>
                    <a:pt x="10933" y="2238"/>
                  </a:lnTo>
                  <a:lnTo>
                    <a:pt x="11423" y="2193"/>
                  </a:lnTo>
                  <a:lnTo>
                    <a:pt x="11891" y="2138"/>
                  </a:lnTo>
                  <a:lnTo>
                    <a:pt x="12336" y="2082"/>
                  </a:lnTo>
                  <a:lnTo>
                    <a:pt x="12726" y="2004"/>
                  </a:lnTo>
                  <a:lnTo>
                    <a:pt x="13093" y="1926"/>
                  </a:lnTo>
                  <a:lnTo>
                    <a:pt x="13405" y="1837"/>
                  </a:lnTo>
                  <a:lnTo>
                    <a:pt x="13539" y="1781"/>
                  </a:lnTo>
                  <a:lnTo>
                    <a:pt x="13661" y="1726"/>
                  </a:lnTo>
                  <a:lnTo>
                    <a:pt x="13951" y="1581"/>
                  </a:lnTo>
                  <a:lnTo>
                    <a:pt x="14207" y="1425"/>
                  </a:lnTo>
                  <a:lnTo>
                    <a:pt x="14440" y="1280"/>
                  </a:lnTo>
                  <a:lnTo>
                    <a:pt x="14630" y="1125"/>
                  </a:lnTo>
                  <a:lnTo>
                    <a:pt x="14808" y="980"/>
                  </a:lnTo>
                  <a:lnTo>
                    <a:pt x="14953" y="835"/>
                  </a:lnTo>
                  <a:lnTo>
                    <a:pt x="15064" y="701"/>
                  </a:lnTo>
                  <a:lnTo>
                    <a:pt x="15164" y="568"/>
                  </a:lnTo>
                  <a:lnTo>
                    <a:pt x="15253" y="457"/>
                  </a:lnTo>
                  <a:lnTo>
                    <a:pt x="15309" y="345"/>
                  </a:lnTo>
                  <a:lnTo>
                    <a:pt x="15364" y="245"/>
                  </a:lnTo>
                  <a:lnTo>
                    <a:pt x="15398" y="167"/>
                  </a:lnTo>
                  <a:lnTo>
                    <a:pt x="15431" y="45"/>
                  </a:lnTo>
                  <a:lnTo>
                    <a:pt x="15442" y="0"/>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12" name="Google Shape;1537;p21">
              <a:extLst>
                <a:ext uri="{FF2B5EF4-FFF2-40B4-BE49-F238E27FC236}">
                  <a16:creationId xmlns="" xmlns:a16="http://schemas.microsoft.com/office/drawing/2014/main" id="{41986E17-EAFE-423F-94A4-018B7B4151BB}"/>
                </a:ext>
              </a:extLst>
            </p:cNvPr>
            <p:cNvSpPr/>
            <p:nvPr/>
          </p:nvSpPr>
          <p:spPr>
            <a:xfrm>
              <a:off x="2291076" y="2649086"/>
              <a:ext cx="362409" cy="55149"/>
            </a:xfrm>
            <a:custGeom>
              <a:avLst/>
              <a:gdLst/>
              <a:ahLst/>
              <a:cxnLst/>
              <a:rect l="l" t="t" r="r" b="b"/>
              <a:pathLst>
                <a:path w="15443" h="2350" fill="none" extrusionOk="0">
                  <a:moveTo>
                    <a:pt x="0" y="67"/>
                  </a:moveTo>
                  <a:lnTo>
                    <a:pt x="0" y="67"/>
                  </a:lnTo>
                  <a:lnTo>
                    <a:pt x="23" y="100"/>
                  </a:lnTo>
                  <a:lnTo>
                    <a:pt x="89" y="200"/>
                  </a:lnTo>
                  <a:lnTo>
                    <a:pt x="312" y="479"/>
                  </a:lnTo>
                  <a:lnTo>
                    <a:pt x="691" y="924"/>
                  </a:lnTo>
                  <a:lnTo>
                    <a:pt x="691" y="924"/>
                  </a:lnTo>
                  <a:lnTo>
                    <a:pt x="847" y="1069"/>
                  </a:lnTo>
                  <a:lnTo>
                    <a:pt x="1025" y="1202"/>
                  </a:lnTo>
                  <a:lnTo>
                    <a:pt x="1225" y="1336"/>
                  </a:lnTo>
                  <a:lnTo>
                    <a:pt x="1448" y="1459"/>
                  </a:lnTo>
                  <a:lnTo>
                    <a:pt x="1704" y="1581"/>
                  </a:lnTo>
                  <a:lnTo>
                    <a:pt x="1982" y="1692"/>
                  </a:lnTo>
                  <a:lnTo>
                    <a:pt x="2283" y="1793"/>
                  </a:lnTo>
                  <a:lnTo>
                    <a:pt x="2617" y="1882"/>
                  </a:lnTo>
                  <a:lnTo>
                    <a:pt x="2973" y="1971"/>
                  </a:lnTo>
                  <a:lnTo>
                    <a:pt x="3352" y="2049"/>
                  </a:lnTo>
                  <a:lnTo>
                    <a:pt x="3763" y="2115"/>
                  </a:lnTo>
                  <a:lnTo>
                    <a:pt x="4198" y="2182"/>
                  </a:lnTo>
                  <a:lnTo>
                    <a:pt x="4654" y="2227"/>
                  </a:lnTo>
                  <a:lnTo>
                    <a:pt x="5144" y="2271"/>
                  </a:lnTo>
                  <a:lnTo>
                    <a:pt x="5667" y="2305"/>
                  </a:lnTo>
                  <a:lnTo>
                    <a:pt x="6202" y="2327"/>
                  </a:lnTo>
                  <a:lnTo>
                    <a:pt x="6202" y="2327"/>
                  </a:lnTo>
                  <a:lnTo>
                    <a:pt x="7204" y="2349"/>
                  </a:lnTo>
                  <a:lnTo>
                    <a:pt x="8261" y="2349"/>
                  </a:lnTo>
                  <a:lnTo>
                    <a:pt x="9352" y="2327"/>
                  </a:lnTo>
                  <a:lnTo>
                    <a:pt x="9887" y="2305"/>
                  </a:lnTo>
                  <a:lnTo>
                    <a:pt x="10421" y="2282"/>
                  </a:lnTo>
                  <a:lnTo>
                    <a:pt x="10933" y="2238"/>
                  </a:lnTo>
                  <a:lnTo>
                    <a:pt x="11423" y="2193"/>
                  </a:lnTo>
                  <a:lnTo>
                    <a:pt x="11891" y="2138"/>
                  </a:lnTo>
                  <a:lnTo>
                    <a:pt x="12336" y="2082"/>
                  </a:lnTo>
                  <a:lnTo>
                    <a:pt x="12726" y="2004"/>
                  </a:lnTo>
                  <a:lnTo>
                    <a:pt x="13093" y="1926"/>
                  </a:lnTo>
                  <a:lnTo>
                    <a:pt x="13405" y="1837"/>
                  </a:lnTo>
                  <a:lnTo>
                    <a:pt x="13539" y="1781"/>
                  </a:lnTo>
                  <a:lnTo>
                    <a:pt x="13661" y="1726"/>
                  </a:lnTo>
                  <a:lnTo>
                    <a:pt x="13661" y="1726"/>
                  </a:lnTo>
                  <a:lnTo>
                    <a:pt x="13951" y="1581"/>
                  </a:lnTo>
                  <a:lnTo>
                    <a:pt x="14207" y="1425"/>
                  </a:lnTo>
                  <a:lnTo>
                    <a:pt x="14440" y="1280"/>
                  </a:lnTo>
                  <a:lnTo>
                    <a:pt x="14630" y="1125"/>
                  </a:lnTo>
                  <a:lnTo>
                    <a:pt x="14808" y="980"/>
                  </a:lnTo>
                  <a:lnTo>
                    <a:pt x="14953" y="835"/>
                  </a:lnTo>
                  <a:lnTo>
                    <a:pt x="15064" y="701"/>
                  </a:lnTo>
                  <a:lnTo>
                    <a:pt x="15164" y="568"/>
                  </a:lnTo>
                  <a:lnTo>
                    <a:pt x="15253" y="457"/>
                  </a:lnTo>
                  <a:lnTo>
                    <a:pt x="15309" y="345"/>
                  </a:lnTo>
                  <a:lnTo>
                    <a:pt x="15364" y="245"/>
                  </a:lnTo>
                  <a:lnTo>
                    <a:pt x="15398" y="167"/>
                  </a:lnTo>
                  <a:lnTo>
                    <a:pt x="15431" y="45"/>
                  </a:lnTo>
                  <a:lnTo>
                    <a:pt x="15442" y="0"/>
                  </a:lnTo>
                  <a:lnTo>
                    <a:pt x="0" y="67"/>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13" name="Google Shape;1538;p21">
              <a:extLst>
                <a:ext uri="{FF2B5EF4-FFF2-40B4-BE49-F238E27FC236}">
                  <a16:creationId xmlns="" xmlns:a16="http://schemas.microsoft.com/office/drawing/2014/main" id="{A3FF9B2A-B01E-4F9C-80A2-EF9F6003E5D7}"/>
                </a:ext>
              </a:extLst>
            </p:cNvPr>
            <p:cNvSpPr/>
            <p:nvPr/>
          </p:nvSpPr>
          <p:spPr>
            <a:xfrm>
              <a:off x="2610867" y="2672858"/>
              <a:ext cx="26683" cy="16990"/>
            </a:xfrm>
            <a:custGeom>
              <a:avLst/>
              <a:gdLst/>
              <a:ahLst/>
              <a:cxnLst/>
              <a:rect l="l" t="t" r="r" b="b"/>
              <a:pathLst>
                <a:path w="1137" h="724" extrusionOk="0">
                  <a:moveTo>
                    <a:pt x="12" y="724"/>
                  </a:moveTo>
                  <a:lnTo>
                    <a:pt x="12" y="724"/>
                  </a:lnTo>
                  <a:lnTo>
                    <a:pt x="1" y="724"/>
                  </a:lnTo>
                  <a:lnTo>
                    <a:pt x="1" y="724"/>
                  </a:lnTo>
                  <a:lnTo>
                    <a:pt x="12" y="724"/>
                  </a:lnTo>
                  <a:close/>
                  <a:moveTo>
                    <a:pt x="12" y="724"/>
                  </a:moveTo>
                  <a:lnTo>
                    <a:pt x="12" y="724"/>
                  </a:lnTo>
                  <a:lnTo>
                    <a:pt x="12" y="724"/>
                  </a:lnTo>
                  <a:lnTo>
                    <a:pt x="12" y="724"/>
                  </a:lnTo>
                  <a:lnTo>
                    <a:pt x="12" y="724"/>
                  </a:lnTo>
                  <a:close/>
                  <a:moveTo>
                    <a:pt x="23" y="724"/>
                  </a:moveTo>
                  <a:lnTo>
                    <a:pt x="23" y="724"/>
                  </a:lnTo>
                  <a:lnTo>
                    <a:pt x="12" y="724"/>
                  </a:lnTo>
                  <a:lnTo>
                    <a:pt x="12" y="724"/>
                  </a:lnTo>
                  <a:lnTo>
                    <a:pt x="23" y="724"/>
                  </a:lnTo>
                  <a:close/>
                  <a:moveTo>
                    <a:pt x="23" y="713"/>
                  </a:moveTo>
                  <a:lnTo>
                    <a:pt x="23" y="713"/>
                  </a:lnTo>
                  <a:lnTo>
                    <a:pt x="23" y="724"/>
                  </a:lnTo>
                  <a:lnTo>
                    <a:pt x="23" y="724"/>
                  </a:lnTo>
                  <a:lnTo>
                    <a:pt x="23" y="713"/>
                  </a:lnTo>
                  <a:close/>
                  <a:moveTo>
                    <a:pt x="34" y="713"/>
                  </a:moveTo>
                  <a:lnTo>
                    <a:pt x="34" y="713"/>
                  </a:lnTo>
                  <a:lnTo>
                    <a:pt x="23" y="713"/>
                  </a:lnTo>
                  <a:lnTo>
                    <a:pt x="23" y="713"/>
                  </a:lnTo>
                  <a:lnTo>
                    <a:pt x="34" y="713"/>
                  </a:lnTo>
                  <a:close/>
                  <a:moveTo>
                    <a:pt x="45" y="713"/>
                  </a:moveTo>
                  <a:lnTo>
                    <a:pt x="45" y="713"/>
                  </a:lnTo>
                  <a:lnTo>
                    <a:pt x="34" y="713"/>
                  </a:lnTo>
                  <a:lnTo>
                    <a:pt x="34" y="713"/>
                  </a:lnTo>
                  <a:lnTo>
                    <a:pt x="45" y="713"/>
                  </a:lnTo>
                  <a:close/>
                  <a:moveTo>
                    <a:pt x="45" y="702"/>
                  </a:moveTo>
                  <a:lnTo>
                    <a:pt x="45" y="702"/>
                  </a:lnTo>
                  <a:lnTo>
                    <a:pt x="45" y="713"/>
                  </a:lnTo>
                  <a:lnTo>
                    <a:pt x="45" y="713"/>
                  </a:lnTo>
                  <a:lnTo>
                    <a:pt x="45" y="702"/>
                  </a:lnTo>
                  <a:close/>
                  <a:moveTo>
                    <a:pt x="56" y="702"/>
                  </a:moveTo>
                  <a:lnTo>
                    <a:pt x="56" y="702"/>
                  </a:lnTo>
                  <a:lnTo>
                    <a:pt x="56" y="702"/>
                  </a:lnTo>
                  <a:lnTo>
                    <a:pt x="56" y="702"/>
                  </a:lnTo>
                  <a:lnTo>
                    <a:pt x="56" y="702"/>
                  </a:lnTo>
                  <a:close/>
                  <a:moveTo>
                    <a:pt x="67" y="702"/>
                  </a:moveTo>
                  <a:lnTo>
                    <a:pt x="67" y="702"/>
                  </a:lnTo>
                  <a:lnTo>
                    <a:pt x="67" y="702"/>
                  </a:lnTo>
                  <a:lnTo>
                    <a:pt x="67" y="702"/>
                  </a:lnTo>
                  <a:lnTo>
                    <a:pt x="67" y="702"/>
                  </a:lnTo>
                  <a:close/>
                  <a:moveTo>
                    <a:pt x="79" y="690"/>
                  </a:moveTo>
                  <a:lnTo>
                    <a:pt x="79" y="690"/>
                  </a:lnTo>
                  <a:lnTo>
                    <a:pt x="67" y="690"/>
                  </a:lnTo>
                  <a:lnTo>
                    <a:pt x="67" y="690"/>
                  </a:lnTo>
                  <a:lnTo>
                    <a:pt x="79" y="690"/>
                  </a:lnTo>
                  <a:close/>
                  <a:moveTo>
                    <a:pt x="90" y="690"/>
                  </a:moveTo>
                  <a:lnTo>
                    <a:pt x="90" y="690"/>
                  </a:lnTo>
                  <a:lnTo>
                    <a:pt x="79" y="690"/>
                  </a:lnTo>
                  <a:lnTo>
                    <a:pt x="79" y="690"/>
                  </a:lnTo>
                  <a:lnTo>
                    <a:pt x="90" y="690"/>
                  </a:lnTo>
                  <a:close/>
                  <a:moveTo>
                    <a:pt x="101" y="679"/>
                  </a:moveTo>
                  <a:lnTo>
                    <a:pt x="101" y="679"/>
                  </a:lnTo>
                  <a:lnTo>
                    <a:pt x="90" y="690"/>
                  </a:lnTo>
                  <a:lnTo>
                    <a:pt x="90" y="690"/>
                  </a:lnTo>
                  <a:lnTo>
                    <a:pt x="101" y="679"/>
                  </a:lnTo>
                  <a:close/>
                  <a:moveTo>
                    <a:pt x="101" y="679"/>
                  </a:moveTo>
                  <a:lnTo>
                    <a:pt x="101" y="679"/>
                  </a:lnTo>
                  <a:lnTo>
                    <a:pt x="101" y="679"/>
                  </a:lnTo>
                  <a:lnTo>
                    <a:pt x="101" y="679"/>
                  </a:lnTo>
                  <a:lnTo>
                    <a:pt x="101" y="679"/>
                  </a:lnTo>
                  <a:close/>
                  <a:moveTo>
                    <a:pt x="112" y="679"/>
                  </a:moveTo>
                  <a:lnTo>
                    <a:pt x="112" y="679"/>
                  </a:lnTo>
                  <a:lnTo>
                    <a:pt x="112" y="679"/>
                  </a:lnTo>
                  <a:lnTo>
                    <a:pt x="112" y="679"/>
                  </a:lnTo>
                  <a:lnTo>
                    <a:pt x="112" y="679"/>
                  </a:lnTo>
                  <a:close/>
                  <a:moveTo>
                    <a:pt x="123" y="668"/>
                  </a:moveTo>
                  <a:lnTo>
                    <a:pt x="123" y="668"/>
                  </a:lnTo>
                  <a:lnTo>
                    <a:pt x="123" y="668"/>
                  </a:lnTo>
                  <a:lnTo>
                    <a:pt x="123" y="668"/>
                  </a:lnTo>
                  <a:lnTo>
                    <a:pt x="123" y="668"/>
                  </a:lnTo>
                  <a:close/>
                  <a:moveTo>
                    <a:pt x="134" y="668"/>
                  </a:moveTo>
                  <a:lnTo>
                    <a:pt x="134" y="668"/>
                  </a:lnTo>
                  <a:lnTo>
                    <a:pt x="134" y="668"/>
                  </a:lnTo>
                  <a:lnTo>
                    <a:pt x="134" y="668"/>
                  </a:lnTo>
                  <a:lnTo>
                    <a:pt x="134" y="668"/>
                  </a:lnTo>
                  <a:close/>
                  <a:moveTo>
                    <a:pt x="145" y="657"/>
                  </a:moveTo>
                  <a:lnTo>
                    <a:pt x="145" y="657"/>
                  </a:lnTo>
                  <a:lnTo>
                    <a:pt x="134" y="668"/>
                  </a:lnTo>
                  <a:lnTo>
                    <a:pt x="134" y="668"/>
                  </a:lnTo>
                  <a:lnTo>
                    <a:pt x="145" y="657"/>
                  </a:lnTo>
                  <a:close/>
                  <a:moveTo>
                    <a:pt x="157" y="657"/>
                  </a:moveTo>
                  <a:lnTo>
                    <a:pt x="157" y="657"/>
                  </a:lnTo>
                  <a:lnTo>
                    <a:pt x="145" y="657"/>
                  </a:lnTo>
                  <a:lnTo>
                    <a:pt x="145" y="657"/>
                  </a:lnTo>
                  <a:lnTo>
                    <a:pt x="157" y="657"/>
                  </a:lnTo>
                  <a:close/>
                  <a:moveTo>
                    <a:pt x="168" y="646"/>
                  </a:moveTo>
                  <a:lnTo>
                    <a:pt x="168" y="646"/>
                  </a:lnTo>
                  <a:lnTo>
                    <a:pt x="157" y="657"/>
                  </a:lnTo>
                  <a:lnTo>
                    <a:pt x="157" y="657"/>
                  </a:lnTo>
                  <a:lnTo>
                    <a:pt x="168" y="646"/>
                  </a:lnTo>
                  <a:close/>
                  <a:moveTo>
                    <a:pt x="168" y="646"/>
                  </a:moveTo>
                  <a:lnTo>
                    <a:pt x="168" y="646"/>
                  </a:lnTo>
                  <a:lnTo>
                    <a:pt x="168" y="646"/>
                  </a:lnTo>
                  <a:lnTo>
                    <a:pt x="168" y="646"/>
                  </a:lnTo>
                  <a:lnTo>
                    <a:pt x="168" y="646"/>
                  </a:lnTo>
                  <a:close/>
                  <a:moveTo>
                    <a:pt x="179" y="646"/>
                  </a:moveTo>
                  <a:lnTo>
                    <a:pt x="179" y="646"/>
                  </a:lnTo>
                  <a:lnTo>
                    <a:pt x="179" y="646"/>
                  </a:lnTo>
                  <a:lnTo>
                    <a:pt x="179" y="646"/>
                  </a:lnTo>
                  <a:lnTo>
                    <a:pt x="179" y="646"/>
                  </a:lnTo>
                  <a:close/>
                  <a:moveTo>
                    <a:pt x="190" y="635"/>
                  </a:moveTo>
                  <a:lnTo>
                    <a:pt x="190" y="635"/>
                  </a:lnTo>
                  <a:lnTo>
                    <a:pt x="179" y="646"/>
                  </a:lnTo>
                  <a:lnTo>
                    <a:pt x="179" y="646"/>
                  </a:lnTo>
                  <a:lnTo>
                    <a:pt x="190" y="635"/>
                  </a:lnTo>
                  <a:close/>
                  <a:moveTo>
                    <a:pt x="212" y="624"/>
                  </a:moveTo>
                  <a:lnTo>
                    <a:pt x="212" y="624"/>
                  </a:lnTo>
                  <a:lnTo>
                    <a:pt x="190" y="635"/>
                  </a:lnTo>
                  <a:lnTo>
                    <a:pt x="190" y="635"/>
                  </a:lnTo>
                  <a:lnTo>
                    <a:pt x="212" y="624"/>
                  </a:lnTo>
                  <a:close/>
                  <a:moveTo>
                    <a:pt x="1136" y="0"/>
                  </a:moveTo>
                  <a:lnTo>
                    <a:pt x="1136" y="0"/>
                  </a:lnTo>
                  <a:lnTo>
                    <a:pt x="947" y="156"/>
                  </a:lnTo>
                  <a:lnTo>
                    <a:pt x="735" y="312"/>
                  </a:lnTo>
                  <a:lnTo>
                    <a:pt x="491" y="468"/>
                  </a:lnTo>
                  <a:lnTo>
                    <a:pt x="212" y="624"/>
                  </a:lnTo>
                  <a:lnTo>
                    <a:pt x="212" y="624"/>
                  </a:lnTo>
                  <a:lnTo>
                    <a:pt x="491" y="468"/>
                  </a:lnTo>
                  <a:lnTo>
                    <a:pt x="735" y="312"/>
                  </a:lnTo>
                  <a:lnTo>
                    <a:pt x="947" y="156"/>
                  </a:lnTo>
                  <a:lnTo>
                    <a:pt x="1136" y="0"/>
                  </a:lnTo>
                  <a:close/>
                  <a:moveTo>
                    <a:pt x="1136" y="0"/>
                  </a:moveTo>
                  <a:lnTo>
                    <a:pt x="1136" y="0"/>
                  </a:lnTo>
                  <a:lnTo>
                    <a:pt x="1136" y="0"/>
                  </a:lnTo>
                  <a:lnTo>
                    <a:pt x="1136" y="0"/>
                  </a:lnTo>
                  <a:lnTo>
                    <a:pt x="1136" y="0"/>
                  </a:lnTo>
                  <a:close/>
                </a:path>
              </a:pathLst>
            </a:custGeom>
            <a:solidFill>
              <a:srgbClr val="FAECE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14" name="Google Shape;1539;p21">
              <a:extLst>
                <a:ext uri="{FF2B5EF4-FFF2-40B4-BE49-F238E27FC236}">
                  <a16:creationId xmlns="" xmlns:a16="http://schemas.microsoft.com/office/drawing/2014/main" id="{17C60B66-720E-4037-9CB9-468ACC121A1B}"/>
                </a:ext>
              </a:extLst>
            </p:cNvPr>
            <p:cNvSpPr/>
            <p:nvPr/>
          </p:nvSpPr>
          <p:spPr>
            <a:xfrm>
              <a:off x="2610867" y="2689825"/>
              <a:ext cx="282" cy="23"/>
            </a:xfrm>
            <a:custGeom>
              <a:avLst/>
              <a:gdLst/>
              <a:ahLst/>
              <a:cxnLst/>
              <a:rect l="l" t="t" r="r" b="b"/>
              <a:pathLst>
                <a:path w="12" h="1" fill="none" extrusionOk="0">
                  <a:moveTo>
                    <a:pt x="12" y="1"/>
                  </a:moveTo>
                  <a:lnTo>
                    <a:pt x="12" y="1"/>
                  </a:lnTo>
                  <a:lnTo>
                    <a:pt x="1" y="1"/>
                  </a:lnTo>
                  <a:lnTo>
                    <a:pt x="1" y="1"/>
                  </a:lnTo>
                  <a:lnTo>
                    <a:pt x="12"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15" name="Google Shape;1540;p21">
              <a:extLst>
                <a:ext uri="{FF2B5EF4-FFF2-40B4-BE49-F238E27FC236}">
                  <a16:creationId xmlns="" xmlns:a16="http://schemas.microsoft.com/office/drawing/2014/main" id="{758E709F-CDDD-4FCC-99FB-528E53CB04F6}"/>
                </a:ext>
              </a:extLst>
            </p:cNvPr>
            <p:cNvSpPr/>
            <p:nvPr/>
          </p:nvSpPr>
          <p:spPr>
            <a:xfrm>
              <a:off x="2611125" y="2689825"/>
              <a:ext cx="23" cy="23"/>
            </a:xfrm>
            <a:custGeom>
              <a:avLst/>
              <a:gdLst/>
              <a:ahLst/>
              <a:cxnLst/>
              <a:rect l="l" t="t" r="r" b="b"/>
              <a:pathLst>
                <a:path w="1" h="1" fill="none" extrusionOk="0">
                  <a:moveTo>
                    <a:pt x="1" y="1"/>
                  </a:moveTo>
                  <a:lnTo>
                    <a:pt x="1" y="1"/>
                  </a:lnTo>
                  <a:lnTo>
                    <a:pt x="1" y="1"/>
                  </a:lnTo>
                  <a:lnTo>
                    <a:pt x="1" y="1"/>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16" name="Google Shape;1541;p21">
              <a:extLst>
                <a:ext uri="{FF2B5EF4-FFF2-40B4-BE49-F238E27FC236}">
                  <a16:creationId xmlns="" xmlns:a16="http://schemas.microsoft.com/office/drawing/2014/main" id="{566B9367-62A8-4DED-9213-CE106930CCA2}"/>
                </a:ext>
              </a:extLst>
            </p:cNvPr>
            <p:cNvSpPr/>
            <p:nvPr/>
          </p:nvSpPr>
          <p:spPr>
            <a:xfrm>
              <a:off x="2611125" y="2689825"/>
              <a:ext cx="282" cy="23"/>
            </a:xfrm>
            <a:custGeom>
              <a:avLst/>
              <a:gdLst/>
              <a:ahLst/>
              <a:cxnLst/>
              <a:rect l="l" t="t" r="r" b="b"/>
              <a:pathLst>
                <a:path w="12" h="1" fill="none" extrusionOk="0">
                  <a:moveTo>
                    <a:pt x="12" y="1"/>
                  </a:moveTo>
                  <a:lnTo>
                    <a:pt x="12" y="1"/>
                  </a:lnTo>
                  <a:lnTo>
                    <a:pt x="1" y="1"/>
                  </a:lnTo>
                  <a:lnTo>
                    <a:pt x="1" y="1"/>
                  </a:lnTo>
                  <a:lnTo>
                    <a:pt x="12"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17" name="Google Shape;1542;p21">
              <a:extLst>
                <a:ext uri="{FF2B5EF4-FFF2-40B4-BE49-F238E27FC236}">
                  <a16:creationId xmlns="" xmlns:a16="http://schemas.microsoft.com/office/drawing/2014/main" id="{C83622E5-B8A0-44B8-875C-ADEA3645696D}"/>
                </a:ext>
              </a:extLst>
            </p:cNvPr>
            <p:cNvSpPr/>
            <p:nvPr/>
          </p:nvSpPr>
          <p:spPr>
            <a:xfrm>
              <a:off x="2611384" y="2689567"/>
              <a:ext cx="23" cy="282"/>
            </a:xfrm>
            <a:custGeom>
              <a:avLst/>
              <a:gdLst/>
              <a:ahLst/>
              <a:cxnLst/>
              <a:rect l="l" t="t" r="r" b="b"/>
              <a:pathLst>
                <a:path w="1" h="12" fill="none" extrusionOk="0">
                  <a:moveTo>
                    <a:pt x="1" y="1"/>
                  </a:moveTo>
                  <a:lnTo>
                    <a:pt x="1" y="1"/>
                  </a:lnTo>
                  <a:lnTo>
                    <a:pt x="1" y="12"/>
                  </a:lnTo>
                  <a:lnTo>
                    <a:pt x="1" y="12"/>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18" name="Google Shape;1543;p21">
              <a:extLst>
                <a:ext uri="{FF2B5EF4-FFF2-40B4-BE49-F238E27FC236}">
                  <a16:creationId xmlns="" xmlns:a16="http://schemas.microsoft.com/office/drawing/2014/main" id="{21D3E392-D1AA-4863-838C-F840E8F85232}"/>
                </a:ext>
              </a:extLst>
            </p:cNvPr>
            <p:cNvSpPr/>
            <p:nvPr/>
          </p:nvSpPr>
          <p:spPr>
            <a:xfrm>
              <a:off x="2611384" y="2689567"/>
              <a:ext cx="305" cy="23"/>
            </a:xfrm>
            <a:custGeom>
              <a:avLst/>
              <a:gdLst/>
              <a:ahLst/>
              <a:cxnLst/>
              <a:rect l="l" t="t" r="r" b="b"/>
              <a:pathLst>
                <a:path w="13" h="1" fill="none" extrusionOk="0">
                  <a:moveTo>
                    <a:pt x="12" y="1"/>
                  </a:moveTo>
                  <a:lnTo>
                    <a:pt x="12" y="1"/>
                  </a:lnTo>
                  <a:lnTo>
                    <a:pt x="1" y="1"/>
                  </a:lnTo>
                  <a:lnTo>
                    <a:pt x="1" y="1"/>
                  </a:lnTo>
                  <a:lnTo>
                    <a:pt x="12"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19" name="Google Shape;1544;p21">
              <a:extLst>
                <a:ext uri="{FF2B5EF4-FFF2-40B4-BE49-F238E27FC236}">
                  <a16:creationId xmlns="" xmlns:a16="http://schemas.microsoft.com/office/drawing/2014/main" id="{3C52E6BC-0070-4A5B-84CC-7B3997F0E02C}"/>
                </a:ext>
              </a:extLst>
            </p:cNvPr>
            <p:cNvSpPr/>
            <p:nvPr/>
          </p:nvSpPr>
          <p:spPr>
            <a:xfrm>
              <a:off x="2611665" y="2689567"/>
              <a:ext cx="282" cy="23"/>
            </a:xfrm>
            <a:custGeom>
              <a:avLst/>
              <a:gdLst/>
              <a:ahLst/>
              <a:cxnLst/>
              <a:rect l="l" t="t" r="r" b="b"/>
              <a:pathLst>
                <a:path w="12" h="1" fill="none" extrusionOk="0">
                  <a:moveTo>
                    <a:pt x="11" y="1"/>
                  </a:moveTo>
                  <a:lnTo>
                    <a:pt x="11" y="1"/>
                  </a:lnTo>
                  <a:lnTo>
                    <a:pt x="0" y="1"/>
                  </a:lnTo>
                  <a:lnTo>
                    <a:pt x="0" y="1"/>
                  </a:lnTo>
                  <a:lnTo>
                    <a:pt x="1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20" name="Google Shape;1545;p21">
              <a:extLst>
                <a:ext uri="{FF2B5EF4-FFF2-40B4-BE49-F238E27FC236}">
                  <a16:creationId xmlns="" xmlns:a16="http://schemas.microsoft.com/office/drawing/2014/main" id="{CFD65E3E-CCC7-4CBC-8990-DE0401770AB3}"/>
                </a:ext>
              </a:extLst>
            </p:cNvPr>
            <p:cNvSpPr/>
            <p:nvPr/>
          </p:nvSpPr>
          <p:spPr>
            <a:xfrm>
              <a:off x="2611923" y="2689309"/>
              <a:ext cx="23" cy="282"/>
            </a:xfrm>
            <a:custGeom>
              <a:avLst/>
              <a:gdLst/>
              <a:ahLst/>
              <a:cxnLst/>
              <a:rect l="l" t="t" r="r" b="b"/>
              <a:pathLst>
                <a:path w="1" h="12" fill="none" extrusionOk="0">
                  <a:moveTo>
                    <a:pt x="0" y="1"/>
                  </a:moveTo>
                  <a:lnTo>
                    <a:pt x="0" y="1"/>
                  </a:lnTo>
                  <a:lnTo>
                    <a:pt x="0" y="12"/>
                  </a:lnTo>
                  <a:lnTo>
                    <a:pt x="0" y="12"/>
                  </a:lnTo>
                  <a:lnTo>
                    <a:pt x="0"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21" name="Google Shape;1546;p21">
              <a:extLst>
                <a:ext uri="{FF2B5EF4-FFF2-40B4-BE49-F238E27FC236}">
                  <a16:creationId xmlns="" xmlns:a16="http://schemas.microsoft.com/office/drawing/2014/main" id="{78BFEC32-5338-4C1D-B8EB-ABB4D8C7772A}"/>
                </a:ext>
              </a:extLst>
            </p:cNvPr>
            <p:cNvSpPr/>
            <p:nvPr/>
          </p:nvSpPr>
          <p:spPr>
            <a:xfrm>
              <a:off x="2612182" y="2689309"/>
              <a:ext cx="23" cy="23"/>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22" name="Google Shape;1547;p21">
              <a:extLst>
                <a:ext uri="{FF2B5EF4-FFF2-40B4-BE49-F238E27FC236}">
                  <a16:creationId xmlns="" xmlns:a16="http://schemas.microsoft.com/office/drawing/2014/main" id="{9EC94B1F-5410-440F-B98F-599E5A356793}"/>
                </a:ext>
              </a:extLst>
            </p:cNvPr>
            <p:cNvSpPr/>
            <p:nvPr/>
          </p:nvSpPr>
          <p:spPr>
            <a:xfrm>
              <a:off x="2612440" y="2689309"/>
              <a:ext cx="23" cy="23"/>
            </a:xfrm>
            <a:custGeom>
              <a:avLst/>
              <a:gdLst/>
              <a:ahLst/>
              <a:cxnLst/>
              <a:rect l="l" t="t" r="r" b="b"/>
              <a:pathLst>
                <a:path w="1" h="1" fill="none" extrusionOk="0">
                  <a:moveTo>
                    <a:pt x="0" y="1"/>
                  </a:moveTo>
                  <a:lnTo>
                    <a:pt x="0" y="1"/>
                  </a:lnTo>
                  <a:lnTo>
                    <a:pt x="0" y="1"/>
                  </a:lnTo>
                  <a:lnTo>
                    <a:pt x="0" y="1"/>
                  </a:lnTo>
                  <a:lnTo>
                    <a:pt x="0"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23" name="Google Shape;1548;p21">
              <a:extLst>
                <a:ext uri="{FF2B5EF4-FFF2-40B4-BE49-F238E27FC236}">
                  <a16:creationId xmlns="" xmlns:a16="http://schemas.microsoft.com/office/drawing/2014/main" id="{40B2F7F4-9852-4ED8-AEAD-2AFA0D832A9C}"/>
                </a:ext>
              </a:extLst>
            </p:cNvPr>
            <p:cNvSpPr/>
            <p:nvPr/>
          </p:nvSpPr>
          <p:spPr>
            <a:xfrm>
              <a:off x="2612440" y="2689051"/>
              <a:ext cx="282" cy="23"/>
            </a:xfrm>
            <a:custGeom>
              <a:avLst/>
              <a:gdLst/>
              <a:ahLst/>
              <a:cxnLst/>
              <a:rect l="l" t="t" r="r" b="b"/>
              <a:pathLst>
                <a:path w="12" h="1" fill="none" extrusionOk="0">
                  <a:moveTo>
                    <a:pt x="12" y="0"/>
                  </a:moveTo>
                  <a:lnTo>
                    <a:pt x="12" y="0"/>
                  </a:lnTo>
                  <a:lnTo>
                    <a:pt x="0" y="0"/>
                  </a:lnTo>
                  <a:lnTo>
                    <a:pt x="0" y="0"/>
                  </a:lnTo>
                  <a:lnTo>
                    <a:pt x="12"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24" name="Google Shape;1549;p21">
              <a:extLst>
                <a:ext uri="{FF2B5EF4-FFF2-40B4-BE49-F238E27FC236}">
                  <a16:creationId xmlns="" xmlns:a16="http://schemas.microsoft.com/office/drawing/2014/main" id="{CB1C509A-EC94-46EE-AF3A-67F8F2DFD182}"/>
                </a:ext>
              </a:extLst>
            </p:cNvPr>
            <p:cNvSpPr/>
            <p:nvPr/>
          </p:nvSpPr>
          <p:spPr>
            <a:xfrm>
              <a:off x="2612698" y="2689051"/>
              <a:ext cx="282" cy="23"/>
            </a:xfrm>
            <a:custGeom>
              <a:avLst/>
              <a:gdLst/>
              <a:ahLst/>
              <a:cxnLst/>
              <a:rect l="l" t="t" r="r" b="b"/>
              <a:pathLst>
                <a:path w="12" h="1" fill="none" extrusionOk="0">
                  <a:moveTo>
                    <a:pt x="12" y="0"/>
                  </a:moveTo>
                  <a:lnTo>
                    <a:pt x="12" y="0"/>
                  </a:lnTo>
                  <a:lnTo>
                    <a:pt x="1" y="0"/>
                  </a:lnTo>
                  <a:lnTo>
                    <a:pt x="1" y="0"/>
                  </a:lnTo>
                  <a:lnTo>
                    <a:pt x="12"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25" name="Google Shape;1550;p21">
              <a:extLst>
                <a:ext uri="{FF2B5EF4-FFF2-40B4-BE49-F238E27FC236}">
                  <a16:creationId xmlns="" xmlns:a16="http://schemas.microsoft.com/office/drawing/2014/main" id="{B1489F16-C412-4A16-BFAC-5A2138831D20}"/>
                </a:ext>
              </a:extLst>
            </p:cNvPr>
            <p:cNvSpPr/>
            <p:nvPr/>
          </p:nvSpPr>
          <p:spPr>
            <a:xfrm>
              <a:off x="2612956" y="2688793"/>
              <a:ext cx="282" cy="282"/>
            </a:xfrm>
            <a:custGeom>
              <a:avLst/>
              <a:gdLst/>
              <a:ahLst/>
              <a:cxnLst/>
              <a:rect l="l" t="t" r="r" b="b"/>
              <a:pathLst>
                <a:path w="12" h="12" fill="none" extrusionOk="0">
                  <a:moveTo>
                    <a:pt x="12" y="0"/>
                  </a:moveTo>
                  <a:lnTo>
                    <a:pt x="12" y="0"/>
                  </a:lnTo>
                  <a:lnTo>
                    <a:pt x="1" y="11"/>
                  </a:lnTo>
                  <a:lnTo>
                    <a:pt x="1" y="11"/>
                  </a:lnTo>
                  <a:lnTo>
                    <a:pt x="12"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26" name="Google Shape;1551;p21">
              <a:extLst>
                <a:ext uri="{FF2B5EF4-FFF2-40B4-BE49-F238E27FC236}">
                  <a16:creationId xmlns="" xmlns:a16="http://schemas.microsoft.com/office/drawing/2014/main" id="{1B430DB5-C6CA-4CDD-82B9-ED51C70D304A}"/>
                </a:ext>
              </a:extLst>
            </p:cNvPr>
            <p:cNvSpPr/>
            <p:nvPr/>
          </p:nvSpPr>
          <p:spPr>
            <a:xfrm>
              <a:off x="2613214" y="2688793"/>
              <a:ext cx="23" cy="23"/>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27" name="Google Shape;1552;p21">
              <a:extLst>
                <a:ext uri="{FF2B5EF4-FFF2-40B4-BE49-F238E27FC236}">
                  <a16:creationId xmlns="" xmlns:a16="http://schemas.microsoft.com/office/drawing/2014/main" id="{432EDE1C-EF2B-4F11-801F-B34FE5C6EE55}"/>
                </a:ext>
              </a:extLst>
            </p:cNvPr>
            <p:cNvSpPr/>
            <p:nvPr/>
          </p:nvSpPr>
          <p:spPr>
            <a:xfrm>
              <a:off x="2613496" y="2688793"/>
              <a:ext cx="0" cy="23"/>
            </a:xfrm>
            <a:custGeom>
              <a:avLst/>
              <a:gdLst/>
              <a:ahLst/>
              <a:cxnLst/>
              <a:rect l="l" t="t" r="r" b="b"/>
              <a:pathLst>
                <a:path h="1" fill="none" extrusionOk="0">
                  <a:moveTo>
                    <a:pt x="0" y="0"/>
                  </a:moveTo>
                  <a:lnTo>
                    <a:pt x="0" y="0"/>
                  </a:lnTo>
                  <a:lnTo>
                    <a:pt x="0" y="0"/>
                  </a:lnTo>
                  <a:lnTo>
                    <a:pt x="0" y="0"/>
                  </a:lnTo>
                  <a:lnTo>
                    <a:pt x="0"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28" name="Google Shape;1553;p21">
              <a:extLst>
                <a:ext uri="{FF2B5EF4-FFF2-40B4-BE49-F238E27FC236}">
                  <a16:creationId xmlns="" xmlns:a16="http://schemas.microsoft.com/office/drawing/2014/main" id="{3B44EA6F-9754-4166-83B5-A70EFCD8B72C}"/>
                </a:ext>
              </a:extLst>
            </p:cNvPr>
            <p:cNvSpPr/>
            <p:nvPr/>
          </p:nvSpPr>
          <p:spPr>
            <a:xfrm>
              <a:off x="2613754" y="2688535"/>
              <a:ext cx="23" cy="23"/>
            </a:xfrm>
            <a:custGeom>
              <a:avLst/>
              <a:gdLst/>
              <a:ahLst/>
              <a:cxnLst/>
              <a:rect l="l" t="t" r="r" b="b"/>
              <a:pathLst>
                <a:path w="1" h="1" fill="none" extrusionOk="0">
                  <a:moveTo>
                    <a:pt x="0" y="0"/>
                  </a:moveTo>
                  <a:lnTo>
                    <a:pt x="0" y="0"/>
                  </a:lnTo>
                  <a:lnTo>
                    <a:pt x="0" y="0"/>
                  </a:lnTo>
                  <a:lnTo>
                    <a:pt x="0" y="0"/>
                  </a:lnTo>
                  <a:lnTo>
                    <a:pt x="0"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29" name="Google Shape;1554;p21">
              <a:extLst>
                <a:ext uri="{FF2B5EF4-FFF2-40B4-BE49-F238E27FC236}">
                  <a16:creationId xmlns="" xmlns:a16="http://schemas.microsoft.com/office/drawing/2014/main" id="{A5D180DC-C9DD-4ABA-BA19-02BFA21502CD}"/>
                </a:ext>
              </a:extLst>
            </p:cNvPr>
            <p:cNvSpPr/>
            <p:nvPr/>
          </p:nvSpPr>
          <p:spPr>
            <a:xfrm>
              <a:off x="2614012" y="2688535"/>
              <a:ext cx="23" cy="23"/>
            </a:xfrm>
            <a:custGeom>
              <a:avLst/>
              <a:gdLst/>
              <a:ahLst/>
              <a:cxnLst/>
              <a:rect l="l" t="t" r="r" b="b"/>
              <a:pathLst>
                <a:path w="1" h="1" fill="none" extrusionOk="0">
                  <a:moveTo>
                    <a:pt x="0" y="0"/>
                  </a:moveTo>
                  <a:lnTo>
                    <a:pt x="0" y="0"/>
                  </a:lnTo>
                  <a:lnTo>
                    <a:pt x="0" y="0"/>
                  </a:lnTo>
                  <a:lnTo>
                    <a:pt x="0" y="0"/>
                  </a:lnTo>
                  <a:lnTo>
                    <a:pt x="0"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30" name="Google Shape;1555;p21">
              <a:extLst>
                <a:ext uri="{FF2B5EF4-FFF2-40B4-BE49-F238E27FC236}">
                  <a16:creationId xmlns="" xmlns:a16="http://schemas.microsoft.com/office/drawing/2014/main" id="{385549C4-2093-4C59-A4C3-E7AADCD4CCA0}"/>
                </a:ext>
              </a:extLst>
            </p:cNvPr>
            <p:cNvSpPr/>
            <p:nvPr/>
          </p:nvSpPr>
          <p:spPr>
            <a:xfrm>
              <a:off x="2614012" y="2688276"/>
              <a:ext cx="282" cy="282"/>
            </a:xfrm>
            <a:custGeom>
              <a:avLst/>
              <a:gdLst/>
              <a:ahLst/>
              <a:cxnLst/>
              <a:rect l="l" t="t" r="r" b="b"/>
              <a:pathLst>
                <a:path w="12" h="12" fill="none" extrusionOk="0">
                  <a:moveTo>
                    <a:pt x="11" y="0"/>
                  </a:moveTo>
                  <a:lnTo>
                    <a:pt x="11" y="0"/>
                  </a:lnTo>
                  <a:lnTo>
                    <a:pt x="0" y="11"/>
                  </a:lnTo>
                  <a:lnTo>
                    <a:pt x="0" y="11"/>
                  </a:lnTo>
                  <a:lnTo>
                    <a:pt x="11"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31" name="Google Shape;1556;p21">
              <a:extLst>
                <a:ext uri="{FF2B5EF4-FFF2-40B4-BE49-F238E27FC236}">
                  <a16:creationId xmlns="" xmlns:a16="http://schemas.microsoft.com/office/drawing/2014/main" id="{C340449F-8287-4A10-B106-58E6A0DD2D3F}"/>
                </a:ext>
              </a:extLst>
            </p:cNvPr>
            <p:cNvSpPr/>
            <p:nvPr/>
          </p:nvSpPr>
          <p:spPr>
            <a:xfrm>
              <a:off x="2614270" y="2688276"/>
              <a:ext cx="282" cy="23"/>
            </a:xfrm>
            <a:custGeom>
              <a:avLst/>
              <a:gdLst/>
              <a:ahLst/>
              <a:cxnLst/>
              <a:rect l="l" t="t" r="r" b="b"/>
              <a:pathLst>
                <a:path w="12" h="1" fill="none" extrusionOk="0">
                  <a:moveTo>
                    <a:pt x="12" y="0"/>
                  </a:moveTo>
                  <a:lnTo>
                    <a:pt x="12" y="0"/>
                  </a:lnTo>
                  <a:lnTo>
                    <a:pt x="0" y="0"/>
                  </a:lnTo>
                  <a:lnTo>
                    <a:pt x="0" y="0"/>
                  </a:lnTo>
                  <a:lnTo>
                    <a:pt x="12"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32" name="Google Shape;1557;p21">
              <a:extLst>
                <a:ext uri="{FF2B5EF4-FFF2-40B4-BE49-F238E27FC236}">
                  <a16:creationId xmlns="" xmlns:a16="http://schemas.microsoft.com/office/drawing/2014/main" id="{2DF29251-CF1F-494D-A42A-69D0B2279831}"/>
                </a:ext>
              </a:extLst>
            </p:cNvPr>
            <p:cNvSpPr/>
            <p:nvPr/>
          </p:nvSpPr>
          <p:spPr>
            <a:xfrm>
              <a:off x="2614528" y="2687995"/>
              <a:ext cx="282" cy="305"/>
            </a:xfrm>
            <a:custGeom>
              <a:avLst/>
              <a:gdLst/>
              <a:ahLst/>
              <a:cxnLst/>
              <a:rect l="l" t="t" r="r" b="b"/>
              <a:pathLst>
                <a:path w="12" h="13" fill="none" extrusionOk="0">
                  <a:moveTo>
                    <a:pt x="12" y="1"/>
                  </a:moveTo>
                  <a:lnTo>
                    <a:pt x="12" y="1"/>
                  </a:lnTo>
                  <a:lnTo>
                    <a:pt x="1" y="12"/>
                  </a:lnTo>
                  <a:lnTo>
                    <a:pt x="1" y="12"/>
                  </a:lnTo>
                  <a:lnTo>
                    <a:pt x="12"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33" name="Google Shape;1558;p21">
              <a:extLst>
                <a:ext uri="{FF2B5EF4-FFF2-40B4-BE49-F238E27FC236}">
                  <a16:creationId xmlns="" xmlns:a16="http://schemas.microsoft.com/office/drawing/2014/main" id="{20415941-6831-452C-9E6C-844EBF99841E}"/>
                </a:ext>
              </a:extLst>
            </p:cNvPr>
            <p:cNvSpPr/>
            <p:nvPr/>
          </p:nvSpPr>
          <p:spPr>
            <a:xfrm>
              <a:off x="2614786" y="2687995"/>
              <a:ext cx="23" cy="23"/>
            </a:xfrm>
            <a:custGeom>
              <a:avLst/>
              <a:gdLst/>
              <a:ahLst/>
              <a:cxnLst/>
              <a:rect l="l" t="t" r="r" b="b"/>
              <a:pathLst>
                <a:path w="1" h="1" fill="none" extrusionOk="0">
                  <a:moveTo>
                    <a:pt x="1" y="1"/>
                  </a:moveTo>
                  <a:lnTo>
                    <a:pt x="1" y="1"/>
                  </a:lnTo>
                  <a:lnTo>
                    <a:pt x="1" y="1"/>
                  </a:lnTo>
                  <a:lnTo>
                    <a:pt x="1" y="1"/>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34" name="Google Shape;1559;p21">
              <a:extLst>
                <a:ext uri="{FF2B5EF4-FFF2-40B4-BE49-F238E27FC236}">
                  <a16:creationId xmlns="" xmlns:a16="http://schemas.microsoft.com/office/drawing/2014/main" id="{71F5DAC7-641F-4EE9-9998-D6B5BE0F4BBC}"/>
                </a:ext>
              </a:extLst>
            </p:cNvPr>
            <p:cNvSpPr/>
            <p:nvPr/>
          </p:nvSpPr>
          <p:spPr>
            <a:xfrm>
              <a:off x="2615045" y="2687995"/>
              <a:ext cx="23" cy="23"/>
            </a:xfrm>
            <a:custGeom>
              <a:avLst/>
              <a:gdLst/>
              <a:ahLst/>
              <a:cxnLst/>
              <a:rect l="l" t="t" r="r" b="b"/>
              <a:pathLst>
                <a:path w="1" h="1" fill="none" extrusionOk="0">
                  <a:moveTo>
                    <a:pt x="1" y="1"/>
                  </a:moveTo>
                  <a:lnTo>
                    <a:pt x="1" y="1"/>
                  </a:lnTo>
                  <a:lnTo>
                    <a:pt x="1" y="1"/>
                  </a:lnTo>
                  <a:lnTo>
                    <a:pt x="1" y="1"/>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35" name="Google Shape;1560;p21">
              <a:extLst>
                <a:ext uri="{FF2B5EF4-FFF2-40B4-BE49-F238E27FC236}">
                  <a16:creationId xmlns="" xmlns:a16="http://schemas.microsoft.com/office/drawing/2014/main" id="{7A101059-AEA8-422B-B19B-A10E8EC8C159}"/>
                </a:ext>
              </a:extLst>
            </p:cNvPr>
            <p:cNvSpPr/>
            <p:nvPr/>
          </p:nvSpPr>
          <p:spPr>
            <a:xfrm>
              <a:off x="2615045" y="2687737"/>
              <a:ext cx="282" cy="282"/>
            </a:xfrm>
            <a:custGeom>
              <a:avLst/>
              <a:gdLst/>
              <a:ahLst/>
              <a:cxnLst/>
              <a:rect l="l" t="t" r="r" b="b"/>
              <a:pathLst>
                <a:path w="12" h="12" fill="none" extrusionOk="0">
                  <a:moveTo>
                    <a:pt x="12" y="1"/>
                  </a:moveTo>
                  <a:lnTo>
                    <a:pt x="12" y="1"/>
                  </a:lnTo>
                  <a:lnTo>
                    <a:pt x="1" y="12"/>
                  </a:lnTo>
                  <a:lnTo>
                    <a:pt x="1" y="12"/>
                  </a:lnTo>
                  <a:lnTo>
                    <a:pt x="12"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36" name="Google Shape;1561;p21">
              <a:extLst>
                <a:ext uri="{FF2B5EF4-FFF2-40B4-BE49-F238E27FC236}">
                  <a16:creationId xmlns="" xmlns:a16="http://schemas.microsoft.com/office/drawing/2014/main" id="{D48DA1DC-289F-4397-A71C-AC391E2D65AA}"/>
                </a:ext>
              </a:extLst>
            </p:cNvPr>
            <p:cNvSpPr/>
            <p:nvPr/>
          </p:nvSpPr>
          <p:spPr>
            <a:xfrm>
              <a:off x="2615303" y="2687479"/>
              <a:ext cx="563" cy="282"/>
            </a:xfrm>
            <a:custGeom>
              <a:avLst/>
              <a:gdLst/>
              <a:ahLst/>
              <a:cxnLst/>
              <a:rect l="l" t="t" r="r" b="b"/>
              <a:pathLst>
                <a:path w="24" h="12" fill="none" extrusionOk="0">
                  <a:moveTo>
                    <a:pt x="23" y="1"/>
                  </a:moveTo>
                  <a:lnTo>
                    <a:pt x="23" y="1"/>
                  </a:lnTo>
                  <a:lnTo>
                    <a:pt x="1" y="12"/>
                  </a:lnTo>
                  <a:lnTo>
                    <a:pt x="1" y="12"/>
                  </a:lnTo>
                  <a:lnTo>
                    <a:pt x="23"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37" name="Google Shape;1562;p21">
              <a:extLst>
                <a:ext uri="{FF2B5EF4-FFF2-40B4-BE49-F238E27FC236}">
                  <a16:creationId xmlns="" xmlns:a16="http://schemas.microsoft.com/office/drawing/2014/main" id="{4D541343-B35B-4DDF-A06B-7FAA852A52A4}"/>
                </a:ext>
              </a:extLst>
            </p:cNvPr>
            <p:cNvSpPr/>
            <p:nvPr/>
          </p:nvSpPr>
          <p:spPr>
            <a:xfrm>
              <a:off x="2615842" y="2672858"/>
              <a:ext cx="21707" cy="14644"/>
            </a:xfrm>
            <a:custGeom>
              <a:avLst/>
              <a:gdLst/>
              <a:ahLst/>
              <a:cxnLst/>
              <a:rect l="l" t="t" r="r" b="b"/>
              <a:pathLst>
                <a:path w="925" h="624" fill="none" extrusionOk="0">
                  <a:moveTo>
                    <a:pt x="924" y="0"/>
                  </a:moveTo>
                  <a:lnTo>
                    <a:pt x="924" y="0"/>
                  </a:lnTo>
                  <a:lnTo>
                    <a:pt x="735" y="156"/>
                  </a:lnTo>
                  <a:lnTo>
                    <a:pt x="523" y="312"/>
                  </a:lnTo>
                  <a:lnTo>
                    <a:pt x="279" y="468"/>
                  </a:lnTo>
                  <a:lnTo>
                    <a:pt x="0" y="624"/>
                  </a:lnTo>
                  <a:lnTo>
                    <a:pt x="0" y="624"/>
                  </a:lnTo>
                  <a:lnTo>
                    <a:pt x="279" y="468"/>
                  </a:lnTo>
                  <a:lnTo>
                    <a:pt x="523" y="312"/>
                  </a:lnTo>
                  <a:lnTo>
                    <a:pt x="735" y="156"/>
                  </a:lnTo>
                  <a:lnTo>
                    <a:pt x="924"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38" name="Google Shape;1563;p21">
              <a:extLst>
                <a:ext uri="{FF2B5EF4-FFF2-40B4-BE49-F238E27FC236}">
                  <a16:creationId xmlns="" xmlns:a16="http://schemas.microsoft.com/office/drawing/2014/main" id="{2C59CDEE-88C2-43BA-9DAE-44877235B688}"/>
                </a:ext>
              </a:extLst>
            </p:cNvPr>
            <p:cNvSpPr/>
            <p:nvPr/>
          </p:nvSpPr>
          <p:spPr>
            <a:xfrm>
              <a:off x="2637526" y="2672858"/>
              <a:ext cx="23" cy="23"/>
            </a:xfrm>
            <a:custGeom>
              <a:avLst/>
              <a:gdLst/>
              <a:ahLst/>
              <a:cxnLst/>
              <a:rect l="l" t="t" r="r" b="b"/>
              <a:pathLst>
                <a:path w="1" h="1" fill="none" extrusionOk="0">
                  <a:moveTo>
                    <a:pt x="0" y="0"/>
                  </a:moveTo>
                  <a:lnTo>
                    <a:pt x="0" y="0"/>
                  </a:lnTo>
                  <a:lnTo>
                    <a:pt x="0" y="0"/>
                  </a:lnTo>
                  <a:lnTo>
                    <a:pt x="0" y="0"/>
                  </a:lnTo>
                  <a:lnTo>
                    <a:pt x="0"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39" name="Google Shape;1564;p21">
              <a:extLst>
                <a:ext uri="{FF2B5EF4-FFF2-40B4-BE49-F238E27FC236}">
                  <a16:creationId xmlns="" xmlns:a16="http://schemas.microsoft.com/office/drawing/2014/main" id="{80E44001-F6E8-4D76-A088-4A3EF4EBEAA6}"/>
                </a:ext>
              </a:extLst>
            </p:cNvPr>
            <p:cNvSpPr/>
            <p:nvPr/>
          </p:nvSpPr>
          <p:spPr>
            <a:xfrm>
              <a:off x="2397149" y="2655610"/>
              <a:ext cx="253989" cy="45738"/>
            </a:xfrm>
            <a:custGeom>
              <a:avLst/>
              <a:gdLst/>
              <a:ahLst/>
              <a:cxnLst/>
              <a:rect l="l" t="t" r="r" b="b"/>
              <a:pathLst>
                <a:path w="10823" h="1949" extrusionOk="0">
                  <a:moveTo>
                    <a:pt x="10822" y="0"/>
                  </a:moveTo>
                  <a:lnTo>
                    <a:pt x="1270" y="123"/>
                  </a:lnTo>
                  <a:lnTo>
                    <a:pt x="635" y="134"/>
                  </a:lnTo>
                  <a:lnTo>
                    <a:pt x="312" y="145"/>
                  </a:lnTo>
                  <a:lnTo>
                    <a:pt x="1" y="167"/>
                  </a:lnTo>
                  <a:lnTo>
                    <a:pt x="891" y="223"/>
                  </a:lnTo>
                  <a:lnTo>
                    <a:pt x="1771" y="268"/>
                  </a:lnTo>
                  <a:lnTo>
                    <a:pt x="2661" y="301"/>
                  </a:lnTo>
                  <a:lnTo>
                    <a:pt x="3563" y="323"/>
                  </a:lnTo>
                  <a:lnTo>
                    <a:pt x="5356" y="334"/>
                  </a:lnTo>
                  <a:lnTo>
                    <a:pt x="7148" y="346"/>
                  </a:lnTo>
                  <a:lnTo>
                    <a:pt x="7460" y="346"/>
                  </a:lnTo>
                  <a:lnTo>
                    <a:pt x="7605" y="357"/>
                  </a:lnTo>
                  <a:lnTo>
                    <a:pt x="7749" y="379"/>
                  </a:lnTo>
                  <a:lnTo>
                    <a:pt x="7850" y="401"/>
                  </a:lnTo>
                  <a:lnTo>
                    <a:pt x="7928" y="435"/>
                  </a:lnTo>
                  <a:lnTo>
                    <a:pt x="8005" y="468"/>
                  </a:lnTo>
                  <a:lnTo>
                    <a:pt x="8072" y="501"/>
                  </a:lnTo>
                  <a:lnTo>
                    <a:pt x="8128" y="535"/>
                  </a:lnTo>
                  <a:lnTo>
                    <a:pt x="8172" y="579"/>
                  </a:lnTo>
                  <a:lnTo>
                    <a:pt x="8206" y="624"/>
                  </a:lnTo>
                  <a:lnTo>
                    <a:pt x="8228" y="668"/>
                  </a:lnTo>
                  <a:lnTo>
                    <a:pt x="8250" y="713"/>
                  </a:lnTo>
                  <a:lnTo>
                    <a:pt x="8250" y="757"/>
                  </a:lnTo>
                  <a:lnTo>
                    <a:pt x="8250" y="802"/>
                  </a:lnTo>
                  <a:lnTo>
                    <a:pt x="8239" y="847"/>
                  </a:lnTo>
                  <a:lnTo>
                    <a:pt x="8206" y="936"/>
                  </a:lnTo>
                  <a:lnTo>
                    <a:pt x="8150" y="1025"/>
                  </a:lnTo>
                  <a:lnTo>
                    <a:pt x="8050" y="1136"/>
                  </a:lnTo>
                  <a:lnTo>
                    <a:pt x="7939" y="1247"/>
                  </a:lnTo>
                  <a:lnTo>
                    <a:pt x="7805" y="1359"/>
                  </a:lnTo>
                  <a:lnTo>
                    <a:pt x="7660" y="1459"/>
                  </a:lnTo>
                  <a:lnTo>
                    <a:pt x="7493" y="1559"/>
                  </a:lnTo>
                  <a:lnTo>
                    <a:pt x="7315" y="1659"/>
                  </a:lnTo>
                  <a:lnTo>
                    <a:pt x="7126" y="1748"/>
                  </a:lnTo>
                  <a:lnTo>
                    <a:pt x="6914" y="1837"/>
                  </a:lnTo>
                  <a:lnTo>
                    <a:pt x="6603" y="1949"/>
                  </a:lnTo>
                  <a:lnTo>
                    <a:pt x="6603" y="1949"/>
                  </a:lnTo>
                  <a:lnTo>
                    <a:pt x="7003" y="1904"/>
                  </a:lnTo>
                  <a:lnTo>
                    <a:pt x="7382" y="1860"/>
                  </a:lnTo>
                  <a:lnTo>
                    <a:pt x="7738" y="1815"/>
                  </a:lnTo>
                  <a:lnTo>
                    <a:pt x="8072" y="1759"/>
                  </a:lnTo>
                  <a:lnTo>
                    <a:pt x="8373" y="1693"/>
                  </a:lnTo>
                  <a:lnTo>
                    <a:pt x="8651" y="1626"/>
                  </a:lnTo>
                  <a:lnTo>
                    <a:pt x="8896" y="1548"/>
                  </a:lnTo>
                  <a:lnTo>
                    <a:pt x="9108" y="1459"/>
                  </a:lnTo>
                  <a:lnTo>
                    <a:pt x="9130" y="1459"/>
                  </a:lnTo>
                  <a:lnTo>
                    <a:pt x="9130" y="1448"/>
                  </a:lnTo>
                  <a:lnTo>
                    <a:pt x="9152" y="1448"/>
                  </a:lnTo>
                  <a:lnTo>
                    <a:pt x="9152" y="1437"/>
                  </a:lnTo>
                  <a:lnTo>
                    <a:pt x="9174" y="1437"/>
                  </a:lnTo>
                  <a:lnTo>
                    <a:pt x="9174" y="1425"/>
                  </a:lnTo>
                  <a:lnTo>
                    <a:pt x="9197" y="1425"/>
                  </a:lnTo>
                  <a:lnTo>
                    <a:pt x="9208" y="1414"/>
                  </a:lnTo>
                  <a:lnTo>
                    <a:pt x="9219" y="1414"/>
                  </a:lnTo>
                  <a:lnTo>
                    <a:pt x="9230" y="1403"/>
                  </a:lnTo>
                  <a:lnTo>
                    <a:pt x="9241" y="1403"/>
                  </a:lnTo>
                  <a:lnTo>
                    <a:pt x="9252" y="1392"/>
                  </a:lnTo>
                  <a:lnTo>
                    <a:pt x="9264" y="1392"/>
                  </a:lnTo>
                  <a:lnTo>
                    <a:pt x="9275" y="1381"/>
                  </a:lnTo>
                  <a:lnTo>
                    <a:pt x="9286" y="1381"/>
                  </a:lnTo>
                  <a:lnTo>
                    <a:pt x="9297" y="1370"/>
                  </a:lnTo>
                  <a:lnTo>
                    <a:pt x="9319" y="1359"/>
                  </a:lnTo>
                  <a:lnTo>
                    <a:pt x="9598" y="1203"/>
                  </a:lnTo>
                  <a:lnTo>
                    <a:pt x="9842" y="1047"/>
                  </a:lnTo>
                  <a:lnTo>
                    <a:pt x="10054" y="891"/>
                  </a:lnTo>
                  <a:lnTo>
                    <a:pt x="10243" y="735"/>
                  </a:lnTo>
                  <a:lnTo>
                    <a:pt x="10355" y="624"/>
                  </a:lnTo>
                  <a:lnTo>
                    <a:pt x="10455" y="524"/>
                  </a:lnTo>
                  <a:lnTo>
                    <a:pt x="10622" y="334"/>
                  </a:lnTo>
                  <a:lnTo>
                    <a:pt x="10744" y="156"/>
                  </a:lnTo>
                  <a:lnTo>
                    <a:pt x="10822" y="0"/>
                  </a:lnTo>
                  <a:close/>
                </a:path>
              </a:pathLst>
            </a:custGeom>
            <a:solidFill>
              <a:srgbClr val="FAECE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40" name="Google Shape;1565;p21">
              <a:extLst>
                <a:ext uri="{FF2B5EF4-FFF2-40B4-BE49-F238E27FC236}">
                  <a16:creationId xmlns="" xmlns:a16="http://schemas.microsoft.com/office/drawing/2014/main" id="{CCA32534-3D42-4F39-B8D1-C7B1D878C058}"/>
                </a:ext>
              </a:extLst>
            </p:cNvPr>
            <p:cNvSpPr/>
            <p:nvPr/>
          </p:nvSpPr>
          <p:spPr>
            <a:xfrm>
              <a:off x="2397149" y="2655610"/>
              <a:ext cx="253989" cy="45738"/>
            </a:xfrm>
            <a:custGeom>
              <a:avLst/>
              <a:gdLst/>
              <a:ahLst/>
              <a:cxnLst/>
              <a:rect l="l" t="t" r="r" b="b"/>
              <a:pathLst>
                <a:path w="10823" h="1949" fill="none" extrusionOk="0">
                  <a:moveTo>
                    <a:pt x="10822" y="0"/>
                  </a:moveTo>
                  <a:lnTo>
                    <a:pt x="10822" y="0"/>
                  </a:lnTo>
                  <a:lnTo>
                    <a:pt x="1270" y="123"/>
                  </a:lnTo>
                  <a:lnTo>
                    <a:pt x="1270" y="123"/>
                  </a:lnTo>
                  <a:lnTo>
                    <a:pt x="635" y="134"/>
                  </a:lnTo>
                  <a:lnTo>
                    <a:pt x="312" y="145"/>
                  </a:lnTo>
                  <a:lnTo>
                    <a:pt x="1" y="167"/>
                  </a:lnTo>
                  <a:lnTo>
                    <a:pt x="1" y="167"/>
                  </a:lnTo>
                  <a:lnTo>
                    <a:pt x="891" y="223"/>
                  </a:lnTo>
                  <a:lnTo>
                    <a:pt x="1771" y="268"/>
                  </a:lnTo>
                  <a:lnTo>
                    <a:pt x="2661" y="301"/>
                  </a:lnTo>
                  <a:lnTo>
                    <a:pt x="3563" y="323"/>
                  </a:lnTo>
                  <a:lnTo>
                    <a:pt x="5356" y="334"/>
                  </a:lnTo>
                  <a:lnTo>
                    <a:pt x="7148" y="346"/>
                  </a:lnTo>
                  <a:lnTo>
                    <a:pt x="7148" y="346"/>
                  </a:lnTo>
                  <a:lnTo>
                    <a:pt x="7460" y="346"/>
                  </a:lnTo>
                  <a:lnTo>
                    <a:pt x="7605" y="357"/>
                  </a:lnTo>
                  <a:lnTo>
                    <a:pt x="7749" y="379"/>
                  </a:lnTo>
                  <a:lnTo>
                    <a:pt x="7749" y="379"/>
                  </a:lnTo>
                  <a:lnTo>
                    <a:pt x="7850" y="401"/>
                  </a:lnTo>
                  <a:lnTo>
                    <a:pt x="7928" y="435"/>
                  </a:lnTo>
                  <a:lnTo>
                    <a:pt x="8005" y="468"/>
                  </a:lnTo>
                  <a:lnTo>
                    <a:pt x="8072" y="501"/>
                  </a:lnTo>
                  <a:lnTo>
                    <a:pt x="8128" y="535"/>
                  </a:lnTo>
                  <a:lnTo>
                    <a:pt x="8172" y="579"/>
                  </a:lnTo>
                  <a:lnTo>
                    <a:pt x="8206" y="624"/>
                  </a:lnTo>
                  <a:lnTo>
                    <a:pt x="8228" y="668"/>
                  </a:lnTo>
                  <a:lnTo>
                    <a:pt x="8228" y="668"/>
                  </a:lnTo>
                  <a:lnTo>
                    <a:pt x="8250" y="713"/>
                  </a:lnTo>
                  <a:lnTo>
                    <a:pt x="8250" y="757"/>
                  </a:lnTo>
                  <a:lnTo>
                    <a:pt x="8250" y="802"/>
                  </a:lnTo>
                  <a:lnTo>
                    <a:pt x="8239" y="847"/>
                  </a:lnTo>
                  <a:lnTo>
                    <a:pt x="8206" y="936"/>
                  </a:lnTo>
                  <a:lnTo>
                    <a:pt x="8150" y="1025"/>
                  </a:lnTo>
                  <a:lnTo>
                    <a:pt x="8150" y="1025"/>
                  </a:lnTo>
                  <a:lnTo>
                    <a:pt x="8050" y="1136"/>
                  </a:lnTo>
                  <a:lnTo>
                    <a:pt x="7939" y="1247"/>
                  </a:lnTo>
                  <a:lnTo>
                    <a:pt x="7805" y="1359"/>
                  </a:lnTo>
                  <a:lnTo>
                    <a:pt x="7660" y="1459"/>
                  </a:lnTo>
                  <a:lnTo>
                    <a:pt x="7493" y="1559"/>
                  </a:lnTo>
                  <a:lnTo>
                    <a:pt x="7315" y="1659"/>
                  </a:lnTo>
                  <a:lnTo>
                    <a:pt x="7126" y="1748"/>
                  </a:lnTo>
                  <a:lnTo>
                    <a:pt x="6914" y="1837"/>
                  </a:lnTo>
                  <a:lnTo>
                    <a:pt x="6914" y="1837"/>
                  </a:lnTo>
                  <a:lnTo>
                    <a:pt x="6603" y="1949"/>
                  </a:lnTo>
                  <a:lnTo>
                    <a:pt x="6603" y="1949"/>
                  </a:lnTo>
                  <a:lnTo>
                    <a:pt x="7003" y="1904"/>
                  </a:lnTo>
                  <a:lnTo>
                    <a:pt x="7382" y="1860"/>
                  </a:lnTo>
                  <a:lnTo>
                    <a:pt x="7738" y="1815"/>
                  </a:lnTo>
                  <a:lnTo>
                    <a:pt x="8072" y="1759"/>
                  </a:lnTo>
                  <a:lnTo>
                    <a:pt x="8373" y="1693"/>
                  </a:lnTo>
                  <a:lnTo>
                    <a:pt x="8651" y="1626"/>
                  </a:lnTo>
                  <a:lnTo>
                    <a:pt x="8896" y="1548"/>
                  </a:lnTo>
                  <a:lnTo>
                    <a:pt x="9108" y="1459"/>
                  </a:lnTo>
                  <a:lnTo>
                    <a:pt x="9108" y="1459"/>
                  </a:lnTo>
                  <a:lnTo>
                    <a:pt x="9119" y="1459"/>
                  </a:lnTo>
                  <a:lnTo>
                    <a:pt x="9119" y="1459"/>
                  </a:lnTo>
                  <a:lnTo>
                    <a:pt x="9119" y="1459"/>
                  </a:lnTo>
                  <a:lnTo>
                    <a:pt x="9119" y="1459"/>
                  </a:lnTo>
                  <a:lnTo>
                    <a:pt x="9119" y="1459"/>
                  </a:lnTo>
                  <a:lnTo>
                    <a:pt x="9119" y="1459"/>
                  </a:lnTo>
                  <a:lnTo>
                    <a:pt x="9119" y="1459"/>
                  </a:lnTo>
                  <a:lnTo>
                    <a:pt x="9119" y="1459"/>
                  </a:lnTo>
                  <a:lnTo>
                    <a:pt x="9130" y="1459"/>
                  </a:lnTo>
                  <a:lnTo>
                    <a:pt x="9130" y="1459"/>
                  </a:lnTo>
                  <a:lnTo>
                    <a:pt x="9130" y="1459"/>
                  </a:lnTo>
                  <a:lnTo>
                    <a:pt x="9130" y="1459"/>
                  </a:lnTo>
                  <a:lnTo>
                    <a:pt x="9130" y="1448"/>
                  </a:lnTo>
                  <a:lnTo>
                    <a:pt x="9130" y="1448"/>
                  </a:lnTo>
                  <a:lnTo>
                    <a:pt x="9130" y="1448"/>
                  </a:lnTo>
                  <a:lnTo>
                    <a:pt x="9141" y="1448"/>
                  </a:lnTo>
                  <a:lnTo>
                    <a:pt x="9141" y="1448"/>
                  </a:lnTo>
                  <a:lnTo>
                    <a:pt x="9141" y="1448"/>
                  </a:lnTo>
                  <a:lnTo>
                    <a:pt x="9141" y="1448"/>
                  </a:lnTo>
                  <a:lnTo>
                    <a:pt x="9152" y="1448"/>
                  </a:lnTo>
                  <a:lnTo>
                    <a:pt x="9152" y="1448"/>
                  </a:lnTo>
                  <a:lnTo>
                    <a:pt x="9152" y="1448"/>
                  </a:lnTo>
                  <a:lnTo>
                    <a:pt x="9152" y="1448"/>
                  </a:lnTo>
                  <a:lnTo>
                    <a:pt x="9152" y="1437"/>
                  </a:lnTo>
                  <a:lnTo>
                    <a:pt x="9152" y="1437"/>
                  </a:lnTo>
                  <a:lnTo>
                    <a:pt x="9163" y="1437"/>
                  </a:lnTo>
                  <a:lnTo>
                    <a:pt x="9163" y="1437"/>
                  </a:lnTo>
                  <a:lnTo>
                    <a:pt x="9163" y="1437"/>
                  </a:lnTo>
                  <a:lnTo>
                    <a:pt x="9163" y="1437"/>
                  </a:lnTo>
                  <a:lnTo>
                    <a:pt x="9174" y="1437"/>
                  </a:lnTo>
                  <a:lnTo>
                    <a:pt x="9174" y="1437"/>
                  </a:lnTo>
                  <a:lnTo>
                    <a:pt x="9174" y="1437"/>
                  </a:lnTo>
                  <a:lnTo>
                    <a:pt x="9174" y="1437"/>
                  </a:lnTo>
                  <a:lnTo>
                    <a:pt x="9174" y="1425"/>
                  </a:lnTo>
                  <a:lnTo>
                    <a:pt x="9174" y="1425"/>
                  </a:lnTo>
                  <a:lnTo>
                    <a:pt x="9186" y="1425"/>
                  </a:lnTo>
                  <a:lnTo>
                    <a:pt x="9186" y="1425"/>
                  </a:lnTo>
                  <a:lnTo>
                    <a:pt x="9186" y="1425"/>
                  </a:lnTo>
                  <a:lnTo>
                    <a:pt x="9186" y="1425"/>
                  </a:lnTo>
                  <a:lnTo>
                    <a:pt x="9197" y="1425"/>
                  </a:lnTo>
                  <a:lnTo>
                    <a:pt x="9197" y="1425"/>
                  </a:lnTo>
                  <a:lnTo>
                    <a:pt x="9197" y="1425"/>
                  </a:lnTo>
                  <a:lnTo>
                    <a:pt x="9197" y="1425"/>
                  </a:lnTo>
                  <a:lnTo>
                    <a:pt x="9208" y="1414"/>
                  </a:lnTo>
                  <a:lnTo>
                    <a:pt x="9208" y="1414"/>
                  </a:lnTo>
                  <a:lnTo>
                    <a:pt x="9208" y="1414"/>
                  </a:lnTo>
                  <a:lnTo>
                    <a:pt x="9208" y="1414"/>
                  </a:lnTo>
                  <a:lnTo>
                    <a:pt x="9208" y="1414"/>
                  </a:lnTo>
                  <a:lnTo>
                    <a:pt x="9208" y="1414"/>
                  </a:lnTo>
                  <a:lnTo>
                    <a:pt x="9219" y="1414"/>
                  </a:lnTo>
                  <a:lnTo>
                    <a:pt x="9219" y="1414"/>
                  </a:lnTo>
                  <a:lnTo>
                    <a:pt x="9219" y="1414"/>
                  </a:lnTo>
                  <a:lnTo>
                    <a:pt x="9219" y="1414"/>
                  </a:lnTo>
                  <a:lnTo>
                    <a:pt x="9230" y="1403"/>
                  </a:lnTo>
                  <a:lnTo>
                    <a:pt x="9230" y="1403"/>
                  </a:lnTo>
                  <a:lnTo>
                    <a:pt x="9230" y="1403"/>
                  </a:lnTo>
                  <a:lnTo>
                    <a:pt x="9230" y="1403"/>
                  </a:lnTo>
                  <a:lnTo>
                    <a:pt x="9241" y="1403"/>
                  </a:lnTo>
                  <a:lnTo>
                    <a:pt x="9241" y="1403"/>
                  </a:lnTo>
                  <a:lnTo>
                    <a:pt x="9241" y="1403"/>
                  </a:lnTo>
                  <a:lnTo>
                    <a:pt x="9241" y="1403"/>
                  </a:lnTo>
                  <a:lnTo>
                    <a:pt x="9241" y="1403"/>
                  </a:lnTo>
                  <a:lnTo>
                    <a:pt x="9241" y="1403"/>
                  </a:lnTo>
                  <a:lnTo>
                    <a:pt x="9252" y="1392"/>
                  </a:lnTo>
                  <a:lnTo>
                    <a:pt x="9252" y="1392"/>
                  </a:lnTo>
                  <a:lnTo>
                    <a:pt x="9252" y="1392"/>
                  </a:lnTo>
                  <a:lnTo>
                    <a:pt x="9252" y="1392"/>
                  </a:lnTo>
                  <a:lnTo>
                    <a:pt x="9264" y="1392"/>
                  </a:lnTo>
                  <a:lnTo>
                    <a:pt x="9264" y="1392"/>
                  </a:lnTo>
                  <a:lnTo>
                    <a:pt x="9264" y="1392"/>
                  </a:lnTo>
                  <a:lnTo>
                    <a:pt x="9264" y="1392"/>
                  </a:lnTo>
                  <a:lnTo>
                    <a:pt x="9275" y="1381"/>
                  </a:lnTo>
                  <a:lnTo>
                    <a:pt x="9275" y="1381"/>
                  </a:lnTo>
                  <a:lnTo>
                    <a:pt x="9275" y="1381"/>
                  </a:lnTo>
                  <a:lnTo>
                    <a:pt x="9275" y="1381"/>
                  </a:lnTo>
                  <a:lnTo>
                    <a:pt x="9275" y="1381"/>
                  </a:lnTo>
                  <a:lnTo>
                    <a:pt x="9275" y="1381"/>
                  </a:lnTo>
                  <a:lnTo>
                    <a:pt x="9286" y="1381"/>
                  </a:lnTo>
                  <a:lnTo>
                    <a:pt x="9286" y="1381"/>
                  </a:lnTo>
                  <a:lnTo>
                    <a:pt x="9286" y="1381"/>
                  </a:lnTo>
                  <a:lnTo>
                    <a:pt x="9286" y="1381"/>
                  </a:lnTo>
                  <a:lnTo>
                    <a:pt x="9286" y="1381"/>
                  </a:lnTo>
                  <a:lnTo>
                    <a:pt x="9286" y="1381"/>
                  </a:lnTo>
                  <a:lnTo>
                    <a:pt x="9297" y="1370"/>
                  </a:lnTo>
                  <a:lnTo>
                    <a:pt x="9297" y="1370"/>
                  </a:lnTo>
                  <a:lnTo>
                    <a:pt x="9297" y="1370"/>
                  </a:lnTo>
                  <a:lnTo>
                    <a:pt x="9297" y="1370"/>
                  </a:lnTo>
                  <a:lnTo>
                    <a:pt x="9319" y="1359"/>
                  </a:lnTo>
                  <a:lnTo>
                    <a:pt x="9319" y="1359"/>
                  </a:lnTo>
                  <a:lnTo>
                    <a:pt x="9319" y="1359"/>
                  </a:lnTo>
                  <a:lnTo>
                    <a:pt x="9319" y="1359"/>
                  </a:lnTo>
                  <a:lnTo>
                    <a:pt x="9598" y="1203"/>
                  </a:lnTo>
                  <a:lnTo>
                    <a:pt x="9842" y="1047"/>
                  </a:lnTo>
                  <a:lnTo>
                    <a:pt x="10054" y="891"/>
                  </a:lnTo>
                  <a:lnTo>
                    <a:pt x="10243" y="735"/>
                  </a:lnTo>
                  <a:lnTo>
                    <a:pt x="10243" y="735"/>
                  </a:lnTo>
                  <a:lnTo>
                    <a:pt x="10243" y="735"/>
                  </a:lnTo>
                  <a:lnTo>
                    <a:pt x="10243" y="735"/>
                  </a:lnTo>
                  <a:lnTo>
                    <a:pt x="10243" y="735"/>
                  </a:lnTo>
                  <a:lnTo>
                    <a:pt x="10243" y="735"/>
                  </a:lnTo>
                  <a:lnTo>
                    <a:pt x="10355" y="624"/>
                  </a:lnTo>
                  <a:lnTo>
                    <a:pt x="10455" y="524"/>
                  </a:lnTo>
                  <a:lnTo>
                    <a:pt x="10622" y="334"/>
                  </a:lnTo>
                  <a:lnTo>
                    <a:pt x="10744" y="156"/>
                  </a:lnTo>
                  <a:lnTo>
                    <a:pt x="10822"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41" name="Google Shape;1566;p21">
              <a:extLst>
                <a:ext uri="{FF2B5EF4-FFF2-40B4-BE49-F238E27FC236}">
                  <a16:creationId xmlns="" xmlns:a16="http://schemas.microsoft.com/office/drawing/2014/main" id="{134D09FE-BAFF-4399-B796-EE1D10B5854B}"/>
                </a:ext>
              </a:extLst>
            </p:cNvPr>
            <p:cNvSpPr/>
            <p:nvPr/>
          </p:nvSpPr>
          <p:spPr>
            <a:xfrm>
              <a:off x="2382787" y="2623999"/>
              <a:ext cx="10983" cy="5773"/>
            </a:xfrm>
            <a:custGeom>
              <a:avLst/>
              <a:gdLst/>
              <a:ahLst/>
              <a:cxnLst/>
              <a:rect l="l" t="t" r="r" b="b"/>
              <a:pathLst>
                <a:path w="468" h="246" extrusionOk="0">
                  <a:moveTo>
                    <a:pt x="89" y="0"/>
                  </a:moveTo>
                  <a:lnTo>
                    <a:pt x="45" y="11"/>
                  </a:lnTo>
                  <a:lnTo>
                    <a:pt x="22" y="34"/>
                  </a:lnTo>
                  <a:lnTo>
                    <a:pt x="0" y="78"/>
                  </a:lnTo>
                  <a:lnTo>
                    <a:pt x="0" y="112"/>
                  </a:lnTo>
                  <a:lnTo>
                    <a:pt x="11" y="156"/>
                  </a:lnTo>
                  <a:lnTo>
                    <a:pt x="34" y="190"/>
                  </a:lnTo>
                  <a:lnTo>
                    <a:pt x="67" y="201"/>
                  </a:lnTo>
                  <a:lnTo>
                    <a:pt x="234" y="234"/>
                  </a:lnTo>
                  <a:lnTo>
                    <a:pt x="323" y="245"/>
                  </a:lnTo>
                  <a:lnTo>
                    <a:pt x="401" y="234"/>
                  </a:lnTo>
                  <a:lnTo>
                    <a:pt x="423" y="223"/>
                  </a:lnTo>
                  <a:lnTo>
                    <a:pt x="446" y="212"/>
                  </a:lnTo>
                  <a:lnTo>
                    <a:pt x="457" y="190"/>
                  </a:lnTo>
                  <a:lnTo>
                    <a:pt x="468" y="167"/>
                  </a:lnTo>
                  <a:lnTo>
                    <a:pt x="457" y="112"/>
                  </a:lnTo>
                  <a:lnTo>
                    <a:pt x="446" y="89"/>
                  </a:lnTo>
                  <a:lnTo>
                    <a:pt x="423" y="78"/>
                  </a:lnTo>
                  <a:lnTo>
                    <a:pt x="356" y="45"/>
                  </a:lnTo>
                  <a:lnTo>
                    <a:pt x="279" y="23"/>
                  </a:lnTo>
                  <a:lnTo>
                    <a:pt x="134" y="0"/>
                  </a:lnTo>
                  <a:close/>
                </a:path>
              </a:pathLst>
            </a:custGeom>
            <a:solidFill>
              <a:srgbClr val="85A16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42" name="Google Shape;1567;p21">
              <a:extLst>
                <a:ext uri="{FF2B5EF4-FFF2-40B4-BE49-F238E27FC236}">
                  <a16:creationId xmlns="" xmlns:a16="http://schemas.microsoft.com/office/drawing/2014/main" id="{DC5FB90A-83DF-497A-BB3E-D314028EF66D}"/>
                </a:ext>
              </a:extLst>
            </p:cNvPr>
            <p:cNvSpPr/>
            <p:nvPr/>
          </p:nvSpPr>
          <p:spPr>
            <a:xfrm>
              <a:off x="2446266" y="2620596"/>
              <a:ext cx="10467" cy="9950"/>
            </a:xfrm>
            <a:custGeom>
              <a:avLst/>
              <a:gdLst/>
              <a:ahLst/>
              <a:cxnLst/>
              <a:rect l="l" t="t" r="r" b="b"/>
              <a:pathLst>
                <a:path w="446" h="424" extrusionOk="0">
                  <a:moveTo>
                    <a:pt x="346" y="1"/>
                  </a:moveTo>
                  <a:lnTo>
                    <a:pt x="312" y="23"/>
                  </a:lnTo>
                  <a:lnTo>
                    <a:pt x="156" y="145"/>
                  </a:lnTo>
                  <a:lnTo>
                    <a:pt x="67" y="212"/>
                  </a:lnTo>
                  <a:lnTo>
                    <a:pt x="34" y="245"/>
                  </a:lnTo>
                  <a:lnTo>
                    <a:pt x="12" y="290"/>
                  </a:lnTo>
                  <a:lnTo>
                    <a:pt x="1" y="312"/>
                  </a:lnTo>
                  <a:lnTo>
                    <a:pt x="1" y="346"/>
                  </a:lnTo>
                  <a:lnTo>
                    <a:pt x="12" y="390"/>
                  </a:lnTo>
                  <a:lnTo>
                    <a:pt x="34" y="401"/>
                  </a:lnTo>
                  <a:lnTo>
                    <a:pt x="56" y="412"/>
                  </a:lnTo>
                  <a:lnTo>
                    <a:pt x="79" y="424"/>
                  </a:lnTo>
                  <a:lnTo>
                    <a:pt x="101" y="424"/>
                  </a:lnTo>
                  <a:lnTo>
                    <a:pt x="156" y="401"/>
                  </a:lnTo>
                  <a:lnTo>
                    <a:pt x="201" y="379"/>
                  </a:lnTo>
                  <a:lnTo>
                    <a:pt x="279" y="312"/>
                  </a:lnTo>
                  <a:lnTo>
                    <a:pt x="424" y="168"/>
                  </a:lnTo>
                  <a:lnTo>
                    <a:pt x="446" y="134"/>
                  </a:lnTo>
                  <a:lnTo>
                    <a:pt x="446" y="101"/>
                  </a:lnTo>
                  <a:lnTo>
                    <a:pt x="446" y="67"/>
                  </a:lnTo>
                  <a:lnTo>
                    <a:pt x="435" y="45"/>
                  </a:lnTo>
                  <a:lnTo>
                    <a:pt x="401" y="23"/>
                  </a:lnTo>
                  <a:lnTo>
                    <a:pt x="379" y="1"/>
                  </a:lnTo>
                  <a:close/>
                </a:path>
              </a:pathLst>
            </a:custGeom>
            <a:solidFill>
              <a:srgbClr val="85A16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43" name="Google Shape;1568;p21">
              <a:extLst>
                <a:ext uri="{FF2B5EF4-FFF2-40B4-BE49-F238E27FC236}">
                  <a16:creationId xmlns="" xmlns:a16="http://schemas.microsoft.com/office/drawing/2014/main" id="{31FAC996-0BB4-40A6-BAE4-AC714F1809C5}"/>
                </a:ext>
              </a:extLst>
            </p:cNvPr>
            <p:cNvSpPr/>
            <p:nvPr/>
          </p:nvSpPr>
          <p:spPr>
            <a:xfrm>
              <a:off x="2424840" y="2613814"/>
              <a:ext cx="9434" cy="11781"/>
            </a:xfrm>
            <a:custGeom>
              <a:avLst/>
              <a:gdLst/>
              <a:ahLst/>
              <a:cxnLst/>
              <a:rect l="l" t="t" r="r" b="b"/>
              <a:pathLst>
                <a:path w="402" h="502" extrusionOk="0">
                  <a:moveTo>
                    <a:pt x="279" y="0"/>
                  </a:moveTo>
                  <a:lnTo>
                    <a:pt x="246" y="22"/>
                  </a:lnTo>
                  <a:lnTo>
                    <a:pt x="212" y="45"/>
                  </a:lnTo>
                  <a:lnTo>
                    <a:pt x="79" y="223"/>
                  </a:lnTo>
                  <a:lnTo>
                    <a:pt x="34" y="312"/>
                  </a:lnTo>
                  <a:lnTo>
                    <a:pt x="1" y="412"/>
                  </a:lnTo>
                  <a:lnTo>
                    <a:pt x="1" y="457"/>
                  </a:lnTo>
                  <a:lnTo>
                    <a:pt x="23" y="479"/>
                  </a:lnTo>
                  <a:lnTo>
                    <a:pt x="56" y="501"/>
                  </a:lnTo>
                  <a:lnTo>
                    <a:pt x="79" y="501"/>
                  </a:lnTo>
                  <a:lnTo>
                    <a:pt x="101" y="490"/>
                  </a:lnTo>
                  <a:lnTo>
                    <a:pt x="190" y="423"/>
                  </a:lnTo>
                  <a:lnTo>
                    <a:pt x="257" y="334"/>
                  </a:lnTo>
                  <a:lnTo>
                    <a:pt x="379" y="156"/>
                  </a:lnTo>
                  <a:lnTo>
                    <a:pt x="401" y="111"/>
                  </a:lnTo>
                  <a:lnTo>
                    <a:pt x="401" y="78"/>
                  </a:lnTo>
                  <a:lnTo>
                    <a:pt x="379" y="45"/>
                  </a:lnTo>
                  <a:lnTo>
                    <a:pt x="357" y="22"/>
                  </a:lnTo>
                  <a:lnTo>
                    <a:pt x="312" y="11"/>
                  </a:lnTo>
                  <a:lnTo>
                    <a:pt x="279" y="0"/>
                  </a:lnTo>
                  <a:close/>
                </a:path>
              </a:pathLst>
            </a:custGeom>
            <a:solidFill>
              <a:srgbClr val="85A16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44" name="Google Shape;1569;p21">
              <a:extLst>
                <a:ext uri="{FF2B5EF4-FFF2-40B4-BE49-F238E27FC236}">
                  <a16:creationId xmlns="" xmlns:a16="http://schemas.microsoft.com/office/drawing/2014/main" id="{8ED945DD-2F81-4476-A42F-46D8B07AAC46}"/>
                </a:ext>
              </a:extLst>
            </p:cNvPr>
            <p:cNvSpPr/>
            <p:nvPr/>
          </p:nvSpPr>
          <p:spPr>
            <a:xfrm>
              <a:off x="2522559" y="2607806"/>
              <a:ext cx="8636" cy="9669"/>
            </a:xfrm>
            <a:custGeom>
              <a:avLst/>
              <a:gdLst/>
              <a:ahLst/>
              <a:cxnLst/>
              <a:rect l="l" t="t" r="r" b="b"/>
              <a:pathLst>
                <a:path w="368" h="412" extrusionOk="0">
                  <a:moveTo>
                    <a:pt x="90" y="0"/>
                  </a:moveTo>
                  <a:lnTo>
                    <a:pt x="45" y="22"/>
                  </a:lnTo>
                  <a:lnTo>
                    <a:pt x="12" y="56"/>
                  </a:lnTo>
                  <a:lnTo>
                    <a:pt x="1" y="111"/>
                  </a:lnTo>
                  <a:lnTo>
                    <a:pt x="1" y="156"/>
                  </a:lnTo>
                  <a:lnTo>
                    <a:pt x="23" y="200"/>
                  </a:lnTo>
                  <a:lnTo>
                    <a:pt x="56" y="234"/>
                  </a:lnTo>
                  <a:lnTo>
                    <a:pt x="67" y="234"/>
                  </a:lnTo>
                  <a:lnTo>
                    <a:pt x="90" y="256"/>
                  </a:lnTo>
                  <a:lnTo>
                    <a:pt x="112" y="278"/>
                  </a:lnTo>
                  <a:lnTo>
                    <a:pt x="112" y="289"/>
                  </a:lnTo>
                  <a:lnTo>
                    <a:pt x="145" y="334"/>
                  </a:lnTo>
                  <a:lnTo>
                    <a:pt x="179" y="367"/>
                  </a:lnTo>
                  <a:lnTo>
                    <a:pt x="212" y="401"/>
                  </a:lnTo>
                  <a:lnTo>
                    <a:pt x="257" y="412"/>
                  </a:lnTo>
                  <a:lnTo>
                    <a:pt x="301" y="401"/>
                  </a:lnTo>
                  <a:lnTo>
                    <a:pt x="335" y="379"/>
                  </a:lnTo>
                  <a:lnTo>
                    <a:pt x="357" y="334"/>
                  </a:lnTo>
                  <a:lnTo>
                    <a:pt x="368" y="289"/>
                  </a:lnTo>
                  <a:lnTo>
                    <a:pt x="368" y="245"/>
                  </a:lnTo>
                  <a:lnTo>
                    <a:pt x="346" y="200"/>
                  </a:lnTo>
                  <a:lnTo>
                    <a:pt x="323" y="156"/>
                  </a:lnTo>
                  <a:lnTo>
                    <a:pt x="257" y="78"/>
                  </a:lnTo>
                  <a:lnTo>
                    <a:pt x="190" y="11"/>
                  </a:lnTo>
                  <a:lnTo>
                    <a:pt x="168" y="0"/>
                  </a:lnTo>
                  <a:close/>
                </a:path>
              </a:pathLst>
            </a:custGeom>
            <a:solidFill>
              <a:srgbClr val="85A16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45" name="Google Shape;1570;p21">
              <a:extLst>
                <a:ext uri="{FF2B5EF4-FFF2-40B4-BE49-F238E27FC236}">
                  <a16:creationId xmlns="" xmlns:a16="http://schemas.microsoft.com/office/drawing/2014/main" id="{C5B64C13-80D0-4DFB-A19D-32D9EB79700A}"/>
                </a:ext>
              </a:extLst>
            </p:cNvPr>
            <p:cNvSpPr/>
            <p:nvPr/>
          </p:nvSpPr>
          <p:spPr>
            <a:xfrm>
              <a:off x="2486255" y="2638877"/>
              <a:ext cx="6547" cy="7603"/>
            </a:xfrm>
            <a:custGeom>
              <a:avLst/>
              <a:gdLst/>
              <a:ahLst/>
              <a:cxnLst/>
              <a:rect l="l" t="t" r="r" b="b"/>
              <a:pathLst>
                <a:path w="279" h="324" extrusionOk="0">
                  <a:moveTo>
                    <a:pt x="200" y="1"/>
                  </a:moveTo>
                  <a:lnTo>
                    <a:pt x="156" y="12"/>
                  </a:lnTo>
                  <a:lnTo>
                    <a:pt x="111" y="34"/>
                  </a:lnTo>
                  <a:lnTo>
                    <a:pt x="78" y="90"/>
                  </a:lnTo>
                  <a:lnTo>
                    <a:pt x="22" y="179"/>
                  </a:lnTo>
                  <a:lnTo>
                    <a:pt x="0" y="212"/>
                  </a:lnTo>
                  <a:lnTo>
                    <a:pt x="11" y="257"/>
                  </a:lnTo>
                  <a:lnTo>
                    <a:pt x="22" y="290"/>
                  </a:lnTo>
                  <a:lnTo>
                    <a:pt x="56" y="313"/>
                  </a:lnTo>
                  <a:lnTo>
                    <a:pt x="89" y="324"/>
                  </a:lnTo>
                  <a:lnTo>
                    <a:pt x="123" y="324"/>
                  </a:lnTo>
                  <a:lnTo>
                    <a:pt x="156" y="313"/>
                  </a:lnTo>
                  <a:lnTo>
                    <a:pt x="189" y="279"/>
                  </a:lnTo>
                  <a:lnTo>
                    <a:pt x="245" y="201"/>
                  </a:lnTo>
                  <a:lnTo>
                    <a:pt x="278" y="134"/>
                  </a:lnTo>
                  <a:lnTo>
                    <a:pt x="278" y="101"/>
                  </a:lnTo>
                  <a:lnTo>
                    <a:pt x="278" y="68"/>
                  </a:lnTo>
                  <a:lnTo>
                    <a:pt x="267" y="45"/>
                  </a:lnTo>
                  <a:lnTo>
                    <a:pt x="245" y="23"/>
                  </a:lnTo>
                  <a:lnTo>
                    <a:pt x="223" y="12"/>
                  </a:lnTo>
                  <a:lnTo>
                    <a:pt x="200" y="1"/>
                  </a:lnTo>
                  <a:close/>
                </a:path>
              </a:pathLst>
            </a:custGeom>
            <a:solidFill>
              <a:srgbClr val="85A16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46" name="Google Shape;1571;p21">
              <a:extLst>
                <a:ext uri="{FF2B5EF4-FFF2-40B4-BE49-F238E27FC236}">
                  <a16:creationId xmlns="" xmlns:a16="http://schemas.microsoft.com/office/drawing/2014/main" id="{DE7D5DAE-1905-4975-8000-1740B4FB36E1}"/>
                </a:ext>
              </a:extLst>
            </p:cNvPr>
            <p:cNvSpPr/>
            <p:nvPr/>
          </p:nvSpPr>
          <p:spPr>
            <a:xfrm>
              <a:off x="2565669" y="2617733"/>
              <a:ext cx="13095" cy="14127"/>
            </a:xfrm>
            <a:custGeom>
              <a:avLst/>
              <a:gdLst/>
              <a:ahLst/>
              <a:cxnLst/>
              <a:rect l="l" t="t" r="r" b="b"/>
              <a:pathLst>
                <a:path w="558" h="602" extrusionOk="0">
                  <a:moveTo>
                    <a:pt x="446" y="0"/>
                  </a:moveTo>
                  <a:lnTo>
                    <a:pt x="413" y="11"/>
                  </a:lnTo>
                  <a:lnTo>
                    <a:pt x="368" y="33"/>
                  </a:lnTo>
                  <a:lnTo>
                    <a:pt x="156" y="256"/>
                  </a:lnTo>
                  <a:lnTo>
                    <a:pt x="101" y="312"/>
                  </a:lnTo>
                  <a:lnTo>
                    <a:pt x="56" y="379"/>
                  </a:lnTo>
                  <a:lnTo>
                    <a:pt x="23" y="434"/>
                  </a:lnTo>
                  <a:lnTo>
                    <a:pt x="1" y="512"/>
                  </a:lnTo>
                  <a:lnTo>
                    <a:pt x="12" y="557"/>
                  </a:lnTo>
                  <a:lnTo>
                    <a:pt x="45" y="579"/>
                  </a:lnTo>
                  <a:lnTo>
                    <a:pt x="79" y="601"/>
                  </a:lnTo>
                  <a:lnTo>
                    <a:pt x="123" y="601"/>
                  </a:lnTo>
                  <a:lnTo>
                    <a:pt x="156" y="590"/>
                  </a:lnTo>
                  <a:lnTo>
                    <a:pt x="190" y="568"/>
                  </a:lnTo>
                  <a:lnTo>
                    <a:pt x="246" y="523"/>
                  </a:lnTo>
                  <a:lnTo>
                    <a:pt x="335" y="423"/>
                  </a:lnTo>
                  <a:lnTo>
                    <a:pt x="524" y="189"/>
                  </a:lnTo>
                  <a:lnTo>
                    <a:pt x="557" y="145"/>
                  </a:lnTo>
                  <a:lnTo>
                    <a:pt x="557" y="111"/>
                  </a:lnTo>
                  <a:lnTo>
                    <a:pt x="546" y="67"/>
                  </a:lnTo>
                  <a:lnTo>
                    <a:pt x="524" y="33"/>
                  </a:lnTo>
                  <a:lnTo>
                    <a:pt x="490" y="11"/>
                  </a:lnTo>
                  <a:lnTo>
                    <a:pt x="446" y="0"/>
                  </a:lnTo>
                  <a:close/>
                </a:path>
              </a:pathLst>
            </a:custGeom>
            <a:solidFill>
              <a:srgbClr val="85A16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47" name="Google Shape;1572;p21">
              <a:extLst>
                <a:ext uri="{FF2B5EF4-FFF2-40B4-BE49-F238E27FC236}">
                  <a16:creationId xmlns="" xmlns:a16="http://schemas.microsoft.com/office/drawing/2014/main" id="{F7D4523F-5641-4AD2-859B-D7BBEFF20592}"/>
                </a:ext>
              </a:extLst>
            </p:cNvPr>
            <p:cNvSpPr/>
            <p:nvPr/>
          </p:nvSpPr>
          <p:spPr>
            <a:xfrm>
              <a:off x="2509769" y="2629209"/>
              <a:ext cx="1056" cy="1080"/>
            </a:xfrm>
            <a:custGeom>
              <a:avLst/>
              <a:gdLst/>
              <a:ahLst/>
              <a:cxnLst/>
              <a:rect l="l" t="t" r="r" b="b"/>
              <a:pathLst>
                <a:path w="45" h="46" extrusionOk="0">
                  <a:moveTo>
                    <a:pt x="0" y="1"/>
                  </a:moveTo>
                  <a:lnTo>
                    <a:pt x="0" y="23"/>
                  </a:lnTo>
                  <a:lnTo>
                    <a:pt x="0" y="34"/>
                  </a:lnTo>
                  <a:lnTo>
                    <a:pt x="22" y="45"/>
                  </a:lnTo>
                  <a:lnTo>
                    <a:pt x="33" y="34"/>
                  </a:lnTo>
                  <a:lnTo>
                    <a:pt x="45" y="23"/>
                  </a:lnTo>
                  <a:lnTo>
                    <a:pt x="33" y="1"/>
                  </a:lnTo>
                  <a:close/>
                </a:path>
              </a:pathLst>
            </a:custGeom>
            <a:solidFill>
              <a:srgbClr val="85A16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48" name="Google Shape;1573;p21">
              <a:extLst>
                <a:ext uri="{FF2B5EF4-FFF2-40B4-BE49-F238E27FC236}">
                  <a16:creationId xmlns="" xmlns:a16="http://schemas.microsoft.com/office/drawing/2014/main" id="{52BBCB36-0C21-4CDB-8A74-C874BCDF6E34}"/>
                </a:ext>
              </a:extLst>
            </p:cNvPr>
            <p:cNvSpPr/>
            <p:nvPr/>
          </p:nvSpPr>
          <p:spPr>
            <a:xfrm>
              <a:off x="2559145" y="2585066"/>
              <a:ext cx="15160" cy="8894"/>
            </a:xfrm>
            <a:custGeom>
              <a:avLst/>
              <a:gdLst/>
              <a:ahLst/>
              <a:cxnLst/>
              <a:rect l="l" t="t" r="r" b="b"/>
              <a:pathLst>
                <a:path w="646" h="379" extrusionOk="0">
                  <a:moveTo>
                    <a:pt x="78" y="0"/>
                  </a:moveTo>
                  <a:lnTo>
                    <a:pt x="45" y="12"/>
                  </a:lnTo>
                  <a:lnTo>
                    <a:pt x="23" y="34"/>
                  </a:lnTo>
                  <a:lnTo>
                    <a:pt x="0" y="56"/>
                  </a:lnTo>
                  <a:lnTo>
                    <a:pt x="0" y="89"/>
                  </a:lnTo>
                  <a:lnTo>
                    <a:pt x="0" y="123"/>
                  </a:lnTo>
                  <a:lnTo>
                    <a:pt x="11" y="156"/>
                  </a:lnTo>
                  <a:lnTo>
                    <a:pt x="45" y="179"/>
                  </a:lnTo>
                  <a:lnTo>
                    <a:pt x="301" y="301"/>
                  </a:lnTo>
                  <a:lnTo>
                    <a:pt x="423" y="357"/>
                  </a:lnTo>
                  <a:lnTo>
                    <a:pt x="490" y="379"/>
                  </a:lnTo>
                  <a:lnTo>
                    <a:pt x="579" y="379"/>
                  </a:lnTo>
                  <a:lnTo>
                    <a:pt x="613" y="357"/>
                  </a:lnTo>
                  <a:lnTo>
                    <a:pt x="624" y="346"/>
                  </a:lnTo>
                  <a:lnTo>
                    <a:pt x="635" y="323"/>
                  </a:lnTo>
                  <a:lnTo>
                    <a:pt x="646" y="301"/>
                  </a:lnTo>
                  <a:lnTo>
                    <a:pt x="646" y="279"/>
                  </a:lnTo>
                  <a:lnTo>
                    <a:pt x="635" y="245"/>
                  </a:lnTo>
                  <a:lnTo>
                    <a:pt x="624" y="223"/>
                  </a:lnTo>
                  <a:lnTo>
                    <a:pt x="568" y="179"/>
                  </a:lnTo>
                  <a:lnTo>
                    <a:pt x="512" y="145"/>
                  </a:lnTo>
                  <a:lnTo>
                    <a:pt x="390" y="101"/>
                  </a:lnTo>
                  <a:lnTo>
                    <a:pt x="123" y="0"/>
                  </a:lnTo>
                  <a:close/>
                </a:path>
              </a:pathLst>
            </a:custGeom>
            <a:solidFill>
              <a:srgbClr val="85A16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49" name="Google Shape;1574;p21">
              <a:extLst>
                <a:ext uri="{FF2B5EF4-FFF2-40B4-BE49-F238E27FC236}">
                  <a16:creationId xmlns="" xmlns:a16="http://schemas.microsoft.com/office/drawing/2014/main" id="{223B6736-27D9-4C1A-8B19-B241E5B00F93}"/>
                </a:ext>
              </a:extLst>
            </p:cNvPr>
            <p:cNvSpPr/>
            <p:nvPr/>
          </p:nvSpPr>
          <p:spPr>
            <a:xfrm>
              <a:off x="2483368" y="2598654"/>
              <a:ext cx="15958" cy="6031"/>
            </a:xfrm>
            <a:custGeom>
              <a:avLst/>
              <a:gdLst/>
              <a:ahLst/>
              <a:cxnLst/>
              <a:rect l="l" t="t" r="r" b="b"/>
              <a:pathLst>
                <a:path w="680" h="257" extrusionOk="0">
                  <a:moveTo>
                    <a:pt x="368" y="0"/>
                  </a:moveTo>
                  <a:lnTo>
                    <a:pt x="123" y="11"/>
                  </a:lnTo>
                  <a:lnTo>
                    <a:pt x="79" y="23"/>
                  </a:lnTo>
                  <a:lnTo>
                    <a:pt x="34" y="45"/>
                  </a:lnTo>
                  <a:lnTo>
                    <a:pt x="12" y="89"/>
                  </a:lnTo>
                  <a:lnTo>
                    <a:pt x="1" y="134"/>
                  </a:lnTo>
                  <a:lnTo>
                    <a:pt x="12" y="178"/>
                  </a:lnTo>
                  <a:lnTo>
                    <a:pt x="34" y="212"/>
                  </a:lnTo>
                  <a:lnTo>
                    <a:pt x="79" y="245"/>
                  </a:lnTo>
                  <a:lnTo>
                    <a:pt x="123" y="256"/>
                  </a:lnTo>
                  <a:lnTo>
                    <a:pt x="502" y="256"/>
                  </a:lnTo>
                  <a:lnTo>
                    <a:pt x="557" y="245"/>
                  </a:lnTo>
                  <a:lnTo>
                    <a:pt x="613" y="223"/>
                  </a:lnTo>
                  <a:lnTo>
                    <a:pt x="646" y="212"/>
                  </a:lnTo>
                  <a:lnTo>
                    <a:pt x="669" y="190"/>
                  </a:lnTo>
                  <a:lnTo>
                    <a:pt x="680" y="156"/>
                  </a:lnTo>
                  <a:lnTo>
                    <a:pt x="680" y="134"/>
                  </a:lnTo>
                  <a:lnTo>
                    <a:pt x="680" y="101"/>
                  </a:lnTo>
                  <a:lnTo>
                    <a:pt x="669" y="78"/>
                  </a:lnTo>
                  <a:lnTo>
                    <a:pt x="646" y="56"/>
                  </a:lnTo>
                  <a:lnTo>
                    <a:pt x="613" y="45"/>
                  </a:lnTo>
                  <a:lnTo>
                    <a:pt x="557" y="23"/>
                  </a:lnTo>
                  <a:lnTo>
                    <a:pt x="502" y="11"/>
                  </a:lnTo>
                  <a:lnTo>
                    <a:pt x="368" y="0"/>
                  </a:lnTo>
                  <a:close/>
                </a:path>
              </a:pathLst>
            </a:custGeom>
            <a:solidFill>
              <a:srgbClr val="85A16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50" name="Google Shape;1575;p21">
              <a:extLst>
                <a:ext uri="{FF2B5EF4-FFF2-40B4-BE49-F238E27FC236}">
                  <a16:creationId xmlns="" xmlns:a16="http://schemas.microsoft.com/office/drawing/2014/main" id="{322BD247-184A-4B18-9172-00F3FA233428}"/>
                </a:ext>
              </a:extLst>
            </p:cNvPr>
            <p:cNvSpPr/>
            <p:nvPr/>
          </p:nvSpPr>
          <p:spPr>
            <a:xfrm>
              <a:off x="2506883" y="2627660"/>
              <a:ext cx="12837" cy="6289"/>
            </a:xfrm>
            <a:custGeom>
              <a:avLst/>
              <a:gdLst/>
              <a:ahLst/>
              <a:cxnLst/>
              <a:rect l="l" t="t" r="r" b="b"/>
              <a:pathLst>
                <a:path w="547" h="268" extrusionOk="0">
                  <a:moveTo>
                    <a:pt x="390" y="0"/>
                  </a:moveTo>
                  <a:lnTo>
                    <a:pt x="279" y="34"/>
                  </a:lnTo>
                  <a:lnTo>
                    <a:pt x="67" y="78"/>
                  </a:lnTo>
                  <a:lnTo>
                    <a:pt x="34" y="89"/>
                  </a:lnTo>
                  <a:lnTo>
                    <a:pt x="12" y="123"/>
                  </a:lnTo>
                  <a:lnTo>
                    <a:pt x="1" y="156"/>
                  </a:lnTo>
                  <a:lnTo>
                    <a:pt x="1" y="189"/>
                  </a:lnTo>
                  <a:lnTo>
                    <a:pt x="23" y="223"/>
                  </a:lnTo>
                  <a:lnTo>
                    <a:pt x="45" y="245"/>
                  </a:lnTo>
                  <a:lnTo>
                    <a:pt x="79" y="267"/>
                  </a:lnTo>
                  <a:lnTo>
                    <a:pt x="123" y="267"/>
                  </a:lnTo>
                  <a:lnTo>
                    <a:pt x="335" y="212"/>
                  </a:lnTo>
                  <a:lnTo>
                    <a:pt x="435" y="189"/>
                  </a:lnTo>
                  <a:lnTo>
                    <a:pt x="479" y="167"/>
                  </a:lnTo>
                  <a:lnTo>
                    <a:pt x="524" y="145"/>
                  </a:lnTo>
                  <a:lnTo>
                    <a:pt x="546" y="100"/>
                  </a:lnTo>
                  <a:lnTo>
                    <a:pt x="546" y="67"/>
                  </a:lnTo>
                  <a:lnTo>
                    <a:pt x="524" y="34"/>
                  </a:lnTo>
                  <a:lnTo>
                    <a:pt x="490" y="11"/>
                  </a:lnTo>
                  <a:lnTo>
                    <a:pt x="435" y="0"/>
                  </a:lnTo>
                  <a:close/>
                </a:path>
              </a:pathLst>
            </a:custGeom>
            <a:solidFill>
              <a:srgbClr val="85A16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51" name="Google Shape;1576;p21">
              <a:extLst>
                <a:ext uri="{FF2B5EF4-FFF2-40B4-BE49-F238E27FC236}">
                  <a16:creationId xmlns="" xmlns:a16="http://schemas.microsoft.com/office/drawing/2014/main" id="{F2AC0ACE-6D14-4DF6-8919-11964997293A}"/>
                </a:ext>
              </a:extLst>
            </p:cNvPr>
            <p:cNvSpPr/>
            <p:nvPr/>
          </p:nvSpPr>
          <p:spPr>
            <a:xfrm>
              <a:off x="1217766" y="2726153"/>
              <a:ext cx="1545710" cy="55665"/>
            </a:xfrm>
            <a:custGeom>
              <a:avLst/>
              <a:gdLst/>
              <a:ahLst/>
              <a:cxnLst/>
              <a:rect l="l" t="t" r="r" b="b"/>
              <a:pathLst>
                <a:path w="65866" h="2372" extrusionOk="0">
                  <a:moveTo>
                    <a:pt x="1192" y="0"/>
                  </a:moveTo>
                  <a:lnTo>
                    <a:pt x="1069" y="12"/>
                  </a:lnTo>
                  <a:lnTo>
                    <a:pt x="947" y="23"/>
                  </a:lnTo>
                  <a:lnTo>
                    <a:pt x="835" y="56"/>
                  </a:lnTo>
                  <a:lnTo>
                    <a:pt x="724" y="101"/>
                  </a:lnTo>
                  <a:lnTo>
                    <a:pt x="624" y="145"/>
                  </a:lnTo>
                  <a:lnTo>
                    <a:pt x="524" y="201"/>
                  </a:lnTo>
                  <a:lnTo>
                    <a:pt x="435" y="268"/>
                  </a:lnTo>
                  <a:lnTo>
                    <a:pt x="345" y="346"/>
                  </a:lnTo>
                  <a:lnTo>
                    <a:pt x="279" y="435"/>
                  </a:lnTo>
                  <a:lnTo>
                    <a:pt x="201" y="524"/>
                  </a:lnTo>
                  <a:lnTo>
                    <a:pt x="145" y="624"/>
                  </a:lnTo>
                  <a:lnTo>
                    <a:pt x="101" y="724"/>
                  </a:lnTo>
                  <a:lnTo>
                    <a:pt x="56" y="835"/>
                  </a:lnTo>
                  <a:lnTo>
                    <a:pt x="23" y="947"/>
                  </a:lnTo>
                  <a:lnTo>
                    <a:pt x="11" y="1069"/>
                  </a:lnTo>
                  <a:lnTo>
                    <a:pt x="0" y="1192"/>
                  </a:lnTo>
                  <a:lnTo>
                    <a:pt x="11" y="1314"/>
                  </a:lnTo>
                  <a:lnTo>
                    <a:pt x="23" y="1425"/>
                  </a:lnTo>
                  <a:lnTo>
                    <a:pt x="56" y="1537"/>
                  </a:lnTo>
                  <a:lnTo>
                    <a:pt x="101" y="1648"/>
                  </a:lnTo>
                  <a:lnTo>
                    <a:pt x="145" y="1759"/>
                  </a:lnTo>
                  <a:lnTo>
                    <a:pt x="201" y="1849"/>
                  </a:lnTo>
                  <a:lnTo>
                    <a:pt x="279" y="1949"/>
                  </a:lnTo>
                  <a:lnTo>
                    <a:pt x="345" y="2027"/>
                  </a:lnTo>
                  <a:lnTo>
                    <a:pt x="435" y="2105"/>
                  </a:lnTo>
                  <a:lnTo>
                    <a:pt x="524" y="2171"/>
                  </a:lnTo>
                  <a:lnTo>
                    <a:pt x="624" y="2238"/>
                  </a:lnTo>
                  <a:lnTo>
                    <a:pt x="724" y="2283"/>
                  </a:lnTo>
                  <a:lnTo>
                    <a:pt x="835" y="2327"/>
                  </a:lnTo>
                  <a:lnTo>
                    <a:pt x="947" y="2350"/>
                  </a:lnTo>
                  <a:lnTo>
                    <a:pt x="1069" y="2372"/>
                  </a:lnTo>
                  <a:lnTo>
                    <a:pt x="64797" y="2372"/>
                  </a:lnTo>
                  <a:lnTo>
                    <a:pt x="64919" y="2350"/>
                  </a:lnTo>
                  <a:lnTo>
                    <a:pt x="65031" y="2327"/>
                  </a:lnTo>
                  <a:lnTo>
                    <a:pt x="65142" y="2283"/>
                  </a:lnTo>
                  <a:lnTo>
                    <a:pt x="65242" y="2238"/>
                  </a:lnTo>
                  <a:lnTo>
                    <a:pt x="65342" y="2171"/>
                  </a:lnTo>
                  <a:lnTo>
                    <a:pt x="65431" y="2105"/>
                  </a:lnTo>
                  <a:lnTo>
                    <a:pt x="65520" y="2027"/>
                  </a:lnTo>
                  <a:lnTo>
                    <a:pt x="65598" y="1949"/>
                  </a:lnTo>
                  <a:lnTo>
                    <a:pt x="65665" y="1849"/>
                  </a:lnTo>
                  <a:lnTo>
                    <a:pt x="65721" y="1759"/>
                  </a:lnTo>
                  <a:lnTo>
                    <a:pt x="65777" y="1648"/>
                  </a:lnTo>
                  <a:lnTo>
                    <a:pt x="65810" y="1537"/>
                  </a:lnTo>
                  <a:lnTo>
                    <a:pt x="65843" y="1425"/>
                  </a:lnTo>
                  <a:lnTo>
                    <a:pt x="65866" y="1314"/>
                  </a:lnTo>
                  <a:lnTo>
                    <a:pt x="65866" y="1192"/>
                  </a:lnTo>
                  <a:lnTo>
                    <a:pt x="65866" y="1069"/>
                  </a:lnTo>
                  <a:lnTo>
                    <a:pt x="65843" y="947"/>
                  </a:lnTo>
                  <a:lnTo>
                    <a:pt x="65810" y="835"/>
                  </a:lnTo>
                  <a:lnTo>
                    <a:pt x="65777" y="724"/>
                  </a:lnTo>
                  <a:lnTo>
                    <a:pt x="65721" y="624"/>
                  </a:lnTo>
                  <a:lnTo>
                    <a:pt x="65665" y="524"/>
                  </a:lnTo>
                  <a:lnTo>
                    <a:pt x="65598" y="435"/>
                  </a:lnTo>
                  <a:lnTo>
                    <a:pt x="65520" y="346"/>
                  </a:lnTo>
                  <a:lnTo>
                    <a:pt x="65431" y="268"/>
                  </a:lnTo>
                  <a:lnTo>
                    <a:pt x="65342" y="201"/>
                  </a:lnTo>
                  <a:lnTo>
                    <a:pt x="65242" y="145"/>
                  </a:lnTo>
                  <a:lnTo>
                    <a:pt x="65142" y="101"/>
                  </a:lnTo>
                  <a:lnTo>
                    <a:pt x="65031" y="56"/>
                  </a:lnTo>
                  <a:lnTo>
                    <a:pt x="64919" y="23"/>
                  </a:lnTo>
                  <a:lnTo>
                    <a:pt x="64797" y="12"/>
                  </a:lnTo>
                  <a:lnTo>
                    <a:pt x="64685" y="0"/>
                  </a:lnTo>
                  <a:close/>
                </a:path>
              </a:pathLst>
            </a:custGeom>
            <a:solidFill>
              <a:srgbClr val="8A779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52" name="Google Shape;1577;p21">
              <a:extLst>
                <a:ext uri="{FF2B5EF4-FFF2-40B4-BE49-F238E27FC236}">
                  <a16:creationId xmlns="" xmlns:a16="http://schemas.microsoft.com/office/drawing/2014/main" id="{4DCFFA85-08C5-4D2D-AD1B-669507B31BA7}"/>
                </a:ext>
              </a:extLst>
            </p:cNvPr>
            <p:cNvSpPr/>
            <p:nvPr/>
          </p:nvSpPr>
          <p:spPr>
            <a:xfrm>
              <a:off x="1217766" y="2698720"/>
              <a:ext cx="1545710" cy="27457"/>
            </a:xfrm>
            <a:custGeom>
              <a:avLst/>
              <a:gdLst/>
              <a:ahLst/>
              <a:cxnLst/>
              <a:rect l="l" t="t" r="r" b="b"/>
              <a:pathLst>
                <a:path w="65866" h="1170" extrusionOk="0">
                  <a:moveTo>
                    <a:pt x="590" y="0"/>
                  </a:moveTo>
                  <a:lnTo>
                    <a:pt x="468" y="12"/>
                  </a:lnTo>
                  <a:lnTo>
                    <a:pt x="357" y="45"/>
                  </a:lnTo>
                  <a:lnTo>
                    <a:pt x="256" y="101"/>
                  </a:lnTo>
                  <a:lnTo>
                    <a:pt x="178" y="179"/>
                  </a:lnTo>
                  <a:lnTo>
                    <a:pt x="101" y="256"/>
                  </a:lnTo>
                  <a:lnTo>
                    <a:pt x="45" y="357"/>
                  </a:lnTo>
                  <a:lnTo>
                    <a:pt x="11" y="468"/>
                  </a:lnTo>
                  <a:lnTo>
                    <a:pt x="0" y="590"/>
                  </a:lnTo>
                  <a:lnTo>
                    <a:pt x="11" y="702"/>
                  </a:lnTo>
                  <a:lnTo>
                    <a:pt x="45" y="813"/>
                  </a:lnTo>
                  <a:lnTo>
                    <a:pt x="101" y="913"/>
                  </a:lnTo>
                  <a:lnTo>
                    <a:pt x="178" y="1002"/>
                  </a:lnTo>
                  <a:lnTo>
                    <a:pt x="256" y="1069"/>
                  </a:lnTo>
                  <a:lnTo>
                    <a:pt x="357" y="1125"/>
                  </a:lnTo>
                  <a:lnTo>
                    <a:pt x="468" y="1158"/>
                  </a:lnTo>
                  <a:lnTo>
                    <a:pt x="590" y="1169"/>
                  </a:lnTo>
                  <a:lnTo>
                    <a:pt x="65287" y="1169"/>
                  </a:lnTo>
                  <a:lnTo>
                    <a:pt x="65398" y="1158"/>
                  </a:lnTo>
                  <a:lnTo>
                    <a:pt x="65509" y="1125"/>
                  </a:lnTo>
                  <a:lnTo>
                    <a:pt x="65610" y="1069"/>
                  </a:lnTo>
                  <a:lnTo>
                    <a:pt x="65699" y="1002"/>
                  </a:lnTo>
                  <a:lnTo>
                    <a:pt x="65765" y="913"/>
                  </a:lnTo>
                  <a:lnTo>
                    <a:pt x="65821" y="813"/>
                  </a:lnTo>
                  <a:lnTo>
                    <a:pt x="65854" y="702"/>
                  </a:lnTo>
                  <a:lnTo>
                    <a:pt x="65866" y="590"/>
                  </a:lnTo>
                  <a:lnTo>
                    <a:pt x="65854" y="468"/>
                  </a:lnTo>
                  <a:lnTo>
                    <a:pt x="65821" y="357"/>
                  </a:lnTo>
                  <a:lnTo>
                    <a:pt x="65765" y="256"/>
                  </a:lnTo>
                  <a:lnTo>
                    <a:pt x="65699" y="179"/>
                  </a:lnTo>
                  <a:lnTo>
                    <a:pt x="65610" y="101"/>
                  </a:lnTo>
                  <a:lnTo>
                    <a:pt x="65509" y="45"/>
                  </a:lnTo>
                  <a:lnTo>
                    <a:pt x="65398" y="12"/>
                  </a:lnTo>
                  <a:lnTo>
                    <a:pt x="65287" y="0"/>
                  </a:lnTo>
                  <a:close/>
                </a:path>
              </a:pathLst>
            </a:custGeom>
            <a:solidFill>
              <a:srgbClr val="FF634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53" name="Google Shape;1578;p21">
              <a:extLst>
                <a:ext uri="{FF2B5EF4-FFF2-40B4-BE49-F238E27FC236}">
                  <a16:creationId xmlns="" xmlns:a16="http://schemas.microsoft.com/office/drawing/2014/main" id="{1D718917-CE0F-485B-B2DE-3EA22ED8826B}"/>
                </a:ext>
              </a:extLst>
            </p:cNvPr>
            <p:cNvSpPr/>
            <p:nvPr/>
          </p:nvSpPr>
          <p:spPr>
            <a:xfrm>
              <a:off x="1940706" y="2781794"/>
              <a:ext cx="34239" cy="1520905"/>
            </a:xfrm>
            <a:custGeom>
              <a:avLst/>
              <a:gdLst/>
              <a:ahLst/>
              <a:cxnLst/>
              <a:rect l="l" t="t" r="r" b="b"/>
              <a:pathLst>
                <a:path w="1459" h="64809" extrusionOk="0">
                  <a:moveTo>
                    <a:pt x="0" y="1"/>
                  </a:moveTo>
                  <a:lnTo>
                    <a:pt x="0" y="64808"/>
                  </a:lnTo>
                  <a:lnTo>
                    <a:pt x="1459" y="64808"/>
                  </a:lnTo>
                  <a:lnTo>
                    <a:pt x="1459" y="1"/>
                  </a:lnTo>
                  <a:close/>
                </a:path>
              </a:pathLst>
            </a:custGeom>
            <a:solidFill>
              <a:srgbClr val="8A779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554" name="Google Shape;1579;p21">
              <a:extLst>
                <a:ext uri="{FF2B5EF4-FFF2-40B4-BE49-F238E27FC236}">
                  <a16:creationId xmlns="" xmlns:a16="http://schemas.microsoft.com/office/drawing/2014/main" id="{1E8CBA08-981B-42CA-9797-C17B20925039}"/>
                </a:ext>
              </a:extLst>
            </p:cNvPr>
            <p:cNvSpPr/>
            <p:nvPr/>
          </p:nvSpPr>
          <p:spPr>
            <a:xfrm>
              <a:off x="1974922" y="3974249"/>
              <a:ext cx="139561" cy="328451"/>
            </a:xfrm>
            <a:custGeom>
              <a:avLst/>
              <a:gdLst/>
              <a:ahLst/>
              <a:cxnLst/>
              <a:rect l="l" t="t" r="r" b="b"/>
              <a:pathLst>
                <a:path w="5947" h="13996" fill="none" extrusionOk="0">
                  <a:moveTo>
                    <a:pt x="5868" y="13995"/>
                  </a:moveTo>
                  <a:lnTo>
                    <a:pt x="5868" y="13995"/>
                  </a:lnTo>
                  <a:lnTo>
                    <a:pt x="5879" y="13850"/>
                  </a:lnTo>
                  <a:lnTo>
                    <a:pt x="5913" y="13450"/>
                  </a:lnTo>
                  <a:lnTo>
                    <a:pt x="5935" y="12815"/>
                  </a:lnTo>
                  <a:lnTo>
                    <a:pt x="5946" y="11991"/>
                  </a:lnTo>
                  <a:lnTo>
                    <a:pt x="5946" y="11524"/>
                  </a:lnTo>
                  <a:lnTo>
                    <a:pt x="5935" y="11023"/>
                  </a:lnTo>
                  <a:lnTo>
                    <a:pt x="5913" y="10477"/>
                  </a:lnTo>
                  <a:lnTo>
                    <a:pt x="5879" y="9920"/>
                  </a:lnTo>
                  <a:lnTo>
                    <a:pt x="5835" y="9330"/>
                  </a:lnTo>
                  <a:lnTo>
                    <a:pt x="5768" y="8729"/>
                  </a:lnTo>
                  <a:lnTo>
                    <a:pt x="5690" y="8117"/>
                  </a:lnTo>
                  <a:lnTo>
                    <a:pt x="5590" y="7493"/>
                  </a:lnTo>
                  <a:lnTo>
                    <a:pt x="5467" y="6870"/>
                  </a:lnTo>
                  <a:lnTo>
                    <a:pt x="5323" y="6246"/>
                  </a:lnTo>
                  <a:lnTo>
                    <a:pt x="5156" y="5623"/>
                  </a:lnTo>
                  <a:lnTo>
                    <a:pt x="5067" y="5311"/>
                  </a:lnTo>
                  <a:lnTo>
                    <a:pt x="4966" y="5011"/>
                  </a:lnTo>
                  <a:lnTo>
                    <a:pt x="4855" y="4710"/>
                  </a:lnTo>
                  <a:lnTo>
                    <a:pt x="4744" y="4409"/>
                  </a:lnTo>
                  <a:lnTo>
                    <a:pt x="4621" y="4120"/>
                  </a:lnTo>
                  <a:lnTo>
                    <a:pt x="4499" y="3830"/>
                  </a:lnTo>
                  <a:lnTo>
                    <a:pt x="4365" y="3552"/>
                  </a:lnTo>
                  <a:lnTo>
                    <a:pt x="4221" y="3274"/>
                  </a:lnTo>
                  <a:lnTo>
                    <a:pt x="4065" y="3006"/>
                  </a:lnTo>
                  <a:lnTo>
                    <a:pt x="3898" y="2750"/>
                  </a:lnTo>
                  <a:lnTo>
                    <a:pt x="3731" y="2494"/>
                  </a:lnTo>
                  <a:lnTo>
                    <a:pt x="3553" y="2249"/>
                  </a:lnTo>
                  <a:lnTo>
                    <a:pt x="3363" y="2016"/>
                  </a:lnTo>
                  <a:lnTo>
                    <a:pt x="3174" y="1782"/>
                  </a:lnTo>
                  <a:lnTo>
                    <a:pt x="2962" y="1570"/>
                  </a:lnTo>
                  <a:lnTo>
                    <a:pt x="2751" y="1359"/>
                  </a:lnTo>
                  <a:lnTo>
                    <a:pt x="2517" y="1169"/>
                  </a:lnTo>
                  <a:lnTo>
                    <a:pt x="2283" y="980"/>
                  </a:lnTo>
                  <a:lnTo>
                    <a:pt x="2038" y="813"/>
                  </a:lnTo>
                  <a:lnTo>
                    <a:pt x="1782" y="646"/>
                  </a:lnTo>
                  <a:lnTo>
                    <a:pt x="1515" y="501"/>
                  </a:lnTo>
                  <a:lnTo>
                    <a:pt x="1237" y="379"/>
                  </a:lnTo>
                  <a:lnTo>
                    <a:pt x="947" y="257"/>
                  </a:lnTo>
                  <a:lnTo>
                    <a:pt x="647" y="156"/>
                  </a:lnTo>
                  <a:lnTo>
                    <a:pt x="335" y="67"/>
                  </a:lnTo>
                  <a:lnTo>
                    <a:pt x="1" y="0"/>
                  </a:lnTo>
                </a:path>
              </a:pathLst>
            </a:custGeom>
            <a:solidFill>
              <a:srgbClr val="8A779A"/>
            </a:solidFill>
            <a:ln w="20050" cap="rnd" cmpd="sng">
              <a:solidFill>
                <a:srgbClr val="997692"/>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grpSp>
      <p:sp>
        <p:nvSpPr>
          <p:cNvPr id="555" name="TextBox 554">
            <a:extLst>
              <a:ext uri="{FF2B5EF4-FFF2-40B4-BE49-F238E27FC236}">
                <a16:creationId xmlns="" xmlns:a16="http://schemas.microsoft.com/office/drawing/2014/main" id="{64A64E8A-BE7A-4396-B18F-4550A4521200}"/>
              </a:ext>
            </a:extLst>
          </p:cNvPr>
          <p:cNvSpPr txBox="1"/>
          <p:nvPr/>
        </p:nvSpPr>
        <p:spPr>
          <a:xfrm>
            <a:off x="3939679" y="1588680"/>
            <a:ext cx="4377038" cy="4524315"/>
          </a:xfrm>
          <a:prstGeom prst="rect">
            <a:avLst/>
          </a:prstGeom>
          <a:noFill/>
        </p:spPr>
        <p:txBody>
          <a:bodyPr wrap="square">
            <a:spAutoFit/>
          </a:bodyPr>
          <a:lstStyle/>
          <a:p>
            <a:pPr algn="justLow" rtl="1"/>
            <a:r>
              <a:rPr lang="ar-EG" sz="3200" b="1" dirty="0"/>
              <a:t>عندما يرد مصطلح «إتيكيت المطاعم»، فالغالبية تفكر مباشرة بتحديد الملاعق والشوك المناسبة للأطباق أو بطريقة الجلوس، لكنه في الواقع مفهوم أوسع وأشمل يرتبط بكل شيء بدءاً بملابسك ومروراً بأسلوب طلب الطعام وصولاً إلى آلية دفع الفاتورة.</a:t>
            </a:r>
            <a:endParaRPr lang="en-US" sz="3200" b="1" dirty="0"/>
          </a:p>
        </p:txBody>
      </p:sp>
    </p:spTree>
    <p:extLst>
      <p:ext uri="{BB962C8B-B14F-4D97-AF65-F5344CB8AC3E}">
        <p14:creationId xmlns:p14="http://schemas.microsoft.com/office/powerpoint/2010/main" val="5058935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8F11B360-2712-4DD5-AC53-DEBBD8EA33DF}"/>
              </a:ext>
            </a:extLst>
          </p:cNvPr>
          <p:cNvSpPr>
            <a:spLocks noGrp="1"/>
          </p:cNvSpPr>
          <p:nvPr>
            <p:ph type="sldNum" idx="12"/>
          </p:nvPr>
        </p:nvSpPr>
        <p:spPr/>
        <p:txBody>
          <a:bodyPr/>
          <a:lstStyle/>
          <a:p>
            <a:fld id="{00000000-1234-1234-1234-123412341234}" type="slidenum">
              <a:rPr lang="en" smtClean="0"/>
              <a:pPr/>
              <a:t>34</a:t>
            </a:fld>
            <a:endParaRPr lang="en"/>
          </a:p>
        </p:txBody>
      </p:sp>
      <p:pic>
        <p:nvPicPr>
          <p:cNvPr id="5" name="Picture 4">
            <a:extLst>
              <a:ext uri="{FF2B5EF4-FFF2-40B4-BE49-F238E27FC236}">
                <a16:creationId xmlns="" xmlns:a16="http://schemas.microsoft.com/office/drawing/2014/main" id="{1F5CE3D2-2BD4-4F43-B8B0-E948C8B2BF0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16983" y="864618"/>
            <a:ext cx="2845233" cy="2810106"/>
          </a:xfrm>
          <a:prstGeom prst="rect">
            <a:avLst/>
          </a:prstGeom>
        </p:spPr>
      </p:pic>
      <p:sp>
        <p:nvSpPr>
          <p:cNvPr id="7" name="TextBox 6">
            <a:extLst>
              <a:ext uri="{FF2B5EF4-FFF2-40B4-BE49-F238E27FC236}">
                <a16:creationId xmlns="" xmlns:a16="http://schemas.microsoft.com/office/drawing/2014/main" id="{25367AB8-DFCC-44D8-914F-7AB935B0D6C2}"/>
              </a:ext>
            </a:extLst>
          </p:cNvPr>
          <p:cNvSpPr txBox="1"/>
          <p:nvPr/>
        </p:nvSpPr>
        <p:spPr>
          <a:xfrm>
            <a:off x="8820150" y="1669507"/>
            <a:ext cx="1881594" cy="1200329"/>
          </a:xfrm>
          <a:prstGeom prst="rect">
            <a:avLst/>
          </a:prstGeom>
          <a:noFill/>
        </p:spPr>
        <p:txBody>
          <a:bodyPr wrap="square">
            <a:spAutoFit/>
          </a:bodyPr>
          <a:lstStyle/>
          <a:p>
            <a:pPr algn="r" rtl="1"/>
            <a:r>
              <a:rPr lang="ar-EG" sz="3600" b="1" dirty="0"/>
              <a:t>1.	الملابس المناسبة</a:t>
            </a:r>
            <a:endParaRPr lang="en-US" sz="3600" b="1" dirty="0"/>
          </a:p>
        </p:txBody>
      </p:sp>
      <p:pic>
        <p:nvPicPr>
          <p:cNvPr id="8" name="Picture 7">
            <a:extLst>
              <a:ext uri="{FF2B5EF4-FFF2-40B4-BE49-F238E27FC236}">
                <a16:creationId xmlns="" xmlns:a16="http://schemas.microsoft.com/office/drawing/2014/main" id="{5048F424-A00B-4CA9-B8BE-F7D94808306E}"/>
              </a:ext>
            </a:extLst>
          </p:cNvPr>
          <p:cNvPicPr>
            <a:picLocks noChangeAspect="1"/>
          </p:cNvPicPr>
          <p:nvPr/>
        </p:nvPicPr>
        <p:blipFill>
          <a:blip r:embed="rId3"/>
          <a:stretch>
            <a:fillRect/>
          </a:stretch>
        </p:blipFill>
        <p:spPr>
          <a:xfrm>
            <a:off x="1121486" y="1521665"/>
            <a:ext cx="6289199" cy="4306117"/>
          </a:xfrm>
          <a:prstGeom prst="rect">
            <a:avLst/>
          </a:prstGeom>
        </p:spPr>
      </p:pic>
    </p:spTree>
    <p:extLst>
      <p:ext uri="{BB962C8B-B14F-4D97-AF65-F5344CB8AC3E}">
        <p14:creationId xmlns:p14="http://schemas.microsoft.com/office/powerpoint/2010/main" val="408639806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3" name="Picture 212">
            <a:extLst>
              <a:ext uri="{FF2B5EF4-FFF2-40B4-BE49-F238E27FC236}">
                <a16:creationId xmlns="" xmlns:a16="http://schemas.microsoft.com/office/drawing/2014/main" id="{84011515-3846-4AEE-AAF3-1078BD32FAF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85154" y="395370"/>
            <a:ext cx="4492737" cy="2059344"/>
          </a:xfrm>
          <a:prstGeom prst="rect">
            <a:avLst/>
          </a:prstGeom>
        </p:spPr>
      </p:pic>
      <p:sp>
        <p:nvSpPr>
          <p:cNvPr id="3" name="Slide Number Placeholder 2">
            <a:extLst>
              <a:ext uri="{FF2B5EF4-FFF2-40B4-BE49-F238E27FC236}">
                <a16:creationId xmlns="" xmlns:a16="http://schemas.microsoft.com/office/drawing/2014/main" id="{CE37E5D6-7886-4578-B5EC-C0C8944E6264}"/>
              </a:ext>
            </a:extLst>
          </p:cNvPr>
          <p:cNvSpPr>
            <a:spLocks noGrp="1"/>
          </p:cNvSpPr>
          <p:nvPr>
            <p:ph type="sldNum" idx="12"/>
          </p:nvPr>
        </p:nvSpPr>
        <p:spPr/>
        <p:txBody>
          <a:bodyPr/>
          <a:lstStyle/>
          <a:p>
            <a:fld id="{00000000-1234-1234-1234-123412341234}" type="slidenum">
              <a:rPr lang="en" smtClean="0"/>
              <a:pPr/>
              <a:t>35</a:t>
            </a:fld>
            <a:endParaRPr lang="en"/>
          </a:p>
        </p:txBody>
      </p:sp>
      <p:sp>
        <p:nvSpPr>
          <p:cNvPr id="211" name="TextBox 210">
            <a:extLst>
              <a:ext uri="{FF2B5EF4-FFF2-40B4-BE49-F238E27FC236}">
                <a16:creationId xmlns="" xmlns:a16="http://schemas.microsoft.com/office/drawing/2014/main" id="{51DB3382-090F-400F-A90E-0DFDDBB1D2F1}"/>
              </a:ext>
            </a:extLst>
          </p:cNvPr>
          <p:cNvSpPr txBox="1"/>
          <p:nvPr/>
        </p:nvSpPr>
        <p:spPr>
          <a:xfrm>
            <a:off x="2099038" y="887632"/>
            <a:ext cx="6133010" cy="646331"/>
          </a:xfrm>
          <a:prstGeom prst="rect">
            <a:avLst/>
          </a:prstGeom>
          <a:noFill/>
        </p:spPr>
        <p:txBody>
          <a:bodyPr wrap="square">
            <a:spAutoFit/>
          </a:bodyPr>
          <a:lstStyle/>
          <a:p>
            <a:pPr algn="r" rtl="1"/>
            <a:r>
              <a:rPr lang="ar-EG" sz="3600" b="1" dirty="0">
                <a:solidFill>
                  <a:srgbClr val="0070C0"/>
                </a:solidFill>
              </a:rPr>
              <a:t>2.	انتظر حتى يتم إجلاسك</a:t>
            </a:r>
            <a:endParaRPr lang="en-US" sz="3600" b="1" dirty="0">
              <a:solidFill>
                <a:srgbClr val="0070C0"/>
              </a:solidFill>
            </a:endParaRPr>
          </a:p>
        </p:txBody>
      </p:sp>
      <p:pic>
        <p:nvPicPr>
          <p:cNvPr id="212" name="Picture 211" descr="C:\Users\CRIZMA MEGA STORE\Desktop\seated.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2822" y="2313531"/>
            <a:ext cx="4198074" cy="3531772"/>
          </a:xfrm>
          <a:prstGeom prst="rect">
            <a:avLst/>
          </a:prstGeom>
          <a:ln>
            <a:noFill/>
          </a:ln>
          <a:effectLst>
            <a:softEdge rad="112500"/>
          </a:effectLst>
        </p:spPr>
      </p:pic>
      <p:sp>
        <p:nvSpPr>
          <p:cNvPr id="214" name="TextBox 213">
            <a:extLst>
              <a:ext uri="{FF2B5EF4-FFF2-40B4-BE49-F238E27FC236}">
                <a16:creationId xmlns="" xmlns:a16="http://schemas.microsoft.com/office/drawing/2014/main" id="{51DB3382-090F-400F-A90E-0DFDDBB1D2F1}"/>
              </a:ext>
            </a:extLst>
          </p:cNvPr>
          <p:cNvSpPr txBox="1"/>
          <p:nvPr/>
        </p:nvSpPr>
        <p:spPr>
          <a:xfrm>
            <a:off x="5165543" y="2480719"/>
            <a:ext cx="6659937" cy="1754326"/>
          </a:xfrm>
          <a:prstGeom prst="rect">
            <a:avLst/>
          </a:prstGeom>
          <a:noFill/>
        </p:spPr>
        <p:txBody>
          <a:bodyPr wrap="square">
            <a:spAutoFit/>
          </a:bodyPr>
          <a:lstStyle/>
          <a:p>
            <a:pPr algn="justLow" rtl="1"/>
            <a:r>
              <a:rPr lang="ar-EG" sz="3600" b="1" dirty="0"/>
              <a:t>عدد كبير من المطاعم يملك سياسة واضحة تتعلق بالانتظار حتى يقوم أحد العاملين في المطعم باصطحابك إلى </a:t>
            </a:r>
            <a:r>
              <a:rPr lang="ar-EG" sz="3600" b="1" dirty="0" smtClean="0"/>
              <a:t>طاولتك.</a:t>
            </a:r>
            <a:endParaRPr lang="en-US" sz="3600" b="1" dirty="0"/>
          </a:p>
        </p:txBody>
      </p:sp>
    </p:spTree>
    <p:extLst>
      <p:ext uri="{BB962C8B-B14F-4D97-AF65-F5344CB8AC3E}">
        <p14:creationId xmlns:p14="http://schemas.microsoft.com/office/powerpoint/2010/main" val="130837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14">
                                            <p:txEl>
                                              <p:pRg st="0" end="0"/>
                                            </p:txEl>
                                          </p:spTgt>
                                        </p:tgtEl>
                                        <p:attrNameLst>
                                          <p:attrName>style.visibility</p:attrName>
                                        </p:attrNameLst>
                                      </p:cBhvr>
                                      <p:to>
                                        <p:strVal val="visible"/>
                                      </p:to>
                                    </p:set>
                                    <p:anim calcmode="lin" valueType="num">
                                      <p:cBhvr>
                                        <p:cTn id="7" dur="1000" fill="hold"/>
                                        <p:tgtEl>
                                          <p:spTgt spid="214">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14">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14">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43C4A1ED-4ADE-4B9B-AB83-8BC43329F03C}"/>
              </a:ext>
            </a:extLst>
          </p:cNvPr>
          <p:cNvSpPr>
            <a:spLocks noGrp="1"/>
          </p:cNvSpPr>
          <p:nvPr>
            <p:ph type="sldNum" idx="12"/>
          </p:nvPr>
        </p:nvSpPr>
        <p:spPr/>
        <p:txBody>
          <a:bodyPr/>
          <a:lstStyle/>
          <a:p>
            <a:fld id="{00000000-1234-1234-1234-123412341234}" type="slidenum">
              <a:rPr lang="en" smtClean="0"/>
              <a:pPr/>
              <a:t>36</a:t>
            </a:fld>
            <a:endParaRPr lang="en"/>
          </a:p>
        </p:txBody>
      </p:sp>
      <p:pic>
        <p:nvPicPr>
          <p:cNvPr id="5" name="Picture 4">
            <a:extLst>
              <a:ext uri="{FF2B5EF4-FFF2-40B4-BE49-F238E27FC236}">
                <a16:creationId xmlns="" xmlns:a16="http://schemas.microsoft.com/office/drawing/2014/main" id="{B2697756-79A7-40DA-B2B9-5BAD924A0960}"/>
              </a:ext>
            </a:extLst>
          </p:cNvPr>
          <p:cNvPicPr>
            <a:picLocks noChangeAspect="1"/>
          </p:cNvPicPr>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4109471" y="-413888"/>
            <a:ext cx="7929154" cy="3357155"/>
          </a:xfrm>
          <a:prstGeom prst="rect">
            <a:avLst/>
          </a:prstGeom>
        </p:spPr>
      </p:pic>
      <p:sp>
        <p:nvSpPr>
          <p:cNvPr id="7" name="TextBox 6">
            <a:extLst>
              <a:ext uri="{FF2B5EF4-FFF2-40B4-BE49-F238E27FC236}">
                <a16:creationId xmlns="" xmlns:a16="http://schemas.microsoft.com/office/drawing/2014/main" id="{D5267D7C-D18F-4062-916B-880265991062}"/>
              </a:ext>
            </a:extLst>
          </p:cNvPr>
          <p:cNvSpPr txBox="1"/>
          <p:nvPr/>
        </p:nvSpPr>
        <p:spPr>
          <a:xfrm>
            <a:off x="5671944" y="1037776"/>
            <a:ext cx="4756082" cy="646331"/>
          </a:xfrm>
          <a:prstGeom prst="rect">
            <a:avLst/>
          </a:prstGeom>
          <a:noFill/>
        </p:spPr>
        <p:txBody>
          <a:bodyPr wrap="square">
            <a:spAutoFit/>
          </a:bodyPr>
          <a:lstStyle/>
          <a:p>
            <a:pPr algn="r" rtl="1"/>
            <a:r>
              <a:rPr lang="ar-EG" sz="3600" b="1" dirty="0">
                <a:solidFill>
                  <a:srgbClr val="0070C0"/>
                </a:solidFill>
              </a:rPr>
              <a:t>3.	لا تضع هاتفك  على الطاولة </a:t>
            </a:r>
            <a:endParaRPr lang="en-US" sz="3600" b="1" dirty="0">
              <a:solidFill>
                <a:srgbClr val="0070C0"/>
              </a:solidFill>
            </a:endParaRPr>
          </a:p>
        </p:txBody>
      </p:sp>
      <p:pic>
        <p:nvPicPr>
          <p:cNvPr id="8" name="Picture 7">
            <a:extLst>
              <a:ext uri="{FF2B5EF4-FFF2-40B4-BE49-F238E27FC236}">
                <a16:creationId xmlns="" xmlns:a16="http://schemas.microsoft.com/office/drawing/2014/main" id="{A55DA335-AEC4-4AF9-AEB4-DB38E0C52BD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4257" y="391450"/>
            <a:ext cx="3845214" cy="1746478"/>
          </a:xfrm>
          <a:prstGeom prst="rect">
            <a:avLst/>
          </a:prstGeom>
          <a:ln>
            <a:noFill/>
          </a:ln>
          <a:effectLst>
            <a:softEdge rad="112500"/>
          </a:effectLst>
        </p:spPr>
      </p:pic>
      <p:sp>
        <p:nvSpPr>
          <p:cNvPr id="6" name="TextBox 5">
            <a:extLst>
              <a:ext uri="{FF2B5EF4-FFF2-40B4-BE49-F238E27FC236}">
                <a16:creationId xmlns="" xmlns:a16="http://schemas.microsoft.com/office/drawing/2014/main" id="{51DB3382-090F-400F-A90E-0DFDDBB1D2F1}"/>
              </a:ext>
            </a:extLst>
          </p:cNvPr>
          <p:cNvSpPr txBox="1"/>
          <p:nvPr/>
        </p:nvSpPr>
        <p:spPr>
          <a:xfrm>
            <a:off x="6954254" y="2760294"/>
            <a:ext cx="4871226" cy="3970318"/>
          </a:xfrm>
          <a:prstGeom prst="rect">
            <a:avLst/>
          </a:prstGeom>
          <a:noFill/>
        </p:spPr>
        <p:txBody>
          <a:bodyPr wrap="square">
            <a:spAutoFit/>
          </a:bodyPr>
          <a:lstStyle/>
          <a:p>
            <a:pPr algn="justLow" rtl="1"/>
            <a:r>
              <a:rPr lang="ar-EG" sz="3600" b="1" dirty="0"/>
              <a:t>هاتفك ومفاتيحك أو محفظتك أو أي من الأمور التي لا تحب وضعها عادة في جيوبك لا مكان لها على الطاولة. عليك تحمل الإزعاج الذي قد تتسبب به والحرص ألا تكون مبعثرة هنا وهناك.</a:t>
            </a:r>
            <a:endParaRPr lang="en-US" sz="3600" b="1" dirty="0"/>
          </a:p>
        </p:txBody>
      </p:sp>
      <p:sp>
        <p:nvSpPr>
          <p:cNvPr id="9" name="TextBox 8">
            <a:extLst>
              <a:ext uri="{FF2B5EF4-FFF2-40B4-BE49-F238E27FC236}">
                <a16:creationId xmlns="" xmlns:a16="http://schemas.microsoft.com/office/drawing/2014/main" id="{51DB3382-090F-400F-A90E-0DFDDBB1D2F1}"/>
              </a:ext>
            </a:extLst>
          </p:cNvPr>
          <p:cNvSpPr txBox="1"/>
          <p:nvPr/>
        </p:nvSpPr>
        <p:spPr>
          <a:xfrm>
            <a:off x="264257" y="2582320"/>
            <a:ext cx="5802104" cy="3970318"/>
          </a:xfrm>
          <a:prstGeom prst="rect">
            <a:avLst/>
          </a:prstGeom>
          <a:noFill/>
        </p:spPr>
        <p:txBody>
          <a:bodyPr wrap="square">
            <a:spAutoFit/>
          </a:bodyPr>
          <a:lstStyle/>
          <a:p>
            <a:pPr algn="justLow" rtl="1"/>
            <a:r>
              <a:rPr lang="ar-EG" sz="3600" b="1" dirty="0"/>
              <a:t>أيضاً عليك عدم الرد على أي رسالة تصلك خصوصاً إن كنت تتناول العشاء مع أشخاص لا تربطك بهم معرفة جيدة. إن كان لا بد من الإجابة على رسالة ما أو مكالمة هامة عليك أن تعتذر وتنسحب وتقوم بالرد بعيداً عن الأشخاص الذين ترافقهم.</a:t>
            </a:r>
            <a:endParaRPr lang="en-US" sz="3600" b="1" dirty="0"/>
          </a:p>
        </p:txBody>
      </p:sp>
    </p:spTree>
    <p:extLst>
      <p:ext uri="{BB962C8B-B14F-4D97-AF65-F5344CB8AC3E}">
        <p14:creationId xmlns:p14="http://schemas.microsoft.com/office/powerpoint/2010/main" val="3895633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randombar(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 xmlns:a16="http://schemas.microsoft.com/office/drawing/2014/main" id="{83A95342-061A-4C10-941E-E32E6CB7438D}"/>
              </a:ext>
            </a:extLst>
          </p:cNvPr>
          <p:cNvPicPr>
            <a:picLocks noChangeAspect="1"/>
          </p:cNvPicPr>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4991997" y="-194569"/>
            <a:ext cx="5504867" cy="4144191"/>
          </a:xfrm>
          <a:prstGeom prst="rect">
            <a:avLst/>
          </a:prstGeom>
        </p:spPr>
      </p:pic>
      <p:sp>
        <p:nvSpPr>
          <p:cNvPr id="3" name="Slide Number Placeholder 2">
            <a:extLst>
              <a:ext uri="{FF2B5EF4-FFF2-40B4-BE49-F238E27FC236}">
                <a16:creationId xmlns="" xmlns:a16="http://schemas.microsoft.com/office/drawing/2014/main" id="{35BBFFEC-8833-4031-B6C2-0BDB1DFB9BF3}"/>
              </a:ext>
            </a:extLst>
          </p:cNvPr>
          <p:cNvSpPr>
            <a:spLocks noGrp="1"/>
          </p:cNvSpPr>
          <p:nvPr>
            <p:ph type="sldNum" idx="12"/>
          </p:nvPr>
        </p:nvSpPr>
        <p:spPr/>
        <p:txBody>
          <a:bodyPr/>
          <a:lstStyle/>
          <a:p>
            <a:fld id="{00000000-1234-1234-1234-123412341234}" type="slidenum">
              <a:rPr lang="en" smtClean="0"/>
              <a:pPr/>
              <a:t>37</a:t>
            </a:fld>
            <a:endParaRPr lang="en"/>
          </a:p>
        </p:txBody>
      </p:sp>
      <p:sp>
        <p:nvSpPr>
          <p:cNvPr id="5" name="TextBox 4">
            <a:extLst>
              <a:ext uri="{FF2B5EF4-FFF2-40B4-BE49-F238E27FC236}">
                <a16:creationId xmlns="" xmlns:a16="http://schemas.microsoft.com/office/drawing/2014/main" id="{A0C87531-DBC8-481C-B820-DD95B371C849}"/>
              </a:ext>
            </a:extLst>
          </p:cNvPr>
          <p:cNvSpPr txBox="1"/>
          <p:nvPr/>
        </p:nvSpPr>
        <p:spPr>
          <a:xfrm>
            <a:off x="6045313" y="1211107"/>
            <a:ext cx="3879496" cy="646331"/>
          </a:xfrm>
          <a:prstGeom prst="rect">
            <a:avLst/>
          </a:prstGeom>
          <a:noFill/>
        </p:spPr>
        <p:txBody>
          <a:bodyPr wrap="square">
            <a:spAutoFit/>
          </a:bodyPr>
          <a:lstStyle/>
          <a:p>
            <a:pPr algn="r" rtl="1"/>
            <a:r>
              <a:rPr lang="ar-EG" sz="3600" b="1" dirty="0">
                <a:solidFill>
                  <a:srgbClr val="0070C0"/>
                </a:solidFill>
              </a:rPr>
              <a:t>4.	طلب الطعام وتناوله</a:t>
            </a:r>
            <a:endParaRPr lang="en-US" sz="3600" b="1" dirty="0">
              <a:solidFill>
                <a:srgbClr val="0070C0"/>
              </a:solidFill>
            </a:endParaRPr>
          </a:p>
        </p:txBody>
      </p:sp>
      <p:pic>
        <p:nvPicPr>
          <p:cNvPr id="6" name="Picture 5">
            <a:extLst>
              <a:ext uri="{FF2B5EF4-FFF2-40B4-BE49-F238E27FC236}">
                <a16:creationId xmlns="" xmlns:a16="http://schemas.microsoft.com/office/drawing/2014/main" id="{91670168-4C72-412C-A0FC-4D3B78ACD6D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0730" y="413048"/>
            <a:ext cx="5094936" cy="3322910"/>
          </a:xfrm>
          <a:prstGeom prst="rect">
            <a:avLst/>
          </a:prstGeom>
          <a:ln>
            <a:noFill/>
          </a:ln>
          <a:effectLst>
            <a:softEdge rad="112500"/>
          </a:effectLst>
        </p:spPr>
      </p:pic>
      <p:sp>
        <p:nvSpPr>
          <p:cNvPr id="7" name="TextBox 6">
            <a:extLst>
              <a:ext uri="{FF2B5EF4-FFF2-40B4-BE49-F238E27FC236}">
                <a16:creationId xmlns="" xmlns:a16="http://schemas.microsoft.com/office/drawing/2014/main" id="{51DB3382-090F-400F-A90E-0DFDDBB1D2F1}"/>
              </a:ext>
            </a:extLst>
          </p:cNvPr>
          <p:cNvSpPr txBox="1"/>
          <p:nvPr/>
        </p:nvSpPr>
        <p:spPr>
          <a:xfrm>
            <a:off x="210046" y="4262443"/>
            <a:ext cx="11670533" cy="1754326"/>
          </a:xfrm>
          <a:prstGeom prst="rect">
            <a:avLst/>
          </a:prstGeom>
          <a:noFill/>
        </p:spPr>
        <p:txBody>
          <a:bodyPr wrap="square">
            <a:spAutoFit/>
          </a:bodyPr>
          <a:lstStyle/>
          <a:p>
            <a:pPr marL="571500" indent="-571500" algn="justLow" rtl="1">
              <a:buFont typeface="Wingdings" pitchFamily="2" charset="2"/>
              <a:buChar char="v"/>
            </a:pPr>
            <a:r>
              <a:rPr lang="ar-EG" sz="3600" b="1" dirty="0"/>
              <a:t>في حال كنت مع مجموعة أو مع شخص آخر هو صاحب الدعوة، عليك أن تتركه يطلب الطعام أولاً ثم تقوم بطلب طعامك. </a:t>
            </a:r>
            <a:endParaRPr lang="ar-EG" sz="3600" b="1" dirty="0" smtClean="0"/>
          </a:p>
          <a:p>
            <a:pPr marL="571500" indent="-571500" algn="justLow" rtl="1">
              <a:buFont typeface="Wingdings" pitchFamily="2" charset="2"/>
              <a:buChar char="v"/>
            </a:pPr>
            <a:r>
              <a:rPr lang="ar-EG" sz="3600" b="1" dirty="0" smtClean="0"/>
              <a:t>نقطة </a:t>
            </a:r>
            <a:r>
              <a:rPr lang="ar-EG" sz="3600" b="1" dirty="0"/>
              <a:t>أخرى هامة وهي ضرورة طلب نفس عدد الأطباق </a:t>
            </a:r>
            <a:r>
              <a:rPr lang="ar-EG" sz="3600" b="1" dirty="0" smtClean="0"/>
              <a:t>كالآخرين.</a:t>
            </a:r>
            <a:endParaRPr lang="en-US" sz="3600" b="1" dirty="0"/>
          </a:p>
        </p:txBody>
      </p:sp>
    </p:spTree>
    <p:extLst>
      <p:ext uri="{BB962C8B-B14F-4D97-AF65-F5344CB8AC3E}">
        <p14:creationId xmlns:p14="http://schemas.microsoft.com/office/powerpoint/2010/main" val="3710810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randombar(horizontal)">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randombar(horizontal)">
                                      <p:cBhvr>
                                        <p:cTn id="12"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7B5C02E5-9266-4817-809B-0C52C1B50B5F}"/>
              </a:ext>
            </a:extLst>
          </p:cNvPr>
          <p:cNvSpPr>
            <a:spLocks noGrp="1"/>
          </p:cNvSpPr>
          <p:nvPr>
            <p:ph type="sldNum" idx="12"/>
          </p:nvPr>
        </p:nvSpPr>
        <p:spPr/>
        <p:txBody>
          <a:bodyPr/>
          <a:lstStyle/>
          <a:p>
            <a:fld id="{00000000-1234-1234-1234-123412341234}" type="slidenum">
              <a:rPr lang="en" smtClean="0"/>
              <a:pPr/>
              <a:t>38</a:t>
            </a:fld>
            <a:endParaRPr lang="en"/>
          </a:p>
        </p:txBody>
      </p:sp>
      <p:pic>
        <p:nvPicPr>
          <p:cNvPr id="5" name="Picture 4">
            <a:extLst>
              <a:ext uri="{FF2B5EF4-FFF2-40B4-BE49-F238E27FC236}">
                <a16:creationId xmlns="" xmlns:a16="http://schemas.microsoft.com/office/drawing/2014/main" id="{4280EECD-8F7C-4DF8-9324-2A3408362340}"/>
              </a:ext>
            </a:extLst>
          </p:cNvPr>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89520" y="469719"/>
            <a:ext cx="3709852" cy="2129790"/>
          </a:xfrm>
          <a:prstGeom prst="rect">
            <a:avLst/>
          </a:prstGeom>
        </p:spPr>
      </p:pic>
      <p:sp>
        <p:nvSpPr>
          <p:cNvPr id="7" name="TextBox 6">
            <a:extLst>
              <a:ext uri="{FF2B5EF4-FFF2-40B4-BE49-F238E27FC236}">
                <a16:creationId xmlns="" xmlns:a16="http://schemas.microsoft.com/office/drawing/2014/main" id="{1EE18D21-5FBE-4E8E-9ED8-31B95F2B96EC}"/>
              </a:ext>
            </a:extLst>
          </p:cNvPr>
          <p:cNvSpPr txBox="1"/>
          <p:nvPr/>
        </p:nvSpPr>
        <p:spPr>
          <a:xfrm>
            <a:off x="4999809" y="1075900"/>
            <a:ext cx="6133010" cy="646331"/>
          </a:xfrm>
          <a:prstGeom prst="rect">
            <a:avLst/>
          </a:prstGeom>
          <a:noFill/>
        </p:spPr>
        <p:txBody>
          <a:bodyPr wrap="square">
            <a:spAutoFit/>
          </a:bodyPr>
          <a:lstStyle/>
          <a:p>
            <a:pPr algn="r" rtl="1"/>
            <a:r>
              <a:rPr lang="ar-EG" sz="3600" b="1" dirty="0">
                <a:solidFill>
                  <a:srgbClr val="0070C0"/>
                </a:solidFill>
              </a:rPr>
              <a:t>5.	التعامل مع المنديل</a:t>
            </a:r>
            <a:endParaRPr lang="en-US" sz="3600" b="1" dirty="0">
              <a:solidFill>
                <a:srgbClr val="0070C0"/>
              </a:solidFill>
            </a:endParaRPr>
          </a:p>
        </p:txBody>
      </p:sp>
      <p:pic>
        <p:nvPicPr>
          <p:cNvPr id="8" name="Picture 7">
            <a:extLst>
              <a:ext uri="{FF2B5EF4-FFF2-40B4-BE49-F238E27FC236}">
                <a16:creationId xmlns="" xmlns:a16="http://schemas.microsoft.com/office/drawing/2014/main" id="{BD5AB291-C38C-4D26-BE17-E45541B167F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20010" y="2943017"/>
            <a:ext cx="5976420" cy="3160939"/>
          </a:xfrm>
          <a:prstGeom prst="rect">
            <a:avLst/>
          </a:prstGeom>
          <a:ln>
            <a:noFill/>
          </a:ln>
          <a:effectLst>
            <a:softEdge rad="112500"/>
          </a:effectLst>
        </p:spPr>
      </p:pic>
    </p:spTree>
    <p:extLst>
      <p:ext uri="{BB962C8B-B14F-4D97-AF65-F5344CB8AC3E}">
        <p14:creationId xmlns:p14="http://schemas.microsoft.com/office/powerpoint/2010/main" val="72660421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1B9BAE18-3DE9-4A69-8DEB-18D191B30CA4}"/>
              </a:ext>
            </a:extLst>
          </p:cNvPr>
          <p:cNvSpPr>
            <a:spLocks noGrp="1"/>
          </p:cNvSpPr>
          <p:nvPr>
            <p:ph type="sldNum" idx="12"/>
          </p:nvPr>
        </p:nvSpPr>
        <p:spPr/>
        <p:txBody>
          <a:bodyPr/>
          <a:lstStyle/>
          <a:p>
            <a:fld id="{00000000-1234-1234-1234-123412341234}" type="slidenum">
              <a:rPr lang="en" smtClean="0"/>
              <a:pPr/>
              <a:t>39</a:t>
            </a:fld>
            <a:endParaRPr lang="en"/>
          </a:p>
        </p:txBody>
      </p:sp>
      <p:pic>
        <p:nvPicPr>
          <p:cNvPr id="5" name="Picture 4">
            <a:extLst>
              <a:ext uri="{FF2B5EF4-FFF2-40B4-BE49-F238E27FC236}">
                <a16:creationId xmlns="" xmlns:a16="http://schemas.microsoft.com/office/drawing/2014/main" id="{EECDDD18-B285-486C-ACA9-41D8B321516E}"/>
              </a:ext>
            </a:extLst>
          </p:cNvPr>
          <p:cNvPicPr>
            <a:picLocks noChangeAspect="1"/>
          </p:cNvPicPr>
          <p:nvPr/>
        </p:nvPicPr>
        <p:blipFill>
          <a:blip r:embed="rId2"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474018" y="751113"/>
            <a:ext cx="5058015" cy="2677887"/>
          </a:xfrm>
          <a:prstGeom prst="rect">
            <a:avLst/>
          </a:prstGeom>
        </p:spPr>
      </p:pic>
      <p:sp>
        <p:nvSpPr>
          <p:cNvPr id="7" name="TextBox 6">
            <a:extLst>
              <a:ext uri="{FF2B5EF4-FFF2-40B4-BE49-F238E27FC236}">
                <a16:creationId xmlns="" xmlns:a16="http://schemas.microsoft.com/office/drawing/2014/main" id="{AC8CCF0D-2873-4594-B1D0-34A3E0DDAEF6}"/>
              </a:ext>
            </a:extLst>
          </p:cNvPr>
          <p:cNvSpPr txBox="1"/>
          <p:nvPr/>
        </p:nvSpPr>
        <p:spPr>
          <a:xfrm>
            <a:off x="6583679" y="1245716"/>
            <a:ext cx="4091939" cy="1200329"/>
          </a:xfrm>
          <a:prstGeom prst="rect">
            <a:avLst/>
          </a:prstGeom>
          <a:noFill/>
        </p:spPr>
        <p:txBody>
          <a:bodyPr wrap="square">
            <a:spAutoFit/>
          </a:bodyPr>
          <a:lstStyle/>
          <a:p>
            <a:pPr algn="r" rtl="1"/>
            <a:r>
              <a:rPr lang="ar-EG" sz="3600" b="1" dirty="0">
                <a:solidFill>
                  <a:srgbClr val="0070C0"/>
                </a:solidFill>
              </a:rPr>
              <a:t>6.	لا تقم بمناداة النادل بصوت مرتفع</a:t>
            </a:r>
            <a:endParaRPr lang="en-US" sz="3600" b="1" dirty="0">
              <a:solidFill>
                <a:srgbClr val="0070C0"/>
              </a:solidFill>
            </a:endParaRPr>
          </a:p>
        </p:txBody>
      </p:sp>
      <p:pic>
        <p:nvPicPr>
          <p:cNvPr id="8" name="Picture 7">
            <a:extLst>
              <a:ext uri="{FF2B5EF4-FFF2-40B4-BE49-F238E27FC236}">
                <a16:creationId xmlns="" xmlns:a16="http://schemas.microsoft.com/office/drawing/2014/main" id="{F2E6CCA2-CBEA-48E0-8C8E-FD64D206C665}"/>
              </a:ext>
            </a:extLst>
          </p:cNvPr>
          <p:cNvPicPr>
            <a:picLocks noChangeAspect="1"/>
          </p:cNvPicPr>
          <p:nvPr/>
        </p:nvPicPr>
        <p:blipFill>
          <a:blip r:embed="rId3"/>
          <a:stretch>
            <a:fillRect/>
          </a:stretch>
        </p:blipFill>
        <p:spPr>
          <a:xfrm>
            <a:off x="894708" y="2940648"/>
            <a:ext cx="5868270" cy="3119027"/>
          </a:xfrm>
          <a:prstGeom prst="rect">
            <a:avLst/>
          </a:prstGeom>
        </p:spPr>
      </p:pic>
    </p:spTree>
    <p:extLst>
      <p:ext uri="{BB962C8B-B14F-4D97-AF65-F5344CB8AC3E}">
        <p14:creationId xmlns:p14="http://schemas.microsoft.com/office/powerpoint/2010/main" val="10111913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966753FF-38D3-4335-91B7-0C7DC3F0A47A}"/>
              </a:ext>
            </a:extLst>
          </p:cNvPr>
          <p:cNvSpPr>
            <a:spLocks noGrp="1"/>
          </p:cNvSpPr>
          <p:nvPr>
            <p:ph type="sldNum" idx="12"/>
          </p:nvPr>
        </p:nvSpPr>
        <p:spPr/>
        <p:txBody>
          <a:bodyPr/>
          <a:lstStyle/>
          <a:p>
            <a:fld id="{00000000-1234-1234-1234-123412341234}" type="slidenum">
              <a:rPr lang="en" smtClean="0"/>
              <a:pPr/>
              <a:t>40</a:t>
            </a:fld>
            <a:endParaRPr lang="en"/>
          </a:p>
        </p:txBody>
      </p:sp>
      <p:pic>
        <p:nvPicPr>
          <p:cNvPr id="5" name="Picture 4">
            <a:extLst>
              <a:ext uri="{FF2B5EF4-FFF2-40B4-BE49-F238E27FC236}">
                <a16:creationId xmlns="" xmlns:a16="http://schemas.microsoft.com/office/drawing/2014/main" id="{3FE15517-DF15-4302-84D8-A7EFB0643C6D}"/>
              </a:ext>
            </a:extLst>
          </p:cNvPr>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466114" y="995198"/>
            <a:ext cx="4920343" cy="1970070"/>
          </a:xfrm>
          <a:prstGeom prst="rect">
            <a:avLst/>
          </a:prstGeom>
        </p:spPr>
      </p:pic>
      <p:sp>
        <p:nvSpPr>
          <p:cNvPr id="7" name="TextBox 6">
            <a:extLst>
              <a:ext uri="{FF2B5EF4-FFF2-40B4-BE49-F238E27FC236}">
                <a16:creationId xmlns="" xmlns:a16="http://schemas.microsoft.com/office/drawing/2014/main" id="{D617A829-AD92-4538-B5B3-E4493AEEE3DC}"/>
              </a:ext>
            </a:extLst>
          </p:cNvPr>
          <p:cNvSpPr txBox="1"/>
          <p:nvPr/>
        </p:nvSpPr>
        <p:spPr>
          <a:xfrm>
            <a:off x="5065124" y="1333902"/>
            <a:ext cx="6133010" cy="646331"/>
          </a:xfrm>
          <a:prstGeom prst="rect">
            <a:avLst/>
          </a:prstGeom>
          <a:noFill/>
        </p:spPr>
        <p:txBody>
          <a:bodyPr wrap="square">
            <a:spAutoFit/>
          </a:bodyPr>
          <a:lstStyle/>
          <a:p>
            <a:pPr algn="r" rtl="1"/>
            <a:r>
              <a:rPr lang="ar-EG" sz="3600" b="1" dirty="0">
                <a:solidFill>
                  <a:srgbClr val="0070C0"/>
                </a:solidFill>
              </a:rPr>
              <a:t>7.	تعامل مع العاملين باحترام </a:t>
            </a:r>
            <a:endParaRPr lang="en-US" sz="3600" b="1" dirty="0">
              <a:solidFill>
                <a:srgbClr val="0070C0"/>
              </a:solidFill>
            </a:endParaRPr>
          </a:p>
        </p:txBody>
      </p:sp>
      <p:pic>
        <p:nvPicPr>
          <p:cNvPr id="8" name="Picture 7">
            <a:extLst>
              <a:ext uri="{FF2B5EF4-FFF2-40B4-BE49-F238E27FC236}">
                <a16:creationId xmlns="" xmlns:a16="http://schemas.microsoft.com/office/drawing/2014/main" id="{89EDDA90-5597-45E2-95AE-3ACD070EC1A9}"/>
              </a:ext>
            </a:extLst>
          </p:cNvPr>
          <p:cNvPicPr>
            <a:picLocks noChangeAspect="1"/>
          </p:cNvPicPr>
          <p:nvPr/>
        </p:nvPicPr>
        <p:blipFill>
          <a:blip r:embed="rId3"/>
          <a:stretch>
            <a:fillRect/>
          </a:stretch>
        </p:blipFill>
        <p:spPr>
          <a:xfrm>
            <a:off x="1141223" y="2517585"/>
            <a:ext cx="5360649" cy="3847432"/>
          </a:xfrm>
          <a:prstGeom prst="rect">
            <a:avLst/>
          </a:prstGeom>
        </p:spPr>
      </p:pic>
    </p:spTree>
    <p:extLst>
      <p:ext uri="{BB962C8B-B14F-4D97-AF65-F5344CB8AC3E}">
        <p14:creationId xmlns:p14="http://schemas.microsoft.com/office/powerpoint/2010/main" val="15021375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9875C5D8-71B0-497E-B900-D9E30F039F39}"/>
              </a:ext>
            </a:extLst>
          </p:cNvPr>
          <p:cNvSpPr>
            <a:spLocks noGrp="1"/>
          </p:cNvSpPr>
          <p:nvPr>
            <p:ph type="sldNum" idx="12"/>
          </p:nvPr>
        </p:nvSpPr>
        <p:spPr/>
        <p:txBody>
          <a:bodyPr/>
          <a:lstStyle/>
          <a:p>
            <a:fld id="{00000000-1234-1234-1234-123412341234}" type="slidenum">
              <a:rPr lang="en" smtClean="0"/>
              <a:pPr/>
              <a:t>41</a:t>
            </a:fld>
            <a:endParaRPr lang="en"/>
          </a:p>
        </p:txBody>
      </p:sp>
      <p:pic>
        <p:nvPicPr>
          <p:cNvPr id="5" name="Picture 4">
            <a:extLst>
              <a:ext uri="{FF2B5EF4-FFF2-40B4-BE49-F238E27FC236}">
                <a16:creationId xmlns="" xmlns:a16="http://schemas.microsoft.com/office/drawing/2014/main" id="{17CBCF26-0BBF-4DF1-877B-7DC64B52AFE6}"/>
              </a:ext>
            </a:extLst>
          </p:cNvPr>
          <p:cNvPicPr>
            <a:picLocks noChangeAspect="1"/>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6243580" y="92096"/>
            <a:ext cx="5643620" cy="2398119"/>
          </a:xfrm>
          <a:prstGeom prst="rect">
            <a:avLst/>
          </a:prstGeom>
        </p:spPr>
      </p:pic>
      <p:sp>
        <p:nvSpPr>
          <p:cNvPr id="7" name="TextBox 6">
            <a:extLst>
              <a:ext uri="{FF2B5EF4-FFF2-40B4-BE49-F238E27FC236}">
                <a16:creationId xmlns="" xmlns:a16="http://schemas.microsoft.com/office/drawing/2014/main" id="{3EC4971D-02C5-44FC-822A-C3B3582FBA71}"/>
              </a:ext>
            </a:extLst>
          </p:cNvPr>
          <p:cNvSpPr txBox="1"/>
          <p:nvPr/>
        </p:nvSpPr>
        <p:spPr>
          <a:xfrm>
            <a:off x="6767101" y="371906"/>
            <a:ext cx="4596577" cy="646331"/>
          </a:xfrm>
          <a:prstGeom prst="rect">
            <a:avLst/>
          </a:prstGeom>
          <a:noFill/>
        </p:spPr>
        <p:txBody>
          <a:bodyPr wrap="square">
            <a:spAutoFit/>
          </a:bodyPr>
          <a:lstStyle/>
          <a:p>
            <a:pPr algn="ctr" rtl="1"/>
            <a:r>
              <a:rPr lang="ar-EG" sz="3600" b="1" dirty="0">
                <a:solidFill>
                  <a:srgbClr val="0070C0"/>
                </a:solidFill>
              </a:rPr>
              <a:t>8.	دفع الفاتورة</a:t>
            </a:r>
            <a:endParaRPr lang="en-US" sz="3600" b="1" dirty="0">
              <a:solidFill>
                <a:srgbClr val="0070C0"/>
              </a:solidFill>
            </a:endParaRPr>
          </a:p>
        </p:txBody>
      </p:sp>
      <p:pic>
        <p:nvPicPr>
          <p:cNvPr id="8" name="Picture 7">
            <a:extLst>
              <a:ext uri="{FF2B5EF4-FFF2-40B4-BE49-F238E27FC236}">
                <a16:creationId xmlns="" xmlns:a16="http://schemas.microsoft.com/office/drawing/2014/main" id="{DE495BDE-7EEB-4141-898F-D03C59B8F4A2}"/>
              </a:ext>
            </a:extLst>
          </p:cNvPr>
          <p:cNvPicPr>
            <a:picLocks noChangeAspect="1"/>
          </p:cNvPicPr>
          <p:nvPr/>
        </p:nvPicPr>
        <p:blipFill>
          <a:blip r:embed="rId3"/>
          <a:stretch>
            <a:fillRect/>
          </a:stretch>
        </p:blipFill>
        <p:spPr>
          <a:xfrm>
            <a:off x="312821" y="64959"/>
            <a:ext cx="4198920" cy="2265520"/>
          </a:xfrm>
          <a:prstGeom prst="rect">
            <a:avLst/>
          </a:prstGeom>
        </p:spPr>
      </p:pic>
      <p:sp>
        <p:nvSpPr>
          <p:cNvPr id="6" name="TextBox 5">
            <a:extLst>
              <a:ext uri="{FF2B5EF4-FFF2-40B4-BE49-F238E27FC236}">
                <a16:creationId xmlns="" xmlns:a16="http://schemas.microsoft.com/office/drawing/2014/main" id="{51DB3382-090F-400F-A90E-0DFDDBB1D2F1}"/>
              </a:ext>
            </a:extLst>
          </p:cNvPr>
          <p:cNvSpPr txBox="1"/>
          <p:nvPr/>
        </p:nvSpPr>
        <p:spPr>
          <a:xfrm>
            <a:off x="312821" y="2490215"/>
            <a:ext cx="11574379" cy="3970318"/>
          </a:xfrm>
          <a:prstGeom prst="rect">
            <a:avLst/>
          </a:prstGeom>
          <a:noFill/>
        </p:spPr>
        <p:txBody>
          <a:bodyPr wrap="square">
            <a:spAutoFit/>
          </a:bodyPr>
          <a:lstStyle/>
          <a:p>
            <a:pPr marL="571500" indent="-571500" algn="justLow" rtl="1">
              <a:buFont typeface="Wingdings" pitchFamily="2" charset="2"/>
              <a:buChar char="v"/>
            </a:pPr>
            <a:r>
              <a:rPr lang="ar-EG" sz="3600" b="1" dirty="0"/>
              <a:t>إن كنت صاحب الدعوة قم بإبلاغ النادل بشكل مسبق أنك ستقوم بدفع الفاتورة. لكن في حال كان سيتم اقتسامها فهنا يمكن الاستفسار من النادل إن كان بالإمكان فصل فاتورة الآخرين عن فاتورتك. </a:t>
            </a:r>
            <a:endParaRPr lang="ar-EG" sz="3600" b="1" dirty="0" smtClean="0"/>
          </a:p>
          <a:p>
            <a:pPr marL="571500" indent="-571500" algn="justLow" rtl="1">
              <a:buFont typeface="Wingdings" pitchFamily="2" charset="2"/>
              <a:buChar char="v"/>
            </a:pPr>
            <a:r>
              <a:rPr lang="ar-EG" sz="3600" b="1" dirty="0">
                <a:solidFill>
                  <a:srgbClr val="FF0000"/>
                </a:solidFill>
              </a:rPr>
              <a:t>بغض النظرة عن آلية الدفع ما عليك عدم القيام به تحت أي ظرف من الظروف هو البدء بوضع الأموال على الطاولة أو احتساب ثمن ما تناوله هذا أو ذاك. المقاربة الأفضل هنا تبرع أحدكم بتسديدها ثم قيام الآخرين بالدفع له بعد المغادرة</a:t>
            </a:r>
            <a:endParaRPr lang="en-US" sz="3600" b="1" dirty="0">
              <a:solidFill>
                <a:srgbClr val="FF0000"/>
              </a:solidFill>
            </a:endParaRPr>
          </a:p>
        </p:txBody>
      </p:sp>
    </p:spTree>
    <p:extLst>
      <p:ext uri="{BB962C8B-B14F-4D97-AF65-F5344CB8AC3E}">
        <p14:creationId xmlns:p14="http://schemas.microsoft.com/office/powerpoint/2010/main" val="2011828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randombar(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randombar(horizontal)">
                                      <p:cBhvr>
                                        <p:cTn id="1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3F11592B-7DFB-4819-B31B-1B545785E029}"/>
              </a:ext>
            </a:extLst>
          </p:cNvPr>
          <p:cNvSpPr>
            <a:spLocks noGrp="1"/>
          </p:cNvSpPr>
          <p:nvPr>
            <p:ph type="sldNum" idx="12"/>
          </p:nvPr>
        </p:nvSpPr>
        <p:spPr/>
        <p:txBody>
          <a:bodyPr/>
          <a:lstStyle/>
          <a:p>
            <a:fld id="{00000000-1234-1234-1234-123412341234}" type="slidenum">
              <a:rPr lang="en" smtClean="0"/>
              <a:pPr/>
              <a:t>42</a:t>
            </a:fld>
            <a:endParaRPr lang="en"/>
          </a:p>
        </p:txBody>
      </p:sp>
      <p:pic>
        <p:nvPicPr>
          <p:cNvPr id="5" name="Picture 4">
            <a:extLst>
              <a:ext uri="{FF2B5EF4-FFF2-40B4-BE49-F238E27FC236}">
                <a16:creationId xmlns="" xmlns:a16="http://schemas.microsoft.com/office/drawing/2014/main" id="{71268321-1AE7-415A-A64C-8BA5865339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9406" y="581077"/>
            <a:ext cx="4493623" cy="2325629"/>
          </a:xfrm>
          <a:prstGeom prst="rect">
            <a:avLst/>
          </a:prstGeom>
        </p:spPr>
      </p:pic>
      <p:sp>
        <p:nvSpPr>
          <p:cNvPr id="7" name="TextBox 6">
            <a:extLst>
              <a:ext uri="{FF2B5EF4-FFF2-40B4-BE49-F238E27FC236}">
                <a16:creationId xmlns="" xmlns:a16="http://schemas.microsoft.com/office/drawing/2014/main" id="{479E5E41-A95A-4EC5-B91B-41EDB5A5F81B}"/>
              </a:ext>
            </a:extLst>
          </p:cNvPr>
          <p:cNvSpPr txBox="1"/>
          <p:nvPr/>
        </p:nvSpPr>
        <p:spPr>
          <a:xfrm>
            <a:off x="3409406" y="1284905"/>
            <a:ext cx="3713115" cy="646331"/>
          </a:xfrm>
          <a:prstGeom prst="rect">
            <a:avLst/>
          </a:prstGeom>
          <a:noFill/>
        </p:spPr>
        <p:txBody>
          <a:bodyPr wrap="square">
            <a:spAutoFit/>
          </a:bodyPr>
          <a:lstStyle/>
          <a:p>
            <a:pPr algn="r" rtl="1"/>
            <a:r>
              <a:rPr lang="ar-EG" sz="3600" b="1" dirty="0">
                <a:solidFill>
                  <a:schemeClr val="bg1"/>
                </a:solidFill>
              </a:rPr>
              <a:t>9.	البقشيش ضروري </a:t>
            </a:r>
            <a:endParaRPr lang="en-US" sz="3600" b="1" dirty="0">
              <a:solidFill>
                <a:schemeClr val="bg1"/>
              </a:solidFill>
            </a:endParaRPr>
          </a:p>
        </p:txBody>
      </p:sp>
      <p:pic>
        <p:nvPicPr>
          <p:cNvPr id="8" name="Picture 7">
            <a:extLst>
              <a:ext uri="{FF2B5EF4-FFF2-40B4-BE49-F238E27FC236}">
                <a16:creationId xmlns="" xmlns:a16="http://schemas.microsoft.com/office/drawing/2014/main" id="{E455947D-65F5-4D6A-BFE3-30B0F901240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5385" y="2922319"/>
            <a:ext cx="5460832" cy="3478481"/>
          </a:xfrm>
          <a:prstGeom prst="rect">
            <a:avLst/>
          </a:prstGeom>
          <a:ln>
            <a:noFill/>
          </a:ln>
          <a:effectLst>
            <a:softEdge rad="112500"/>
          </a:effectLst>
        </p:spPr>
      </p:pic>
      <p:sp>
        <p:nvSpPr>
          <p:cNvPr id="6" name="TextBox 5">
            <a:extLst>
              <a:ext uri="{FF2B5EF4-FFF2-40B4-BE49-F238E27FC236}">
                <a16:creationId xmlns="" xmlns:a16="http://schemas.microsoft.com/office/drawing/2014/main" id="{51DB3382-090F-400F-A90E-0DFDDBB1D2F1}"/>
              </a:ext>
            </a:extLst>
          </p:cNvPr>
          <p:cNvSpPr txBox="1"/>
          <p:nvPr/>
        </p:nvSpPr>
        <p:spPr>
          <a:xfrm>
            <a:off x="5967663" y="2760294"/>
            <a:ext cx="5857817" cy="3970318"/>
          </a:xfrm>
          <a:prstGeom prst="rect">
            <a:avLst/>
          </a:prstGeom>
          <a:noFill/>
        </p:spPr>
        <p:txBody>
          <a:bodyPr wrap="square">
            <a:spAutoFit/>
          </a:bodyPr>
          <a:lstStyle/>
          <a:p>
            <a:pPr marL="571500" indent="-571500" algn="justLow" rtl="1">
              <a:buFont typeface="Wingdings" pitchFamily="2" charset="2"/>
              <a:buChar char="v"/>
            </a:pPr>
            <a:r>
              <a:rPr lang="ar-EG" sz="3600" b="1" dirty="0"/>
              <a:t>لا تكن بخيلاً بل قم بدفع بقشيش يليق بالخدمة التي حصلت عليها</a:t>
            </a:r>
            <a:r>
              <a:rPr lang="ar-EG" sz="3600" b="1" dirty="0" smtClean="0"/>
              <a:t>.</a:t>
            </a:r>
          </a:p>
          <a:p>
            <a:pPr marL="571500" indent="-571500" algn="justLow" rtl="1">
              <a:buFont typeface="Wingdings" pitchFamily="2" charset="2"/>
              <a:buChar char="v"/>
            </a:pPr>
            <a:r>
              <a:rPr lang="ar-EG" sz="3600" b="1" dirty="0" smtClean="0">
                <a:solidFill>
                  <a:srgbClr val="FF0000"/>
                </a:solidFill>
              </a:rPr>
              <a:t>المعدل </a:t>
            </a:r>
            <a:r>
              <a:rPr lang="ar-EG" sz="3600" b="1" dirty="0">
                <a:solidFill>
                  <a:srgbClr val="FF0000"/>
                </a:solidFill>
              </a:rPr>
              <a:t>العام العالمي للبقشيش هو ١٥ الى ٢٠٪ من قيمة الفاتورة لكن في حال حصلت على خدمة مثالية فالأفضل أن تدفع ٢٥٪ من قيمة الفاتورة.</a:t>
            </a:r>
            <a:endParaRPr lang="en-US" sz="3600" b="1" dirty="0">
              <a:solidFill>
                <a:srgbClr val="FF0000"/>
              </a:solidFill>
            </a:endParaRPr>
          </a:p>
        </p:txBody>
      </p:sp>
    </p:spTree>
    <p:extLst>
      <p:ext uri="{BB962C8B-B14F-4D97-AF65-F5344CB8AC3E}">
        <p14:creationId xmlns:p14="http://schemas.microsoft.com/office/powerpoint/2010/main" val="1439276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randombar(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randombar(horizontal)">
                                      <p:cBhvr>
                                        <p:cTn id="1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 xmlns:a16="http://schemas.microsoft.com/office/drawing/2014/main" id="{99261254-A6F8-40FF-AE06-7AA53A6F51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28703" y="535580"/>
            <a:ext cx="6858000" cy="2037806"/>
          </a:xfrm>
          <a:prstGeom prst="rect">
            <a:avLst/>
          </a:prstGeom>
        </p:spPr>
      </p:pic>
      <p:sp>
        <p:nvSpPr>
          <p:cNvPr id="3" name="Slide Number Placeholder 2">
            <a:extLst>
              <a:ext uri="{FF2B5EF4-FFF2-40B4-BE49-F238E27FC236}">
                <a16:creationId xmlns="" xmlns:a16="http://schemas.microsoft.com/office/drawing/2014/main" id="{01BD6714-BF23-4364-97B7-02B52CF5CC79}"/>
              </a:ext>
            </a:extLst>
          </p:cNvPr>
          <p:cNvSpPr>
            <a:spLocks noGrp="1"/>
          </p:cNvSpPr>
          <p:nvPr>
            <p:ph type="sldNum" idx="12"/>
          </p:nvPr>
        </p:nvSpPr>
        <p:spPr/>
        <p:txBody>
          <a:bodyPr/>
          <a:lstStyle/>
          <a:p>
            <a:fld id="{00000000-1234-1234-1234-123412341234}" type="slidenum">
              <a:rPr lang="en" smtClean="0"/>
              <a:pPr/>
              <a:t>43</a:t>
            </a:fld>
            <a:endParaRPr lang="en"/>
          </a:p>
        </p:txBody>
      </p:sp>
      <p:sp>
        <p:nvSpPr>
          <p:cNvPr id="5" name="TextBox 4">
            <a:extLst>
              <a:ext uri="{FF2B5EF4-FFF2-40B4-BE49-F238E27FC236}">
                <a16:creationId xmlns="" xmlns:a16="http://schemas.microsoft.com/office/drawing/2014/main" id="{F6748359-E4FE-4BE4-9AC3-209F0B1A9150}"/>
              </a:ext>
            </a:extLst>
          </p:cNvPr>
          <p:cNvSpPr txBox="1"/>
          <p:nvPr/>
        </p:nvSpPr>
        <p:spPr>
          <a:xfrm>
            <a:off x="2583180" y="908152"/>
            <a:ext cx="6133010" cy="646331"/>
          </a:xfrm>
          <a:prstGeom prst="rect">
            <a:avLst/>
          </a:prstGeom>
          <a:noFill/>
        </p:spPr>
        <p:txBody>
          <a:bodyPr wrap="square">
            <a:spAutoFit/>
          </a:bodyPr>
          <a:lstStyle/>
          <a:p>
            <a:pPr algn="r" rtl="1"/>
            <a:r>
              <a:rPr lang="ar-EG" sz="3600" b="1" dirty="0">
                <a:solidFill>
                  <a:srgbClr val="FF0000"/>
                </a:solidFill>
              </a:rPr>
              <a:t>10.	متى عليك المغادرة؟</a:t>
            </a:r>
            <a:endParaRPr lang="en-US" sz="3600" b="1" dirty="0">
              <a:solidFill>
                <a:srgbClr val="FF0000"/>
              </a:solidFill>
            </a:endParaRPr>
          </a:p>
        </p:txBody>
      </p:sp>
      <p:pic>
        <p:nvPicPr>
          <p:cNvPr id="8" name="Picture 7">
            <a:extLst>
              <a:ext uri="{FF2B5EF4-FFF2-40B4-BE49-F238E27FC236}">
                <a16:creationId xmlns="" xmlns:a16="http://schemas.microsoft.com/office/drawing/2014/main" id="{D8024477-FD3F-4A50-BF0E-4B83F8D3F48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366" y="2325786"/>
            <a:ext cx="5651763" cy="3543065"/>
          </a:xfrm>
          <a:prstGeom prst="rect">
            <a:avLst/>
          </a:prstGeom>
          <a:ln>
            <a:noFill/>
          </a:ln>
          <a:effectLst>
            <a:softEdge rad="112500"/>
          </a:effectLst>
        </p:spPr>
      </p:pic>
      <p:sp>
        <p:nvSpPr>
          <p:cNvPr id="6" name="TextBox 5">
            <a:extLst>
              <a:ext uri="{FF2B5EF4-FFF2-40B4-BE49-F238E27FC236}">
                <a16:creationId xmlns="" xmlns:a16="http://schemas.microsoft.com/office/drawing/2014/main" id="{51DB3382-090F-400F-A90E-0DFDDBB1D2F1}"/>
              </a:ext>
            </a:extLst>
          </p:cNvPr>
          <p:cNvSpPr txBox="1"/>
          <p:nvPr/>
        </p:nvSpPr>
        <p:spPr>
          <a:xfrm>
            <a:off x="5704130" y="2468253"/>
            <a:ext cx="6487870" cy="3416320"/>
          </a:xfrm>
          <a:prstGeom prst="rect">
            <a:avLst/>
          </a:prstGeom>
          <a:noFill/>
        </p:spPr>
        <p:txBody>
          <a:bodyPr wrap="square">
            <a:spAutoFit/>
          </a:bodyPr>
          <a:lstStyle/>
          <a:p>
            <a:pPr marL="571500" indent="-571500" algn="justLow" rtl="1">
              <a:buFont typeface="Wingdings" pitchFamily="2" charset="2"/>
              <a:buChar char="v"/>
            </a:pPr>
            <a:r>
              <a:rPr lang="ar-EG" sz="3600" b="1" dirty="0"/>
              <a:t>انتهيتم من تناول الطعام لكنكم تمضون وقتاً ممتعاً والأحاديث ما تزال مستمرة وهكذا تمتد الجلسة لوقت إضافي. </a:t>
            </a:r>
            <a:endParaRPr lang="ar-EG" sz="3600" b="1" dirty="0" smtClean="0"/>
          </a:p>
          <a:p>
            <a:pPr marL="571500" indent="-571500" algn="justLow" rtl="1">
              <a:buFont typeface="Wingdings" pitchFamily="2" charset="2"/>
              <a:buChar char="v"/>
            </a:pPr>
            <a:r>
              <a:rPr lang="ar-EG" sz="3600" b="1" dirty="0" smtClean="0"/>
              <a:t>في </a:t>
            </a:r>
            <a:r>
              <a:rPr lang="ar-EG" sz="3600" b="1" dirty="0"/>
              <a:t>الواقع عليكم مغادرة المطعم بعد ١٥ دقيقة من انتهاء الوجبة خصوصاً إن كان مطعماً مشهوراً أو مزدحماً. </a:t>
            </a:r>
            <a:endParaRPr lang="en-US" sz="3600" b="1" dirty="0">
              <a:solidFill>
                <a:srgbClr val="FF0000"/>
              </a:solidFill>
            </a:endParaRPr>
          </a:p>
        </p:txBody>
      </p:sp>
    </p:spTree>
    <p:extLst>
      <p:ext uri="{BB962C8B-B14F-4D97-AF65-F5344CB8AC3E}">
        <p14:creationId xmlns:p14="http://schemas.microsoft.com/office/powerpoint/2010/main" val="516421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randombar(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randombar(horizontal)">
                                      <p:cBhvr>
                                        <p:cTn id="1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 xmlns:a16="http://schemas.microsoft.com/office/drawing/2014/main" id="{B8731655-4FA0-49FB-838D-709013DF6EC1}"/>
              </a:ext>
            </a:extLst>
          </p:cNvPr>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257550" y="4359795"/>
            <a:ext cx="9146923" cy="1454185"/>
          </a:xfrm>
          <a:prstGeom prst="rect">
            <a:avLst/>
          </a:prstGeom>
        </p:spPr>
      </p:pic>
      <p:sp>
        <p:nvSpPr>
          <p:cNvPr id="3" name="Slide Number Placeholder 2">
            <a:extLst>
              <a:ext uri="{FF2B5EF4-FFF2-40B4-BE49-F238E27FC236}">
                <a16:creationId xmlns="" xmlns:a16="http://schemas.microsoft.com/office/drawing/2014/main" id="{AF43D7DC-BD3C-4316-9100-2E121513B615}"/>
              </a:ext>
            </a:extLst>
          </p:cNvPr>
          <p:cNvSpPr>
            <a:spLocks noGrp="1"/>
          </p:cNvSpPr>
          <p:nvPr>
            <p:ph type="sldNum" idx="12"/>
          </p:nvPr>
        </p:nvSpPr>
        <p:spPr/>
        <p:txBody>
          <a:bodyPr/>
          <a:lstStyle/>
          <a:p>
            <a:fld id="{00000000-1234-1234-1234-123412341234}" type="slidenum">
              <a:rPr lang="en" smtClean="0"/>
              <a:pPr/>
              <a:t>44</a:t>
            </a:fld>
            <a:endParaRPr lang="en"/>
          </a:p>
        </p:txBody>
      </p:sp>
      <p:pic>
        <p:nvPicPr>
          <p:cNvPr id="7" name="Picture 6">
            <a:extLst>
              <a:ext uri="{FF2B5EF4-FFF2-40B4-BE49-F238E27FC236}">
                <a16:creationId xmlns="" xmlns:a16="http://schemas.microsoft.com/office/drawing/2014/main" id="{A0D2C323-6067-4967-8C99-548011445539}"/>
              </a:ext>
            </a:extLst>
          </p:cNvPr>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flipH="1">
            <a:off x="6096000" y="-745399"/>
            <a:ext cx="6572250" cy="5342709"/>
          </a:xfrm>
          <a:prstGeom prst="rect">
            <a:avLst/>
          </a:prstGeom>
        </p:spPr>
      </p:pic>
      <p:sp>
        <p:nvSpPr>
          <p:cNvPr id="9" name="TextBox 8">
            <a:extLst>
              <a:ext uri="{FF2B5EF4-FFF2-40B4-BE49-F238E27FC236}">
                <a16:creationId xmlns="" xmlns:a16="http://schemas.microsoft.com/office/drawing/2014/main" id="{658EFAA3-BFCE-4E88-B196-F599C01A0511}"/>
              </a:ext>
            </a:extLst>
          </p:cNvPr>
          <p:cNvSpPr txBox="1"/>
          <p:nvPr/>
        </p:nvSpPr>
        <p:spPr>
          <a:xfrm>
            <a:off x="6528708" y="870655"/>
            <a:ext cx="6139542" cy="1323439"/>
          </a:xfrm>
          <a:prstGeom prst="rect">
            <a:avLst/>
          </a:prstGeom>
          <a:noFill/>
        </p:spPr>
        <p:txBody>
          <a:bodyPr wrap="square">
            <a:spAutoFit/>
          </a:bodyPr>
          <a:lstStyle/>
          <a:p>
            <a:pPr algn="ctr" rtl="1"/>
            <a:r>
              <a:rPr lang="ar-EG" sz="4000" b="1" dirty="0">
                <a:solidFill>
                  <a:schemeClr val="bg1"/>
                </a:solidFill>
              </a:rPr>
              <a:t>	رابعاً:</a:t>
            </a:r>
            <a:endParaRPr lang="en-US" sz="4000" b="1" dirty="0">
              <a:solidFill>
                <a:schemeClr val="bg1"/>
              </a:solidFill>
            </a:endParaRPr>
          </a:p>
          <a:p>
            <a:pPr algn="ctr" rtl="1"/>
            <a:r>
              <a:rPr lang="ar-EG" sz="4000" b="1" dirty="0">
                <a:solidFill>
                  <a:schemeClr val="bg1"/>
                </a:solidFill>
              </a:rPr>
              <a:t> بروتوكول الخدمة</a:t>
            </a:r>
            <a:endParaRPr lang="en-US" sz="4000" b="1" dirty="0">
              <a:solidFill>
                <a:schemeClr val="bg1"/>
              </a:solidFill>
            </a:endParaRPr>
          </a:p>
        </p:txBody>
      </p:sp>
      <p:sp>
        <p:nvSpPr>
          <p:cNvPr id="11" name="TextBox 10">
            <a:extLst>
              <a:ext uri="{FF2B5EF4-FFF2-40B4-BE49-F238E27FC236}">
                <a16:creationId xmlns="" xmlns:a16="http://schemas.microsoft.com/office/drawing/2014/main" id="{7A7195A9-42E9-4DBA-9A1D-5386FC20A1B4}"/>
              </a:ext>
            </a:extLst>
          </p:cNvPr>
          <p:cNvSpPr txBox="1"/>
          <p:nvPr/>
        </p:nvSpPr>
        <p:spPr>
          <a:xfrm>
            <a:off x="4400449" y="4763721"/>
            <a:ext cx="6861124" cy="646331"/>
          </a:xfrm>
          <a:prstGeom prst="rect">
            <a:avLst/>
          </a:prstGeom>
          <a:noFill/>
        </p:spPr>
        <p:txBody>
          <a:bodyPr wrap="square">
            <a:spAutoFit/>
          </a:bodyPr>
          <a:lstStyle/>
          <a:p>
            <a:pPr algn="justLow" rtl="1"/>
            <a:r>
              <a:rPr lang="ar-EG" sz="3600" b="1" dirty="0"/>
              <a:t>قاعدة عامة من قواعد إتيكيت خدمة السيدات</a:t>
            </a:r>
            <a:endParaRPr lang="en-US" sz="3600" b="1" dirty="0"/>
          </a:p>
        </p:txBody>
      </p:sp>
      <p:pic>
        <p:nvPicPr>
          <p:cNvPr id="12" name="Picture 11">
            <a:extLst>
              <a:ext uri="{FF2B5EF4-FFF2-40B4-BE49-F238E27FC236}">
                <a16:creationId xmlns="" xmlns:a16="http://schemas.microsoft.com/office/drawing/2014/main" id="{5D4B97BF-C3A9-4166-9BA2-89C256B2B397}"/>
              </a:ext>
            </a:extLst>
          </p:cNvPr>
          <p:cNvPicPr>
            <a:picLocks noChangeAspect="1"/>
          </p:cNvPicPr>
          <p:nvPr/>
        </p:nvPicPr>
        <p:blipFill>
          <a:blip r:embed="rId4"/>
          <a:stretch>
            <a:fillRect/>
          </a:stretch>
        </p:blipFill>
        <p:spPr>
          <a:xfrm>
            <a:off x="796976" y="1298337"/>
            <a:ext cx="5731732" cy="3298973"/>
          </a:xfrm>
          <a:prstGeom prst="rect">
            <a:avLst/>
          </a:prstGeom>
        </p:spPr>
      </p:pic>
    </p:spTree>
    <p:extLst>
      <p:ext uri="{BB962C8B-B14F-4D97-AF65-F5344CB8AC3E}">
        <p14:creationId xmlns:p14="http://schemas.microsoft.com/office/powerpoint/2010/main" val="117861498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AF43D7DC-BD3C-4316-9100-2E121513B615}"/>
              </a:ext>
            </a:extLst>
          </p:cNvPr>
          <p:cNvSpPr>
            <a:spLocks noGrp="1"/>
          </p:cNvSpPr>
          <p:nvPr>
            <p:ph type="sldNum" idx="12"/>
          </p:nvPr>
        </p:nvSpPr>
        <p:spPr/>
        <p:txBody>
          <a:bodyPr/>
          <a:lstStyle/>
          <a:p>
            <a:fld id="{00000000-1234-1234-1234-123412341234}" type="slidenum">
              <a:rPr lang="en" smtClean="0"/>
              <a:pPr/>
              <a:t>45</a:t>
            </a:fld>
            <a:endParaRPr lang="en"/>
          </a:p>
        </p:txBody>
      </p:sp>
      <p:sp>
        <p:nvSpPr>
          <p:cNvPr id="8" name="TextBox 7">
            <a:extLst>
              <a:ext uri="{FF2B5EF4-FFF2-40B4-BE49-F238E27FC236}">
                <a16:creationId xmlns="" xmlns:a16="http://schemas.microsoft.com/office/drawing/2014/main" id="{51DB3382-090F-400F-A90E-0DFDDBB1D2F1}"/>
              </a:ext>
            </a:extLst>
          </p:cNvPr>
          <p:cNvSpPr txBox="1"/>
          <p:nvPr/>
        </p:nvSpPr>
        <p:spPr>
          <a:xfrm>
            <a:off x="770020" y="751256"/>
            <a:ext cx="10756231" cy="5806654"/>
          </a:xfrm>
          <a:prstGeom prst="rect">
            <a:avLst/>
          </a:prstGeom>
          <a:noFill/>
        </p:spPr>
        <p:txBody>
          <a:bodyPr wrap="square">
            <a:spAutoFit/>
          </a:bodyPr>
          <a:lstStyle/>
          <a:p>
            <a:pPr marL="571500" indent="-571500" algn="justLow" rtl="1">
              <a:lnSpc>
                <a:spcPct val="150000"/>
              </a:lnSpc>
              <a:buFont typeface="Wingdings" pitchFamily="2" charset="2"/>
              <a:buChar char="v"/>
            </a:pPr>
            <a:r>
              <a:rPr lang="ar-EG" sz="3600" b="1" dirty="0" smtClean="0"/>
              <a:t>تشير </a:t>
            </a:r>
            <a:r>
              <a:rPr lang="ar-EG" sz="3600" b="1" dirty="0"/>
              <a:t>هذه القاعدة إلى ضرورة خدمة السيدات </a:t>
            </a:r>
            <a:r>
              <a:rPr lang="ar-EG" sz="3600" b="1" dirty="0">
                <a:solidFill>
                  <a:srgbClr val="FF0000"/>
                </a:solidFill>
              </a:rPr>
              <a:t>أولا</a:t>
            </a:r>
            <a:r>
              <a:rPr lang="ar-EG" sz="3600" b="1" dirty="0"/>
              <a:t> في جميع الحالات ثم يليها الرجال حتى لو كانت هي الداعية.</a:t>
            </a:r>
          </a:p>
          <a:p>
            <a:pPr marL="571500" indent="-571500" algn="justLow" rtl="1">
              <a:lnSpc>
                <a:spcPct val="150000"/>
              </a:lnSpc>
              <a:buFont typeface="Wingdings" pitchFamily="2" charset="2"/>
              <a:buChar char="v"/>
            </a:pPr>
            <a:r>
              <a:rPr lang="ar-EG" sz="3600" b="1" dirty="0" smtClean="0"/>
              <a:t>اما </a:t>
            </a:r>
            <a:r>
              <a:rPr lang="ar-EG" sz="3600" b="1" dirty="0"/>
              <a:t>إذا كانت السيدة هي الداعية بين مجموعة من السيدات، فتخدم آخر السيدات. </a:t>
            </a:r>
          </a:p>
          <a:p>
            <a:pPr marL="571500" indent="-571500" algn="justLow" rtl="1">
              <a:lnSpc>
                <a:spcPct val="150000"/>
              </a:lnSpc>
              <a:buFont typeface="Wingdings" pitchFamily="2" charset="2"/>
              <a:buChar char="v"/>
            </a:pPr>
            <a:r>
              <a:rPr lang="ar-EG" sz="3600" b="1" dirty="0" smtClean="0"/>
              <a:t>وإذا </a:t>
            </a:r>
            <a:r>
              <a:rPr lang="ar-EG" sz="3600" b="1" dirty="0"/>
              <a:t>كان هناك ضيف شرف يخدم أولا، إلا إذا كان هناك سيدات، فتخدم السيدات أولا ثم الضيف، ويخدم كبار السن قبل الشباب ومتوسطي الأعمار.</a:t>
            </a:r>
          </a:p>
        </p:txBody>
      </p:sp>
    </p:spTree>
    <p:extLst>
      <p:ext uri="{BB962C8B-B14F-4D97-AF65-F5344CB8AC3E}">
        <p14:creationId xmlns:p14="http://schemas.microsoft.com/office/powerpoint/2010/main" val="2618972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randombar(horizontal)">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randombar(horizontal)">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randombar(horizontal)">
                                      <p:cBhvr>
                                        <p:cTn id="17"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AF43D7DC-BD3C-4316-9100-2E121513B615}"/>
              </a:ext>
            </a:extLst>
          </p:cNvPr>
          <p:cNvSpPr>
            <a:spLocks noGrp="1"/>
          </p:cNvSpPr>
          <p:nvPr>
            <p:ph type="sldNum" idx="12"/>
          </p:nvPr>
        </p:nvSpPr>
        <p:spPr/>
        <p:txBody>
          <a:bodyPr/>
          <a:lstStyle/>
          <a:p>
            <a:fld id="{00000000-1234-1234-1234-123412341234}" type="slidenum">
              <a:rPr lang="en" smtClean="0"/>
              <a:pPr/>
              <a:t>46</a:t>
            </a:fld>
            <a:endParaRPr lang="en"/>
          </a:p>
        </p:txBody>
      </p:sp>
      <p:sp>
        <p:nvSpPr>
          <p:cNvPr id="8" name="TextBox 7">
            <a:extLst>
              <a:ext uri="{FF2B5EF4-FFF2-40B4-BE49-F238E27FC236}">
                <a16:creationId xmlns="" xmlns:a16="http://schemas.microsoft.com/office/drawing/2014/main" id="{51DB3382-090F-400F-A90E-0DFDDBB1D2F1}"/>
              </a:ext>
            </a:extLst>
          </p:cNvPr>
          <p:cNvSpPr txBox="1"/>
          <p:nvPr/>
        </p:nvSpPr>
        <p:spPr>
          <a:xfrm>
            <a:off x="770020" y="751256"/>
            <a:ext cx="10756231" cy="4975657"/>
          </a:xfrm>
          <a:prstGeom prst="rect">
            <a:avLst/>
          </a:prstGeom>
          <a:noFill/>
        </p:spPr>
        <p:txBody>
          <a:bodyPr wrap="square">
            <a:spAutoFit/>
          </a:bodyPr>
          <a:lstStyle/>
          <a:p>
            <a:pPr marL="571500" indent="-571500" algn="justLow" rtl="1">
              <a:lnSpc>
                <a:spcPct val="150000"/>
              </a:lnSpc>
              <a:buFont typeface="Wingdings" pitchFamily="2" charset="2"/>
              <a:buChar char="v"/>
            </a:pPr>
            <a:r>
              <a:rPr lang="ar-EG" sz="3600" b="1" dirty="0" smtClean="0"/>
              <a:t>في </a:t>
            </a:r>
            <a:r>
              <a:rPr lang="ar-EG" sz="3600" b="1" dirty="0"/>
              <a:t>حالة شخصين أحدهما </a:t>
            </a:r>
            <a:r>
              <a:rPr lang="ar-EG" sz="3600" b="1" dirty="0">
                <a:solidFill>
                  <a:srgbClr val="FF0000"/>
                </a:solidFill>
              </a:rPr>
              <a:t>رجل</a:t>
            </a:r>
            <a:r>
              <a:rPr lang="ar-EG" sz="3600" b="1" dirty="0"/>
              <a:t> والأخرى </a:t>
            </a:r>
            <a:r>
              <a:rPr lang="ar-EG" sz="3600" b="1" dirty="0">
                <a:solidFill>
                  <a:srgbClr val="FF0000"/>
                </a:solidFill>
              </a:rPr>
              <a:t>سيدة</a:t>
            </a:r>
            <a:r>
              <a:rPr lang="ar-EG" sz="3600" b="1" dirty="0"/>
              <a:t> تخدم </a:t>
            </a:r>
            <a:r>
              <a:rPr lang="ar-EG" sz="3600" b="1" dirty="0">
                <a:solidFill>
                  <a:srgbClr val="FF0000"/>
                </a:solidFill>
              </a:rPr>
              <a:t>السيدة أولا. </a:t>
            </a:r>
          </a:p>
          <a:p>
            <a:pPr marL="571500" indent="-571500" algn="justLow" rtl="1">
              <a:lnSpc>
                <a:spcPct val="150000"/>
              </a:lnSpc>
              <a:buFont typeface="Wingdings" pitchFamily="2" charset="2"/>
              <a:buChar char="v"/>
            </a:pPr>
            <a:r>
              <a:rPr lang="ar-EG" sz="3600" b="1" dirty="0" smtClean="0"/>
              <a:t>في </a:t>
            </a:r>
            <a:r>
              <a:rPr lang="ar-EG" sz="3600" b="1" dirty="0"/>
              <a:t>حالة أربعة أشخاص </a:t>
            </a:r>
            <a:r>
              <a:rPr lang="ar-EG" sz="3600" b="1" dirty="0">
                <a:solidFill>
                  <a:srgbClr val="FF0000"/>
                </a:solidFill>
              </a:rPr>
              <a:t>سيدتين</a:t>
            </a:r>
            <a:r>
              <a:rPr lang="ar-EG" sz="3600" b="1" dirty="0"/>
              <a:t> </a:t>
            </a:r>
            <a:r>
              <a:rPr lang="ar-EG" sz="3600" b="1" dirty="0">
                <a:solidFill>
                  <a:srgbClr val="FF0000"/>
                </a:solidFill>
              </a:rPr>
              <a:t>ورجلين</a:t>
            </a:r>
            <a:r>
              <a:rPr lang="ar-EG" sz="3600" b="1" dirty="0"/>
              <a:t> يجب التقديم للسيدة التي على </a:t>
            </a:r>
            <a:r>
              <a:rPr lang="ar-EG" sz="3600" b="1" dirty="0">
                <a:solidFill>
                  <a:srgbClr val="FF0000"/>
                </a:solidFill>
              </a:rPr>
              <a:t>يمين الداعي</a:t>
            </a:r>
            <a:r>
              <a:rPr lang="ar-EG" sz="3600" b="1" dirty="0"/>
              <a:t>. ثم </a:t>
            </a:r>
            <a:r>
              <a:rPr lang="ar-EG" sz="3600" b="1" dirty="0">
                <a:solidFill>
                  <a:srgbClr val="FF0000"/>
                </a:solidFill>
              </a:rPr>
              <a:t>السيدة على يساره </a:t>
            </a:r>
            <a:r>
              <a:rPr lang="ar-EG" sz="3600" b="1" dirty="0"/>
              <a:t>ثم </a:t>
            </a:r>
            <a:r>
              <a:rPr lang="ar-EG" sz="3600" b="1" dirty="0">
                <a:solidFill>
                  <a:srgbClr val="FF0000"/>
                </a:solidFill>
              </a:rPr>
              <a:t>الرجل</a:t>
            </a:r>
            <a:r>
              <a:rPr lang="ar-EG" sz="3600" b="1" dirty="0"/>
              <a:t> </a:t>
            </a:r>
            <a:r>
              <a:rPr lang="ar-EG" sz="3600" b="1" dirty="0">
                <a:solidFill>
                  <a:srgbClr val="FF0000"/>
                </a:solidFill>
              </a:rPr>
              <a:t>الآخر</a:t>
            </a:r>
            <a:r>
              <a:rPr lang="ar-EG" sz="3600" b="1" dirty="0"/>
              <a:t> وأخيرا </a:t>
            </a:r>
            <a:r>
              <a:rPr lang="ar-EG" sz="3600" b="1" dirty="0">
                <a:solidFill>
                  <a:srgbClr val="FF0000"/>
                </a:solidFill>
              </a:rPr>
              <a:t>الداعي. </a:t>
            </a:r>
          </a:p>
          <a:p>
            <a:pPr marL="571500" indent="-571500" algn="justLow" rtl="1">
              <a:lnSpc>
                <a:spcPct val="150000"/>
              </a:lnSpc>
              <a:buFont typeface="Wingdings" pitchFamily="2" charset="2"/>
              <a:buChar char="v"/>
            </a:pPr>
            <a:r>
              <a:rPr lang="ar-EG" sz="3600" b="1" dirty="0"/>
              <a:t> </a:t>
            </a:r>
            <a:r>
              <a:rPr lang="ar-EG" sz="3600" b="1" dirty="0" smtClean="0"/>
              <a:t>في </a:t>
            </a:r>
            <a:r>
              <a:rPr lang="ar-EG" sz="3600" b="1" dirty="0"/>
              <a:t>حالة وجود </a:t>
            </a:r>
            <a:r>
              <a:rPr lang="ar-EG" sz="3600" b="1" dirty="0">
                <a:solidFill>
                  <a:srgbClr val="FF0000"/>
                </a:solidFill>
              </a:rPr>
              <a:t>أطفال</a:t>
            </a:r>
            <a:r>
              <a:rPr lang="ar-EG" sz="3600" b="1" dirty="0"/>
              <a:t> مع الضيوف يخدم </a:t>
            </a:r>
            <a:r>
              <a:rPr lang="ar-EG" sz="3600" b="1" dirty="0">
                <a:solidFill>
                  <a:srgbClr val="FF0000"/>
                </a:solidFill>
              </a:rPr>
              <a:t>الأطفال</a:t>
            </a:r>
            <a:r>
              <a:rPr lang="ar-EG" sz="3600" b="1" dirty="0"/>
              <a:t> </a:t>
            </a:r>
            <a:r>
              <a:rPr lang="ar-EG" sz="3600" b="1" dirty="0">
                <a:solidFill>
                  <a:srgbClr val="FF0000"/>
                </a:solidFill>
              </a:rPr>
              <a:t>أولا</a:t>
            </a:r>
            <a:r>
              <a:rPr lang="ar-EG" sz="3600" b="1" dirty="0"/>
              <a:t> ثم </a:t>
            </a:r>
            <a:r>
              <a:rPr lang="ar-EG" sz="3600" b="1" dirty="0">
                <a:solidFill>
                  <a:srgbClr val="FF0000"/>
                </a:solidFill>
              </a:rPr>
              <a:t>السيدات</a:t>
            </a:r>
            <a:r>
              <a:rPr lang="ar-EG" sz="3600" b="1" dirty="0"/>
              <a:t> ثم </a:t>
            </a:r>
            <a:r>
              <a:rPr lang="ar-EG" sz="3600" b="1" dirty="0">
                <a:solidFill>
                  <a:srgbClr val="FF0000"/>
                </a:solidFill>
              </a:rPr>
              <a:t>الرجال</a:t>
            </a:r>
            <a:r>
              <a:rPr lang="ar-EG" sz="3600" b="1" dirty="0"/>
              <a:t>. </a:t>
            </a:r>
          </a:p>
        </p:txBody>
      </p:sp>
    </p:spTree>
    <p:extLst>
      <p:ext uri="{BB962C8B-B14F-4D97-AF65-F5344CB8AC3E}">
        <p14:creationId xmlns:p14="http://schemas.microsoft.com/office/powerpoint/2010/main" val="1086076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randombar(horizontal)">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randombar(horizontal)">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randombar(horizontal)">
                                      <p:cBhvr>
                                        <p:cTn id="17"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FC2C65BD-7088-4B28-9D5F-F7715A4D66E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49977" y="209006"/>
            <a:ext cx="9666514" cy="2913017"/>
          </a:xfrm>
          <a:prstGeom prst="rect">
            <a:avLst/>
          </a:prstGeom>
        </p:spPr>
      </p:pic>
      <p:sp>
        <p:nvSpPr>
          <p:cNvPr id="2" name="Title 1">
            <a:extLst>
              <a:ext uri="{FF2B5EF4-FFF2-40B4-BE49-F238E27FC236}">
                <a16:creationId xmlns="" xmlns:a16="http://schemas.microsoft.com/office/drawing/2014/main" id="{5C1BFED7-BCAD-4EB8-9166-F0FC03D98159}"/>
              </a:ext>
            </a:extLst>
          </p:cNvPr>
          <p:cNvSpPr>
            <a:spLocks noGrp="1"/>
          </p:cNvSpPr>
          <p:nvPr>
            <p:ph type="title"/>
          </p:nvPr>
        </p:nvSpPr>
        <p:spPr>
          <a:xfrm>
            <a:off x="2522634" y="396520"/>
            <a:ext cx="7521200" cy="1443600"/>
          </a:xfrm>
        </p:spPr>
        <p:txBody>
          <a:bodyPr/>
          <a:lstStyle/>
          <a:p>
            <a:pPr marL="342900" marR="0" lvl="0" indent="-342900" algn="ctr" rtl="1">
              <a:lnSpc>
                <a:spcPct val="115000"/>
              </a:lnSpc>
              <a:spcBef>
                <a:spcPts val="1200"/>
              </a:spcBef>
              <a:spcAft>
                <a:spcPts val="1200"/>
              </a:spcAft>
            </a:pPr>
            <a:r>
              <a:rPr lang="ar-EG" sz="4800" b="1" dirty="0">
                <a:solidFill>
                  <a:schemeClr val="bg1"/>
                </a:solidFill>
                <a:effectLst/>
                <a:latin typeface="Calibri" panose="020F0502020204030204" pitchFamily="34" charset="0"/>
                <a:ea typeface="Calibri" panose="020F0502020204030204" pitchFamily="34" charset="0"/>
                <a:cs typeface="Simplified Arabic" panose="02020603050405020304" pitchFamily="18" charset="-78"/>
              </a:rPr>
              <a:t>خامساً: بعض التصرفات المتعارف عليها أثناء الخدمة</a:t>
            </a:r>
            <a:r>
              <a:rPr lang="en-US" sz="3600" dirty="0">
                <a:solidFill>
                  <a:schemeClr val="bg1"/>
                </a:solidFill>
                <a:effectLst/>
                <a:latin typeface="Calibri" panose="020F0502020204030204" pitchFamily="34" charset="0"/>
                <a:ea typeface="Calibri" panose="020F0502020204030204" pitchFamily="34" charset="0"/>
                <a:cs typeface="Arial" panose="020B0604020202020204" pitchFamily="34" charset="0"/>
              </a:rPr>
              <a:t/>
            </a:r>
            <a:br>
              <a:rPr lang="en-US" sz="3600" dirty="0">
                <a:solidFill>
                  <a:schemeClr val="bg1"/>
                </a:solidFill>
                <a:effectLst/>
                <a:latin typeface="Calibri" panose="020F0502020204030204" pitchFamily="34" charset="0"/>
                <a:ea typeface="Calibri" panose="020F0502020204030204" pitchFamily="34" charset="0"/>
                <a:cs typeface="Arial" panose="020B0604020202020204" pitchFamily="34" charset="0"/>
              </a:rPr>
            </a:br>
            <a:endParaRPr lang="en-US" dirty="0">
              <a:solidFill>
                <a:schemeClr val="bg1"/>
              </a:solidFill>
            </a:endParaRPr>
          </a:p>
        </p:txBody>
      </p:sp>
      <p:sp>
        <p:nvSpPr>
          <p:cNvPr id="3" name="Slide Number Placeholder 2">
            <a:extLst>
              <a:ext uri="{FF2B5EF4-FFF2-40B4-BE49-F238E27FC236}">
                <a16:creationId xmlns="" xmlns:a16="http://schemas.microsoft.com/office/drawing/2014/main" id="{E0136529-1501-4D40-BE0D-0677BB56252F}"/>
              </a:ext>
            </a:extLst>
          </p:cNvPr>
          <p:cNvSpPr>
            <a:spLocks noGrp="1"/>
          </p:cNvSpPr>
          <p:nvPr>
            <p:ph type="sldNum" idx="12"/>
          </p:nvPr>
        </p:nvSpPr>
        <p:spPr/>
        <p:txBody>
          <a:bodyPr/>
          <a:lstStyle/>
          <a:p>
            <a:fld id="{00000000-1234-1234-1234-123412341234}" type="slidenum">
              <a:rPr lang="en" smtClean="0"/>
              <a:pPr/>
              <a:t>47</a:t>
            </a:fld>
            <a:endParaRPr lang="en"/>
          </a:p>
        </p:txBody>
      </p:sp>
      <p:pic>
        <p:nvPicPr>
          <p:cNvPr id="7" name="Picture 6">
            <a:extLst>
              <a:ext uri="{FF2B5EF4-FFF2-40B4-BE49-F238E27FC236}">
                <a16:creationId xmlns="" xmlns:a16="http://schemas.microsoft.com/office/drawing/2014/main" id="{F72D231F-8F59-4945-9AA5-42776588960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41973" y="3399733"/>
            <a:ext cx="3329992" cy="2730136"/>
          </a:xfrm>
          <a:prstGeom prst="rect">
            <a:avLst/>
          </a:prstGeom>
        </p:spPr>
      </p:pic>
      <p:sp>
        <p:nvSpPr>
          <p:cNvPr id="9" name="TextBox 8">
            <a:extLst>
              <a:ext uri="{FF2B5EF4-FFF2-40B4-BE49-F238E27FC236}">
                <a16:creationId xmlns="" xmlns:a16="http://schemas.microsoft.com/office/drawing/2014/main" id="{DAB47C01-067E-47DA-A0D0-3E926526B95A}"/>
              </a:ext>
            </a:extLst>
          </p:cNvPr>
          <p:cNvSpPr txBox="1"/>
          <p:nvPr/>
        </p:nvSpPr>
        <p:spPr>
          <a:xfrm>
            <a:off x="7796463" y="4226192"/>
            <a:ext cx="2724031" cy="1077218"/>
          </a:xfrm>
          <a:prstGeom prst="rect">
            <a:avLst/>
          </a:prstGeom>
          <a:noFill/>
        </p:spPr>
        <p:txBody>
          <a:bodyPr wrap="square">
            <a:spAutoFit/>
          </a:bodyPr>
          <a:lstStyle/>
          <a:p>
            <a:pPr algn="r" rtl="1"/>
            <a:r>
              <a:rPr lang="ar-EG" sz="3200" b="1" dirty="0">
                <a:solidFill>
                  <a:srgbClr val="FF0000"/>
                </a:solidFill>
              </a:rPr>
              <a:t>1.	إستياء الزبون من طبق أكل معين</a:t>
            </a:r>
            <a:endParaRPr lang="en-US" sz="3200" b="1" dirty="0">
              <a:solidFill>
                <a:srgbClr val="FF0000"/>
              </a:solidFill>
            </a:endParaRPr>
          </a:p>
        </p:txBody>
      </p:sp>
      <p:pic>
        <p:nvPicPr>
          <p:cNvPr id="10" name="Picture 9">
            <a:extLst>
              <a:ext uri="{FF2B5EF4-FFF2-40B4-BE49-F238E27FC236}">
                <a16:creationId xmlns="" xmlns:a16="http://schemas.microsoft.com/office/drawing/2014/main" id="{01D042ED-3754-4CEE-9D8A-134EEFB21597}"/>
              </a:ext>
            </a:extLst>
          </p:cNvPr>
          <p:cNvPicPr>
            <a:picLocks noChangeAspect="1"/>
          </p:cNvPicPr>
          <p:nvPr/>
        </p:nvPicPr>
        <p:blipFill>
          <a:blip r:embed="rId4"/>
          <a:stretch>
            <a:fillRect/>
          </a:stretch>
        </p:blipFill>
        <p:spPr>
          <a:xfrm>
            <a:off x="1691111" y="2947048"/>
            <a:ext cx="5190795" cy="3460531"/>
          </a:xfrm>
          <a:prstGeom prst="rect">
            <a:avLst/>
          </a:prstGeom>
        </p:spPr>
      </p:pic>
    </p:spTree>
    <p:extLst>
      <p:ext uri="{BB962C8B-B14F-4D97-AF65-F5344CB8AC3E}">
        <p14:creationId xmlns:p14="http://schemas.microsoft.com/office/powerpoint/2010/main" val="109384659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20FDAFDE-1C1F-40C9-8A8D-F6F75CDE8E56}"/>
              </a:ext>
            </a:extLst>
          </p:cNvPr>
          <p:cNvSpPr>
            <a:spLocks noGrp="1"/>
          </p:cNvSpPr>
          <p:nvPr>
            <p:ph type="sldNum" idx="12"/>
          </p:nvPr>
        </p:nvSpPr>
        <p:spPr/>
        <p:txBody>
          <a:bodyPr/>
          <a:lstStyle/>
          <a:p>
            <a:fld id="{00000000-1234-1234-1234-123412341234}" type="slidenum">
              <a:rPr lang="en" smtClean="0"/>
              <a:pPr/>
              <a:t>48</a:t>
            </a:fld>
            <a:endParaRPr lang="en"/>
          </a:p>
        </p:txBody>
      </p:sp>
      <p:pic>
        <p:nvPicPr>
          <p:cNvPr id="5" name="Picture 4">
            <a:extLst>
              <a:ext uri="{FF2B5EF4-FFF2-40B4-BE49-F238E27FC236}">
                <a16:creationId xmlns="" xmlns:a16="http://schemas.microsoft.com/office/drawing/2014/main" id="{F40B5285-307A-4C2D-B86E-E5EF8310388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7793305" y="49970"/>
            <a:ext cx="4043327" cy="2926080"/>
          </a:xfrm>
          <a:prstGeom prst="rect">
            <a:avLst/>
          </a:prstGeom>
        </p:spPr>
      </p:pic>
      <p:sp>
        <p:nvSpPr>
          <p:cNvPr id="7" name="TextBox 6">
            <a:extLst>
              <a:ext uri="{FF2B5EF4-FFF2-40B4-BE49-F238E27FC236}">
                <a16:creationId xmlns="" xmlns:a16="http://schemas.microsoft.com/office/drawing/2014/main" id="{B03BE3EB-1883-4299-91CB-CB229169EFB1}"/>
              </a:ext>
            </a:extLst>
          </p:cNvPr>
          <p:cNvSpPr txBox="1"/>
          <p:nvPr/>
        </p:nvSpPr>
        <p:spPr>
          <a:xfrm>
            <a:off x="8399417" y="718477"/>
            <a:ext cx="3132615" cy="1200329"/>
          </a:xfrm>
          <a:prstGeom prst="rect">
            <a:avLst/>
          </a:prstGeom>
          <a:noFill/>
        </p:spPr>
        <p:txBody>
          <a:bodyPr wrap="square">
            <a:spAutoFit/>
          </a:bodyPr>
          <a:lstStyle/>
          <a:p>
            <a:pPr algn="ctr" rtl="1"/>
            <a:r>
              <a:rPr lang="ar-EG" sz="3600" b="1" dirty="0">
                <a:solidFill>
                  <a:srgbClr val="FF0000"/>
                </a:solidFill>
              </a:rPr>
              <a:t>2.	مظهر أو تصرف غير لائق </a:t>
            </a:r>
            <a:endParaRPr lang="en-US" sz="3600" b="1" dirty="0">
              <a:solidFill>
                <a:srgbClr val="FF0000"/>
              </a:solidFill>
            </a:endParaRPr>
          </a:p>
        </p:txBody>
      </p:sp>
      <p:pic>
        <p:nvPicPr>
          <p:cNvPr id="8" name="Picture 7">
            <a:extLst>
              <a:ext uri="{FF2B5EF4-FFF2-40B4-BE49-F238E27FC236}">
                <a16:creationId xmlns="" xmlns:a16="http://schemas.microsoft.com/office/drawing/2014/main" id="{A645C82C-8A74-4EF4-B035-D271E49E6947}"/>
              </a:ext>
            </a:extLst>
          </p:cNvPr>
          <p:cNvPicPr>
            <a:picLocks noChangeAspect="1"/>
          </p:cNvPicPr>
          <p:nvPr/>
        </p:nvPicPr>
        <p:blipFill>
          <a:blip r:embed="rId3"/>
          <a:stretch>
            <a:fillRect/>
          </a:stretch>
        </p:blipFill>
        <p:spPr>
          <a:xfrm>
            <a:off x="262964" y="139064"/>
            <a:ext cx="5078566" cy="2747892"/>
          </a:xfrm>
          <a:prstGeom prst="rect">
            <a:avLst/>
          </a:prstGeom>
        </p:spPr>
      </p:pic>
      <p:sp>
        <p:nvSpPr>
          <p:cNvPr id="6" name="TextBox 5">
            <a:extLst>
              <a:ext uri="{FF2B5EF4-FFF2-40B4-BE49-F238E27FC236}">
                <a16:creationId xmlns="" xmlns:a16="http://schemas.microsoft.com/office/drawing/2014/main" id="{51DB3382-090F-400F-A90E-0DFDDBB1D2F1}"/>
              </a:ext>
            </a:extLst>
          </p:cNvPr>
          <p:cNvSpPr txBox="1"/>
          <p:nvPr/>
        </p:nvSpPr>
        <p:spPr>
          <a:xfrm>
            <a:off x="262964" y="2976050"/>
            <a:ext cx="11929036" cy="4093428"/>
          </a:xfrm>
          <a:prstGeom prst="rect">
            <a:avLst/>
          </a:prstGeom>
          <a:noFill/>
        </p:spPr>
        <p:txBody>
          <a:bodyPr wrap="square">
            <a:spAutoFit/>
          </a:bodyPr>
          <a:lstStyle/>
          <a:p>
            <a:pPr marL="571500" indent="-571500" algn="justLow" rtl="1">
              <a:buFont typeface="Wingdings" pitchFamily="2" charset="2"/>
              <a:buChar char="v"/>
            </a:pPr>
            <a:r>
              <a:rPr lang="ar-EG" sz="3200" b="1" dirty="0"/>
              <a:t>في حال تصرف الزبون تصرفا سيئة جدا لا يمكن التغاضي عنه يمكن الطلب من الزبون أن يترك المطعم فورا. </a:t>
            </a:r>
            <a:endParaRPr lang="ar-EG" sz="3200" b="1" dirty="0" smtClean="0"/>
          </a:p>
          <a:p>
            <a:pPr marL="571500" indent="-571500" algn="justLow" rtl="1">
              <a:buFont typeface="Wingdings" pitchFamily="2" charset="2"/>
              <a:buChar char="v"/>
            </a:pPr>
            <a:r>
              <a:rPr lang="ar-EG" sz="3200" b="1" dirty="0">
                <a:solidFill>
                  <a:srgbClr val="FF0000"/>
                </a:solidFill>
              </a:rPr>
              <a:t>وفي بعض الأحوال يتفوه الزبون بكلام غير لائق </a:t>
            </a:r>
            <a:r>
              <a:rPr lang="ar-EG" sz="3200" b="1" dirty="0" smtClean="0">
                <a:solidFill>
                  <a:srgbClr val="FF0000"/>
                </a:solidFill>
              </a:rPr>
              <a:t>فعلي </a:t>
            </a:r>
            <a:r>
              <a:rPr lang="ar-EG" sz="3200" b="1" dirty="0">
                <a:solidFill>
                  <a:srgbClr val="FF0000"/>
                </a:solidFill>
              </a:rPr>
              <a:t>رجل الخدمة في هذه الحالة عدم الرد على الضيف، وإبلاغ المدير بما حدث، والانتقال لخدمة ضيف آخر في مكان آخر </a:t>
            </a:r>
            <a:r>
              <a:rPr lang="ar-EG" sz="3200" b="1" dirty="0" smtClean="0">
                <a:solidFill>
                  <a:srgbClr val="FF0000"/>
                </a:solidFill>
              </a:rPr>
              <a:t>.</a:t>
            </a:r>
          </a:p>
          <a:p>
            <a:pPr marL="571500" indent="-571500" algn="justLow" rtl="1">
              <a:buFont typeface="Wingdings" pitchFamily="2" charset="2"/>
              <a:buChar char="v"/>
            </a:pPr>
            <a:r>
              <a:rPr lang="ar-EG" sz="3200" b="1" dirty="0"/>
              <a:t>وفي حال قيام الضيف بالتخريب والتكسير داخل المطعم نقوم بتهدئة الضيف وإبعاده عن المكان لمعرفة سبب هذه التصرف ثم حصر الإضرار وإبلاغ الإدارة وفي العادة يتم تغريم الضيف إذا كان قد تعمد التكسير ويسامح إذا لم يكن الكسر معتمدا.</a:t>
            </a:r>
          </a:p>
          <a:p>
            <a:pPr marL="571500" indent="-571500" algn="justLow" rtl="1">
              <a:buFont typeface="Wingdings" pitchFamily="2" charset="2"/>
              <a:buChar char="v"/>
            </a:pPr>
            <a:endParaRPr lang="en-US" sz="3600" b="1" dirty="0">
              <a:solidFill>
                <a:srgbClr val="FF0000"/>
              </a:solidFill>
            </a:endParaRPr>
          </a:p>
        </p:txBody>
      </p:sp>
    </p:spTree>
    <p:extLst>
      <p:ext uri="{BB962C8B-B14F-4D97-AF65-F5344CB8AC3E}">
        <p14:creationId xmlns:p14="http://schemas.microsoft.com/office/powerpoint/2010/main" val="4289474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randombar(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randombar(horizontal)">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randombar(horizontal)">
                                      <p:cBhvr>
                                        <p:cTn id="1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 xmlns:a16="http://schemas.microsoft.com/office/drawing/2014/main" id="{80E24872-61CE-4776-A2C7-C617812DCE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9518" y="1038366"/>
            <a:ext cx="4184470" cy="5310183"/>
          </a:xfrm>
          <a:prstGeom prst="rect">
            <a:avLst/>
          </a:prstGeom>
        </p:spPr>
      </p:pic>
      <p:sp>
        <p:nvSpPr>
          <p:cNvPr id="3" name="Slide Number Placeholder 2">
            <a:extLst>
              <a:ext uri="{FF2B5EF4-FFF2-40B4-BE49-F238E27FC236}">
                <a16:creationId xmlns="" xmlns:a16="http://schemas.microsoft.com/office/drawing/2014/main" id="{057B8308-CB36-4C5A-8E52-2B1E17D9706F}"/>
              </a:ext>
            </a:extLst>
          </p:cNvPr>
          <p:cNvSpPr>
            <a:spLocks noGrp="1"/>
          </p:cNvSpPr>
          <p:nvPr>
            <p:ph type="sldNum" idx="12"/>
          </p:nvPr>
        </p:nvSpPr>
        <p:spPr/>
        <p:txBody>
          <a:bodyPr/>
          <a:lstStyle/>
          <a:p>
            <a:fld id="{00000000-1234-1234-1234-123412341234}" type="slidenum">
              <a:rPr lang="en" smtClean="0"/>
              <a:pPr/>
              <a:t>49</a:t>
            </a:fld>
            <a:endParaRPr lang="en"/>
          </a:p>
        </p:txBody>
      </p:sp>
      <p:sp>
        <p:nvSpPr>
          <p:cNvPr id="5" name="TextBox 4">
            <a:extLst>
              <a:ext uri="{FF2B5EF4-FFF2-40B4-BE49-F238E27FC236}">
                <a16:creationId xmlns="" xmlns:a16="http://schemas.microsoft.com/office/drawing/2014/main" id="{9A3287C5-1589-4984-A302-0EC76209D67C}"/>
              </a:ext>
            </a:extLst>
          </p:cNvPr>
          <p:cNvSpPr txBox="1"/>
          <p:nvPr/>
        </p:nvSpPr>
        <p:spPr>
          <a:xfrm>
            <a:off x="7838065" y="2414024"/>
            <a:ext cx="2589514" cy="2308324"/>
          </a:xfrm>
          <a:prstGeom prst="rect">
            <a:avLst/>
          </a:prstGeom>
          <a:noFill/>
        </p:spPr>
        <p:txBody>
          <a:bodyPr wrap="square">
            <a:spAutoFit/>
          </a:bodyPr>
          <a:lstStyle/>
          <a:p>
            <a:pPr algn="ctr" rtl="1"/>
            <a:r>
              <a:rPr lang="ar-EG" sz="3600" b="1" dirty="0">
                <a:solidFill>
                  <a:schemeClr val="bg1"/>
                </a:solidFill>
              </a:rPr>
              <a:t>3.	في حال دخول ضيف سكران إلى المطعم</a:t>
            </a:r>
            <a:endParaRPr lang="en-US" sz="3600" b="1" dirty="0">
              <a:solidFill>
                <a:schemeClr val="bg1"/>
              </a:solidFill>
            </a:endParaRPr>
          </a:p>
        </p:txBody>
      </p:sp>
      <p:pic>
        <p:nvPicPr>
          <p:cNvPr id="6" name="Picture 5">
            <a:extLst>
              <a:ext uri="{FF2B5EF4-FFF2-40B4-BE49-F238E27FC236}">
                <a16:creationId xmlns="" xmlns:a16="http://schemas.microsoft.com/office/drawing/2014/main" id="{B8E74B86-E086-424D-9920-5302954C041E}"/>
              </a:ext>
            </a:extLst>
          </p:cNvPr>
          <p:cNvPicPr>
            <a:picLocks noChangeAspect="1"/>
          </p:cNvPicPr>
          <p:nvPr/>
        </p:nvPicPr>
        <p:blipFill>
          <a:blip r:embed="rId3"/>
          <a:stretch>
            <a:fillRect/>
          </a:stretch>
        </p:blipFill>
        <p:spPr>
          <a:xfrm>
            <a:off x="918012" y="1554481"/>
            <a:ext cx="6048731" cy="3006679"/>
          </a:xfrm>
          <a:prstGeom prst="rect">
            <a:avLst/>
          </a:prstGeom>
        </p:spPr>
      </p:pic>
    </p:spTree>
    <p:extLst>
      <p:ext uri="{BB962C8B-B14F-4D97-AF65-F5344CB8AC3E}">
        <p14:creationId xmlns:p14="http://schemas.microsoft.com/office/powerpoint/2010/main" val="43082726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4C4E0DAD-8BC0-424A-B55E-E58C69C103FD}"/>
              </a:ext>
            </a:extLst>
          </p:cNvPr>
          <p:cNvSpPr>
            <a:spLocks noGrp="1"/>
          </p:cNvSpPr>
          <p:nvPr>
            <p:ph type="sldNum" idx="12"/>
          </p:nvPr>
        </p:nvSpPr>
        <p:spPr/>
        <p:txBody>
          <a:bodyPr/>
          <a:lstStyle/>
          <a:p>
            <a:fld id="{00000000-1234-1234-1234-123412341234}" type="slidenum">
              <a:rPr lang="en" smtClean="0"/>
              <a:pPr/>
              <a:t>50</a:t>
            </a:fld>
            <a:endParaRPr lang="en"/>
          </a:p>
        </p:txBody>
      </p:sp>
      <p:pic>
        <p:nvPicPr>
          <p:cNvPr id="6" name="Picture 5">
            <a:extLst>
              <a:ext uri="{FF2B5EF4-FFF2-40B4-BE49-F238E27FC236}">
                <a16:creationId xmlns="" xmlns:a16="http://schemas.microsoft.com/office/drawing/2014/main" id="{42825B87-617D-4587-BC09-04ED64B41815}"/>
              </a:ext>
            </a:extLst>
          </p:cNvPr>
          <p:cNvPicPr>
            <a:picLocks noChangeAspect="1"/>
          </p:cNvPicPr>
          <p:nvPr/>
        </p:nvPicPr>
        <p:blipFill>
          <a:blip r:embed="rId2"/>
          <a:stretch>
            <a:fillRect/>
          </a:stretch>
        </p:blipFill>
        <p:spPr>
          <a:xfrm>
            <a:off x="1980230" y="2847545"/>
            <a:ext cx="7853152" cy="3213621"/>
          </a:xfrm>
          <a:prstGeom prst="rect">
            <a:avLst/>
          </a:prstGeom>
        </p:spPr>
      </p:pic>
      <p:pic>
        <p:nvPicPr>
          <p:cNvPr id="8" name="Picture 7">
            <a:extLst>
              <a:ext uri="{FF2B5EF4-FFF2-40B4-BE49-F238E27FC236}">
                <a16:creationId xmlns="" xmlns:a16="http://schemas.microsoft.com/office/drawing/2014/main" id="{506B5570-569B-4BAC-B34E-116F6755A2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091" y="939103"/>
            <a:ext cx="10371909" cy="2000040"/>
          </a:xfrm>
          <a:prstGeom prst="rect">
            <a:avLst/>
          </a:prstGeom>
        </p:spPr>
      </p:pic>
      <p:sp>
        <p:nvSpPr>
          <p:cNvPr id="5" name="TextBox 4">
            <a:extLst>
              <a:ext uri="{FF2B5EF4-FFF2-40B4-BE49-F238E27FC236}">
                <a16:creationId xmlns="" xmlns:a16="http://schemas.microsoft.com/office/drawing/2014/main" id="{6357F203-A35D-421C-A934-6268CA9A5BFF}"/>
              </a:ext>
            </a:extLst>
          </p:cNvPr>
          <p:cNvSpPr txBox="1"/>
          <p:nvPr/>
        </p:nvSpPr>
        <p:spPr>
          <a:xfrm>
            <a:off x="3513908" y="1293160"/>
            <a:ext cx="4520954" cy="1200329"/>
          </a:xfrm>
          <a:prstGeom prst="rect">
            <a:avLst/>
          </a:prstGeom>
          <a:noFill/>
        </p:spPr>
        <p:txBody>
          <a:bodyPr wrap="square">
            <a:spAutoFit/>
          </a:bodyPr>
          <a:lstStyle/>
          <a:p>
            <a:pPr algn="r" rtl="1"/>
            <a:r>
              <a:rPr lang="en-US" sz="3600" b="1" dirty="0">
                <a:solidFill>
                  <a:schemeClr val="bg1"/>
                </a:solidFill>
              </a:rPr>
              <a:t>4</a:t>
            </a:r>
            <a:r>
              <a:rPr lang="ar-EG" sz="3600" b="1" dirty="0">
                <a:solidFill>
                  <a:schemeClr val="bg1"/>
                </a:solidFill>
              </a:rPr>
              <a:t>.	في حال شرب الضيف الخمر في المطعم حتى الثمالة</a:t>
            </a:r>
            <a:endParaRPr lang="en-US" sz="3600" b="1" dirty="0">
              <a:solidFill>
                <a:schemeClr val="bg1"/>
              </a:solidFill>
            </a:endParaRPr>
          </a:p>
        </p:txBody>
      </p:sp>
    </p:spTree>
    <p:extLst>
      <p:ext uri="{BB962C8B-B14F-4D97-AF65-F5344CB8AC3E}">
        <p14:creationId xmlns:p14="http://schemas.microsoft.com/office/powerpoint/2010/main" val="31199334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3DCAC795-9447-4172-9E56-F56A14C17A31}"/>
              </a:ext>
            </a:extLst>
          </p:cNvPr>
          <p:cNvSpPr>
            <a:spLocks noGrp="1"/>
          </p:cNvSpPr>
          <p:nvPr>
            <p:ph type="sldNum" idx="12"/>
          </p:nvPr>
        </p:nvSpPr>
        <p:spPr/>
        <p:txBody>
          <a:bodyPr/>
          <a:lstStyle/>
          <a:p>
            <a:fld id="{00000000-1234-1234-1234-123412341234}" type="slidenum">
              <a:rPr lang="en" smtClean="0"/>
              <a:pPr/>
              <a:t>51</a:t>
            </a:fld>
            <a:endParaRPr lang="en"/>
          </a:p>
        </p:txBody>
      </p:sp>
      <p:pic>
        <p:nvPicPr>
          <p:cNvPr id="6" name="Picture 5">
            <a:extLst>
              <a:ext uri="{FF2B5EF4-FFF2-40B4-BE49-F238E27FC236}">
                <a16:creationId xmlns="" xmlns:a16="http://schemas.microsoft.com/office/drawing/2014/main" id="{A5F52B2C-0D50-40ED-A394-7661B94D006F}"/>
              </a:ext>
            </a:extLst>
          </p:cNvPr>
          <p:cNvPicPr>
            <a:picLocks noChangeAspect="1"/>
          </p:cNvPicPr>
          <p:nvPr/>
        </p:nvPicPr>
        <p:blipFill>
          <a:blip r:embed="rId2"/>
          <a:stretch>
            <a:fillRect/>
          </a:stretch>
        </p:blipFill>
        <p:spPr>
          <a:xfrm>
            <a:off x="6491203" y="3030582"/>
            <a:ext cx="3955945" cy="2169743"/>
          </a:xfrm>
          <a:prstGeom prst="rect">
            <a:avLst/>
          </a:prstGeom>
        </p:spPr>
      </p:pic>
      <p:pic>
        <p:nvPicPr>
          <p:cNvPr id="8" name="Picture 7">
            <a:extLst>
              <a:ext uri="{FF2B5EF4-FFF2-40B4-BE49-F238E27FC236}">
                <a16:creationId xmlns="" xmlns:a16="http://schemas.microsoft.com/office/drawing/2014/main" id="{11931EC2-FC69-4470-A818-AA2C126DDC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021" y="-675667"/>
            <a:ext cx="6491203" cy="6858000"/>
          </a:xfrm>
          <a:prstGeom prst="rect">
            <a:avLst/>
          </a:prstGeom>
        </p:spPr>
      </p:pic>
      <p:sp>
        <p:nvSpPr>
          <p:cNvPr id="5" name="TextBox 4">
            <a:extLst>
              <a:ext uri="{FF2B5EF4-FFF2-40B4-BE49-F238E27FC236}">
                <a16:creationId xmlns="" xmlns:a16="http://schemas.microsoft.com/office/drawing/2014/main" id="{5AE0A8E6-1486-4E60-B870-5802F5D4F5BF}"/>
              </a:ext>
            </a:extLst>
          </p:cNvPr>
          <p:cNvSpPr txBox="1"/>
          <p:nvPr/>
        </p:nvSpPr>
        <p:spPr>
          <a:xfrm>
            <a:off x="1828799" y="1876170"/>
            <a:ext cx="3043646" cy="1754326"/>
          </a:xfrm>
          <a:prstGeom prst="rect">
            <a:avLst/>
          </a:prstGeom>
          <a:noFill/>
        </p:spPr>
        <p:txBody>
          <a:bodyPr wrap="square">
            <a:spAutoFit/>
          </a:bodyPr>
          <a:lstStyle/>
          <a:p>
            <a:pPr algn="ctr" rtl="1"/>
            <a:r>
              <a:rPr lang="en-US" sz="3600" b="1" dirty="0">
                <a:solidFill>
                  <a:schemeClr val="bg1"/>
                </a:solidFill>
              </a:rPr>
              <a:t>5</a:t>
            </a:r>
            <a:r>
              <a:rPr lang="ar-EG" sz="3600" b="1" dirty="0">
                <a:solidFill>
                  <a:schemeClr val="bg1"/>
                </a:solidFill>
              </a:rPr>
              <a:t>.	في حال دخول الضيف بملابس غير لائقة</a:t>
            </a:r>
            <a:endParaRPr lang="en-US" sz="3600" b="1" dirty="0">
              <a:solidFill>
                <a:schemeClr val="bg1"/>
              </a:solidFill>
            </a:endParaRPr>
          </a:p>
        </p:txBody>
      </p:sp>
    </p:spTree>
    <p:extLst>
      <p:ext uri="{BB962C8B-B14F-4D97-AF65-F5344CB8AC3E}">
        <p14:creationId xmlns:p14="http://schemas.microsoft.com/office/powerpoint/2010/main" val="34850675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 xmlns:a16="http://schemas.microsoft.com/office/drawing/2014/main" id="{8C06F2AA-2F3B-4728-85E2-FBD8D7DBD2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890" y="-143093"/>
            <a:ext cx="11482251" cy="3238908"/>
          </a:xfrm>
          <a:prstGeom prst="rect">
            <a:avLst/>
          </a:prstGeom>
        </p:spPr>
      </p:pic>
      <p:sp>
        <p:nvSpPr>
          <p:cNvPr id="3" name="Slide Number Placeholder 2">
            <a:extLst>
              <a:ext uri="{FF2B5EF4-FFF2-40B4-BE49-F238E27FC236}">
                <a16:creationId xmlns="" xmlns:a16="http://schemas.microsoft.com/office/drawing/2014/main" id="{D90C32B7-D359-4BBB-BDD7-D1B2E2206570}"/>
              </a:ext>
            </a:extLst>
          </p:cNvPr>
          <p:cNvSpPr>
            <a:spLocks noGrp="1"/>
          </p:cNvSpPr>
          <p:nvPr>
            <p:ph type="sldNum" idx="12"/>
          </p:nvPr>
        </p:nvSpPr>
        <p:spPr/>
        <p:txBody>
          <a:bodyPr/>
          <a:lstStyle/>
          <a:p>
            <a:fld id="{00000000-1234-1234-1234-123412341234}" type="slidenum">
              <a:rPr lang="en" smtClean="0"/>
              <a:pPr/>
              <a:t>52</a:t>
            </a:fld>
            <a:endParaRPr lang="en"/>
          </a:p>
        </p:txBody>
      </p:sp>
      <p:sp>
        <p:nvSpPr>
          <p:cNvPr id="5" name="TextBox 4">
            <a:extLst>
              <a:ext uri="{FF2B5EF4-FFF2-40B4-BE49-F238E27FC236}">
                <a16:creationId xmlns="" xmlns:a16="http://schemas.microsoft.com/office/drawing/2014/main" id="{78D144F2-F820-409A-BDB1-8E9EF9DCEE5B}"/>
              </a:ext>
            </a:extLst>
          </p:cNvPr>
          <p:cNvSpPr txBox="1"/>
          <p:nvPr/>
        </p:nvSpPr>
        <p:spPr>
          <a:xfrm>
            <a:off x="2965266" y="971396"/>
            <a:ext cx="6753497" cy="1323439"/>
          </a:xfrm>
          <a:prstGeom prst="rect">
            <a:avLst/>
          </a:prstGeom>
          <a:noFill/>
        </p:spPr>
        <p:txBody>
          <a:bodyPr wrap="square">
            <a:spAutoFit/>
          </a:bodyPr>
          <a:lstStyle/>
          <a:p>
            <a:pPr algn="ctr" rtl="1"/>
            <a:r>
              <a:rPr lang="ar-EG" sz="4000" b="1" dirty="0">
                <a:solidFill>
                  <a:srgbClr val="0070C0"/>
                </a:solidFill>
              </a:rPr>
              <a:t>سادساً: العوامل التي تؤثر على العميل عند تقديم الخدمة</a:t>
            </a:r>
            <a:endParaRPr lang="en-US" sz="4000" b="1" dirty="0">
              <a:solidFill>
                <a:srgbClr val="0070C0"/>
              </a:solidFill>
            </a:endParaRPr>
          </a:p>
        </p:txBody>
      </p:sp>
      <p:pic>
        <p:nvPicPr>
          <p:cNvPr id="9" name="Picture 8">
            <a:extLst>
              <a:ext uri="{FF2B5EF4-FFF2-40B4-BE49-F238E27FC236}">
                <a16:creationId xmlns="" xmlns:a16="http://schemas.microsoft.com/office/drawing/2014/main" id="{BFA27550-412B-481B-BEE0-6C6AFC85FD25}"/>
              </a:ext>
            </a:extLst>
          </p:cNvPr>
          <p:cNvPicPr>
            <a:picLocks noChangeAspect="1"/>
          </p:cNvPicPr>
          <p:nvPr/>
        </p:nvPicPr>
        <p:blipFill rotWithShape="1">
          <a:blip r:embed="rId3">
            <a:extLst>
              <a:ext uri="{28A0092B-C50C-407E-A947-70E740481C1C}">
                <a14:useLocalDpi xmlns:a14="http://schemas.microsoft.com/office/drawing/2010/main" val="0"/>
              </a:ext>
            </a:extLst>
          </a:blip>
          <a:srcRect t="33639"/>
          <a:stretch/>
        </p:blipFill>
        <p:spPr>
          <a:xfrm>
            <a:off x="2667000" y="2939143"/>
            <a:ext cx="6858000" cy="3918856"/>
          </a:xfrm>
          <a:prstGeom prst="rect">
            <a:avLst/>
          </a:prstGeom>
        </p:spPr>
      </p:pic>
      <p:sp>
        <p:nvSpPr>
          <p:cNvPr id="11" name="TextBox 10">
            <a:extLst>
              <a:ext uri="{FF2B5EF4-FFF2-40B4-BE49-F238E27FC236}">
                <a16:creationId xmlns="" xmlns:a16="http://schemas.microsoft.com/office/drawing/2014/main" id="{F42BBE10-4A6D-47FA-9C6E-F80672DC8BE8}"/>
              </a:ext>
            </a:extLst>
          </p:cNvPr>
          <p:cNvSpPr txBox="1"/>
          <p:nvPr/>
        </p:nvSpPr>
        <p:spPr>
          <a:xfrm>
            <a:off x="1747157" y="3547070"/>
            <a:ext cx="6133010" cy="646331"/>
          </a:xfrm>
          <a:prstGeom prst="rect">
            <a:avLst/>
          </a:prstGeom>
          <a:noFill/>
        </p:spPr>
        <p:txBody>
          <a:bodyPr wrap="square">
            <a:spAutoFit/>
          </a:bodyPr>
          <a:lstStyle/>
          <a:p>
            <a:pPr algn="r" rtl="1"/>
            <a:r>
              <a:rPr lang="ar-EG" sz="3600" b="1" dirty="0"/>
              <a:t>أولاً: العوامل الخارجية</a:t>
            </a:r>
            <a:endParaRPr lang="en-US" sz="3600" b="1" dirty="0"/>
          </a:p>
        </p:txBody>
      </p:sp>
      <p:sp>
        <p:nvSpPr>
          <p:cNvPr id="13" name="TextBox 12">
            <a:extLst>
              <a:ext uri="{FF2B5EF4-FFF2-40B4-BE49-F238E27FC236}">
                <a16:creationId xmlns="" xmlns:a16="http://schemas.microsoft.com/office/drawing/2014/main" id="{E0CD6858-4404-4E4A-A135-F902324F1223}"/>
              </a:ext>
            </a:extLst>
          </p:cNvPr>
          <p:cNvSpPr txBox="1"/>
          <p:nvPr/>
        </p:nvSpPr>
        <p:spPr>
          <a:xfrm>
            <a:off x="1604556" y="5377071"/>
            <a:ext cx="6133010" cy="646331"/>
          </a:xfrm>
          <a:prstGeom prst="rect">
            <a:avLst/>
          </a:prstGeom>
          <a:noFill/>
        </p:spPr>
        <p:txBody>
          <a:bodyPr wrap="square">
            <a:spAutoFit/>
          </a:bodyPr>
          <a:lstStyle/>
          <a:p>
            <a:pPr algn="r" rtl="1"/>
            <a:r>
              <a:rPr lang="ar-EG" sz="3600" b="1" dirty="0">
                <a:solidFill>
                  <a:schemeClr val="bg1"/>
                </a:solidFill>
              </a:rPr>
              <a:t>ثانيا: العوامل الداخلية</a:t>
            </a:r>
            <a:endParaRPr lang="en-US" sz="3600" b="1" dirty="0">
              <a:solidFill>
                <a:schemeClr val="bg1"/>
              </a:solidFill>
            </a:endParaRPr>
          </a:p>
        </p:txBody>
      </p:sp>
    </p:spTree>
    <p:extLst>
      <p:ext uri="{BB962C8B-B14F-4D97-AF65-F5344CB8AC3E}">
        <p14:creationId xmlns:p14="http://schemas.microsoft.com/office/powerpoint/2010/main" val="126178572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 xmlns:a16="http://schemas.microsoft.com/office/drawing/2014/main" id="{99261254-A6F8-40FF-AE06-7AA53A6F51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28703" y="535580"/>
            <a:ext cx="6858000" cy="2037806"/>
          </a:xfrm>
          <a:prstGeom prst="rect">
            <a:avLst/>
          </a:prstGeom>
        </p:spPr>
      </p:pic>
      <p:sp>
        <p:nvSpPr>
          <p:cNvPr id="3" name="Slide Number Placeholder 2">
            <a:extLst>
              <a:ext uri="{FF2B5EF4-FFF2-40B4-BE49-F238E27FC236}">
                <a16:creationId xmlns="" xmlns:a16="http://schemas.microsoft.com/office/drawing/2014/main" id="{01BD6714-BF23-4364-97B7-02B52CF5CC79}"/>
              </a:ext>
            </a:extLst>
          </p:cNvPr>
          <p:cNvSpPr>
            <a:spLocks noGrp="1"/>
          </p:cNvSpPr>
          <p:nvPr>
            <p:ph type="sldNum" idx="12"/>
          </p:nvPr>
        </p:nvSpPr>
        <p:spPr/>
        <p:txBody>
          <a:bodyPr/>
          <a:lstStyle/>
          <a:p>
            <a:fld id="{00000000-1234-1234-1234-123412341234}" type="slidenum">
              <a:rPr lang="en" smtClean="0">
                <a:solidFill>
                  <a:srgbClr val="FFFFFF"/>
                </a:solidFill>
              </a:rPr>
              <a:pPr/>
              <a:t>53</a:t>
            </a:fld>
            <a:endParaRPr lang="en">
              <a:solidFill>
                <a:srgbClr val="FFFFFF"/>
              </a:solidFill>
            </a:endParaRPr>
          </a:p>
        </p:txBody>
      </p:sp>
      <p:sp>
        <p:nvSpPr>
          <p:cNvPr id="5" name="TextBox 4">
            <a:extLst>
              <a:ext uri="{FF2B5EF4-FFF2-40B4-BE49-F238E27FC236}">
                <a16:creationId xmlns="" xmlns:a16="http://schemas.microsoft.com/office/drawing/2014/main" id="{F6748359-E4FE-4BE4-9AC3-209F0B1A9150}"/>
              </a:ext>
            </a:extLst>
          </p:cNvPr>
          <p:cNvSpPr txBox="1"/>
          <p:nvPr/>
        </p:nvSpPr>
        <p:spPr>
          <a:xfrm>
            <a:off x="3585410" y="908152"/>
            <a:ext cx="5130779" cy="646331"/>
          </a:xfrm>
          <a:prstGeom prst="rect">
            <a:avLst/>
          </a:prstGeom>
          <a:noFill/>
        </p:spPr>
        <p:txBody>
          <a:bodyPr wrap="square">
            <a:spAutoFit/>
          </a:bodyPr>
          <a:lstStyle/>
          <a:p>
            <a:pPr algn="ctr" rtl="1"/>
            <a:r>
              <a:rPr lang="ar-EG" sz="3600" b="1" dirty="0" smtClean="0">
                <a:solidFill>
                  <a:srgbClr val="FF0000"/>
                </a:solidFill>
              </a:rPr>
              <a:t>العوامل الخارجية</a:t>
            </a:r>
            <a:endParaRPr lang="en-US" sz="3600" b="1" dirty="0">
              <a:solidFill>
                <a:srgbClr val="FF0000"/>
              </a:solidFill>
            </a:endParaRPr>
          </a:p>
        </p:txBody>
      </p:sp>
      <p:sp>
        <p:nvSpPr>
          <p:cNvPr id="6" name="TextBox 5">
            <a:extLst>
              <a:ext uri="{FF2B5EF4-FFF2-40B4-BE49-F238E27FC236}">
                <a16:creationId xmlns="" xmlns:a16="http://schemas.microsoft.com/office/drawing/2014/main" id="{51DB3382-090F-400F-A90E-0DFDDBB1D2F1}"/>
              </a:ext>
            </a:extLst>
          </p:cNvPr>
          <p:cNvSpPr txBox="1"/>
          <p:nvPr/>
        </p:nvSpPr>
        <p:spPr>
          <a:xfrm>
            <a:off x="433138" y="2468253"/>
            <a:ext cx="11261558" cy="3416320"/>
          </a:xfrm>
          <a:prstGeom prst="rect">
            <a:avLst/>
          </a:prstGeom>
          <a:noFill/>
        </p:spPr>
        <p:txBody>
          <a:bodyPr wrap="square">
            <a:spAutoFit/>
          </a:bodyPr>
          <a:lstStyle/>
          <a:p>
            <a:pPr marL="571500" indent="-571500" algn="justLow" rtl="1">
              <a:buFont typeface="Wingdings" pitchFamily="2" charset="2"/>
              <a:buChar char="v"/>
            </a:pPr>
            <a:r>
              <a:rPr lang="ar-EG" sz="3600" b="1" dirty="0">
                <a:solidFill>
                  <a:srgbClr val="FF0000"/>
                </a:solidFill>
              </a:rPr>
              <a:t>يقصد بها جميع المؤثرات الخارجية التي يتعرض لها العميل وتعمل على جذبه إلى المطعم وتشمل ما يلي: </a:t>
            </a:r>
            <a:endParaRPr lang="ar-EG" sz="3600" b="1" dirty="0" smtClean="0">
              <a:solidFill>
                <a:srgbClr val="FF0000"/>
              </a:solidFill>
            </a:endParaRPr>
          </a:p>
          <a:p>
            <a:pPr algn="justLow" rtl="1"/>
            <a:endParaRPr lang="ar-EG" sz="3600" b="1" dirty="0" smtClean="0">
              <a:solidFill>
                <a:srgbClr val="FF0000"/>
              </a:solidFill>
            </a:endParaRPr>
          </a:p>
          <a:p>
            <a:pPr marL="571500" indent="-571500" algn="justLow" rtl="1">
              <a:buFont typeface="Wingdings" pitchFamily="2" charset="2"/>
              <a:buChar char="v"/>
            </a:pPr>
            <a:r>
              <a:rPr lang="ar-EG" sz="3600" b="1" dirty="0" smtClean="0">
                <a:solidFill>
                  <a:srgbClr val="3A3F50"/>
                </a:solidFill>
              </a:rPr>
              <a:t>الدعاية </a:t>
            </a:r>
            <a:r>
              <a:rPr lang="ar-EG" sz="3600" b="1" dirty="0">
                <a:solidFill>
                  <a:srgbClr val="3A3F50"/>
                </a:solidFill>
              </a:rPr>
              <a:t>والإعلان. </a:t>
            </a:r>
          </a:p>
          <a:p>
            <a:pPr marL="571500" indent="-571500" algn="justLow" rtl="1">
              <a:buFont typeface="Wingdings" pitchFamily="2" charset="2"/>
              <a:buChar char="v"/>
            </a:pPr>
            <a:r>
              <a:rPr lang="ar-EG" sz="3600" b="1" dirty="0" smtClean="0">
                <a:solidFill>
                  <a:srgbClr val="3A3F50"/>
                </a:solidFill>
              </a:rPr>
              <a:t>الأسعار</a:t>
            </a:r>
            <a:r>
              <a:rPr lang="ar-EG" sz="3600" b="1" dirty="0">
                <a:solidFill>
                  <a:srgbClr val="3A3F50"/>
                </a:solidFill>
              </a:rPr>
              <a:t>.</a:t>
            </a:r>
          </a:p>
          <a:p>
            <a:pPr marL="571500" indent="-571500" algn="justLow" rtl="1">
              <a:buFont typeface="Wingdings" pitchFamily="2" charset="2"/>
              <a:buChar char="v"/>
            </a:pPr>
            <a:r>
              <a:rPr lang="ar-EG" sz="3600" b="1" dirty="0" smtClean="0">
                <a:solidFill>
                  <a:srgbClr val="3A3F50"/>
                </a:solidFill>
              </a:rPr>
              <a:t>الخبرة </a:t>
            </a:r>
            <a:r>
              <a:rPr lang="ar-EG" sz="3600" b="1" dirty="0">
                <a:solidFill>
                  <a:srgbClr val="3A3F50"/>
                </a:solidFill>
              </a:rPr>
              <a:t>المسبقة من الأصدقاء والمعارف</a:t>
            </a:r>
          </a:p>
        </p:txBody>
      </p:sp>
    </p:spTree>
    <p:extLst>
      <p:ext uri="{BB962C8B-B14F-4D97-AF65-F5344CB8AC3E}">
        <p14:creationId xmlns:p14="http://schemas.microsoft.com/office/powerpoint/2010/main" val="169024980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 xmlns:a16="http://schemas.microsoft.com/office/drawing/2014/main" id="{99261254-A6F8-40FF-AE06-7AA53A6F51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28703" y="0"/>
            <a:ext cx="6858000" cy="2037806"/>
          </a:xfrm>
          <a:prstGeom prst="rect">
            <a:avLst/>
          </a:prstGeom>
        </p:spPr>
      </p:pic>
      <p:sp>
        <p:nvSpPr>
          <p:cNvPr id="3" name="Slide Number Placeholder 2">
            <a:extLst>
              <a:ext uri="{FF2B5EF4-FFF2-40B4-BE49-F238E27FC236}">
                <a16:creationId xmlns="" xmlns:a16="http://schemas.microsoft.com/office/drawing/2014/main" id="{01BD6714-BF23-4364-97B7-02B52CF5CC79}"/>
              </a:ext>
            </a:extLst>
          </p:cNvPr>
          <p:cNvSpPr>
            <a:spLocks noGrp="1"/>
          </p:cNvSpPr>
          <p:nvPr>
            <p:ph type="sldNum" idx="12"/>
          </p:nvPr>
        </p:nvSpPr>
        <p:spPr/>
        <p:txBody>
          <a:bodyPr/>
          <a:lstStyle/>
          <a:p>
            <a:fld id="{00000000-1234-1234-1234-123412341234}" type="slidenum">
              <a:rPr lang="en" smtClean="0">
                <a:solidFill>
                  <a:srgbClr val="FFFFFF"/>
                </a:solidFill>
              </a:rPr>
              <a:pPr/>
              <a:t>54</a:t>
            </a:fld>
            <a:endParaRPr lang="en">
              <a:solidFill>
                <a:srgbClr val="FFFFFF"/>
              </a:solidFill>
            </a:endParaRPr>
          </a:p>
        </p:txBody>
      </p:sp>
      <p:sp>
        <p:nvSpPr>
          <p:cNvPr id="5" name="TextBox 4">
            <a:extLst>
              <a:ext uri="{FF2B5EF4-FFF2-40B4-BE49-F238E27FC236}">
                <a16:creationId xmlns="" xmlns:a16="http://schemas.microsoft.com/office/drawing/2014/main" id="{F6748359-E4FE-4BE4-9AC3-209F0B1A9150}"/>
              </a:ext>
            </a:extLst>
          </p:cNvPr>
          <p:cNvSpPr txBox="1"/>
          <p:nvPr/>
        </p:nvSpPr>
        <p:spPr>
          <a:xfrm>
            <a:off x="3850105" y="303699"/>
            <a:ext cx="5130779" cy="646331"/>
          </a:xfrm>
          <a:prstGeom prst="rect">
            <a:avLst/>
          </a:prstGeom>
          <a:noFill/>
        </p:spPr>
        <p:txBody>
          <a:bodyPr wrap="square">
            <a:spAutoFit/>
          </a:bodyPr>
          <a:lstStyle/>
          <a:p>
            <a:pPr algn="ctr" rtl="1"/>
            <a:r>
              <a:rPr lang="ar-EG" sz="3600" b="1" dirty="0" smtClean="0">
                <a:solidFill>
                  <a:srgbClr val="FF0000"/>
                </a:solidFill>
              </a:rPr>
              <a:t>العوامل الداخلية</a:t>
            </a:r>
            <a:endParaRPr lang="en-US" sz="3600" b="1" dirty="0">
              <a:solidFill>
                <a:srgbClr val="FF0000"/>
              </a:solidFill>
            </a:endParaRPr>
          </a:p>
        </p:txBody>
      </p:sp>
      <p:sp>
        <p:nvSpPr>
          <p:cNvPr id="6" name="TextBox 5">
            <a:extLst>
              <a:ext uri="{FF2B5EF4-FFF2-40B4-BE49-F238E27FC236}">
                <a16:creationId xmlns="" xmlns:a16="http://schemas.microsoft.com/office/drawing/2014/main" id="{51DB3382-090F-400F-A90E-0DFDDBB1D2F1}"/>
              </a:ext>
            </a:extLst>
          </p:cNvPr>
          <p:cNvSpPr txBox="1"/>
          <p:nvPr/>
        </p:nvSpPr>
        <p:spPr>
          <a:xfrm>
            <a:off x="433138" y="1746358"/>
            <a:ext cx="11261558" cy="5078313"/>
          </a:xfrm>
          <a:prstGeom prst="rect">
            <a:avLst/>
          </a:prstGeom>
          <a:noFill/>
        </p:spPr>
        <p:txBody>
          <a:bodyPr wrap="square">
            <a:spAutoFit/>
          </a:bodyPr>
          <a:lstStyle/>
          <a:p>
            <a:pPr marL="96838" lvl="1" algn="justLow" rtl="1"/>
            <a:r>
              <a:rPr lang="ar-EG" sz="3600" b="1" dirty="0"/>
              <a:t>يقصد بها جميع المؤثرات الداخلية التي يتعرض لها العميل أثناء وجوده فعليا في المطعم وتشمل: </a:t>
            </a:r>
          </a:p>
          <a:p>
            <a:pPr marL="571500" indent="-571500" algn="justLow" rtl="1">
              <a:buFont typeface="Wingdings" pitchFamily="2" charset="2"/>
              <a:buChar char="v"/>
            </a:pPr>
            <a:r>
              <a:rPr lang="ar-EG" sz="3600" b="1" dirty="0" smtClean="0"/>
              <a:t>الاستقبال </a:t>
            </a:r>
            <a:r>
              <a:rPr lang="ar-EG" sz="3600" b="1" dirty="0"/>
              <a:t>وحسن الضيافة. </a:t>
            </a:r>
          </a:p>
          <a:p>
            <a:pPr marL="571500" indent="-571500" algn="justLow" rtl="1">
              <a:buFont typeface="Wingdings" pitchFamily="2" charset="2"/>
              <a:buChar char="v"/>
            </a:pPr>
            <a:r>
              <a:rPr lang="ar-EG" sz="3600" b="1" dirty="0" smtClean="0"/>
              <a:t>الديكورات </a:t>
            </a:r>
            <a:r>
              <a:rPr lang="ar-EG" sz="3600" b="1" dirty="0"/>
              <a:t>وتشمل الجدران والأرضيات والكراسي والموائد والستائر والأضواء... إلخ. </a:t>
            </a:r>
          </a:p>
          <a:p>
            <a:pPr marL="571500" indent="-571500" algn="justLow" rtl="1">
              <a:buFont typeface="Wingdings" pitchFamily="2" charset="2"/>
              <a:buChar char="v"/>
            </a:pPr>
            <a:r>
              <a:rPr lang="ar-EG" sz="3600" b="1" dirty="0" smtClean="0"/>
              <a:t>طريقة </a:t>
            </a:r>
            <a:r>
              <a:rPr lang="ar-EG" sz="3600" b="1" dirty="0"/>
              <a:t>تقديم الخدمة.</a:t>
            </a:r>
          </a:p>
          <a:p>
            <a:pPr marL="571500" indent="-571500" algn="justLow" rtl="1">
              <a:buFont typeface="Wingdings" pitchFamily="2" charset="2"/>
              <a:buChar char="v"/>
            </a:pPr>
            <a:r>
              <a:rPr lang="ar-EG" sz="3600" b="1" dirty="0" smtClean="0"/>
              <a:t>معاملة </a:t>
            </a:r>
            <a:r>
              <a:rPr lang="ar-EG" sz="3600" b="1" dirty="0"/>
              <a:t>العاملين بالمطعم. </a:t>
            </a:r>
          </a:p>
          <a:p>
            <a:pPr marL="571500" indent="-571500" algn="justLow" rtl="1">
              <a:buFont typeface="Wingdings" pitchFamily="2" charset="2"/>
              <a:buChar char="v"/>
            </a:pPr>
            <a:r>
              <a:rPr lang="ar-EG" sz="3600" b="1" dirty="0" smtClean="0"/>
              <a:t>أنواع </a:t>
            </a:r>
            <a:r>
              <a:rPr lang="ar-EG" sz="3600" b="1" dirty="0"/>
              <a:t>الأدوات والمواد المستخدمة. </a:t>
            </a:r>
          </a:p>
          <a:p>
            <a:pPr marL="571500" indent="-571500" algn="justLow" rtl="1">
              <a:buFont typeface="Wingdings" pitchFamily="2" charset="2"/>
              <a:buChar char="v"/>
            </a:pPr>
            <a:r>
              <a:rPr lang="ar-EG" sz="3600" b="1" dirty="0" smtClean="0"/>
              <a:t>الزي الموحد العاملين</a:t>
            </a:r>
            <a:r>
              <a:rPr lang="ar-EG" sz="3600" b="1" dirty="0"/>
              <a:t>. </a:t>
            </a:r>
          </a:p>
        </p:txBody>
      </p:sp>
    </p:spTree>
    <p:extLst>
      <p:ext uri="{BB962C8B-B14F-4D97-AF65-F5344CB8AC3E}">
        <p14:creationId xmlns:p14="http://schemas.microsoft.com/office/powerpoint/2010/main" val="109514249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AD42AFB7-8418-44D5-866B-D58ACA9341AD}"/>
              </a:ext>
            </a:extLst>
          </p:cNvPr>
          <p:cNvSpPr>
            <a:spLocks noGrp="1"/>
          </p:cNvSpPr>
          <p:nvPr>
            <p:ph type="sldNum" idx="12"/>
          </p:nvPr>
        </p:nvSpPr>
        <p:spPr/>
        <p:txBody>
          <a:bodyPr/>
          <a:lstStyle/>
          <a:p>
            <a:fld id="{00000000-1234-1234-1234-123412341234}" type="slidenum">
              <a:rPr lang="en" smtClean="0"/>
              <a:pPr/>
              <a:t>55</a:t>
            </a:fld>
            <a:endParaRPr lang="en"/>
          </a:p>
        </p:txBody>
      </p:sp>
      <p:graphicFrame>
        <p:nvGraphicFramePr>
          <p:cNvPr id="4" name="Diagram 3">
            <a:extLst>
              <a:ext uri="{FF2B5EF4-FFF2-40B4-BE49-F238E27FC236}">
                <a16:creationId xmlns="" xmlns:a16="http://schemas.microsoft.com/office/drawing/2014/main" id="{4D7E16AE-F13B-412A-AB82-BD64D69B1E44}"/>
              </a:ext>
            </a:extLst>
          </p:cNvPr>
          <p:cNvGraphicFramePr/>
          <p:nvPr>
            <p:extLst>
              <p:ext uri="{D42A27DB-BD31-4B8C-83A1-F6EECF244321}">
                <p14:modId xmlns:p14="http://schemas.microsoft.com/office/powerpoint/2010/main" val="416274548"/>
              </p:ext>
            </p:extLst>
          </p:nvPr>
        </p:nvGraphicFramePr>
        <p:xfrm>
          <a:off x="1131172" y="43920"/>
          <a:ext cx="9201548" cy="59863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 xmlns:a16="http://schemas.microsoft.com/office/drawing/2014/main" id="{749FB85F-3346-4F77-9B53-19CD2BA74DB7}"/>
              </a:ext>
            </a:extLst>
          </p:cNvPr>
          <p:cNvSpPr txBox="1"/>
          <p:nvPr/>
        </p:nvSpPr>
        <p:spPr>
          <a:xfrm>
            <a:off x="2112918" y="6160802"/>
            <a:ext cx="6133010" cy="646331"/>
          </a:xfrm>
          <a:prstGeom prst="rect">
            <a:avLst/>
          </a:prstGeom>
          <a:noFill/>
        </p:spPr>
        <p:txBody>
          <a:bodyPr wrap="square">
            <a:spAutoFit/>
          </a:bodyPr>
          <a:lstStyle/>
          <a:p>
            <a:pPr algn="r" rtl="1"/>
            <a:r>
              <a:rPr lang="ar-EG" sz="3600" b="1" dirty="0">
                <a:solidFill>
                  <a:srgbClr val="0070C0"/>
                </a:solidFill>
              </a:rPr>
              <a:t>مدلول مصطلح خدمة </a:t>
            </a:r>
            <a:r>
              <a:rPr lang="en-US" sz="3600" b="1" dirty="0">
                <a:solidFill>
                  <a:srgbClr val="0070C0"/>
                </a:solidFill>
                <a:cs typeface="+mj-cs"/>
              </a:rPr>
              <a:t>SERVICE</a:t>
            </a:r>
          </a:p>
        </p:txBody>
      </p:sp>
    </p:spTree>
    <p:extLst>
      <p:ext uri="{BB962C8B-B14F-4D97-AF65-F5344CB8AC3E}">
        <p14:creationId xmlns:p14="http://schemas.microsoft.com/office/powerpoint/2010/main" val="108159257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5DB0124B-E355-4511-A8DE-39831679C43B}"/>
              </a:ext>
            </a:extLst>
          </p:cNvPr>
          <p:cNvSpPr>
            <a:spLocks noGrp="1"/>
          </p:cNvSpPr>
          <p:nvPr>
            <p:ph type="sldNum" idx="12"/>
          </p:nvPr>
        </p:nvSpPr>
        <p:spPr/>
        <p:txBody>
          <a:bodyPr/>
          <a:lstStyle/>
          <a:p>
            <a:fld id="{00000000-1234-1234-1234-123412341234}" type="slidenum">
              <a:rPr lang="en" smtClean="0"/>
              <a:pPr/>
              <a:t>56</a:t>
            </a:fld>
            <a:endParaRPr lang="en"/>
          </a:p>
        </p:txBody>
      </p:sp>
      <p:pic>
        <p:nvPicPr>
          <p:cNvPr id="5" name="Picture 4">
            <a:extLst>
              <a:ext uri="{FF2B5EF4-FFF2-40B4-BE49-F238E27FC236}">
                <a16:creationId xmlns="" xmlns:a16="http://schemas.microsoft.com/office/drawing/2014/main" id="{8EEE7560-FA9E-4CD4-93BF-5A3E3FAAF87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7494" y="914400"/>
            <a:ext cx="5375633" cy="4029571"/>
          </a:xfrm>
          <a:prstGeom prst="rect">
            <a:avLst/>
          </a:prstGeom>
        </p:spPr>
      </p:pic>
      <p:sp>
        <p:nvSpPr>
          <p:cNvPr id="7" name="TextBox 6">
            <a:extLst>
              <a:ext uri="{FF2B5EF4-FFF2-40B4-BE49-F238E27FC236}">
                <a16:creationId xmlns="" xmlns:a16="http://schemas.microsoft.com/office/drawing/2014/main" id="{7EB93155-5A51-497B-91DD-D8E1F41957BC}"/>
              </a:ext>
            </a:extLst>
          </p:cNvPr>
          <p:cNvSpPr txBox="1"/>
          <p:nvPr/>
        </p:nvSpPr>
        <p:spPr>
          <a:xfrm>
            <a:off x="1949115" y="3154959"/>
            <a:ext cx="3331543" cy="646331"/>
          </a:xfrm>
          <a:prstGeom prst="rect">
            <a:avLst/>
          </a:prstGeom>
          <a:noFill/>
        </p:spPr>
        <p:txBody>
          <a:bodyPr wrap="square">
            <a:spAutoFit/>
          </a:bodyPr>
          <a:lstStyle/>
          <a:p>
            <a:pPr algn="r" rtl="1"/>
            <a:r>
              <a:rPr lang="ar-EG" sz="3600" b="1" dirty="0"/>
              <a:t>الإبتسامة  </a:t>
            </a:r>
            <a:r>
              <a:rPr lang="en-US" sz="3600" b="1" dirty="0"/>
              <a:t>Smile</a:t>
            </a:r>
          </a:p>
        </p:txBody>
      </p:sp>
      <p:pic>
        <p:nvPicPr>
          <p:cNvPr id="9" name="Picture 8">
            <a:extLst>
              <a:ext uri="{FF2B5EF4-FFF2-40B4-BE49-F238E27FC236}">
                <a16:creationId xmlns="" xmlns:a16="http://schemas.microsoft.com/office/drawing/2014/main" id="{9B25B85A-8806-42E3-8B01-1921D6FE06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2445" y="744582"/>
            <a:ext cx="3344039" cy="6113417"/>
          </a:xfrm>
          <a:prstGeom prst="rect">
            <a:avLst/>
          </a:prstGeom>
        </p:spPr>
      </p:pic>
    </p:spTree>
    <p:extLst>
      <p:ext uri="{BB962C8B-B14F-4D97-AF65-F5344CB8AC3E}">
        <p14:creationId xmlns:p14="http://schemas.microsoft.com/office/powerpoint/2010/main" val="110464257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10636EC1-4D2B-4C0B-824E-9BFCADE063C3}"/>
              </a:ext>
            </a:extLst>
          </p:cNvPr>
          <p:cNvSpPr>
            <a:spLocks noGrp="1"/>
          </p:cNvSpPr>
          <p:nvPr>
            <p:ph type="sldNum" idx="12"/>
          </p:nvPr>
        </p:nvSpPr>
        <p:spPr/>
        <p:txBody>
          <a:bodyPr/>
          <a:lstStyle/>
          <a:p>
            <a:fld id="{00000000-1234-1234-1234-123412341234}" type="slidenum">
              <a:rPr lang="en" smtClean="0"/>
              <a:pPr/>
              <a:t>57</a:t>
            </a:fld>
            <a:endParaRPr lang="en"/>
          </a:p>
        </p:txBody>
      </p:sp>
      <p:pic>
        <p:nvPicPr>
          <p:cNvPr id="5" name="Picture 4">
            <a:extLst>
              <a:ext uri="{FF2B5EF4-FFF2-40B4-BE49-F238E27FC236}">
                <a16:creationId xmlns="" xmlns:a16="http://schemas.microsoft.com/office/drawing/2014/main" id="{B675C12E-0D9A-42E1-A037-4B97140AAF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14800" y="1372667"/>
            <a:ext cx="9434601" cy="4344610"/>
          </a:xfrm>
          <a:prstGeom prst="rect">
            <a:avLst/>
          </a:prstGeom>
        </p:spPr>
      </p:pic>
      <p:sp>
        <p:nvSpPr>
          <p:cNvPr id="7" name="TextBox 6">
            <a:extLst>
              <a:ext uri="{FF2B5EF4-FFF2-40B4-BE49-F238E27FC236}">
                <a16:creationId xmlns="" xmlns:a16="http://schemas.microsoft.com/office/drawing/2014/main" id="{322DE1F4-B26F-4429-A7DB-0C73ED1544FD}"/>
              </a:ext>
            </a:extLst>
          </p:cNvPr>
          <p:cNvSpPr txBox="1"/>
          <p:nvPr/>
        </p:nvSpPr>
        <p:spPr>
          <a:xfrm>
            <a:off x="6494678" y="2760142"/>
            <a:ext cx="4091939" cy="1569660"/>
          </a:xfrm>
          <a:prstGeom prst="rect">
            <a:avLst/>
          </a:prstGeom>
          <a:noFill/>
        </p:spPr>
        <p:txBody>
          <a:bodyPr wrap="square">
            <a:spAutoFit/>
          </a:bodyPr>
          <a:lstStyle/>
          <a:p>
            <a:pPr algn="ctr" rtl="1"/>
            <a:r>
              <a:rPr lang="ar-EG" sz="3200" b="1" dirty="0">
                <a:solidFill>
                  <a:srgbClr val="FF0000"/>
                </a:solidFill>
              </a:rPr>
              <a:t>الاتصال المباشر مع العميل عن طريق النظر (لغة العيون)</a:t>
            </a:r>
          </a:p>
          <a:p>
            <a:pPr algn="ctr" rtl="1"/>
            <a:r>
              <a:rPr lang="en-US" sz="3200" b="1" dirty="0">
                <a:solidFill>
                  <a:srgbClr val="FF0000"/>
                </a:solidFill>
              </a:rPr>
              <a:t>Eye Contact</a:t>
            </a:r>
          </a:p>
        </p:txBody>
      </p:sp>
      <p:pic>
        <p:nvPicPr>
          <p:cNvPr id="9" name="Picture 8">
            <a:extLst>
              <a:ext uri="{FF2B5EF4-FFF2-40B4-BE49-F238E27FC236}">
                <a16:creationId xmlns="" xmlns:a16="http://schemas.microsoft.com/office/drawing/2014/main" id="{1F748DAC-AAE8-4725-A369-45B369553B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337" y="32122"/>
            <a:ext cx="5591907" cy="6858000"/>
          </a:xfrm>
          <a:prstGeom prst="rect">
            <a:avLst/>
          </a:prstGeom>
        </p:spPr>
      </p:pic>
    </p:spTree>
    <p:extLst>
      <p:ext uri="{BB962C8B-B14F-4D97-AF65-F5344CB8AC3E}">
        <p14:creationId xmlns:p14="http://schemas.microsoft.com/office/powerpoint/2010/main" val="156181079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F971EABC-AF68-40DE-A5F9-1B1FFC5A32AA}"/>
              </a:ext>
            </a:extLst>
          </p:cNvPr>
          <p:cNvSpPr>
            <a:spLocks noGrp="1"/>
          </p:cNvSpPr>
          <p:nvPr>
            <p:ph type="sldNum" idx="12"/>
          </p:nvPr>
        </p:nvSpPr>
        <p:spPr/>
        <p:txBody>
          <a:bodyPr/>
          <a:lstStyle/>
          <a:p>
            <a:fld id="{00000000-1234-1234-1234-123412341234}" type="slidenum">
              <a:rPr lang="en" smtClean="0"/>
              <a:pPr/>
              <a:t>58</a:t>
            </a:fld>
            <a:endParaRPr lang="en"/>
          </a:p>
        </p:txBody>
      </p:sp>
      <p:pic>
        <p:nvPicPr>
          <p:cNvPr id="7" name="Picture 6">
            <a:extLst>
              <a:ext uri="{FF2B5EF4-FFF2-40B4-BE49-F238E27FC236}">
                <a16:creationId xmlns="" xmlns:a16="http://schemas.microsoft.com/office/drawing/2014/main" id="{FAA95D32-ED5A-4A84-9464-0DF459C029F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5812971" y="807467"/>
            <a:ext cx="5421086" cy="4955028"/>
          </a:xfrm>
          <a:prstGeom prst="rect">
            <a:avLst/>
          </a:prstGeom>
        </p:spPr>
      </p:pic>
      <p:sp>
        <p:nvSpPr>
          <p:cNvPr id="5" name="TextBox 4">
            <a:extLst>
              <a:ext uri="{FF2B5EF4-FFF2-40B4-BE49-F238E27FC236}">
                <a16:creationId xmlns="" xmlns:a16="http://schemas.microsoft.com/office/drawing/2014/main" id="{87258679-57E8-4BDF-9A70-06B8B24D7AE2}"/>
              </a:ext>
            </a:extLst>
          </p:cNvPr>
          <p:cNvSpPr txBox="1"/>
          <p:nvPr/>
        </p:nvSpPr>
        <p:spPr>
          <a:xfrm>
            <a:off x="6653893" y="1681983"/>
            <a:ext cx="3739242" cy="2308324"/>
          </a:xfrm>
          <a:prstGeom prst="rect">
            <a:avLst/>
          </a:prstGeom>
          <a:noFill/>
        </p:spPr>
        <p:txBody>
          <a:bodyPr wrap="square">
            <a:spAutoFit/>
          </a:bodyPr>
          <a:lstStyle/>
          <a:p>
            <a:pPr algn="r" rtl="1"/>
            <a:r>
              <a:rPr lang="ar-EG" sz="3600" b="1" dirty="0"/>
              <a:t>التحدث مع العميل باستخدام الاسم</a:t>
            </a:r>
          </a:p>
          <a:p>
            <a:pPr algn="r" rtl="1"/>
            <a:r>
              <a:rPr lang="en-US" sz="3600" b="1" dirty="0"/>
              <a:t>Respect&amp; welcome</a:t>
            </a:r>
          </a:p>
        </p:txBody>
      </p:sp>
      <p:pic>
        <p:nvPicPr>
          <p:cNvPr id="9" name="Picture 8">
            <a:extLst>
              <a:ext uri="{FF2B5EF4-FFF2-40B4-BE49-F238E27FC236}">
                <a16:creationId xmlns="" xmlns:a16="http://schemas.microsoft.com/office/drawing/2014/main" id="{F06D116A-898C-4BC7-BA12-0D9644526F0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590542"/>
            <a:ext cx="6916465" cy="5256717"/>
          </a:xfrm>
          <a:prstGeom prst="rect">
            <a:avLst/>
          </a:prstGeom>
        </p:spPr>
      </p:pic>
    </p:spTree>
    <p:extLst>
      <p:ext uri="{BB962C8B-B14F-4D97-AF65-F5344CB8AC3E}">
        <p14:creationId xmlns:p14="http://schemas.microsoft.com/office/powerpoint/2010/main" val="417283284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 xmlns:a16="http://schemas.microsoft.com/office/drawing/2014/main" id="{0F19339A-FF10-453B-A544-605867E2CA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9023" y="1423850"/>
            <a:ext cx="6133010" cy="3648755"/>
          </a:xfrm>
          <a:prstGeom prst="rect">
            <a:avLst/>
          </a:prstGeom>
        </p:spPr>
      </p:pic>
      <p:sp>
        <p:nvSpPr>
          <p:cNvPr id="3" name="Slide Number Placeholder 2">
            <a:extLst>
              <a:ext uri="{FF2B5EF4-FFF2-40B4-BE49-F238E27FC236}">
                <a16:creationId xmlns="" xmlns:a16="http://schemas.microsoft.com/office/drawing/2014/main" id="{0DECE222-469C-43E6-99F3-D9D1F449A74E}"/>
              </a:ext>
            </a:extLst>
          </p:cNvPr>
          <p:cNvSpPr>
            <a:spLocks noGrp="1"/>
          </p:cNvSpPr>
          <p:nvPr>
            <p:ph type="sldNum" idx="12"/>
          </p:nvPr>
        </p:nvSpPr>
        <p:spPr/>
        <p:txBody>
          <a:bodyPr/>
          <a:lstStyle/>
          <a:p>
            <a:fld id="{00000000-1234-1234-1234-123412341234}" type="slidenum">
              <a:rPr lang="en" smtClean="0"/>
              <a:pPr/>
              <a:t>59</a:t>
            </a:fld>
            <a:endParaRPr lang="en"/>
          </a:p>
        </p:txBody>
      </p:sp>
      <p:sp>
        <p:nvSpPr>
          <p:cNvPr id="5" name="TextBox 4">
            <a:extLst>
              <a:ext uri="{FF2B5EF4-FFF2-40B4-BE49-F238E27FC236}">
                <a16:creationId xmlns="" xmlns:a16="http://schemas.microsoft.com/office/drawing/2014/main" id="{306D444B-8A7E-49C7-9A69-85EE5D967CC5}"/>
              </a:ext>
            </a:extLst>
          </p:cNvPr>
          <p:cNvSpPr txBox="1"/>
          <p:nvPr/>
        </p:nvSpPr>
        <p:spPr>
          <a:xfrm>
            <a:off x="5803970" y="2047898"/>
            <a:ext cx="4650377" cy="1200329"/>
          </a:xfrm>
          <a:prstGeom prst="rect">
            <a:avLst/>
          </a:prstGeom>
          <a:noFill/>
        </p:spPr>
        <p:txBody>
          <a:bodyPr wrap="square">
            <a:spAutoFit/>
          </a:bodyPr>
          <a:lstStyle/>
          <a:p>
            <a:pPr algn="r" rtl="1"/>
            <a:r>
              <a:rPr lang="ar-EG" sz="3600" b="1" dirty="0">
                <a:solidFill>
                  <a:schemeClr val="accent3">
                    <a:lumMod val="75000"/>
                  </a:schemeClr>
                </a:solidFill>
              </a:rPr>
              <a:t>سابعاً: الصفات الواجب توافرها في شخصية المضيف</a:t>
            </a:r>
            <a:endParaRPr lang="en-US" sz="3600" b="1" dirty="0">
              <a:solidFill>
                <a:schemeClr val="accent3">
                  <a:lumMod val="75000"/>
                </a:schemeClr>
              </a:solidFill>
            </a:endParaRPr>
          </a:p>
        </p:txBody>
      </p:sp>
      <p:pic>
        <p:nvPicPr>
          <p:cNvPr id="9" name="Picture 8">
            <a:extLst>
              <a:ext uri="{FF2B5EF4-FFF2-40B4-BE49-F238E27FC236}">
                <a16:creationId xmlns="" xmlns:a16="http://schemas.microsoft.com/office/drawing/2014/main" id="{8D03A1DE-0FA5-4F31-BE74-2614814D04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890" y="-50867"/>
            <a:ext cx="4904560" cy="6858000"/>
          </a:xfrm>
          <a:prstGeom prst="rect">
            <a:avLst/>
          </a:prstGeom>
        </p:spPr>
      </p:pic>
    </p:spTree>
    <p:extLst>
      <p:ext uri="{BB962C8B-B14F-4D97-AF65-F5344CB8AC3E}">
        <p14:creationId xmlns:p14="http://schemas.microsoft.com/office/powerpoint/2010/main" val="158663511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 xmlns:a16="http://schemas.microsoft.com/office/drawing/2014/main" id="{F0914573-54EF-417B-90DA-A76236C25B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3327" y="-261258"/>
            <a:ext cx="10567850" cy="2717075"/>
          </a:xfrm>
          <a:prstGeom prst="rect">
            <a:avLst/>
          </a:prstGeom>
        </p:spPr>
      </p:pic>
      <p:sp>
        <p:nvSpPr>
          <p:cNvPr id="3" name="Slide Number Placeholder 2">
            <a:extLst>
              <a:ext uri="{FF2B5EF4-FFF2-40B4-BE49-F238E27FC236}">
                <a16:creationId xmlns="" xmlns:a16="http://schemas.microsoft.com/office/drawing/2014/main" id="{CECC364D-90FD-4AEB-9934-90199BFCC884}"/>
              </a:ext>
            </a:extLst>
          </p:cNvPr>
          <p:cNvSpPr>
            <a:spLocks noGrp="1"/>
          </p:cNvSpPr>
          <p:nvPr>
            <p:ph type="sldNum" idx="12"/>
          </p:nvPr>
        </p:nvSpPr>
        <p:spPr/>
        <p:txBody>
          <a:bodyPr/>
          <a:lstStyle/>
          <a:p>
            <a:fld id="{00000000-1234-1234-1234-123412341234}" type="slidenum">
              <a:rPr lang="en" smtClean="0"/>
              <a:pPr/>
              <a:t>60</a:t>
            </a:fld>
            <a:endParaRPr lang="en"/>
          </a:p>
        </p:txBody>
      </p:sp>
      <p:sp>
        <p:nvSpPr>
          <p:cNvPr id="5" name="TextBox 4">
            <a:extLst>
              <a:ext uri="{FF2B5EF4-FFF2-40B4-BE49-F238E27FC236}">
                <a16:creationId xmlns="" xmlns:a16="http://schemas.microsoft.com/office/drawing/2014/main" id="{DC1B0BED-D6F9-480C-8CC1-7C9E58BDC98C}"/>
              </a:ext>
            </a:extLst>
          </p:cNvPr>
          <p:cNvSpPr txBox="1"/>
          <p:nvPr/>
        </p:nvSpPr>
        <p:spPr>
          <a:xfrm>
            <a:off x="2698025" y="801579"/>
            <a:ext cx="6795950" cy="646331"/>
          </a:xfrm>
          <a:prstGeom prst="rect">
            <a:avLst/>
          </a:prstGeom>
          <a:noFill/>
        </p:spPr>
        <p:txBody>
          <a:bodyPr wrap="square">
            <a:spAutoFit/>
          </a:bodyPr>
          <a:lstStyle/>
          <a:p>
            <a:pPr algn="r" rtl="1"/>
            <a:r>
              <a:rPr lang="ar-EG" sz="3600" b="1" dirty="0">
                <a:solidFill>
                  <a:schemeClr val="accent3">
                    <a:lumMod val="75000"/>
                  </a:schemeClr>
                </a:solidFill>
              </a:rPr>
              <a:t>اللمسات التي يجب أن يتحلى بها فرد الخدمة</a:t>
            </a:r>
            <a:endParaRPr lang="en-US" sz="3600" b="1" dirty="0">
              <a:solidFill>
                <a:schemeClr val="accent3">
                  <a:lumMod val="75000"/>
                </a:schemeClr>
              </a:solidFill>
            </a:endParaRPr>
          </a:p>
        </p:txBody>
      </p:sp>
      <p:pic>
        <p:nvPicPr>
          <p:cNvPr id="9" name="Picture 8">
            <a:extLst>
              <a:ext uri="{FF2B5EF4-FFF2-40B4-BE49-F238E27FC236}">
                <a16:creationId xmlns="" xmlns:a16="http://schemas.microsoft.com/office/drawing/2014/main" id="{F712293D-4622-453B-B255-5753C5484B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18856" y="2328943"/>
            <a:ext cx="4542337" cy="4517379"/>
          </a:xfrm>
          <a:prstGeom prst="rect">
            <a:avLst/>
          </a:prstGeom>
        </p:spPr>
      </p:pic>
    </p:spTree>
    <p:extLst>
      <p:ext uri="{BB962C8B-B14F-4D97-AF65-F5344CB8AC3E}">
        <p14:creationId xmlns:p14="http://schemas.microsoft.com/office/powerpoint/2010/main" val="3850716946"/>
      </p:ext>
    </p:extLst>
  </p:cSld>
  <p:clrMapOvr>
    <a:masterClrMapping/>
  </p:clrMapOvr>
  <p:timing>
    <p:tnLst>
      <p:par>
        <p:cTn id="1" dur="indefinite" restart="never" nodeType="tmRoot"/>
      </p:par>
    </p:tnLst>
  </p:timing>
</p:sld>
</file>

<file path=ppt/theme/theme1.xml><?xml version="1.0" encoding="utf-8"?>
<a:theme xmlns:a="http://schemas.openxmlformats.org/drawingml/2006/main" name="Gaoler template">
  <a:themeElements>
    <a:clrScheme name="Custom 347">
      <a:dk1>
        <a:srgbClr val="3A3F50"/>
      </a:dk1>
      <a:lt1>
        <a:srgbClr val="FFFFFF"/>
      </a:lt1>
      <a:dk2>
        <a:srgbClr val="757B89"/>
      </a:dk2>
      <a:lt2>
        <a:srgbClr val="E9EAF2"/>
      </a:lt2>
      <a:accent1>
        <a:srgbClr val="00B5DD"/>
      </a:accent1>
      <a:accent2>
        <a:srgbClr val="007BB9"/>
      </a:accent2>
      <a:accent3>
        <a:srgbClr val="8C50FF"/>
      </a:accent3>
      <a:accent4>
        <a:srgbClr val="FF4D4D"/>
      </a:accent4>
      <a:accent5>
        <a:srgbClr val="F9CB07"/>
      </a:accent5>
      <a:accent6>
        <a:srgbClr val="A6CE28"/>
      </a:accent6>
      <a:hlink>
        <a:srgbClr val="007BB9"/>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938</TotalTime>
  <Words>1788</Words>
  <Application>Microsoft Office PowerPoint</Application>
  <PresentationFormat>Widescreen</PresentationFormat>
  <Paragraphs>204</Paragraphs>
  <Slides>60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60</vt:i4>
      </vt:variant>
    </vt:vector>
  </HeadingPairs>
  <TitlesOfParts>
    <vt:vector size="68" baseType="lpstr">
      <vt:lpstr>Arial</vt:lpstr>
      <vt:lpstr>Barlow Light</vt:lpstr>
      <vt:lpstr>Calibri</vt:lpstr>
      <vt:lpstr>Raleway</vt:lpstr>
      <vt:lpstr>Raleway Thin</vt:lpstr>
      <vt:lpstr>Simplified Arabic</vt:lpstr>
      <vt:lpstr>Wingdings</vt:lpstr>
      <vt:lpstr>Gaoler template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خامساً: بعض التصرفات المتعارف عليها أثناء الخدمة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Mahmoud Al-Saied</dc:creator>
  <cp:lastModifiedBy>user</cp:lastModifiedBy>
  <cp:revision>49</cp:revision>
  <dcterms:created xsi:type="dcterms:W3CDTF">2021-11-29T09:04:57Z</dcterms:created>
  <dcterms:modified xsi:type="dcterms:W3CDTF">2025-03-09T17:09:28Z</dcterms:modified>
</cp:coreProperties>
</file>